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1"/>
    <p:sldMasterId id="2147483660" r:id="rId2"/>
    <p:sldMasterId id="2147483690" r:id="rId3"/>
    <p:sldMasterId id="2147483702" r:id="rId4"/>
  </p:sldMasterIdLst>
  <p:notesMasterIdLst>
    <p:notesMasterId r:id="rId27"/>
  </p:notesMasterIdLst>
  <p:sldIdLst>
    <p:sldId id="256" r:id="rId5"/>
    <p:sldId id="368" r:id="rId6"/>
    <p:sldId id="357" r:id="rId7"/>
    <p:sldId id="358" r:id="rId8"/>
    <p:sldId id="359" r:id="rId9"/>
    <p:sldId id="362" r:id="rId10"/>
    <p:sldId id="361" r:id="rId11"/>
    <p:sldId id="363" r:id="rId12"/>
    <p:sldId id="364" r:id="rId13"/>
    <p:sldId id="365" r:id="rId14"/>
    <p:sldId id="366" r:id="rId15"/>
    <p:sldId id="264" r:id="rId16"/>
    <p:sldId id="372" r:id="rId17"/>
    <p:sldId id="374" r:id="rId18"/>
    <p:sldId id="258" r:id="rId19"/>
    <p:sldId id="257" r:id="rId20"/>
    <p:sldId id="262" r:id="rId21"/>
    <p:sldId id="263" r:id="rId22"/>
    <p:sldId id="260" r:id="rId23"/>
    <p:sldId id="261" r:id="rId24"/>
    <p:sldId id="375" r:id="rId25"/>
    <p:sldId id="37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216"/>
    <a:srgbClr val="FF0006"/>
    <a:srgbClr val="E70001"/>
    <a:srgbClr val="E80205"/>
    <a:srgbClr val="8B162E"/>
    <a:srgbClr val="4E08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20"/>
  </p:normalViewPr>
  <p:slideViewPr>
    <p:cSldViewPr snapToGrid="0" snapToObjects="1">
      <p:cViewPr varScale="1">
        <p:scale>
          <a:sx n="74" d="100"/>
          <a:sy n="74" d="100"/>
        </p:scale>
        <p:origin x="-55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F8D3B5-6383-5541-B06E-0D176A5B7249}" type="doc">
      <dgm:prSet loTypeId="urn:microsoft.com/office/officeart/2008/layout/VerticalCurvedList" loCatId="" qsTypeId="urn:microsoft.com/office/officeart/2005/8/quickstyle/simple1" qsCatId="simple" csTypeId="urn:microsoft.com/office/officeart/2005/8/colors/colorful5" csCatId="colorful" phldr="1"/>
      <dgm:spPr/>
      <dgm:t>
        <a:bodyPr/>
        <a:lstStyle/>
        <a:p>
          <a:endParaRPr lang="en-US"/>
        </a:p>
      </dgm:t>
    </dgm:pt>
    <dgm:pt modelId="{46561890-DD01-4747-9BBC-0E425668FBD1}">
      <dgm:prSet phldrT="[Text]" custT="1"/>
      <dgm:spPr/>
      <dgm:t>
        <a:bodyPr/>
        <a:lstStyle/>
        <a:p>
          <a:pPr>
            <a:lnSpc>
              <a:spcPct val="10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a:p>
          <a:pPr>
            <a:lnSpc>
              <a:spcPct val="10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hình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chèo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p>
      </dgm:t>
    </dgm:pt>
    <dgm:pt modelId="{6A003671-C124-9945-9BD6-A7552542181C}" type="parTrans" cxnId="{9A1A5CA4-CD0A-594A-94BC-ECDDE4E72C1B}">
      <dgm:prSet/>
      <dgm:spPr/>
      <dgm:t>
        <a:bodyPr/>
        <a:lstStyle/>
        <a:p>
          <a:endParaRPr lang="en-US"/>
        </a:p>
      </dgm:t>
    </dgm:pt>
    <dgm:pt modelId="{9D469466-B872-144E-850E-943358B95E6C}" type="sibTrans" cxnId="{9A1A5CA4-CD0A-594A-94BC-ECDDE4E72C1B}">
      <dgm:prSet/>
      <dgm:spPr/>
      <dgm:t>
        <a:bodyPr/>
        <a:lstStyle/>
        <a:p>
          <a:endParaRPr lang="en-US"/>
        </a:p>
      </dgm:t>
    </dgm:pt>
    <dgm:pt modelId="{A0AF0F2D-0857-5946-867F-4068F2AC2EA5}">
      <dgm:prSet phldrT="[Text]" custT="1"/>
      <dgm:spPr/>
      <dgm:t>
        <a:bodyPr spcFirstLastPara="0" vert="horz" wrap="square" lIns="974461" tIns="60960" rIns="60960" bIns="60960" numCol="1" spcCol="1270" anchor="ctr" anchorCtr="0"/>
        <a:lstStyle/>
        <a:p>
          <a:pPr>
            <a:buFont typeface="Arial" panose="020B0604020202020204" pitchFamily="34" charset="0"/>
            <a:buChar char="❖"/>
          </a:pPr>
          <a:r>
            <a:rPr lang="en-US" sz="2400" b="0" kern="1200" dirty="0" err="1">
              <a:latin typeface="Times New Roman" panose="02020603050405020304" pitchFamily="18" charset="0"/>
              <a:ea typeface="+mn-ea"/>
              <a:cs typeface="Times New Roman" panose="02020603050405020304" pitchFamily="18" charset="0"/>
            </a:rPr>
            <a:t>Học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sinh</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vận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dụng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năng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lực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hợp</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tác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năng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lực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ngôn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ngữ</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để</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đọc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hiểu</a:t>
          </a:r>
          <a:r>
            <a:rPr lang="en-US" sz="2400" b="0" kern="1200" dirty="0">
              <a:latin typeface="Times New Roman" panose="02020603050405020304" pitchFamily="18" charset="0"/>
              <a:cs typeface="Times New Roman" panose="02020603050405020304" pitchFamily="18" charset="0"/>
            </a:rPr>
            <a:t> </a:t>
          </a:r>
        </a:p>
        <a:p>
          <a:pPr>
            <a:buFont typeface="Arial" panose="020B0604020202020204" pitchFamily="34" charset="0"/>
            <a:buChar char="❖"/>
          </a:pPr>
          <a:r>
            <a:rPr lang="en-US" sz="2400" b="0" kern="1200" dirty="0" err="1">
              <a:latin typeface="Times New Roman" panose="02020603050405020304" pitchFamily="18" charset="0"/>
              <a:cs typeface="Times New Roman" panose="02020603050405020304" pitchFamily="18" charset="0"/>
            </a:rPr>
            <a:t>văn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bản</a:t>
          </a:r>
          <a:r>
            <a:rPr lang="en-US" sz="2400" b="0" kern="1200" dirty="0">
              <a:latin typeface="Times New Roman" panose="02020603050405020304" pitchFamily="18" charset="0"/>
              <a:cs typeface="Times New Roman" panose="02020603050405020304" pitchFamily="18" charset="0"/>
            </a:rPr>
            <a:t> </a:t>
          </a:r>
        </a:p>
      </dgm:t>
    </dgm:pt>
    <dgm:pt modelId="{56697134-6086-BC4F-A115-CAE8A2AFDE67}" type="parTrans" cxnId="{24385324-6AF5-3B4B-89B2-8EE47799F531}">
      <dgm:prSet/>
      <dgm:spPr/>
      <dgm:t>
        <a:bodyPr/>
        <a:lstStyle/>
        <a:p>
          <a:endParaRPr lang="en-US"/>
        </a:p>
      </dgm:t>
    </dgm:pt>
    <dgm:pt modelId="{63BDCD93-625D-854A-B05A-8E92FE909723}" type="sibTrans" cxnId="{24385324-6AF5-3B4B-89B2-8EE47799F531}">
      <dgm:prSet/>
      <dgm:spPr/>
      <dgm:t>
        <a:bodyPr/>
        <a:lstStyle/>
        <a:p>
          <a:endParaRPr lang="en-US"/>
        </a:p>
      </dgm:t>
    </dgm:pt>
    <dgm:pt modelId="{84700C0E-4D2A-E048-B275-0E28649334E9}">
      <dgm:prSet phldrT="[Text]" custT="1"/>
      <dgm:spPr/>
      <dgm:t>
        <a:bodyPr/>
        <a:lstStyle/>
        <a:p>
          <a:r>
            <a:rPr lang="en-US" sz="2400" b="1" dirty="0">
              <a:latin typeface="Times New Roman" panose="02020603050405020304" pitchFamily="18" charset="0"/>
              <a:cs typeface="Times New Roman" panose="02020603050405020304" pitchFamily="18" charset="0"/>
            </a:rPr>
            <a:t>Học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p>
      </dgm:t>
    </dgm:pt>
    <dgm:pt modelId="{B8689BFC-C163-684A-9DFE-DFD82A5280D8}" type="parTrans" cxnId="{297C18D4-9E21-8C4C-9D56-BDEF83DC4493}">
      <dgm:prSet/>
      <dgm:spPr/>
      <dgm:t>
        <a:bodyPr/>
        <a:lstStyle/>
        <a:p>
          <a:endParaRPr lang="en-US"/>
        </a:p>
      </dgm:t>
    </dgm:pt>
    <dgm:pt modelId="{0F5394FF-E44E-C844-9993-B662BBEEA9E8}" type="sibTrans" cxnId="{297C18D4-9E21-8C4C-9D56-BDEF83DC4493}">
      <dgm:prSet/>
      <dgm:spPr/>
      <dgm:t>
        <a:bodyPr/>
        <a:lstStyle/>
        <a:p>
          <a:endParaRPr lang="en-US"/>
        </a:p>
      </dgm:t>
    </dgm:pt>
    <dgm:pt modelId="{7ACA47DC-6F6E-B64C-94B4-3C323790EDF1}" type="pres">
      <dgm:prSet presAssocID="{AFF8D3B5-6383-5541-B06E-0D176A5B7249}" presName="Name0" presStyleCnt="0">
        <dgm:presLayoutVars>
          <dgm:chMax val="7"/>
          <dgm:chPref val="7"/>
          <dgm:dir/>
        </dgm:presLayoutVars>
      </dgm:prSet>
      <dgm:spPr/>
      <dgm:t>
        <a:bodyPr/>
        <a:lstStyle/>
        <a:p>
          <a:endParaRPr lang="en-US"/>
        </a:p>
      </dgm:t>
    </dgm:pt>
    <dgm:pt modelId="{E5610B52-9E40-994B-8A41-FD0AC6C44BB4}" type="pres">
      <dgm:prSet presAssocID="{AFF8D3B5-6383-5541-B06E-0D176A5B7249}" presName="Name1" presStyleCnt="0"/>
      <dgm:spPr/>
    </dgm:pt>
    <dgm:pt modelId="{3356D636-0B3D-D74A-9928-4DE4CDE61046}" type="pres">
      <dgm:prSet presAssocID="{AFF8D3B5-6383-5541-B06E-0D176A5B7249}" presName="cycle" presStyleCnt="0"/>
      <dgm:spPr/>
    </dgm:pt>
    <dgm:pt modelId="{0787E85B-19E8-7C4C-B024-572B412436FC}" type="pres">
      <dgm:prSet presAssocID="{AFF8D3B5-6383-5541-B06E-0D176A5B7249}" presName="srcNode" presStyleLbl="node1" presStyleIdx="0" presStyleCnt="3"/>
      <dgm:spPr/>
    </dgm:pt>
    <dgm:pt modelId="{FB697116-C6BC-BB4F-97EE-FD15B753DCBA}" type="pres">
      <dgm:prSet presAssocID="{AFF8D3B5-6383-5541-B06E-0D176A5B7249}" presName="conn" presStyleLbl="parChTrans1D2" presStyleIdx="0" presStyleCnt="1" custLinFactNeighborX="415" custLinFactNeighborY="4287"/>
      <dgm:spPr/>
      <dgm:t>
        <a:bodyPr/>
        <a:lstStyle/>
        <a:p>
          <a:endParaRPr lang="en-US"/>
        </a:p>
      </dgm:t>
    </dgm:pt>
    <dgm:pt modelId="{BEBC1B27-FA2F-0947-AD97-DFD16C9FD040}" type="pres">
      <dgm:prSet presAssocID="{AFF8D3B5-6383-5541-B06E-0D176A5B7249}" presName="extraNode" presStyleLbl="node1" presStyleIdx="0" presStyleCnt="3"/>
      <dgm:spPr/>
    </dgm:pt>
    <dgm:pt modelId="{B3057C8A-CF41-D94F-A22A-964EED4580BC}" type="pres">
      <dgm:prSet presAssocID="{AFF8D3B5-6383-5541-B06E-0D176A5B7249}" presName="dstNode" presStyleLbl="node1" presStyleIdx="0" presStyleCnt="3"/>
      <dgm:spPr/>
    </dgm:pt>
    <dgm:pt modelId="{BD460F05-E6AF-3045-AAF9-E487D8042E9E}" type="pres">
      <dgm:prSet presAssocID="{46561890-DD01-4747-9BBC-0E425668FBD1}" presName="text_1" presStyleLbl="node1" presStyleIdx="0" presStyleCnt="3" custScaleX="97871" custScaleY="167361" custLinFactNeighborX="816" custLinFactNeighborY="30285">
        <dgm:presLayoutVars>
          <dgm:bulletEnabled val="1"/>
        </dgm:presLayoutVars>
      </dgm:prSet>
      <dgm:spPr/>
      <dgm:t>
        <a:bodyPr/>
        <a:lstStyle/>
        <a:p>
          <a:endParaRPr lang="en-US"/>
        </a:p>
      </dgm:t>
    </dgm:pt>
    <dgm:pt modelId="{61C11336-0A64-584E-AA7A-0912381E4CA2}" type="pres">
      <dgm:prSet presAssocID="{46561890-DD01-4747-9BBC-0E425668FBD1}" presName="accent_1" presStyleCnt="0"/>
      <dgm:spPr/>
    </dgm:pt>
    <dgm:pt modelId="{DB2399AE-BC51-EB47-815B-500630CEF4E2}" type="pres">
      <dgm:prSet presAssocID="{46561890-DD01-4747-9BBC-0E425668FBD1}" presName="accentRepeatNode" presStyleLbl="solidFgAcc1" presStyleIdx="0" presStyleCnt="3" custLinFactNeighborX="13038" custLinFactNeighborY="25761"/>
      <dgm:spPr>
        <a:solidFill>
          <a:srgbClr val="FFFF00"/>
        </a:solidFill>
      </dgm:spPr>
    </dgm:pt>
    <dgm:pt modelId="{001434A3-DA67-BD47-B6B6-D999B8916A62}" type="pres">
      <dgm:prSet presAssocID="{A0AF0F2D-0857-5946-867F-4068F2AC2EA5}" presName="text_2" presStyleLbl="node1" presStyleIdx="1" presStyleCnt="3" custScaleX="100805" custScaleY="74262" custLinFactNeighborX="-662" custLinFactNeighborY="47682">
        <dgm:presLayoutVars>
          <dgm:bulletEnabled val="1"/>
        </dgm:presLayoutVars>
      </dgm:prSet>
      <dgm:spPr>
        <a:xfrm>
          <a:off x="1264209" y="2746683"/>
          <a:ext cx="10809033" cy="1227666"/>
        </a:xfrm>
        <a:prstGeom prst="rect">
          <a:avLst/>
        </a:prstGeom>
      </dgm:spPr>
      <dgm:t>
        <a:bodyPr/>
        <a:lstStyle/>
        <a:p>
          <a:endParaRPr lang="en-US"/>
        </a:p>
      </dgm:t>
    </dgm:pt>
    <dgm:pt modelId="{19932346-0185-8A44-9B40-B9B05BC8E2D9}" type="pres">
      <dgm:prSet presAssocID="{A0AF0F2D-0857-5946-867F-4068F2AC2EA5}" presName="accent_2" presStyleCnt="0"/>
      <dgm:spPr/>
    </dgm:pt>
    <dgm:pt modelId="{7A6B2CD4-3E90-2C4B-9C8C-911D663004CF}" type="pres">
      <dgm:prSet presAssocID="{A0AF0F2D-0857-5946-867F-4068F2AC2EA5}" presName="accentRepeatNode" presStyleLbl="solidFgAcc1" presStyleIdx="1" presStyleCnt="3" custLinFactNeighborX="-4280" custLinFactNeighborY="31632"/>
      <dgm:spPr>
        <a:solidFill>
          <a:srgbClr val="FFC000"/>
        </a:solidFill>
      </dgm:spPr>
    </dgm:pt>
    <dgm:pt modelId="{64A5A4C5-3165-7F46-8AC4-80C1B608F131}" type="pres">
      <dgm:prSet presAssocID="{84700C0E-4D2A-E048-B275-0E28649334E9}" presName="text_3" presStyleLbl="node1" presStyleIdx="2" presStyleCnt="3" custLinFactNeighborX="139" custLinFactNeighborY="23276">
        <dgm:presLayoutVars>
          <dgm:bulletEnabled val="1"/>
        </dgm:presLayoutVars>
      </dgm:prSet>
      <dgm:spPr/>
      <dgm:t>
        <a:bodyPr/>
        <a:lstStyle/>
        <a:p>
          <a:endParaRPr lang="en-US"/>
        </a:p>
      </dgm:t>
    </dgm:pt>
    <dgm:pt modelId="{A494EE9C-4D68-1349-87A7-5140C0B9EEDE}" type="pres">
      <dgm:prSet presAssocID="{84700C0E-4D2A-E048-B275-0E28649334E9}" presName="accent_3" presStyleCnt="0"/>
      <dgm:spPr/>
    </dgm:pt>
    <dgm:pt modelId="{738E78E7-302B-8242-BA7A-DB18AD12F08A}" type="pres">
      <dgm:prSet presAssocID="{84700C0E-4D2A-E048-B275-0E28649334E9}" presName="accentRepeatNode" presStyleLbl="solidFgAcc1" presStyleIdx="2" presStyleCnt="3" custLinFactNeighborX="-6276" custLinFactNeighborY="16792"/>
      <dgm:spPr>
        <a:solidFill>
          <a:srgbClr val="FF7216"/>
        </a:solidFill>
      </dgm:spPr>
    </dgm:pt>
  </dgm:ptLst>
  <dgm:cxnLst>
    <dgm:cxn modelId="{BA229098-A64E-BB47-B647-09683C948D5F}" type="presOf" srcId="{84700C0E-4D2A-E048-B275-0E28649334E9}" destId="{64A5A4C5-3165-7F46-8AC4-80C1B608F131}" srcOrd="0" destOrd="0" presId="urn:microsoft.com/office/officeart/2008/layout/VerticalCurvedList"/>
    <dgm:cxn modelId="{95C7C80F-5996-BE41-A267-227E90C3B0FC}" type="presOf" srcId="{9D469466-B872-144E-850E-943358B95E6C}" destId="{FB697116-C6BC-BB4F-97EE-FD15B753DCBA}" srcOrd="0" destOrd="0" presId="urn:microsoft.com/office/officeart/2008/layout/VerticalCurvedList"/>
    <dgm:cxn modelId="{24385324-6AF5-3B4B-89B2-8EE47799F531}" srcId="{AFF8D3B5-6383-5541-B06E-0D176A5B7249}" destId="{A0AF0F2D-0857-5946-867F-4068F2AC2EA5}" srcOrd="1" destOrd="0" parTransId="{56697134-6086-BC4F-A115-CAE8A2AFDE67}" sibTransId="{63BDCD93-625D-854A-B05A-8E92FE909723}"/>
    <dgm:cxn modelId="{D0E37678-FA07-5540-BECA-7B5AC9A643EE}" type="presOf" srcId="{46561890-DD01-4747-9BBC-0E425668FBD1}" destId="{BD460F05-E6AF-3045-AAF9-E487D8042E9E}" srcOrd="0" destOrd="0" presId="urn:microsoft.com/office/officeart/2008/layout/VerticalCurvedList"/>
    <dgm:cxn modelId="{A58D3DF7-17C6-9248-ACCA-4CD2AF014B19}" type="presOf" srcId="{A0AF0F2D-0857-5946-867F-4068F2AC2EA5}" destId="{001434A3-DA67-BD47-B6B6-D999B8916A62}" srcOrd="0" destOrd="0" presId="urn:microsoft.com/office/officeart/2008/layout/VerticalCurvedList"/>
    <dgm:cxn modelId="{297C18D4-9E21-8C4C-9D56-BDEF83DC4493}" srcId="{AFF8D3B5-6383-5541-B06E-0D176A5B7249}" destId="{84700C0E-4D2A-E048-B275-0E28649334E9}" srcOrd="2" destOrd="0" parTransId="{B8689BFC-C163-684A-9DFE-DFD82A5280D8}" sibTransId="{0F5394FF-E44E-C844-9993-B662BBEEA9E8}"/>
    <dgm:cxn modelId="{A96FC70C-D192-BF4B-AFAB-B2548CBFE89C}" type="presOf" srcId="{AFF8D3B5-6383-5541-B06E-0D176A5B7249}" destId="{7ACA47DC-6F6E-B64C-94B4-3C323790EDF1}" srcOrd="0" destOrd="0" presId="urn:microsoft.com/office/officeart/2008/layout/VerticalCurvedList"/>
    <dgm:cxn modelId="{9A1A5CA4-CD0A-594A-94BC-ECDDE4E72C1B}" srcId="{AFF8D3B5-6383-5541-B06E-0D176A5B7249}" destId="{46561890-DD01-4747-9BBC-0E425668FBD1}" srcOrd="0" destOrd="0" parTransId="{6A003671-C124-9945-9BD6-A7552542181C}" sibTransId="{9D469466-B872-144E-850E-943358B95E6C}"/>
    <dgm:cxn modelId="{19E9E1A1-5444-3145-A811-8920332E8C0D}" type="presParOf" srcId="{7ACA47DC-6F6E-B64C-94B4-3C323790EDF1}" destId="{E5610B52-9E40-994B-8A41-FD0AC6C44BB4}" srcOrd="0" destOrd="0" presId="urn:microsoft.com/office/officeart/2008/layout/VerticalCurvedList"/>
    <dgm:cxn modelId="{86AE3925-6158-0F4C-BE60-10F0A0CFC17E}" type="presParOf" srcId="{E5610B52-9E40-994B-8A41-FD0AC6C44BB4}" destId="{3356D636-0B3D-D74A-9928-4DE4CDE61046}" srcOrd="0" destOrd="0" presId="urn:microsoft.com/office/officeart/2008/layout/VerticalCurvedList"/>
    <dgm:cxn modelId="{72A5C7C2-87E2-B848-B1A5-F50AED2F6FEF}" type="presParOf" srcId="{3356D636-0B3D-D74A-9928-4DE4CDE61046}" destId="{0787E85B-19E8-7C4C-B024-572B412436FC}" srcOrd="0" destOrd="0" presId="urn:microsoft.com/office/officeart/2008/layout/VerticalCurvedList"/>
    <dgm:cxn modelId="{685FFE58-B238-EB48-8585-F625FE42BD0B}" type="presParOf" srcId="{3356D636-0B3D-D74A-9928-4DE4CDE61046}" destId="{FB697116-C6BC-BB4F-97EE-FD15B753DCBA}" srcOrd="1" destOrd="0" presId="urn:microsoft.com/office/officeart/2008/layout/VerticalCurvedList"/>
    <dgm:cxn modelId="{60D54E81-32C2-4D47-AFBF-452637748DA2}" type="presParOf" srcId="{3356D636-0B3D-D74A-9928-4DE4CDE61046}" destId="{BEBC1B27-FA2F-0947-AD97-DFD16C9FD040}" srcOrd="2" destOrd="0" presId="urn:microsoft.com/office/officeart/2008/layout/VerticalCurvedList"/>
    <dgm:cxn modelId="{BD59E91E-E498-4C45-B6AA-01114EB813CF}" type="presParOf" srcId="{3356D636-0B3D-D74A-9928-4DE4CDE61046}" destId="{B3057C8A-CF41-D94F-A22A-964EED4580BC}" srcOrd="3" destOrd="0" presId="urn:microsoft.com/office/officeart/2008/layout/VerticalCurvedList"/>
    <dgm:cxn modelId="{73581DEC-DEDF-DF42-8A4A-5891136823EB}" type="presParOf" srcId="{E5610B52-9E40-994B-8A41-FD0AC6C44BB4}" destId="{BD460F05-E6AF-3045-AAF9-E487D8042E9E}" srcOrd="1" destOrd="0" presId="urn:microsoft.com/office/officeart/2008/layout/VerticalCurvedList"/>
    <dgm:cxn modelId="{5171154F-773E-E04C-AFFD-3A0F7FDE3228}" type="presParOf" srcId="{E5610B52-9E40-994B-8A41-FD0AC6C44BB4}" destId="{61C11336-0A64-584E-AA7A-0912381E4CA2}" srcOrd="2" destOrd="0" presId="urn:microsoft.com/office/officeart/2008/layout/VerticalCurvedList"/>
    <dgm:cxn modelId="{D28E71E2-EFE9-7D43-8167-7B9FB55AF13A}" type="presParOf" srcId="{61C11336-0A64-584E-AA7A-0912381E4CA2}" destId="{DB2399AE-BC51-EB47-815B-500630CEF4E2}" srcOrd="0" destOrd="0" presId="urn:microsoft.com/office/officeart/2008/layout/VerticalCurvedList"/>
    <dgm:cxn modelId="{67AC1F6A-592D-F747-B90E-F1A60EB59A71}" type="presParOf" srcId="{E5610B52-9E40-994B-8A41-FD0AC6C44BB4}" destId="{001434A3-DA67-BD47-B6B6-D999B8916A62}" srcOrd="3" destOrd="0" presId="urn:microsoft.com/office/officeart/2008/layout/VerticalCurvedList"/>
    <dgm:cxn modelId="{A997C7CE-2421-1E41-B397-378437F3FB37}" type="presParOf" srcId="{E5610B52-9E40-994B-8A41-FD0AC6C44BB4}" destId="{19932346-0185-8A44-9B40-B9B05BC8E2D9}" srcOrd="4" destOrd="0" presId="urn:microsoft.com/office/officeart/2008/layout/VerticalCurvedList"/>
    <dgm:cxn modelId="{340907B1-018C-294E-893F-4F3574EBE2B2}" type="presParOf" srcId="{19932346-0185-8A44-9B40-B9B05BC8E2D9}" destId="{7A6B2CD4-3E90-2C4B-9C8C-911D663004CF}" srcOrd="0" destOrd="0" presId="urn:microsoft.com/office/officeart/2008/layout/VerticalCurvedList"/>
    <dgm:cxn modelId="{B5CEDDAC-476E-7D4A-AE9A-F766634B1522}" type="presParOf" srcId="{E5610B52-9E40-994B-8A41-FD0AC6C44BB4}" destId="{64A5A4C5-3165-7F46-8AC4-80C1B608F131}" srcOrd="5" destOrd="0" presId="urn:microsoft.com/office/officeart/2008/layout/VerticalCurvedList"/>
    <dgm:cxn modelId="{FC96E419-E4AD-5249-9BA9-349C173E4320}" type="presParOf" srcId="{E5610B52-9E40-994B-8A41-FD0AC6C44BB4}" destId="{A494EE9C-4D68-1349-87A7-5140C0B9EEDE}" srcOrd="6" destOrd="0" presId="urn:microsoft.com/office/officeart/2008/layout/VerticalCurvedList"/>
    <dgm:cxn modelId="{B6D54971-4BA7-8946-8582-A30A6CEE38CC}" type="presParOf" srcId="{A494EE9C-4D68-1349-87A7-5140C0B9EEDE}" destId="{738E78E7-302B-8242-BA7A-DB18AD12F08A}"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97116-C6BC-BB4F-97EE-FD15B753DCBA}">
      <dsp:nvSpPr>
        <dsp:cNvPr id="0" name=""/>
        <dsp:cNvSpPr/>
      </dsp:nvSpPr>
      <dsp:spPr>
        <a:xfrm>
          <a:off x="-6923659" y="-707056"/>
          <a:ext cx="8260720" cy="8260720"/>
        </a:xfrm>
        <a:prstGeom prst="blockArc">
          <a:avLst>
            <a:gd name="adj1" fmla="val 18900000"/>
            <a:gd name="adj2" fmla="val 2700000"/>
            <a:gd name="adj3" fmla="val 261"/>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460F05-E6AF-3045-AAF9-E487D8042E9E}">
      <dsp:nvSpPr>
        <dsp:cNvPr id="0" name=""/>
        <dsp:cNvSpPr/>
      </dsp:nvSpPr>
      <dsp:spPr>
        <a:xfrm>
          <a:off x="1027124" y="572147"/>
          <a:ext cx="10154292" cy="205463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4461" tIns="60960" rIns="60960" bIns="60960" numCol="1" spcCol="1270" anchor="ctr" anchorCtr="0">
          <a:noAutofit/>
        </a:bodyPr>
        <a:lstStyle/>
        <a:p>
          <a:pPr lvl="0" algn="l" defTabSz="1066800">
            <a:lnSpc>
              <a:spcPct val="10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cố</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được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thông</a:t>
          </a:r>
          <a:r>
            <a:rPr lang="en-US" sz="2400" kern="1200" dirty="0">
              <a:latin typeface="Times New Roman" panose="02020603050405020304" pitchFamily="18" charset="0"/>
              <a:cs typeface="Times New Roman" panose="02020603050405020304" pitchFamily="18" charset="0"/>
            </a:rPr>
            <a:t> tin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nội</a:t>
          </a:r>
          <a:r>
            <a:rPr lang="en-US" sz="2400" kern="1200" dirty="0">
              <a:latin typeface="Times New Roman" panose="02020603050405020304" pitchFamily="18" charset="0"/>
              <a:cs typeface="Times New Roman" panose="02020603050405020304" pitchFamily="18" charset="0"/>
            </a:rPr>
            <a:t> dung </a:t>
          </a:r>
          <a:r>
            <a:rPr lang="en-US" sz="2400" kern="1200" dirty="0" err="1">
              <a:latin typeface="Times New Roman" panose="02020603050405020304" pitchFamily="18" charset="0"/>
              <a:cs typeface="Times New Roman" panose="02020603050405020304" pitchFamily="18" charset="0"/>
            </a:rPr>
            <a:t>thuyết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tượng</a:t>
          </a:r>
          <a:r>
            <a:rPr lang="en-US" sz="2400" kern="1200" dirty="0">
              <a:latin typeface="Times New Roman" panose="02020603050405020304" pitchFamily="18" charset="0"/>
              <a:cs typeface="Times New Roman" panose="02020603050405020304" pitchFamily="18" charset="0"/>
            </a:rPr>
            <a:t>.</a:t>
          </a:r>
          <a:endParaRPr lang="x-none" sz="2400" kern="1200" dirty="0">
            <a:latin typeface="Times New Roman" panose="02020603050405020304" pitchFamily="18" charset="0"/>
            <a:cs typeface="Times New Roman" panose="02020603050405020304" pitchFamily="18" charset="0"/>
          </a:endParaRPr>
        </a:p>
        <a:p>
          <a:pPr lvl="0" algn="l" defTabSz="1066800">
            <a:lnSpc>
              <a:spcPct val="10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Hiểu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được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sắc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nước</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loại</a:t>
          </a:r>
          <a:r>
            <a:rPr lang="en-US" sz="2400" kern="1200" dirty="0">
              <a:latin typeface="Times New Roman" panose="02020603050405020304" pitchFamily="18" charset="0"/>
              <a:cs typeface="Times New Roman" panose="02020603050405020304" pitchFamily="18" charset="0"/>
            </a:rPr>
            <a:t> hình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biểu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diễn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cùng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chèo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tuồng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khấu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truyền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Việt</a:t>
          </a:r>
          <a:r>
            <a:rPr lang="en-US" sz="2400" kern="1200" dirty="0">
              <a:latin typeface="Times New Roman" panose="02020603050405020304" pitchFamily="18" charset="0"/>
              <a:cs typeface="Times New Roman" panose="02020603050405020304" pitchFamily="18" charset="0"/>
            </a:rPr>
            <a:t> Nam.</a:t>
          </a:r>
        </a:p>
      </dsp:txBody>
      <dsp:txXfrm>
        <a:off x="1027124" y="572147"/>
        <a:ext cx="10154292" cy="2054635"/>
      </dsp:txXfrm>
    </dsp:sp>
    <dsp:sp modelId="{DB2399AE-BC51-EB47-815B-500630CEF4E2}">
      <dsp:nvSpPr>
        <dsp:cNvPr id="0" name=""/>
        <dsp:cNvSpPr/>
      </dsp:nvSpPr>
      <dsp:spPr>
        <a:xfrm>
          <a:off x="264806" y="855699"/>
          <a:ext cx="1534583" cy="1534583"/>
        </a:xfrm>
        <a:prstGeom prst="ellipse">
          <a:avLst/>
        </a:prstGeom>
        <a:solidFill>
          <a:srgbClr val="FFFF00"/>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1434A3-DA67-BD47-B6B6-D999B8916A62}">
      <dsp:nvSpPr>
        <dsp:cNvPr id="0" name=""/>
        <dsp:cNvSpPr/>
      </dsp:nvSpPr>
      <dsp:spPr>
        <a:xfrm>
          <a:off x="1172582" y="3198698"/>
          <a:ext cx="10008851" cy="911689"/>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4461" tIns="60960" rIns="60960" bIns="60960" numCol="1" spcCol="1270" anchor="ctr" anchorCtr="0">
          <a:noAutofit/>
        </a:bodyPr>
        <a:lstStyle/>
        <a:p>
          <a:pPr lvl="0" algn="l" defTabSz="1066800">
            <a:lnSpc>
              <a:spcPct val="90000"/>
            </a:lnSpc>
            <a:spcBef>
              <a:spcPct val="0"/>
            </a:spcBef>
            <a:spcAft>
              <a:spcPct val="35000"/>
            </a:spcAft>
            <a:buFont typeface="Arial" panose="020B0604020202020204" pitchFamily="34" charset="0"/>
            <a:buChar char="❖"/>
          </a:pPr>
          <a:r>
            <a:rPr lang="en-US" sz="2400" b="0" kern="1200" dirty="0" err="1">
              <a:latin typeface="Times New Roman" panose="02020603050405020304" pitchFamily="18" charset="0"/>
              <a:ea typeface="+mn-ea"/>
              <a:cs typeface="Times New Roman" panose="02020603050405020304" pitchFamily="18" charset="0"/>
            </a:rPr>
            <a:t>Học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sinh</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vận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dụng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năng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lực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hợp</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tác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năng</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lực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ngôn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ngữ</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để</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đọc</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hiểu</a:t>
          </a:r>
          <a:r>
            <a:rPr lang="en-US" sz="2400" b="0" kern="1200" dirty="0">
              <a:latin typeface="Times New Roman" panose="02020603050405020304" pitchFamily="18" charset="0"/>
              <a:cs typeface="Times New Roman" panose="02020603050405020304" pitchFamily="18" charset="0"/>
            </a:rPr>
            <a:t> </a:t>
          </a:r>
        </a:p>
        <a:p>
          <a:pPr lvl="0" algn="l" defTabSz="1066800">
            <a:lnSpc>
              <a:spcPct val="90000"/>
            </a:lnSpc>
            <a:spcBef>
              <a:spcPct val="0"/>
            </a:spcBef>
            <a:spcAft>
              <a:spcPct val="35000"/>
            </a:spcAft>
            <a:buFont typeface="Arial" panose="020B0604020202020204" pitchFamily="34" charset="0"/>
            <a:buChar char="❖"/>
          </a:pPr>
          <a:r>
            <a:rPr lang="en-US" sz="2400" b="0" kern="1200" dirty="0" err="1">
              <a:latin typeface="Times New Roman" panose="02020603050405020304" pitchFamily="18" charset="0"/>
              <a:cs typeface="Times New Roman" panose="02020603050405020304" pitchFamily="18" charset="0"/>
            </a:rPr>
            <a:t>văn</a:t>
          </a:r>
          <a:r>
            <a:rPr lang="en-US" sz="2400" b="0" kern="1200" dirty="0">
              <a:latin typeface="Times New Roman" panose="02020603050405020304" pitchFamily="18" charset="0"/>
              <a:cs typeface="Times New Roman" panose="02020603050405020304" pitchFamily="18" charset="0"/>
            </a:rPr>
            <a:t> </a:t>
          </a:r>
          <a:r>
            <a:rPr lang="en-US" sz="2400" b="0" kern="1200" dirty="0" err="1">
              <a:latin typeface="Times New Roman" panose="02020603050405020304" pitchFamily="18" charset="0"/>
              <a:cs typeface="Times New Roman" panose="02020603050405020304" pitchFamily="18" charset="0"/>
            </a:rPr>
            <a:t>bản</a:t>
          </a:r>
          <a:r>
            <a:rPr lang="en-US" sz="2400" b="0" kern="1200" dirty="0">
              <a:latin typeface="Times New Roman" panose="02020603050405020304" pitchFamily="18" charset="0"/>
              <a:cs typeface="Times New Roman" panose="02020603050405020304" pitchFamily="18" charset="0"/>
            </a:rPr>
            <a:t> </a:t>
          </a:r>
        </a:p>
      </dsp:txBody>
      <dsp:txXfrm>
        <a:off x="1172582" y="3198698"/>
        <a:ext cx="10008851" cy="911689"/>
      </dsp:txXfrm>
    </dsp:sp>
    <dsp:sp modelId="{7A6B2CD4-3E90-2C4B-9C8C-911D663004CF}">
      <dsp:nvSpPr>
        <dsp:cNvPr id="0" name=""/>
        <dsp:cNvSpPr/>
      </dsp:nvSpPr>
      <dsp:spPr>
        <a:xfrm>
          <a:off x="445303" y="2787294"/>
          <a:ext cx="1534583" cy="1534583"/>
        </a:xfrm>
        <a:prstGeom prst="ellipse">
          <a:avLst/>
        </a:prstGeom>
        <a:solidFill>
          <a:srgbClr val="FFC000"/>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A5A4C5-3165-7F46-8AC4-80C1B608F131}">
      <dsp:nvSpPr>
        <dsp:cNvPr id="0" name=""/>
        <dsp:cNvSpPr/>
      </dsp:nvSpPr>
      <dsp:spPr>
        <a:xfrm>
          <a:off x="846440" y="4582585"/>
          <a:ext cx="10375180" cy="1227666"/>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4461" tIns="60960" rIns="60960" bIns="60960" numCol="1" spcCol="1270" anchor="ctr" anchorCtr="0">
          <a:noAutofit/>
        </a:bodyPr>
        <a:lstStyle/>
        <a:p>
          <a:pPr lvl="0" algn="l" defTabSz="1066800">
            <a:lnSpc>
              <a:spcPct val="90000"/>
            </a:lnSpc>
            <a:spcBef>
              <a:spcPct val="0"/>
            </a:spcBef>
            <a:spcAft>
              <a:spcPct val="35000"/>
            </a:spcAft>
          </a:pPr>
          <a:r>
            <a:rPr lang="en-US" sz="2400" b="1" kern="1200" dirty="0">
              <a:latin typeface="Times New Roman" panose="02020603050405020304" pitchFamily="18" charset="0"/>
              <a:cs typeface="Times New Roman" panose="02020603050405020304" pitchFamily="18" charset="0"/>
            </a:rPr>
            <a:t>Học </a:t>
          </a:r>
          <a:r>
            <a:rPr lang="en-US" sz="2400" b="1" kern="1200" dirty="0" err="1">
              <a:latin typeface="Times New Roman" panose="02020603050405020304" pitchFamily="18" charset="0"/>
              <a:cs typeface="Times New Roman" panose="02020603050405020304" pitchFamily="18" charset="0"/>
            </a:rPr>
            <a:t>sinh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nêu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được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xúc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nước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nói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riêng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nghệ</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truyền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nói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chung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trọng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ý</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gìn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huy</a:t>
          </a:r>
          <a:r>
            <a:rPr lang="en-US" sz="2400" kern="1200" dirty="0">
              <a:latin typeface="Times New Roman" panose="02020603050405020304" pitchFamily="18" charset="0"/>
              <a:cs typeface="Times New Roman" panose="02020603050405020304" pitchFamily="18" charset="0"/>
            </a:rPr>
            <a:t>. </a:t>
          </a:r>
        </a:p>
      </dsp:txBody>
      <dsp:txXfrm>
        <a:off x="846440" y="4582585"/>
        <a:ext cx="10375180" cy="1227666"/>
      </dsp:txXfrm>
    </dsp:sp>
    <dsp:sp modelId="{738E78E7-302B-8242-BA7A-DB18AD12F08A}">
      <dsp:nvSpPr>
        <dsp:cNvPr id="0" name=""/>
        <dsp:cNvSpPr/>
      </dsp:nvSpPr>
      <dsp:spPr>
        <a:xfrm>
          <a:off x="0" y="4401062"/>
          <a:ext cx="1534583" cy="1534583"/>
        </a:xfrm>
        <a:prstGeom prst="ellipse">
          <a:avLst/>
        </a:prstGeom>
        <a:solidFill>
          <a:srgbClr val="FF7216"/>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A08C8-7D88-934F-BB67-31D3E3EBD8BD}" type="datetimeFigureOut">
              <a:rPr lang="x-none" smtClean="0"/>
              <a:t>9/19/2022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06B1B-0318-2943-9BAE-87D0C4BECDDB}" type="slidenum">
              <a:rPr lang="x-none" smtClean="0"/>
              <a:t>‹#›</a:t>
            </a:fld>
            <a:endParaRPr lang="x-none"/>
          </a:p>
        </p:txBody>
      </p:sp>
    </p:spTree>
    <p:extLst>
      <p:ext uri="{BB962C8B-B14F-4D97-AF65-F5344CB8AC3E}">
        <p14:creationId xmlns:p14="http://schemas.microsoft.com/office/powerpoint/2010/main" val="308184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pPr/>
              <a:t>3</a:t>
            </a:fld>
            <a:endParaRPr lang="en-US"/>
          </a:p>
        </p:txBody>
      </p:sp>
    </p:spTree>
    <p:extLst>
      <p:ext uri="{BB962C8B-B14F-4D97-AF65-F5344CB8AC3E}">
        <p14:creationId xmlns:p14="http://schemas.microsoft.com/office/powerpoint/2010/main" val="137722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1"/>
        <p:cNvGrpSpPr/>
        <p:nvPr/>
      </p:nvGrpSpPr>
      <p:grpSpPr>
        <a:xfrm>
          <a:off x="0" y="0"/>
          <a:ext cx="0" cy="0"/>
          <a:chOff x="0" y="0"/>
          <a:chExt cx="0" cy="0"/>
        </a:xfrm>
      </p:grpSpPr>
      <p:sp>
        <p:nvSpPr>
          <p:cNvPr id="2632" name="Google Shape;2632;g70c1df8b9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3" name="Google Shape;2633;g70c1df8b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6fe1a5a715_4_4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6fe1a5a715_4_4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14" name="Google Shape;14;p3"/>
          <p:cNvSpPr txBox="1">
            <a:spLocks noGrp="1"/>
          </p:cNvSpPr>
          <p:nvPr>
            <p:ph type="title"/>
          </p:nvPr>
        </p:nvSpPr>
        <p:spPr>
          <a:xfrm>
            <a:off x="2066500" y="3872680"/>
            <a:ext cx="8058800" cy="121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1294A"/>
              </a:buClr>
              <a:buSzPts val="4200"/>
              <a:buNone/>
              <a:defRPr sz="9600">
                <a:solidFill>
                  <a:schemeClr val="accent5"/>
                </a:solidFill>
              </a:defRPr>
            </a:lvl1pPr>
            <a:lvl2pPr lvl="1" algn="ctr" rtl="0">
              <a:spcBef>
                <a:spcPts val="0"/>
              </a:spcBef>
              <a:spcAft>
                <a:spcPts val="0"/>
              </a:spcAft>
              <a:buClr>
                <a:srgbClr val="41294A"/>
              </a:buClr>
              <a:buSzPts val="4200"/>
              <a:buNone/>
              <a:defRPr sz="5600">
                <a:solidFill>
                  <a:srgbClr val="41294A"/>
                </a:solidFill>
              </a:defRPr>
            </a:lvl2pPr>
            <a:lvl3pPr lvl="2" algn="ctr" rtl="0">
              <a:spcBef>
                <a:spcPts val="0"/>
              </a:spcBef>
              <a:spcAft>
                <a:spcPts val="0"/>
              </a:spcAft>
              <a:buClr>
                <a:srgbClr val="41294A"/>
              </a:buClr>
              <a:buSzPts val="4200"/>
              <a:buNone/>
              <a:defRPr sz="5600">
                <a:solidFill>
                  <a:srgbClr val="41294A"/>
                </a:solidFill>
              </a:defRPr>
            </a:lvl3pPr>
            <a:lvl4pPr lvl="3" algn="ctr" rtl="0">
              <a:spcBef>
                <a:spcPts val="0"/>
              </a:spcBef>
              <a:spcAft>
                <a:spcPts val="0"/>
              </a:spcAft>
              <a:buClr>
                <a:srgbClr val="41294A"/>
              </a:buClr>
              <a:buSzPts val="4200"/>
              <a:buNone/>
              <a:defRPr sz="5600">
                <a:solidFill>
                  <a:srgbClr val="41294A"/>
                </a:solidFill>
              </a:defRPr>
            </a:lvl4pPr>
            <a:lvl5pPr lvl="4" algn="ctr" rtl="0">
              <a:spcBef>
                <a:spcPts val="0"/>
              </a:spcBef>
              <a:spcAft>
                <a:spcPts val="0"/>
              </a:spcAft>
              <a:buClr>
                <a:srgbClr val="41294A"/>
              </a:buClr>
              <a:buSzPts val="4200"/>
              <a:buNone/>
              <a:defRPr sz="5600">
                <a:solidFill>
                  <a:srgbClr val="41294A"/>
                </a:solidFill>
              </a:defRPr>
            </a:lvl5pPr>
            <a:lvl6pPr lvl="5" algn="ctr" rtl="0">
              <a:spcBef>
                <a:spcPts val="0"/>
              </a:spcBef>
              <a:spcAft>
                <a:spcPts val="0"/>
              </a:spcAft>
              <a:buClr>
                <a:srgbClr val="41294A"/>
              </a:buClr>
              <a:buSzPts val="4200"/>
              <a:buNone/>
              <a:defRPr sz="5600">
                <a:solidFill>
                  <a:srgbClr val="41294A"/>
                </a:solidFill>
              </a:defRPr>
            </a:lvl6pPr>
            <a:lvl7pPr lvl="6" algn="ctr" rtl="0">
              <a:spcBef>
                <a:spcPts val="0"/>
              </a:spcBef>
              <a:spcAft>
                <a:spcPts val="0"/>
              </a:spcAft>
              <a:buClr>
                <a:srgbClr val="41294A"/>
              </a:buClr>
              <a:buSzPts val="4200"/>
              <a:buNone/>
              <a:defRPr sz="5600">
                <a:solidFill>
                  <a:srgbClr val="41294A"/>
                </a:solidFill>
              </a:defRPr>
            </a:lvl7pPr>
            <a:lvl8pPr lvl="7" algn="ctr" rtl="0">
              <a:spcBef>
                <a:spcPts val="0"/>
              </a:spcBef>
              <a:spcAft>
                <a:spcPts val="0"/>
              </a:spcAft>
              <a:buClr>
                <a:srgbClr val="41294A"/>
              </a:buClr>
              <a:buSzPts val="4200"/>
              <a:buNone/>
              <a:defRPr sz="5600">
                <a:solidFill>
                  <a:srgbClr val="41294A"/>
                </a:solidFill>
              </a:defRPr>
            </a:lvl8pPr>
            <a:lvl9pPr lvl="8" algn="ctr" rtl="0">
              <a:spcBef>
                <a:spcPts val="0"/>
              </a:spcBef>
              <a:spcAft>
                <a:spcPts val="0"/>
              </a:spcAft>
              <a:buClr>
                <a:srgbClr val="41294A"/>
              </a:buClr>
              <a:buSzPts val="4200"/>
              <a:buNone/>
              <a:defRPr sz="5600">
                <a:solidFill>
                  <a:srgbClr val="41294A"/>
                </a:solidFill>
              </a:defRPr>
            </a:lvl9pPr>
          </a:lstStyle>
          <a:p>
            <a:endParaRPr/>
          </a:p>
        </p:txBody>
      </p:sp>
      <p:sp>
        <p:nvSpPr>
          <p:cNvPr id="15" name="Google Shape;15;p3"/>
          <p:cNvSpPr txBox="1">
            <a:spLocks noGrp="1"/>
          </p:cNvSpPr>
          <p:nvPr>
            <p:ph type="subTitle" idx="1"/>
          </p:nvPr>
        </p:nvSpPr>
        <p:spPr>
          <a:xfrm>
            <a:off x="2066500" y="5206313"/>
            <a:ext cx="8058800" cy="5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1294A"/>
              </a:buClr>
              <a:buSzPts val="2100"/>
              <a:buNone/>
              <a:defRPr sz="2133">
                <a:solidFill>
                  <a:schemeClr val="accent5"/>
                </a:solidFill>
              </a:defRPr>
            </a:lvl1pPr>
            <a:lvl2pPr lvl="1" algn="ctr" rtl="0">
              <a:lnSpc>
                <a:spcPct val="100000"/>
              </a:lnSpc>
              <a:spcBef>
                <a:spcPts val="0"/>
              </a:spcBef>
              <a:spcAft>
                <a:spcPts val="0"/>
              </a:spcAft>
              <a:buClr>
                <a:srgbClr val="41294A"/>
              </a:buClr>
              <a:buSzPts val="2100"/>
              <a:buNone/>
              <a:defRPr sz="2800">
                <a:solidFill>
                  <a:srgbClr val="41294A"/>
                </a:solidFill>
              </a:defRPr>
            </a:lvl2pPr>
            <a:lvl3pPr lvl="2" algn="ctr" rtl="0">
              <a:lnSpc>
                <a:spcPct val="100000"/>
              </a:lnSpc>
              <a:spcBef>
                <a:spcPts val="0"/>
              </a:spcBef>
              <a:spcAft>
                <a:spcPts val="0"/>
              </a:spcAft>
              <a:buClr>
                <a:srgbClr val="41294A"/>
              </a:buClr>
              <a:buSzPts val="2100"/>
              <a:buNone/>
              <a:defRPr sz="2800">
                <a:solidFill>
                  <a:srgbClr val="41294A"/>
                </a:solidFill>
              </a:defRPr>
            </a:lvl3pPr>
            <a:lvl4pPr lvl="3" algn="ctr" rtl="0">
              <a:lnSpc>
                <a:spcPct val="100000"/>
              </a:lnSpc>
              <a:spcBef>
                <a:spcPts val="0"/>
              </a:spcBef>
              <a:spcAft>
                <a:spcPts val="0"/>
              </a:spcAft>
              <a:buClr>
                <a:srgbClr val="41294A"/>
              </a:buClr>
              <a:buSzPts val="2100"/>
              <a:buNone/>
              <a:defRPr sz="2800">
                <a:solidFill>
                  <a:srgbClr val="41294A"/>
                </a:solidFill>
              </a:defRPr>
            </a:lvl4pPr>
            <a:lvl5pPr lvl="4" algn="ctr" rtl="0">
              <a:lnSpc>
                <a:spcPct val="100000"/>
              </a:lnSpc>
              <a:spcBef>
                <a:spcPts val="0"/>
              </a:spcBef>
              <a:spcAft>
                <a:spcPts val="0"/>
              </a:spcAft>
              <a:buClr>
                <a:srgbClr val="41294A"/>
              </a:buClr>
              <a:buSzPts val="2100"/>
              <a:buNone/>
              <a:defRPr sz="2800">
                <a:solidFill>
                  <a:srgbClr val="41294A"/>
                </a:solidFill>
              </a:defRPr>
            </a:lvl5pPr>
            <a:lvl6pPr lvl="5" algn="ctr" rtl="0">
              <a:lnSpc>
                <a:spcPct val="100000"/>
              </a:lnSpc>
              <a:spcBef>
                <a:spcPts val="0"/>
              </a:spcBef>
              <a:spcAft>
                <a:spcPts val="0"/>
              </a:spcAft>
              <a:buClr>
                <a:srgbClr val="41294A"/>
              </a:buClr>
              <a:buSzPts val="2100"/>
              <a:buNone/>
              <a:defRPr sz="2800">
                <a:solidFill>
                  <a:srgbClr val="41294A"/>
                </a:solidFill>
              </a:defRPr>
            </a:lvl6pPr>
            <a:lvl7pPr lvl="6" algn="ctr" rtl="0">
              <a:lnSpc>
                <a:spcPct val="100000"/>
              </a:lnSpc>
              <a:spcBef>
                <a:spcPts val="0"/>
              </a:spcBef>
              <a:spcAft>
                <a:spcPts val="0"/>
              </a:spcAft>
              <a:buClr>
                <a:srgbClr val="41294A"/>
              </a:buClr>
              <a:buSzPts val="2100"/>
              <a:buNone/>
              <a:defRPr sz="2800">
                <a:solidFill>
                  <a:srgbClr val="41294A"/>
                </a:solidFill>
              </a:defRPr>
            </a:lvl7pPr>
            <a:lvl8pPr lvl="7" algn="ctr" rtl="0">
              <a:lnSpc>
                <a:spcPct val="100000"/>
              </a:lnSpc>
              <a:spcBef>
                <a:spcPts val="0"/>
              </a:spcBef>
              <a:spcAft>
                <a:spcPts val="0"/>
              </a:spcAft>
              <a:buClr>
                <a:srgbClr val="41294A"/>
              </a:buClr>
              <a:buSzPts val="2100"/>
              <a:buNone/>
              <a:defRPr sz="2800">
                <a:solidFill>
                  <a:srgbClr val="41294A"/>
                </a:solidFill>
              </a:defRPr>
            </a:lvl8pPr>
            <a:lvl9pPr lvl="8" algn="ctr" rtl="0">
              <a:lnSpc>
                <a:spcPct val="100000"/>
              </a:lnSpc>
              <a:spcBef>
                <a:spcPts val="0"/>
              </a:spcBef>
              <a:spcAft>
                <a:spcPts val="0"/>
              </a:spcAft>
              <a:buClr>
                <a:srgbClr val="41294A"/>
              </a:buClr>
              <a:buSzPts val="2100"/>
              <a:buNone/>
              <a:defRPr sz="2800">
                <a:solidFill>
                  <a:srgbClr val="41294A"/>
                </a:solidFill>
              </a:defRPr>
            </a:lvl9pPr>
          </a:lstStyle>
          <a:p>
            <a:endParaRPr/>
          </a:p>
        </p:txBody>
      </p:sp>
      <p:sp>
        <p:nvSpPr>
          <p:cNvPr id="16" name="Google Shape;16;p3"/>
          <p:cNvSpPr txBox="1">
            <a:spLocks noGrp="1"/>
          </p:cNvSpPr>
          <p:nvPr>
            <p:ph type="title" idx="2" hasCustomPrompt="1"/>
          </p:nvPr>
        </p:nvSpPr>
        <p:spPr>
          <a:xfrm>
            <a:off x="3894900" y="1327000"/>
            <a:ext cx="4402000" cy="196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999999"/>
              </a:buClr>
              <a:buSzPts val="3600"/>
              <a:buNone/>
              <a:defRPr sz="20000">
                <a:solidFill>
                  <a:schemeClr val="accent5"/>
                </a:solidFill>
              </a:defRPr>
            </a:lvl1pPr>
            <a:lvl2pPr lvl="1"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24046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7"/>
        <p:cNvGrpSpPr/>
        <p:nvPr/>
      </p:nvGrpSpPr>
      <p:grpSpPr>
        <a:xfrm>
          <a:off x="0" y="0"/>
          <a:ext cx="0" cy="0"/>
          <a:chOff x="0" y="0"/>
          <a:chExt cx="0" cy="0"/>
        </a:xfrm>
      </p:grpSpPr>
      <p:pic>
        <p:nvPicPr>
          <p:cNvPr id="18" name="Google Shape;18;p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19" name="Google Shape;19;p4"/>
          <p:cNvSpPr txBox="1">
            <a:spLocks noGrp="1"/>
          </p:cNvSpPr>
          <p:nvPr>
            <p:ph type="title"/>
          </p:nvPr>
        </p:nvSpPr>
        <p:spPr>
          <a:xfrm>
            <a:off x="7989933" y="720333"/>
            <a:ext cx="3251600" cy="3900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8000">
                <a:solidFill>
                  <a:schemeClr val="accent5"/>
                </a:solidFill>
              </a:defRPr>
            </a:lvl1pPr>
            <a:lvl2pPr lvl="1"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2pPr>
            <a:lvl3pPr lvl="2"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3pPr>
            <a:lvl4pPr lvl="3"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4pPr>
            <a:lvl5pPr lvl="4"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5pPr>
            <a:lvl6pPr lvl="5"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6pPr>
            <a:lvl7pPr lvl="6"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7pPr>
            <a:lvl8pPr lvl="7"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8pPr>
            <a:lvl9pPr lvl="8" algn="r" rtl="0">
              <a:spcBef>
                <a:spcPts val="0"/>
              </a:spcBef>
              <a:spcAft>
                <a:spcPts val="0"/>
              </a:spcAft>
              <a:buNone/>
              <a:defRPr sz="8000">
                <a:solidFill>
                  <a:schemeClr val="accent5"/>
                </a:solidFill>
                <a:latin typeface="Roboto Slab Regular"/>
                <a:ea typeface="Roboto Slab Regular"/>
                <a:cs typeface="Roboto Slab Regular"/>
                <a:sym typeface="Roboto Slab Regular"/>
              </a:defRPr>
            </a:lvl9pPr>
          </a:lstStyle>
          <a:p>
            <a:endParaRPr/>
          </a:p>
        </p:txBody>
      </p:sp>
      <p:sp>
        <p:nvSpPr>
          <p:cNvPr id="20" name="Google Shape;20;p4"/>
          <p:cNvSpPr txBox="1">
            <a:spLocks noGrp="1"/>
          </p:cNvSpPr>
          <p:nvPr>
            <p:ph type="subTitle" idx="1"/>
          </p:nvPr>
        </p:nvSpPr>
        <p:spPr>
          <a:xfrm flipH="1">
            <a:off x="960267" y="2314871"/>
            <a:ext cx="6189200" cy="369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305458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21"/>
        <p:cNvGrpSpPr/>
        <p:nvPr/>
      </p:nvGrpSpPr>
      <p:grpSpPr>
        <a:xfrm>
          <a:off x="0" y="0"/>
          <a:ext cx="0" cy="0"/>
          <a:chOff x="0" y="0"/>
          <a:chExt cx="0" cy="0"/>
        </a:xfrm>
      </p:grpSpPr>
      <p:pic>
        <p:nvPicPr>
          <p:cNvPr id="22" name="Google Shape;22;p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23" name="Google Shape;23;p5"/>
          <p:cNvSpPr txBox="1">
            <a:spLocks noGrp="1"/>
          </p:cNvSpPr>
          <p:nvPr>
            <p:ph type="subTitle" idx="1"/>
          </p:nvPr>
        </p:nvSpPr>
        <p:spPr>
          <a:xfrm>
            <a:off x="967033" y="4767133"/>
            <a:ext cx="4309200" cy="1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5"/>
                </a:solidFill>
              </a:defRPr>
            </a:lvl1pPr>
            <a:lvl2pPr lvl="1" rtl="0">
              <a:lnSpc>
                <a:spcPct val="100000"/>
              </a:lnSpc>
              <a:spcBef>
                <a:spcPts val="2133"/>
              </a:spcBef>
              <a:spcAft>
                <a:spcPts val="0"/>
              </a:spcAft>
              <a:buNone/>
              <a:defRPr sz="1867">
                <a:solidFill>
                  <a:schemeClr val="accent5"/>
                </a:solidFill>
              </a:defRPr>
            </a:lvl2pPr>
            <a:lvl3pPr lvl="2" rtl="0">
              <a:lnSpc>
                <a:spcPct val="100000"/>
              </a:lnSpc>
              <a:spcBef>
                <a:spcPts val="2133"/>
              </a:spcBef>
              <a:spcAft>
                <a:spcPts val="0"/>
              </a:spcAft>
              <a:buNone/>
              <a:defRPr sz="1867">
                <a:solidFill>
                  <a:schemeClr val="accent5"/>
                </a:solidFill>
              </a:defRPr>
            </a:lvl3pPr>
            <a:lvl4pPr lvl="3" rtl="0">
              <a:lnSpc>
                <a:spcPct val="100000"/>
              </a:lnSpc>
              <a:spcBef>
                <a:spcPts val="2133"/>
              </a:spcBef>
              <a:spcAft>
                <a:spcPts val="0"/>
              </a:spcAft>
              <a:buNone/>
              <a:defRPr sz="1867">
                <a:solidFill>
                  <a:schemeClr val="accent5"/>
                </a:solidFill>
              </a:defRPr>
            </a:lvl4pPr>
            <a:lvl5pPr lvl="4" rtl="0">
              <a:lnSpc>
                <a:spcPct val="100000"/>
              </a:lnSpc>
              <a:spcBef>
                <a:spcPts val="2133"/>
              </a:spcBef>
              <a:spcAft>
                <a:spcPts val="0"/>
              </a:spcAft>
              <a:buNone/>
              <a:defRPr sz="1867">
                <a:solidFill>
                  <a:schemeClr val="accent5"/>
                </a:solidFill>
              </a:defRPr>
            </a:lvl5pPr>
            <a:lvl6pPr lvl="5" rtl="0">
              <a:lnSpc>
                <a:spcPct val="100000"/>
              </a:lnSpc>
              <a:spcBef>
                <a:spcPts val="2133"/>
              </a:spcBef>
              <a:spcAft>
                <a:spcPts val="0"/>
              </a:spcAft>
              <a:buNone/>
              <a:defRPr sz="1867">
                <a:solidFill>
                  <a:schemeClr val="accent5"/>
                </a:solidFill>
              </a:defRPr>
            </a:lvl6pPr>
            <a:lvl7pPr lvl="6" rtl="0">
              <a:lnSpc>
                <a:spcPct val="100000"/>
              </a:lnSpc>
              <a:spcBef>
                <a:spcPts val="2133"/>
              </a:spcBef>
              <a:spcAft>
                <a:spcPts val="0"/>
              </a:spcAft>
              <a:buNone/>
              <a:defRPr sz="1867">
                <a:solidFill>
                  <a:schemeClr val="accent5"/>
                </a:solidFill>
              </a:defRPr>
            </a:lvl7pPr>
            <a:lvl8pPr lvl="7" rtl="0">
              <a:lnSpc>
                <a:spcPct val="100000"/>
              </a:lnSpc>
              <a:spcBef>
                <a:spcPts val="2133"/>
              </a:spcBef>
              <a:spcAft>
                <a:spcPts val="0"/>
              </a:spcAft>
              <a:buNone/>
              <a:defRPr sz="1867">
                <a:solidFill>
                  <a:schemeClr val="accent5"/>
                </a:solidFill>
              </a:defRPr>
            </a:lvl8pPr>
            <a:lvl9pPr lvl="8" rtl="0">
              <a:lnSpc>
                <a:spcPct val="100000"/>
              </a:lnSpc>
              <a:spcBef>
                <a:spcPts val="2133"/>
              </a:spcBef>
              <a:spcAft>
                <a:spcPts val="2133"/>
              </a:spcAft>
              <a:buNone/>
              <a:defRPr sz="1867">
                <a:solidFill>
                  <a:schemeClr val="accent5"/>
                </a:solidFill>
              </a:defRPr>
            </a:lvl9pPr>
          </a:lstStyle>
          <a:p>
            <a:endParaRPr/>
          </a:p>
        </p:txBody>
      </p:sp>
      <p:sp>
        <p:nvSpPr>
          <p:cNvPr id="24" name="Google Shape;24;p5"/>
          <p:cNvSpPr txBox="1">
            <a:spLocks noGrp="1"/>
          </p:cNvSpPr>
          <p:nvPr>
            <p:ph type="subTitle" idx="2"/>
          </p:nvPr>
        </p:nvSpPr>
        <p:spPr>
          <a:xfrm>
            <a:off x="6932033" y="4767100"/>
            <a:ext cx="4309200" cy="14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5"/>
                </a:solidFill>
              </a:defRPr>
            </a:lvl1pPr>
            <a:lvl2pPr lvl="1" rtl="0">
              <a:lnSpc>
                <a:spcPct val="100000"/>
              </a:lnSpc>
              <a:spcBef>
                <a:spcPts val="2133"/>
              </a:spcBef>
              <a:spcAft>
                <a:spcPts val="0"/>
              </a:spcAft>
              <a:buNone/>
              <a:defRPr sz="1867">
                <a:solidFill>
                  <a:schemeClr val="accent5"/>
                </a:solidFill>
              </a:defRPr>
            </a:lvl2pPr>
            <a:lvl3pPr lvl="2" rtl="0">
              <a:lnSpc>
                <a:spcPct val="100000"/>
              </a:lnSpc>
              <a:spcBef>
                <a:spcPts val="2133"/>
              </a:spcBef>
              <a:spcAft>
                <a:spcPts val="0"/>
              </a:spcAft>
              <a:buNone/>
              <a:defRPr sz="1867">
                <a:solidFill>
                  <a:schemeClr val="accent5"/>
                </a:solidFill>
              </a:defRPr>
            </a:lvl3pPr>
            <a:lvl4pPr lvl="3" rtl="0">
              <a:lnSpc>
                <a:spcPct val="100000"/>
              </a:lnSpc>
              <a:spcBef>
                <a:spcPts val="2133"/>
              </a:spcBef>
              <a:spcAft>
                <a:spcPts val="0"/>
              </a:spcAft>
              <a:buNone/>
              <a:defRPr sz="1867">
                <a:solidFill>
                  <a:schemeClr val="accent5"/>
                </a:solidFill>
              </a:defRPr>
            </a:lvl4pPr>
            <a:lvl5pPr lvl="4" rtl="0">
              <a:lnSpc>
                <a:spcPct val="100000"/>
              </a:lnSpc>
              <a:spcBef>
                <a:spcPts val="2133"/>
              </a:spcBef>
              <a:spcAft>
                <a:spcPts val="0"/>
              </a:spcAft>
              <a:buNone/>
              <a:defRPr sz="1867">
                <a:solidFill>
                  <a:schemeClr val="accent5"/>
                </a:solidFill>
              </a:defRPr>
            </a:lvl5pPr>
            <a:lvl6pPr lvl="5" rtl="0">
              <a:lnSpc>
                <a:spcPct val="100000"/>
              </a:lnSpc>
              <a:spcBef>
                <a:spcPts val="2133"/>
              </a:spcBef>
              <a:spcAft>
                <a:spcPts val="0"/>
              </a:spcAft>
              <a:buNone/>
              <a:defRPr sz="1867">
                <a:solidFill>
                  <a:schemeClr val="accent5"/>
                </a:solidFill>
              </a:defRPr>
            </a:lvl6pPr>
            <a:lvl7pPr lvl="6" rtl="0">
              <a:lnSpc>
                <a:spcPct val="100000"/>
              </a:lnSpc>
              <a:spcBef>
                <a:spcPts val="2133"/>
              </a:spcBef>
              <a:spcAft>
                <a:spcPts val="0"/>
              </a:spcAft>
              <a:buNone/>
              <a:defRPr sz="1867">
                <a:solidFill>
                  <a:schemeClr val="accent5"/>
                </a:solidFill>
              </a:defRPr>
            </a:lvl7pPr>
            <a:lvl8pPr lvl="7" rtl="0">
              <a:lnSpc>
                <a:spcPct val="100000"/>
              </a:lnSpc>
              <a:spcBef>
                <a:spcPts val="2133"/>
              </a:spcBef>
              <a:spcAft>
                <a:spcPts val="0"/>
              </a:spcAft>
              <a:buNone/>
              <a:defRPr sz="1867">
                <a:solidFill>
                  <a:schemeClr val="accent5"/>
                </a:solidFill>
              </a:defRPr>
            </a:lvl8pPr>
            <a:lvl9pPr lvl="8" rtl="0">
              <a:lnSpc>
                <a:spcPct val="100000"/>
              </a:lnSpc>
              <a:spcBef>
                <a:spcPts val="2133"/>
              </a:spcBef>
              <a:spcAft>
                <a:spcPts val="2133"/>
              </a:spcAft>
              <a:buNone/>
              <a:defRPr sz="1867">
                <a:solidFill>
                  <a:schemeClr val="accent5"/>
                </a:solidFill>
              </a:defRPr>
            </a:lvl9pPr>
          </a:lstStyle>
          <a:p>
            <a:endParaRPr/>
          </a:p>
        </p:txBody>
      </p:sp>
      <p:sp>
        <p:nvSpPr>
          <p:cNvPr id="25" name="Google Shape;25;p5"/>
          <p:cNvSpPr txBox="1">
            <a:spLocks noGrp="1"/>
          </p:cNvSpPr>
          <p:nvPr>
            <p:ph type="subTitle" idx="3"/>
          </p:nvPr>
        </p:nvSpPr>
        <p:spPr>
          <a:xfrm>
            <a:off x="967033" y="3830467"/>
            <a:ext cx="4309200" cy="1041600"/>
          </a:xfrm>
          <a:prstGeom prst="rect">
            <a:avLst/>
          </a:prstGeom>
          <a:noFill/>
        </p:spPr>
        <p:txBody>
          <a:bodyPr spcFirstLastPara="1" wrap="square" lIns="91425" tIns="91425" rIns="91425" bIns="0" anchor="b" anchorCtr="0">
            <a:noAutofit/>
          </a:bodyPr>
          <a:lstStyle>
            <a:lvl1pPr lvl="0" rtl="0">
              <a:lnSpc>
                <a:spcPct val="100000"/>
              </a:lnSpc>
              <a:spcBef>
                <a:spcPts val="0"/>
              </a:spcBef>
              <a:spcAft>
                <a:spcPts val="0"/>
              </a:spcAft>
              <a:buNone/>
              <a:defRPr sz="4000" b="1">
                <a:solidFill>
                  <a:schemeClr val="accent5"/>
                </a:solidFill>
                <a:latin typeface="Tulpen One"/>
                <a:ea typeface="Tulpen One"/>
                <a:cs typeface="Tulpen One"/>
                <a:sym typeface="Tulpen One"/>
              </a:defRPr>
            </a:lvl1pPr>
            <a:lvl2pPr lvl="1" rtl="0">
              <a:lnSpc>
                <a:spcPct val="100000"/>
              </a:lnSpc>
              <a:spcBef>
                <a:spcPts val="2133"/>
              </a:spcBef>
              <a:spcAft>
                <a:spcPts val="0"/>
              </a:spcAft>
              <a:buNone/>
              <a:defRPr sz="4000" b="1">
                <a:solidFill>
                  <a:schemeClr val="accent5"/>
                </a:solidFill>
                <a:latin typeface="Tulpen One"/>
                <a:ea typeface="Tulpen One"/>
                <a:cs typeface="Tulpen One"/>
                <a:sym typeface="Tulpen One"/>
              </a:defRPr>
            </a:lvl2pPr>
            <a:lvl3pPr lvl="2" rtl="0">
              <a:lnSpc>
                <a:spcPct val="100000"/>
              </a:lnSpc>
              <a:spcBef>
                <a:spcPts val="2133"/>
              </a:spcBef>
              <a:spcAft>
                <a:spcPts val="0"/>
              </a:spcAft>
              <a:buNone/>
              <a:defRPr sz="4000" b="1">
                <a:solidFill>
                  <a:schemeClr val="accent5"/>
                </a:solidFill>
                <a:latin typeface="Tulpen One"/>
                <a:ea typeface="Tulpen One"/>
                <a:cs typeface="Tulpen One"/>
                <a:sym typeface="Tulpen One"/>
              </a:defRPr>
            </a:lvl3pPr>
            <a:lvl4pPr lvl="3" rtl="0">
              <a:lnSpc>
                <a:spcPct val="100000"/>
              </a:lnSpc>
              <a:spcBef>
                <a:spcPts val="2133"/>
              </a:spcBef>
              <a:spcAft>
                <a:spcPts val="0"/>
              </a:spcAft>
              <a:buNone/>
              <a:defRPr sz="4000" b="1">
                <a:solidFill>
                  <a:schemeClr val="accent5"/>
                </a:solidFill>
                <a:latin typeface="Tulpen One"/>
                <a:ea typeface="Tulpen One"/>
                <a:cs typeface="Tulpen One"/>
                <a:sym typeface="Tulpen One"/>
              </a:defRPr>
            </a:lvl4pPr>
            <a:lvl5pPr lvl="4" rtl="0">
              <a:lnSpc>
                <a:spcPct val="100000"/>
              </a:lnSpc>
              <a:spcBef>
                <a:spcPts val="2133"/>
              </a:spcBef>
              <a:spcAft>
                <a:spcPts val="0"/>
              </a:spcAft>
              <a:buNone/>
              <a:defRPr sz="4000" b="1">
                <a:solidFill>
                  <a:schemeClr val="accent5"/>
                </a:solidFill>
                <a:latin typeface="Tulpen One"/>
                <a:ea typeface="Tulpen One"/>
                <a:cs typeface="Tulpen One"/>
                <a:sym typeface="Tulpen One"/>
              </a:defRPr>
            </a:lvl5pPr>
            <a:lvl6pPr lvl="5" rtl="0">
              <a:lnSpc>
                <a:spcPct val="100000"/>
              </a:lnSpc>
              <a:spcBef>
                <a:spcPts val="2133"/>
              </a:spcBef>
              <a:spcAft>
                <a:spcPts val="0"/>
              </a:spcAft>
              <a:buNone/>
              <a:defRPr sz="4000" b="1">
                <a:solidFill>
                  <a:schemeClr val="accent5"/>
                </a:solidFill>
                <a:latin typeface="Tulpen One"/>
                <a:ea typeface="Tulpen One"/>
                <a:cs typeface="Tulpen One"/>
                <a:sym typeface="Tulpen One"/>
              </a:defRPr>
            </a:lvl6pPr>
            <a:lvl7pPr lvl="6" rtl="0">
              <a:lnSpc>
                <a:spcPct val="100000"/>
              </a:lnSpc>
              <a:spcBef>
                <a:spcPts val="2133"/>
              </a:spcBef>
              <a:spcAft>
                <a:spcPts val="0"/>
              </a:spcAft>
              <a:buNone/>
              <a:defRPr sz="4000" b="1">
                <a:solidFill>
                  <a:schemeClr val="accent5"/>
                </a:solidFill>
                <a:latin typeface="Tulpen One"/>
                <a:ea typeface="Tulpen One"/>
                <a:cs typeface="Tulpen One"/>
                <a:sym typeface="Tulpen One"/>
              </a:defRPr>
            </a:lvl7pPr>
            <a:lvl8pPr lvl="7" rtl="0">
              <a:lnSpc>
                <a:spcPct val="100000"/>
              </a:lnSpc>
              <a:spcBef>
                <a:spcPts val="2133"/>
              </a:spcBef>
              <a:spcAft>
                <a:spcPts val="0"/>
              </a:spcAft>
              <a:buNone/>
              <a:defRPr sz="4000" b="1">
                <a:solidFill>
                  <a:schemeClr val="accent5"/>
                </a:solidFill>
                <a:latin typeface="Tulpen One"/>
                <a:ea typeface="Tulpen One"/>
                <a:cs typeface="Tulpen One"/>
                <a:sym typeface="Tulpen One"/>
              </a:defRPr>
            </a:lvl8pPr>
            <a:lvl9pPr lvl="8" rtl="0">
              <a:lnSpc>
                <a:spcPct val="100000"/>
              </a:lnSpc>
              <a:spcBef>
                <a:spcPts val="2133"/>
              </a:spcBef>
              <a:spcAft>
                <a:spcPts val="2133"/>
              </a:spcAft>
              <a:buNone/>
              <a:defRPr sz="4000" b="1">
                <a:solidFill>
                  <a:schemeClr val="accent5"/>
                </a:solidFill>
                <a:latin typeface="Tulpen One"/>
                <a:ea typeface="Tulpen One"/>
                <a:cs typeface="Tulpen One"/>
                <a:sym typeface="Tulpen One"/>
              </a:defRPr>
            </a:lvl9pPr>
          </a:lstStyle>
          <a:p>
            <a:endParaRPr/>
          </a:p>
        </p:txBody>
      </p:sp>
      <p:sp>
        <p:nvSpPr>
          <p:cNvPr id="26" name="Google Shape;26;p5"/>
          <p:cNvSpPr txBox="1">
            <a:spLocks noGrp="1"/>
          </p:cNvSpPr>
          <p:nvPr>
            <p:ph type="subTitle" idx="4"/>
          </p:nvPr>
        </p:nvSpPr>
        <p:spPr>
          <a:xfrm>
            <a:off x="6932033" y="3837133"/>
            <a:ext cx="4309200" cy="1041600"/>
          </a:xfrm>
          <a:prstGeom prst="rect">
            <a:avLst/>
          </a:prstGeom>
          <a:noFill/>
        </p:spPr>
        <p:txBody>
          <a:bodyPr spcFirstLastPara="1" wrap="square" lIns="91425" tIns="91425" rIns="91425" bIns="0" anchor="b" anchorCtr="0">
            <a:noAutofit/>
          </a:bodyPr>
          <a:lstStyle>
            <a:lvl1pPr lvl="0" rtl="0">
              <a:lnSpc>
                <a:spcPct val="100000"/>
              </a:lnSpc>
              <a:spcBef>
                <a:spcPts val="0"/>
              </a:spcBef>
              <a:spcAft>
                <a:spcPts val="0"/>
              </a:spcAft>
              <a:buNone/>
              <a:defRPr sz="4000" b="1">
                <a:solidFill>
                  <a:schemeClr val="accent5"/>
                </a:solidFill>
                <a:latin typeface="Tulpen One"/>
                <a:ea typeface="Tulpen One"/>
                <a:cs typeface="Tulpen One"/>
                <a:sym typeface="Tulpen One"/>
              </a:defRPr>
            </a:lvl1pPr>
            <a:lvl2pPr lvl="1" rtl="0">
              <a:lnSpc>
                <a:spcPct val="100000"/>
              </a:lnSpc>
              <a:spcBef>
                <a:spcPts val="2133"/>
              </a:spcBef>
              <a:spcAft>
                <a:spcPts val="0"/>
              </a:spcAft>
              <a:buNone/>
              <a:defRPr sz="4000" b="1">
                <a:solidFill>
                  <a:schemeClr val="accent5"/>
                </a:solidFill>
                <a:latin typeface="Tulpen One"/>
                <a:ea typeface="Tulpen One"/>
                <a:cs typeface="Tulpen One"/>
                <a:sym typeface="Tulpen One"/>
              </a:defRPr>
            </a:lvl2pPr>
            <a:lvl3pPr lvl="2" rtl="0">
              <a:lnSpc>
                <a:spcPct val="100000"/>
              </a:lnSpc>
              <a:spcBef>
                <a:spcPts val="2133"/>
              </a:spcBef>
              <a:spcAft>
                <a:spcPts val="0"/>
              </a:spcAft>
              <a:buNone/>
              <a:defRPr sz="4000" b="1">
                <a:solidFill>
                  <a:schemeClr val="accent5"/>
                </a:solidFill>
                <a:latin typeface="Tulpen One"/>
                <a:ea typeface="Tulpen One"/>
                <a:cs typeface="Tulpen One"/>
                <a:sym typeface="Tulpen One"/>
              </a:defRPr>
            </a:lvl3pPr>
            <a:lvl4pPr lvl="3" rtl="0">
              <a:lnSpc>
                <a:spcPct val="100000"/>
              </a:lnSpc>
              <a:spcBef>
                <a:spcPts val="2133"/>
              </a:spcBef>
              <a:spcAft>
                <a:spcPts val="0"/>
              </a:spcAft>
              <a:buNone/>
              <a:defRPr sz="4000" b="1">
                <a:solidFill>
                  <a:schemeClr val="accent5"/>
                </a:solidFill>
                <a:latin typeface="Tulpen One"/>
                <a:ea typeface="Tulpen One"/>
                <a:cs typeface="Tulpen One"/>
                <a:sym typeface="Tulpen One"/>
              </a:defRPr>
            </a:lvl4pPr>
            <a:lvl5pPr lvl="4" rtl="0">
              <a:lnSpc>
                <a:spcPct val="100000"/>
              </a:lnSpc>
              <a:spcBef>
                <a:spcPts val="2133"/>
              </a:spcBef>
              <a:spcAft>
                <a:spcPts val="0"/>
              </a:spcAft>
              <a:buNone/>
              <a:defRPr sz="4000" b="1">
                <a:solidFill>
                  <a:schemeClr val="accent5"/>
                </a:solidFill>
                <a:latin typeface="Tulpen One"/>
                <a:ea typeface="Tulpen One"/>
                <a:cs typeface="Tulpen One"/>
                <a:sym typeface="Tulpen One"/>
              </a:defRPr>
            </a:lvl5pPr>
            <a:lvl6pPr lvl="5" rtl="0">
              <a:lnSpc>
                <a:spcPct val="100000"/>
              </a:lnSpc>
              <a:spcBef>
                <a:spcPts val="2133"/>
              </a:spcBef>
              <a:spcAft>
                <a:spcPts val="0"/>
              </a:spcAft>
              <a:buNone/>
              <a:defRPr sz="4000" b="1">
                <a:solidFill>
                  <a:schemeClr val="accent5"/>
                </a:solidFill>
                <a:latin typeface="Tulpen One"/>
                <a:ea typeface="Tulpen One"/>
                <a:cs typeface="Tulpen One"/>
                <a:sym typeface="Tulpen One"/>
              </a:defRPr>
            </a:lvl6pPr>
            <a:lvl7pPr lvl="6" rtl="0">
              <a:lnSpc>
                <a:spcPct val="100000"/>
              </a:lnSpc>
              <a:spcBef>
                <a:spcPts val="2133"/>
              </a:spcBef>
              <a:spcAft>
                <a:spcPts val="0"/>
              </a:spcAft>
              <a:buNone/>
              <a:defRPr sz="4000" b="1">
                <a:solidFill>
                  <a:schemeClr val="accent5"/>
                </a:solidFill>
                <a:latin typeface="Tulpen One"/>
                <a:ea typeface="Tulpen One"/>
                <a:cs typeface="Tulpen One"/>
                <a:sym typeface="Tulpen One"/>
              </a:defRPr>
            </a:lvl7pPr>
            <a:lvl8pPr lvl="7" rtl="0">
              <a:lnSpc>
                <a:spcPct val="100000"/>
              </a:lnSpc>
              <a:spcBef>
                <a:spcPts val="2133"/>
              </a:spcBef>
              <a:spcAft>
                <a:spcPts val="0"/>
              </a:spcAft>
              <a:buNone/>
              <a:defRPr sz="4000" b="1">
                <a:solidFill>
                  <a:schemeClr val="accent5"/>
                </a:solidFill>
                <a:latin typeface="Tulpen One"/>
                <a:ea typeface="Tulpen One"/>
                <a:cs typeface="Tulpen One"/>
                <a:sym typeface="Tulpen One"/>
              </a:defRPr>
            </a:lvl8pPr>
            <a:lvl9pPr lvl="8" rtl="0">
              <a:lnSpc>
                <a:spcPct val="100000"/>
              </a:lnSpc>
              <a:spcBef>
                <a:spcPts val="2133"/>
              </a:spcBef>
              <a:spcAft>
                <a:spcPts val="2133"/>
              </a:spcAft>
              <a:buNone/>
              <a:defRPr sz="4000" b="1">
                <a:solidFill>
                  <a:schemeClr val="accent5"/>
                </a:solidFill>
                <a:latin typeface="Tulpen One"/>
                <a:ea typeface="Tulpen One"/>
                <a:cs typeface="Tulpen One"/>
                <a:sym typeface="Tulpen One"/>
              </a:defRPr>
            </a:lvl9pPr>
          </a:lstStyle>
          <a:p>
            <a:endParaRPr/>
          </a:p>
        </p:txBody>
      </p:sp>
      <p:sp>
        <p:nvSpPr>
          <p:cNvPr id="27" name="Google Shape;27;p5"/>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790861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pic>
        <p:nvPicPr>
          <p:cNvPr id="29" name="Google Shape;29;p6"/>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30" name="Google Shape;30;p6"/>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330999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33" name="Google Shape;33;p7"/>
          <p:cNvSpPr txBox="1">
            <a:spLocks noGrp="1"/>
          </p:cNvSpPr>
          <p:nvPr>
            <p:ph type="ctrTitle"/>
          </p:nvPr>
        </p:nvSpPr>
        <p:spPr>
          <a:xfrm>
            <a:off x="967033" y="1191667"/>
            <a:ext cx="3799600" cy="22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8000">
                <a:solidFill>
                  <a:schemeClr val="accent5"/>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34" name="Google Shape;34;p7"/>
          <p:cNvSpPr txBox="1">
            <a:spLocks noGrp="1"/>
          </p:cNvSpPr>
          <p:nvPr>
            <p:ph type="subTitle" idx="1"/>
          </p:nvPr>
        </p:nvSpPr>
        <p:spPr>
          <a:xfrm>
            <a:off x="6488333" y="1535800"/>
            <a:ext cx="4737200" cy="3099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2133">
                <a:solidFill>
                  <a:schemeClr val="accent5"/>
                </a:solidFill>
              </a:defRPr>
            </a:lvl1pPr>
            <a:lvl2pPr lvl="1" algn="r" rtl="0">
              <a:lnSpc>
                <a:spcPct val="100000"/>
              </a:lnSpc>
              <a:spcBef>
                <a:spcPts val="2133"/>
              </a:spcBef>
              <a:spcAft>
                <a:spcPts val="0"/>
              </a:spcAft>
              <a:buNone/>
              <a:defRPr sz="2133">
                <a:solidFill>
                  <a:schemeClr val="accent5"/>
                </a:solidFill>
              </a:defRPr>
            </a:lvl2pPr>
            <a:lvl3pPr lvl="2" algn="r" rtl="0">
              <a:lnSpc>
                <a:spcPct val="100000"/>
              </a:lnSpc>
              <a:spcBef>
                <a:spcPts val="2133"/>
              </a:spcBef>
              <a:spcAft>
                <a:spcPts val="0"/>
              </a:spcAft>
              <a:buNone/>
              <a:defRPr sz="2133">
                <a:solidFill>
                  <a:schemeClr val="accent5"/>
                </a:solidFill>
              </a:defRPr>
            </a:lvl3pPr>
            <a:lvl4pPr lvl="3" algn="r" rtl="0">
              <a:lnSpc>
                <a:spcPct val="100000"/>
              </a:lnSpc>
              <a:spcBef>
                <a:spcPts val="2133"/>
              </a:spcBef>
              <a:spcAft>
                <a:spcPts val="0"/>
              </a:spcAft>
              <a:buNone/>
              <a:defRPr sz="2133">
                <a:solidFill>
                  <a:schemeClr val="accent5"/>
                </a:solidFill>
              </a:defRPr>
            </a:lvl4pPr>
            <a:lvl5pPr lvl="4" algn="r" rtl="0">
              <a:lnSpc>
                <a:spcPct val="100000"/>
              </a:lnSpc>
              <a:spcBef>
                <a:spcPts val="2133"/>
              </a:spcBef>
              <a:spcAft>
                <a:spcPts val="0"/>
              </a:spcAft>
              <a:buNone/>
              <a:defRPr sz="2133">
                <a:solidFill>
                  <a:schemeClr val="accent5"/>
                </a:solidFill>
              </a:defRPr>
            </a:lvl5pPr>
            <a:lvl6pPr lvl="5" algn="r" rtl="0">
              <a:lnSpc>
                <a:spcPct val="100000"/>
              </a:lnSpc>
              <a:spcBef>
                <a:spcPts val="2133"/>
              </a:spcBef>
              <a:spcAft>
                <a:spcPts val="0"/>
              </a:spcAft>
              <a:buNone/>
              <a:defRPr sz="2133">
                <a:solidFill>
                  <a:schemeClr val="accent5"/>
                </a:solidFill>
              </a:defRPr>
            </a:lvl6pPr>
            <a:lvl7pPr lvl="6" algn="r" rtl="0">
              <a:lnSpc>
                <a:spcPct val="100000"/>
              </a:lnSpc>
              <a:spcBef>
                <a:spcPts val="2133"/>
              </a:spcBef>
              <a:spcAft>
                <a:spcPts val="0"/>
              </a:spcAft>
              <a:buNone/>
              <a:defRPr sz="2133">
                <a:solidFill>
                  <a:schemeClr val="accent5"/>
                </a:solidFill>
              </a:defRPr>
            </a:lvl7pPr>
            <a:lvl8pPr lvl="7" algn="r" rtl="0">
              <a:lnSpc>
                <a:spcPct val="100000"/>
              </a:lnSpc>
              <a:spcBef>
                <a:spcPts val="2133"/>
              </a:spcBef>
              <a:spcAft>
                <a:spcPts val="0"/>
              </a:spcAft>
              <a:buNone/>
              <a:defRPr sz="2133">
                <a:solidFill>
                  <a:schemeClr val="accent5"/>
                </a:solidFill>
              </a:defRPr>
            </a:lvl8pPr>
            <a:lvl9pPr lvl="8" algn="r" rtl="0">
              <a:lnSpc>
                <a:spcPct val="100000"/>
              </a:lnSpc>
              <a:spcBef>
                <a:spcPts val="2133"/>
              </a:spcBef>
              <a:spcAft>
                <a:spcPts val="2133"/>
              </a:spcAft>
              <a:buNone/>
              <a:defRPr sz="2133">
                <a:solidFill>
                  <a:schemeClr val="accent5"/>
                </a:solidFill>
              </a:defRPr>
            </a:lvl9pPr>
          </a:lstStyle>
          <a:p>
            <a:endParaRPr/>
          </a:p>
        </p:txBody>
      </p:sp>
    </p:spTree>
    <p:extLst>
      <p:ext uri="{BB962C8B-B14F-4D97-AF65-F5344CB8AC3E}">
        <p14:creationId xmlns:p14="http://schemas.microsoft.com/office/powerpoint/2010/main" val="1937326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2377300" y="1016467"/>
            <a:ext cx="7570800" cy="482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hlink"/>
              </a:buClr>
              <a:buSzPts val="4800"/>
              <a:buNone/>
              <a:defRPr sz="9600">
                <a:solidFill>
                  <a:schemeClr val="hlink"/>
                </a:solidFill>
              </a:defRPr>
            </a:lvl1pPr>
            <a:lvl2pPr lvl="1">
              <a:spcBef>
                <a:spcPts val="0"/>
              </a:spcBef>
              <a:spcAft>
                <a:spcPts val="0"/>
              </a:spcAft>
              <a:buClr>
                <a:schemeClr val="accent3"/>
              </a:buClr>
              <a:buSzPts val="4800"/>
              <a:buNone/>
              <a:defRPr sz="6400">
                <a:solidFill>
                  <a:schemeClr val="accent3"/>
                </a:solidFill>
              </a:defRPr>
            </a:lvl2pPr>
            <a:lvl3pPr lvl="2">
              <a:spcBef>
                <a:spcPts val="0"/>
              </a:spcBef>
              <a:spcAft>
                <a:spcPts val="0"/>
              </a:spcAft>
              <a:buClr>
                <a:schemeClr val="accent3"/>
              </a:buClr>
              <a:buSzPts val="4800"/>
              <a:buNone/>
              <a:defRPr sz="6400">
                <a:solidFill>
                  <a:schemeClr val="accent3"/>
                </a:solidFill>
              </a:defRPr>
            </a:lvl3pPr>
            <a:lvl4pPr lvl="3">
              <a:spcBef>
                <a:spcPts val="0"/>
              </a:spcBef>
              <a:spcAft>
                <a:spcPts val="0"/>
              </a:spcAft>
              <a:buClr>
                <a:schemeClr val="accent3"/>
              </a:buClr>
              <a:buSzPts val="4800"/>
              <a:buNone/>
              <a:defRPr sz="6400">
                <a:solidFill>
                  <a:schemeClr val="accent3"/>
                </a:solidFill>
              </a:defRPr>
            </a:lvl4pPr>
            <a:lvl5pPr lvl="4">
              <a:spcBef>
                <a:spcPts val="0"/>
              </a:spcBef>
              <a:spcAft>
                <a:spcPts val="0"/>
              </a:spcAft>
              <a:buClr>
                <a:schemeClr val="accent3"/>
              </a:buClr>
              <a:buSzPts val="4800"/>
              <a:buNone/>
              <a:defRPr sz="6400">
                <a:solidFill>
                  <a:schemeClr val="accent3"/>
                </a:solidFill>
              </a:defRPr>
            </a:lvl5pPr>
            <a:lvl6pPr lvl="5">
              <a:spcBef>
                <a:spcPts val="0"/>
              </a:spcBef>
              <a:spcAft>
                <a:spcPts val="0"/>
              </a:spcAft>
              <a:buClr>
                <a:schemeClr val="accent3"/>
              </a:buClr>
              <a:buSzPts val="4800"/>
              <a:buNone/>
              <a:defRPr sz="6400">
                <a:solidFill>
                  <a:schemeClr val="accent3"/>
                </a:solidFill>
              </a:defRPr>
            </a:lvl6pPr>
            <a:lvl7pPr lvl="6">
              <a:spcBef>
                <a:spcPts val="0"/>
              </a:spcBef>
              <a:spcAft>
                <a:spcPts val="0"/>
              </a:spcAft>
              <a:buClr>
                <a:schemeClr val="accent3"/>
              </a:buClr>
              <a:buSzPts val="4800"/>
              <a:buNone/>
              <a:defRPr sz="6400">
                <a:solidFill>
                  <a:schemeClr val="accent3"/>
                </a:solidFill>
              </a:defRPr>
            </a:lvl7pPr>
            <a:lvl8pPr lvl="7">
              <a:spcBef>
                <a:spcPts val="0"/>
              </a:spcBef>
              <a:spcAft>
                <a:spcPts val="0"/>
              </a:spcAft>
              <a:buClr>
                <a:schemeClr val="accent3"/>
              </a:buClr>
              <a:buSzPts val="4800"/>
              <a:buNone/>
              <a:defRPr sz="6400">
                <a:solidFill>
                  <a:schemeClr val="accent3"/>
                </a:solidFill>
              </a:defRPr>
            </a:lvl8pPr>
            <a:lvl9pPr lvl="8">
              <a:spcBef>
                <a:spcPts val="0"/>
              </a:spcBef>
              <a:spcAft>
                <a:spcPts val="0"/>
              </a:spcAft>
              <a:buClr>
                <a:schemeClr val="accent3"/>
              </a:buClr>
              <a:buSzPts val="4800"/>
              <a:buNone/>
              <a:defRPr sz="6400">
                <a:solidFill>
                  <a:schemeClr val="accent3"/>
                </a:solidFill>
              </a:defRPr>
            </a:lvl9pPr>
          </a:lstStyle>
          <a:p>
            <a:endParaRPr/>
          </a:p>
        </p:txBody>
      </p:sp>
    </p:spTree>
    <p:extLst>
      <p:ext uri="{BB962C8B-B14F-4D97-AF65-F5344CB8AC3E}">
        <p14:creationId xmlns:p14="http://schemas.microsoft.com/office/powerpoint/2010/main" val="995677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37"/>
        <p:cNvGrpSpPr/>
        <p:nvPr/>
      </p:nvGrpSpPr>
      <p:grpSpPr>
        <a:xfrm>
          <a:off x="0" y="0"/>
          <a:ext cx="0" cy="0"/>
          <a:chOff x="0" y="0"/>
          <a:chExt cx="0" cy="0"/>
        </a:xfrm>
      </p:grpSpPr>
      <p:pic>
        <p:nvPicPr>
          <p:cNvPr id="38" name="Google Shape;38;p9"/>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30700" y="0"/>
            <a:ext cx="12232531" cy="6858000"/>
          </a:xfrm>
          <a:prstGeom prst="rect">
            <a:avLst/>
          </a:prstGeom>
          <a:noFill/>
          <a:ln>
            <a:noFill/>
          </a:ln>
        </p:spPr>
      </p:pic>
      <p:sp>
        <p:nvSpPr>
          <p:cNvPr id="39" name="Google Shape;39;p9"/>
          <p:cNvSpPr txBox="1">
            <a:spLocks noGrp="1"/>
          </p:cNvSpPr>
          <p:nvPr>
            <p:ph type="title"/>
          </p:nvPr>
        </p:nvSpPr>
        <p:spPr>
          <a:xfrm>
            <a:off x="2877633" y="3872680"/>
            <a:ext cx="8058800" cy="1210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41294A"/>
              </a:buClr>
              <a:buSzPts val="4200"/>
              <a:buNone/>
              <a:defRPr sz="9600">
                <a:solidFill>
                  <a:schemeClr val="accent5"/>
                </a:solidFill>
              </a:defRPr>
            </a:lvl1pPr>
            <a:lvl2pPr lvl="1" algn="r" rtl="0">
              <a:spcBef>
                <a:spcPts val="0"/>
              </a:spcBef>
              <a:spcAft>
                <a:spcPts val="0"/>
              </a:spcAft>
              <a:buClr>
                <a:srgbClr val="41294A"/>
              </a:buClr>
              <a:buSzPts val="4200"/>
              <a:buNone/>
              <a:defRPr sz="5600">
                <a:solidFill>
                  <a:srgbClr val="41294A"/>
                </a:solidFill>
              </a:defRPr>
            </a:lvl2pPr>
            <a:lvl3pPr lvl="2" algn="r" rtl="0">
              <a:spcBef>
                <a:spcPts val="0"/>
              </a:spcBef>
              <a:spcAft>
                <a:spcPts val="0"/>
              </a:spcAft>
              <a:buClr>
                <a:srgbClr val="41294A"/>
              </a:buClr>
              <a:buSzPts val="4200"/>
              <a:buNone/>
              <a:defRPr sz="5600">
                <a:solidFill>
                  <a:srgbClr val="41294A"/>
                </a:solidFill>
              </a:defRPr>
            </a:lvl3pPr>
            <a:lvl4pPr lvl="3" algn="r" rtl="0">
              <a:spcBef>
                <a:spcPts val="0"/>
              </a:spcBef>
              <a:spcAft>
                <a:spcPts val="0"/>
              </a:spcAft>
              <a:buClr>
                <a:srgbClr val="41294A"/>
              </a:buClr>
              <a:buSzPts val="4200"/>
              <a:buNone/>
              <a:defRPr sz="5600">
                <a:solidFill>
                  <a:srgbClr val="41294A"/>
                </a:solidFill>
              </a:defRPr>
            </a:lvl4pPr>
            <a:lvl5pPr lvl="4" algn="r" rtl="0">
              <a:spcBef>
                <a:spcPts val="0"/>
              </a:spcBef>
              <a:spcAft>
                <a:spcPts val="0"/>
              </a:spcAft>
              <a:buClr>
                <a:srgbClr val="41294A"/>
              </a:buClr>
              <a:buSzPts val="4200"/>
              <a:buNone/>
              <a:defRPr sz="5600">
                <a:solidFill>
                  <a:srgbClr val="41294A"/>
                </a:solidFill>
              </a:defRPr>
            </a:lvl5pPr>
            <a:lvl6pPr lvl="5" algn="r" rtl="0">
              <a:spcBef>
                <a:spcPts val="0"/>
              </a:spcBef>
              <a:spcAft>
                <a:spcPts val="0"/>
              </a:spcAft>
              <a:buClr>
                <a:srgbClr val="41294A"/>
              </a:buClr>
              <a:buSzPts val="4200"/>
              <a:buNone/>
              <a:defRPr sz="5600">
                <a:solidFill>
                  <a:srgbClr val="41294A"/>
                </a:solidFill>
              </a:defRPr>
            </a:lvl6pPr>
            <a:lvl7pPr lvl="6" algn="r" rtl="0">
              <a:spcBef>
                <a:spcPts val="0"/>
              </a:spcBef>
              <a:spcAft>
                <a:spcPts val="0"/>
              </a:spcAft>
              <a:buClr>
                <a:srgbClr val="41294A"/>
              </a:buClr>
              <a:buSzPts val="4200"/>
              <a:buNone/>
              <a:defRPr sz="5600">
                <a:solidFill>
                  <a:srgbClr val="41294A"/>
                </a:solidFill>
              </a:defRPr>
            </a:lvl7pPr>
            <a:lvl8pPr lvl="7" algn="r" rtl="0">
              <a:spcBef>
                <a:spcPts val="0"/>
              </a:spcBef>
              <a:spcAft>
                <a:spcPts val="0"/>
              </a:spcAft>
              <a:buClr>
                <a:srgbClr val="41294A"/>
              </a:buClr>
              <a:buSzPts val="4200"/>
              <a:buNone/>
              <a:defRPr sz="5600">
                <a:solidFill>
                  <a:srgbClr val="41294A"/>
                </a:solidFill>
              </a:defRPr>
            </a:lvl8pPr>
            <a:lvl9pPr lvl="8" algn="r" rtl="0">
              <a:spcBef>
                <a:spcPts val="0"/>
              </a:spcBef>
              <a:spcAft>
                <a:spcPts val="0"/>
              </a:spcAft>
              <a:buClr>
                <a:srgbClr val="41294A"/>
              </a:buClr>
              <a:buSzPts val="4200"/>
              <a:buNone/>
              <a:defRPr sz="5600">
                <a:solidFill>
                  <a:srgbClr val="41294A"/>
                </a:solidFill>
              </a:defRPr>
            </a:lvl9pPr>
          </a:lstStyle>
          <a:p>
            <a:endParaRPr/>
          </a:p>
        </p:txBody>
      </p:sp>
      <p:sp>
        <p:nvSpPr>
          <p:cNvPr id="40" name="Google Shape;40;p9"/>
          <p:cNvSpPr txBox="1">
            <a:spLocks noGrp="1"/>
          </p:cNvSpPr>
          <p:nvPr>
            <p:ph type="subTitle" idx="1"/>
          </p:nvPr>
        </p:nvSpPr>
        <p:spPr>
          <a:xfrm>
            <a:off x="2877633" y="5206313"/>
            <a:ext cx="8058800" cy="52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41294A"/>
              </a:buClr>
              <a:buSzPts val="2100"/>
              <a:buNone/>
              <a:defRPr sz="2133">
                <a:solidFill>
                  <a:schemeClr val="accent5"/>
                </a:solidFill>
              </a:defRPr>
            </a:lvl1pPr>
            <a:lvl2pPr lvl="1" algn="r" rtl="0">
              <a:lnSpc>
                <a:spcPct val="100000"/>
              </a:lnSpc>
              <a:spcBef>
                <a:spcPts val="0"/>
              </a:spcBef>
              <a:spcAft>
                <a:spcPts val="0"/>
              </a:spcAft>
              <a:buClr>
                <a:srgbClr val="41294A"/>
              </a:buClr>
              <a:buSzPts val="2100"/>
              <a:buNone/>
              <a:defRPr sz="2800">
                <a:solidFill>
                  <a:srgbClr val="41294A"/>
                </a:solidFill>
              </a:defRPr>
            </a:lvl2pPr>
            <a:lvl3pPr lvl="2" algn="r" rtl="0">
              <a:lnSpc>
                <a:spcPct val="100000"/>
              </a:lnSpc>
              <a:spcBef>
                <a:spcPts val="0"/>
              </a:spcBef>
              <a:spcAft>
                <a:spcPts val="0"/>
              </a:spcAft>
              <a:buClr>
                <a:srgbClr val="41294A"/>
              </a:buClr>
              <a:buSzPts val="2100"/>
              <a:buNone/>
              <a:defRPr sz="2800">
                <a:solidFill>
                  <a:srgbClr val="41294A"/>
                </a:solidFill>
              </a:defRPr>
            </a:lvl3pPr>
            <a:lvl4pPr lvl="3" algn="r" rtl="0">
              <a:lnSpc>
                <a:spcPct val="100000"/>
              </a:lnSpc>
              <a:spcBef>
                <a:spcPts val="0"/>
              </a:spcBef>
              <a:spcAft>
                <a:spcPts val="0"/>
              </a:spcAft>
              <a:buClr>
                <a:srgbClr val="41294A"/>
              </a:buClr>
              <a:buSzPts val="2100"/>
              <a:buNone/>
              <a:defRPr sz="2800">
                <a:solidFill>
                  <a:srgbClr val="41294A"/>
                </a:solidFill>
              </a:defRPr>
            </a:lvl4pPr>
            <a:lvl5pPr lvl="4" algn="r" rtl="0">
              <a:lnSpc>
                <a:spcPct val="100000"/>
              </a:lnSpc>
              <a:spcBef>
                <a:spcPts val="0"/>
              </a:spcBef>
              <a:spcAft>
                <a:spcPts val="0"/>
              </a:spcAft>
              <a:buClr>
                <a:srgbClr val="41294A"/>
              </a:buClr>
              <a:buSzPts val="2100"/>
              <a:buNone/>
              <a:defRPr sz="2800">
                <a:solidFill>
                  <a:srgbClr val="41294A"/>
                </a:solidFill>
              </a:defRPr>
            </a:lvl5pPr>
            <a:lvl6pPr lvl="5" algn="r" rtl="0">
              <a:lnSpc>
                <a:spcPct val="100000"/>
              </a:lnSpc>
              <a:spcBef>
                <a:spcPts val="0"/>
              </a:spcBef>
              <a:spcAft>
                <a:spcPts val="0"/>
              </a:spcAft>
              <a:buClr>
                <a:srgbClr val="41294A"/>
              </a:buClr>
              <a:buSzPts val="2100"/>
              <a:buNone/>
              <a:defRPr sz="2800">
                <a:solidFill>
                  <a:srgbClr val="41294A"/>
                </a:solidFill>
              </a:defRPr>
            </a:lvl6pPr>
            <a:lvl7pPr lvl="6" algn="r" rtl="0">
              <a:lnSpc>
                <a:spcPct val="100000"/>
              </a:lnSpc>
              <a:spcBef>
                <a:spcPts val="0"/>
              </a:spcBef>
              <a:spcAft>
                <a:spcPts val="0"/>
              </a:spcAft>
              <a:buClr>
                <a:srgbClr val="41294A"/>
              </a:buClr>
              <a:buSzPts val="2100"/>
              <a:buNone/>
              <a:defRPr sz="2800">
                <a:solidFill>
                  <a:srgbClr val="41294A"/>
                </a:solidFill>
              </a:defRPr>
            </a:lvl7pPr>
            <a:lvl8pPr lvl="7" algn="r" rtl="0">
              <a:lnSpc>
                <a:spcPct val="100000"/>
              </a:lnSpc>
              <a:spcBef>
                <a:spcPts val="0"/>
              </a:spcBef>
              <a:spcAft>
                <a:spcPts val="0"/>
              </a:spcAft>
              <a:buClr>
                <a:srgbClr val="41294A"/>
              </a:buClr>
              <a:buSzPts val="2100"/>
              <a:buNone/>
              <a:defRPr sz="2800">
                <a:solidFill>
                  <a:srgbClr val="41294A"/>
                </a:solidFill>
              </a:defRPr>
            </a:lvl8pPr>
            <a:lvl9pPr lvl="8" algn="r" rtl="0">
              <a:lnSpc>
                <a:spcPct val="100000"/>
              </a:lnSpc>
              <a:spcBef>
                <a:spcPts val="0"/>
              </a:spcBef>
              <a:spcAft>
                <a:spcPts val="0"/>
              </a:spcAft>
              <a:buClr>
                <a:srgbClr val="41294A"/>
              </a:buClr>
              <a:buSzPts val="2100"/>
              <a:buNone/>
              <a:defRPr sz="2800">
                <a:solidFill>
                  <a:srgbClr val="41294A"/>
                </a:solidFill>
              </a:defRPr>
            </a:lvl9pPr>
          </a:lstStyle>
          <a:p>
            <a:endParaRPr/>
          </a:p>
        </p:txBody>
      </p:sp>
      <p:sp>
        <p:nvSpPr>
          <p:cNvPr id="41" name="Google Shape;41;p9"/>
          <p:cNvSpPr txBox="1">
            <a:spLocks noGrp="1"/>
          </p:cNvSpPr>
          <p:nvPr>
            <p:ph type="title" idx="2" hasCustomPrompt="1"/>
          </p:nvPr>
        </p:nvSpPr>
        <p:spPr>
          <a:xfrm>
            <a:off x="6534433" y="1327000"/>
            <a:ext cx="4402000" cy="1969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999999"/>
              </a:buClr>
              <a:buSzPts val="3600"/>
              <a:buNone/>
              <a:defRPr sz="20000">
                <a:solidFill>
                  <a:schemeClr val="accent5"/>
                </a:solidFill>
              </a:defRPr>
            </a:lvl1pPr>
            <a:lvl2pPr lvl="1"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957352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pic>
        <p:nvPicPr>
          <p:cNvPr id="43" name="Google Shape;43;p10"/>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0433" y="0"/>
            <a:ext cx="12192000" cy="6858000"/>
          </a:xfrm>
          <a:prstGeom prst="rect">
            <a:avLst/>
          </a:prstGeom>
          <a:noFill/>
          <a:ln>
            <a:noFill/>
          </a:ln>
        </p:spPr>
      </p:pic>
      <p:sp>
        <p:nvSpPr>
          <p:cNvPr id="44" name="Google Shape;44;p10"/>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653271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subTitle" idx="1"/>
          </p:nvPr>
        </p:nvSpPr>
        <p:spPr>
          <a:xfrm>
            <a:off x="960000" y="4512733"/>
            <a:ext cx="5711600" cy="5820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200"/>
              <a:buNone/>
              <a:defRPr sz="2133"/>
            </a:lvl1pPr>
            <a:lvl2pPr lvl="1" algn="ctr" rtl="0">
              <a:lnSpc>
                <a:spcPct val="100000"/>
              </a:lnSpc>
              <a:spcBef>
                <a:spcPts val="0"/>
              </a:spcBef>
              <a:spcAft>
                <a:spcPts val="0"/>
              </a:spcAft>
              <a:buClr>
                <a:schemeClr val="dk2"/>
              </a:buClr>
              <a:buSzPts val="1200"/>
              <a:buNone/>
              <a:defRPr sz="1600">
                <a:solidFill>
                  <a:schemeClr val="dk2"/>
                </a:solidFill>
              </a:defRPr>
            </a:lvl2pPr>
            <a:lvl3pPr lvl="2" algn="ctr" rtl="0">
              <a:lnSpc>
                <a:spcPct val="100000"/>
              </a:lnSpc>
              <a:spcBef>
                <a:spcPts val="0"/>
              </a:spcBef>
              <a:spcAft>
                <a:spcPts val="0"/>
              </a:spcAft>
              <a:buClr>
                <a:schemeClr val="dk2"/>
              </a:buClr>
              <a:buSzPts val="1200"/>
              <a:buNone/>
              <a:defRPr sz="1600">
                <a:solidFill>
                  <a:schemeClr val="dk2"/>
                </a:solidFill>
              </a:defRPr>
            </a:lvl3pPr>
            <a:lvl4pPr lvl="3" algn="ctr" rtl="0">
              <a:lnSpc>
                <a:spcPct val="100000"/>
              </a:lnSpc>
              <a:spcBef>
                <a:spcPts val="0"/>
              </a:spcBef>
              <a:spcAft>
                <a:spcPts val="0"/>
              </a:spcAft>
              <a:buClr>
                <a:schemeClr val="dk2"/>
              </a:buClr>
              <a:buSzPts val="1200"/>
              <a:buNone/>
              <a:defRPr sz="1600">
                <a:solidFill>
                  <a:schemeClr val="dk2"/>
                </a:solidFill>
              </a:defRPr>
            </a:lvl4pPr>
            <a:lvl5pPr lvl="4" algn="ctr" rtl="0">
              <a:lnSpc>
                <a:spcPct val="100000"/>
              </a:lnSpc>
              <a:spcBef>
                <a:spcPts val="0"/>
              </a:spcBef>
              <a:spcAft>
                <a:spcPts val="0"/>
              </a:spcAft>
              <a:buClr>
                <a:schemeClr val="dk2"/>
              </a:buClr>
              <a:buSzPts val="1200"/>
              <a:buNone/>
              <a:defRPr sz="1600">
                <a:solidFill>
                  <a:schemeClr val="dk2"/>
                </a:solidFill>
              </a:defRPr>
            </a:lvl5pPr>
            <a:lvl6pPr lvl="5" algn="ctr" rtl="0">
              <a:lnSpc>
                <a:spcPct val="100000"/>
              </a:lnSpc>
              <a:spcBef>
                <a:spcPts val="0"/>
              </a:spcBef>
              <a:spcAft>
                <a:spcPts val="0"/>
              </a:spcAft>
              <a:buClr>
                <a:schemeClr val="dk2"/>
              </a:buClr>
              <a:buSzPts val="1200"/>
              <a:buNone/>
              <a:defRPr sz="1600">
                <a:solidFill>
                  <a:schemeClr val="dk2"/>
                </a:solidFill>
              </a:defRPr>
            </a:lvl6pPr>
            <a:lvl7pPr lvl="6" algn="ctr" rtl="0">
              <a:lnSpc>
                <a:spcPct val="100000"/>
              </a:lnSpc>
              <a:spcBef>
                <a:spcPts val="0"/>
              </a:spcBef>
              <a:spcAft>
                <a:spcPts val="0"/>
              </a:spcAft>
              <a:buClr>
                <a:schemeClr val="dk2"/>
              </a:buClr>
              <a:buSzPts val="1200"/>
              <a:buNone/>
              <a:defRPr sz="1600">
                <a:solidFill>
                  <a:schemeClr val="dk2"/>
                </a:solidFill>
              </a:defRPr>
            </a:lvl7pPr>
            <a:lvl8pPr lvl="7" algn="ctr" rtl="0">
              <a:lnSpc>
                <a:spcPct val="100000"/>
              </a:lnSpc>
              <a:spcBef>
                <a:spcPts val="0"/>
              </a:spcBef>
              <a:spcAft>
                <a:spcPts val="0"/>
              </a:spcAft>
              <a:buClr>
                <a:schemeClr val="dk2"/>
              </a:buClr>
              <a:buSzPts val="1200"/>
              <a:buNone/>
              <a:defRPr sz="1600">
                <a:solidFill>
                  <a:schemeClr val="dk2"/>
                </a:solidFill>
              </a:defRPr>
            </a:lvl8pPr>
            <a:lvl9pPr lvl="8" algn="ctr" rtl="0">
              <a:lnSpc>
                <a:spcPct val="100000"/>
              </a:lnSpc>
              <a:spcBef>
                <a:spcPts val="0"/>
              </a:spcBef>
              <a:spcAft>
                <a:spcPts val="0"/>
              </a:spcAft>
              <a:buClr>
                <a:schemeClr val="dk2"/>
              </a:buClr>
              <a:buSzPts val="1200"/>
              <a:buNone/>
              <a:defRPr sz="1600">
                <a:solidFill>
                  <a:schemeClr val="dk2"/>
                </a:solidFill>
              </a:defRPr>
            </a:lvl9pPr>
          </a:lstStyle>
          <a:p>
            <a:endParaRPr/>
          </a:p>
        </p:txBody>
      </p:sp>
      <p:sp>
        <p:nvSpPr>
          <p:cNvPr id="47" name="Google Shape;47;p11"/>
          <p:cNvSpPr txBox="1">
            <a:spLocks noGrp="1"/>
          </p:cNvSpPr>
          <p:nvPr>
            <p:ph type="title" hasCustomPrompt="1"/>
          </p:nvPr>
        </p:nvSpPr>
        <p:spPr>
          <a:xfrm>
            <a:off x="960000" y="1894733"/>
            <a:ext cx="5711600" cy="261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2000"/>
              <a:buChar char="+"/>
              <a:defRPr sz="16000"/>
            </a:lvl1pPr>
            <a:lvl2pPr lvl="1" algn="ctr" rtl="0">
              <a:spcBef>
                <a:spcPts val="0"/>
              </a:spcBef>
              <a:spcAft>
                <a:spcPts val="0"/>
              </a:spcAft>
              <a:buSzPts val="12000"/>
              <a:buChar char="+"/>
              <a:defRPr sz="16000"/>
            </a:lvl2pPr>
            <a:lvl3pPr lvl="2" algn="ctr" rtl="0">
              <a:spcBef>
                <a:spcPts val="0"/>
              </a:spcBef>
              <a:spcAft>
                <a:spcPts val="0"/>
              </a:spcAft>
              <a:buSzPts val="12000"/>
              <a:buChar char="+"/>
              <a:defRPr sz="16000"/>
            </a:lvl3pPr>
            <a:lvl4pPr lvl="3" algn="ctr" rtl="0">
              <a:spcBef>
                <a:spcPts val="0"/>
              </a:spcBef>
              <a:spcAft>
                <a:spcPts val="0"/>
              </a:spcAft>
              <a:buSzPts val="12000"/>
              <a:buChar char="+"/>
              <a:defRPr sz="16000"/>
            </a:lvl4pPr>
            <a:lvl5pPr lvl="4" algn="ctr" rtl="0">
              <a:spcBef>
                <a:spcPts val="0"/>
              </a:spcBef>
              <a:spcAft>
                <a:spcPts val="0"/>
              </a:spcAft>
              <a:buSzPts val="12000"/>
              <a:buChar char="+"/>
              <a:defRPr sz="16000"/>
            </a:lvl5pPr>
            <a:lvl6pPr lvl="5" algn="ctr" rtl="0">
              <a:spcBef>
                <a:spcPts val="0"/>
              </a:spcBef>
              <a:spcAft>
                <a:spcPts val="0"/>
              </a:spcAft>
              <a:buSzPts val="12000"/>
              <a:buChar char="+"/>
              <a:defRPr sz="16000"/>
            </a:lvl6pPr>
            <a:lvl7pPr lvl="6" algn="ctr" rtl="0">
              <a:spcBef>
                <a:spcPts val="0"/>
              </a:spcBef>
              <a:spcAft>
                <a:spcPts val="0"/>
              </a:spcAft>
              <a:buSzPts val="12000"/>
              <a:buChar char="+"/>
              <a:defRPr sz="16000"/>
            </a:lvl7pPr>
            <a:lvl8pPr lvl="7" algn="ctr" rtl="0">
              <a:spcBef>
                <a:spcPts val="0"/>
              </a:spcBef>
              <a:spcAft>
                <a:spcPts val="0"/>
              </a:spcAft>
              <a:buSzPts val="12000"/>
              <a:buChar char="+"/>
              <a:defRPr sz="16000"/>
            </a:lvl8pPr>
            <a:lvl9pPr lvl="8" algn="ctr" rtl="0">
              <a:spcBef>
                <a:spcPts val="0"/>
              </a:spcBef>
              <a:spcAft>
                <a:spcPts val="0"/>
              </a:spcAft>
              <a:buSzPts val="12000"/>
              <a:buChar char="+"/>
              <a:defRPr sz="16000"/>
            </a:lvl9pPr>
          </a:lstStyle>
          <a:p>
            <a:r>
              <a:t>xx%</a:t>
            </a:r>
          </a:p>
        </p:txBody>
      </p:sp>
      <p:pic>
        <p:nvPicPr>
          <p:cNvPr id="48" name="Google Shape;48;p11"/>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040747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49"/>
        <p:cNvGrpSpPr/>
        <p:nvPr/>
      </p:nvGrpSpPr>
      <p:grpSpPr>
        <a:xfrm>
          <a:off x="0" y="0"/>
          <a:ext cx="0" cy="0"/>
          <a:chOff x="0" y="0"/>
          <a:chExt cx="0" cy="0"/>
        </a:xfrm>
      </p:grpSpPr>
      <p:pic>
        <p:nvPicPr>
          <p:cNvPr id="50" name="Google Shape;50;p1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51" name="Google Shape;51;p12"/>
          <p:cNvSpPr txBox="1">
            <a:spLocks noGrp="1"/>
          </p:cNvSpPr>
          <p:nvPr>
            <p:ph type="title"/>
          </p:nvPr>
        </p:nvSpPr>
        <p:spPr>
          <a:xfrm>
            <a:off x="1259200" y="3872680"/>
            <a:ext cx="8058800" cy="1210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1294A"/>
              </a:buClr>
              <a:buSzPts val="4200"/>
              <a:buNone/>
              <a:defRPr sz="9600">
                <a:solidFill>
                  <a:schemeClr val="accent5"/>
                </a:solidFill>
              </a:defRPr>
            </a:lvl1pPr>
            <a:lvl2pPr lvl="1" algn="r" rtl="0">
              <a:spcBef>
                <a:spcPts val="0"/>
              </a:spcBef>
              <a:spcAft>
                <a:spcPts val="0"/>
              </a:spcAft>
              <a:buClr>
                <a:srgbClr val="41294A"/>
              </a:buClr>
              <a:buSzPts val="4200"/>
              <a:buNone/>
              <a:defRPr sz="5600">
                <a:solidFill>
                  <a:srgbClr val="41294A"/>
                </a:solidFill>
              </a:defRPr>
            </a:lvl2pPr>
            <a:lvl3pPr lvl="2" algn="r" rtl="0">
              <a:spcBef>
                <a:spcPts val="0"/>
              </a:spcBef>
              <a:spcAft>
                <a:spcPts val="0"/>
              </a:spcAft>
              <a:buClr>
                <a:srgbClr val="41294A"/>
              </a:buClr>
              <a:buSzPts val="4200"/>
              <a:buNone/>
              <a:defRPr sz="5600">
                <a:solidFill>
                  <a:srgbClr val="41294A"/>
                </a:solidFill>
              </a:defRPr>
            </a:lvl3pPr>
            <a:lvl4pPr lvl="3" algn="r" rtl="0">
              <a:spcBef>
                <a:spcPts val="0"/>
              </a:spcBef>
              <a:spcAft>
                <a:spcPts val="0"/>
              </a:spcAft>
              <a:buClr>
                <a:srgbClr val="41294A"/>
              </a:buClr>
              <a:buSzPts val="4200"/>
              <a:buNone/>
              <a:defRPr sz="5600">
                <a:solidFill>
                  <a:srgbClr val="41294A"/>
                </a:solidFill>
              </a:defRPr>
            </a:lvl4pPr>
            <a:lvl5pPr lvl="4" algn="r" rtl="0">
              <a:spcBef>
                <a:spcPts val="0"/>
              </a:spcBef>
              <a:spcAft>
                <a:spcPts val="0"/>
              </a:spcAft>
              <a:buClr>
                <a:srgbClr val="41294A"/>
              </a:buClr>
              <a:buSzPts val="4200"/>
              <a:buNone/>
              <a:defRPr sz="5600">
                <a:solidFill>
                  <a:srgbClr val="41294A"/>
                </a:solidFill>
              </a:defRPr>
            </a:lvl5pPr>
            <a:lvl6pPr lvl="5" algn="r" rtl="0">
              <a:spcBef>
                <a:spcPts val="0"/>
              </a:spcBef>
              <a:spcAft>
                <a:spcPts val="0"/>
              </a:spcAft>
              <a:buClr>
                <a:srgbClr val="41294A"/>
              </a:buClr>
              <a:buSzPts val="4200"/>
              <a:buNone/>
              <a:defRPr sz="5600">
                <a:solidFill>
                  <a:srgbClr val="41294A"/>
                </a:solidFill>
              </a:defRPr>
            </a:lvl6pPr>
            <a:lvl7pPr lvl="6" algn="r" rtl="0">
              <a:spcBef>
                <a:spcPts val="0"/>
              </a:spcBef>
              <a:spcAft>
                <a:spcPts val="0"/>
              </a:spcAft>
              <a:buClr>
                <a:srgbClr val="41294A"/>
              </a:buClr>
              <a:buSzPts val="4200"/>
              <a:buNone/>
              <a:defRPr sz="5600">
                <a:solidFill>
                  <a:srgbClr val="41294A"/>
                </a:solidFill>
              </a:defRPr>
            </a:lvl7pPr>
            <a:lvl8pPr lvl="7" algn="r" rtl="0">
              <a:spcBef>
                <a:spcPts val="0"/>
              </a:spcBef>
              <a:spcAft>
                <a:spcPts val="0"/>
              </a:spcAft>
              <a:buClr>
                <a:srgbClr val="41294A"/>
              </a:buClr>
              <a:buSzPts val="4200"/>
              <a:buNone/>
              <a:defRPr sz="5600">
                <a:solidFill>
                  <a:srgbClr val="41294A"/>
                </a:solidFill>
              </a:defRPr>
            </a:lvl8pPr>
            <a:lvl9pPr lvl="8" algn="r" rtl="0">
              <a:spcBef>
                <a:spcPts val="0"/>
              </a:spcBef>
              <a:spcAft>
                <a:spcPts val="0"/>
              </a:spcAft>
              <a:buClr>
                <a:srgbClr val="41294A"/>
              </a:buClr>
              <a:buSzPts val="4200"/>
              <a:buNone/>
              <a:defRPr sz="5600">
                <a:solidFill>
                  <a:srgbClr val="41294A"/>
                </a:solidFill>
              </a:defRPr>
            </a:lvl9pPr>
          </a:lstStyle>
          <a:p>
            <a:endParaRPr/>
          </a:p>
        </p:txBody>
      </p:sp>
      <p:sp>
        <p:nvSpPr>
          <p:cNvPr id="52" name="Google Shape;52;p12"/>
          <p:cNvSpPr txBox="1">
            <a:spLocks noGrp="1"/>
          </p:cNvSpPr>
          <p:nvPr>
            <p:ph type="subTitle" idx="1"/>
          </p:nvPr>
        </p:nvSpPr>
        <p:spPr>
          <a:xfrm>
            <a:off x="1259200" y="5206313"/>
            <a:ext cx="8058800" cy="52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1294A"/>
              </a:buClr>
              <a:buSzPts val="2100"/>
              <a:buNone/>
              <a:defRPr sz="2133">
                <a:solidFill>
                  <a:schemeClr val="accent5"/>
                </a:solidFill>
              </a:defRPr>
            </a:lvl1pPr>
            <a:lvl2pPr lvl="1" algn="r" rtl="0">
              <a:lnSpc>
                <a:spcPct val="100000"/>
              </a:lnSpc>
              <a:spcBef>
                <a:spcPts val="0"/>
              </a:spcBef>
              <a:spcAft>
                <a:spcPts val="0"/>
              </a:spcAft>
              <a:buClr>
                <a:srgbClr val="41294A"/>
              </a:buClr>
              <a:buSzPts val="2100"/>
              <a:buNone/>
              <a:defRPr sz="2800">
                <a:solidFill>
                  <a:srgbClr val="41294A"/>
                </a:solidFill>
              </a:defRPr>
            </a:lvl2pPr>
            <a:lvl3pPr lvl="2" algn="r" rtl="0">
              <a:lnSpc>
                <a:spcPct val="100000"/>
              </a:lnSpc>
              <a:spcBef>
                <a:spcPts val="0"/>
              </a:spcBef>
              <a:spcAft>
                <a:spcPts val="0"/>
              </a:spcAft>
              <a:buClr>
                <a:srgbClr val="41294A"/>
              </a:buClr>
              <a:buSzPts val="2100"/>
              <a:buNone/>
              <a:defRPr sz="2800">
                <a:solidFill>
                  <a:srgbClr val="41294A"/>
                </a:solidFill>
              </a:defRPr>
            </a:lvl3pPr>
            <a:lvl4pPr lvl="3" algn="r" rtl="0">
              <a:lnSpc>
                <a:spcPct val="100000"/>
              </a:lnSpc>
              <a:spcBef>
                <a:spcPts val="0"/>
              </a:spcBef>
              <a:spcAft>
                <a:spcPts val="0"/>
              </a:spcAft>
              <a:buClr>
                <a:srgbClr val="41294A"/>
              </a:buClr>
              <a:buSzPts val="2100"/>
              <a:buNone/>
              <a:defRPr sz="2800">
                <a:solidFill>
                  <a:srgbClr val="41294A"/>
                </a:solidFill>
              </a:defRPr>
            </a:lvl4pPr>
            <a:lvl5pPr lvl="4" algn="r" rtl="0">
              <a:lnSpc>
                <a:spcPct val="100000"/>
              </a:lnSpc>
              <a:spcBef>
                <a:spcPts val="0"/>
              </a:spcBef>
              <a:spcAft>
                <a:spcPts val="0"/>
              </a:spcAft>
              <a:buClr>
                <a:srgbClr val="41294A"/>
              </a:buClr>
              <a:buSzPts val="2100"/>
              <a:buNone/>
              <a:defRPr sz="2800">
                <a:solidFill>
                  <a:srgbClr val="41294A"/>
                </a:solidFill>
              </a:defRPr>
            </a:lvl5pPr>
            <a:lvl6pPr lvl="5" algn="r" rtl="0">
              <a:lnSpc>
                <a:spcPct val="100000"/>
              </a:lnSpc>
              <a:spcBef>
                <a:spcPts val="0"/>
              </a:spcBef>
              <a:spcAft>
                <a:spcPts val="0"/>
              </a:spcAft>
              <a:buClr>
                <a:srgbClr val="41294A"/>
              </a:buClr>
              <a:buSzPts val="2100"/>
              <a:buNone/>
              <a:defRPr sz="2800">
                <a:solidFill>
                  <a:srgbClr val="41294A"/>
                </a:solidFill>
              </a:defRPr>
            </a:lvl6pPr>
            <a:lvl7pPr lvl="6" algn="r" rtl="0">
              <a:lnSpc>
                <a:spcPct val="100000"/>
              </a:lnSpc>
              <a:spcBef>
                <a:spcPts val="0"/>
              </a:spcBef>
              <a:spcAft>
                <a:spcPts val="0"/>
              </a:spcAft>
              <a:buClr>
                <a:srgbClr val="41294A"/>
              </a:buClr>
              <a:buSzPts val="2100"/>
              <a:buNone/>
              <a:defRPr sz="2800">
                <a:solidFill>
                  <a:srgbClr val="41294A"/>
                </a:solidFill>
              </a:defRPr>
            </a:lvl7pPr>
            <a:lvl8pPr lvl="7" algn="r" rtl="0">
              <a:lnSpc>
                <a:spcPct val="100000"/>
              </a:lnSpc>
              <a:spcBef>
                <a:spcPts val="0"/>
              </a:spcBef>
              <a:spcAft>
                <a:spcPts val="0"/>
              </a:spcAft>
              <a:buClr>
                <a:srgbClr val="41294A"/>
              </a:buClr>
              <a:buSzPts val="2100"/>
              <a:buNone/>
              <a:defRPr sz="2800">
                <a:solidFill>
                  <a:srgbClr val="41294A"/>
                </a:solidFill>
              </a:defRPr>
            </a:lvl8pPr>
            <a:lvl9pPr lvl="8" algn="r" rtl="0">
              <a:lnSpc>
                <a:spcPct val="100000"/>
              </a:lnSpc>
              <a:spcBef>
                <a:spcPts val="0"/>
              </a:spcBef>
              <a:spcAft>
                <a:spcPts val="0"/>
              </a:spcAft>
              <a:buClr>
                <a:srgbClr val="41294A"/>
              </a:buClr>
              <a:buSzPts val="2100"/>
              <a:buNone/>
              <a:defRPr sz="2800">
                <a:solidFill>
                  <a:srgbClr val="41294A"/>
                </a:solidFill>
              </a:defRPr>
            </a:lvl9pPr>
          </a:lstStyle>
          <a:p>
            <a:endParaRPr/>
          </a:p>
        </p:txBody>
      </p:sp>
      <p:sp>
        <p:nvSpPr>
          <p:cNvPr id="53" name="Google Shape;53;p12"/>
          <p:cNvSpPr txBox="1">
            <a:spLocks noGrp="1"/>
          </p:cNvSpPr>
          <p:nvPr>
            <p:ph type="title" idx="2" hasCustomPrompt="1"/>
          </p:nvPr>
        </p:nvSpPr>
        <p:spPr>
          <a:xfrm>
            <a:off x="1259200" y="1327000"/>
            <a:ext cx="4402000" cy="1969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999999"/>
              </a:buClr>
              <a:buSzPts val="3600"/>
              <a:buNone/>
              <a:defRPr sz="20000">
                <a:solidFill>
                  <a:schemeClr val="accent5"/>
                </a:solidFill>
              </a:defRPr>
            </a:lvl1pPr>
            <a:lvl2pPr lvl="1"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999999"/>
              </a:buClr>
              <a:buSzPts val="4800"/>
              <a:buFont typeface="Fira Sans Extra Condensed Medium"/>
              <a:buNone/>
              <a:defRPr sz="6400">
                <a:solidFill>
                  <a:srgbClr val="999999"/>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854983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54"/>
        <p:cNvGrpSpPr/>
        <p:nvPr/>
      </p:nvGrpSpPr>
      <p:grpSpPr>
        <a:xfrm>
          <a:off x="0" y="0"/>
          <a:ext cx="0" cy="0"/>
          <a:chOff x="0" y="0"/>
          <a:chExt cx="0" cy="0"/>
        </a:xfrm>
      </p:grpSpPr>
      <p:pic>
        <p:nvPicPr>
          <p:cNvPr id="55" name="Google Shape;55;p13"/>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22412"/>
            <a:ext cx="12192000" cy="6858000"/>
          </a:xfrm>
          <a:prstGeom prst="rect">
            <a:avLst/>
          </a:prstGeom>
          <a:noFill/>
          <a:ln>
            <a:noFill/>
          </a:ln>
        </p:spPr>
      </p:pic>
      <p:sp>
        <p:nvSpPr>
          <p:cNvPr id="56" name="Google Shape;56;p13"/>
          <p:cNvSpPr txBox="1">
            <a:spLocks noGrp="1"/>
          </p:cNvSpPr>
          <p:nvPr>
            <p:ph type="ctrTitle"/>
          </p:nvPr>
        </p:nvSpPr>
        <p:spPr>
          <a:xfrm>
            <a:off x="1592217" y="2272363"/>
            <a:ext cx="30440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800">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ctrTitle" idx="2"/>
          </p:nvPr>
        </p:nvSpPr>
        <p:spPr>
          <a:xfrm>
            <a:off x="1592217" y="4392133"/>
            <a:ext cx="30440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800">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8" name="Google Shape;58;p13"/>
          <p:cNvSpPr txBox="1">
            <a:spLocks noGrp="1"/>
          </p:cNvSpPr>
          <p:nvPr>
            <p:ph type="ctrTitle" idx="3"/>
          </p:nvPr>
        </p:nvSpPr>
        <p:spPr>
          <a:xfrm>
            <a:off x="7555768" y="2272363"/>
            <a:ext cx="3044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9" name="Google Shape;59;p13"/>
          <p:cNvSpPr txBox="1">
            <a:spLocks noGrp="1"/>
          </p:cNvSpPr>
          <p:nvPr>
            <p:ph type="ctrTitle" idx="4"/>
          </p:nvPr>
        </p:nvSpPr>
        <p:spPr>
          <a:xfrm>
            <a:off x="7555799" y="4394233"/>
            <a:ext cx="3044000" cy="782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0" name="Google Shape;60;p13"/>
          <p:cNvSpPr txBox="1">
            <a:spLocks noGrp="1"/>
          </p:cNvSpPr>
          <p:nvPr>
            <p:ph type="subTitle" idx="1"/>
          </p:nvPr>
        </p:nvSpPr>
        <p:spPr>
          <a:xfrm flipH="1">
            <a:off x="7555689" y="5089233"/>
            <a:ext cx="3044000" cy="58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13"/>
          <p:cNvSpPr txBox="1">
            <a:spLocks noGrp="1"/>
          </p:cNvSpPr>
          <p:nvPr>
            <p:ph type="subTitle" idx="5"/>
          </p:nvPr>
        </p:nvSpPr>
        <p:spPr>
          <a:xfrm flipH="1">
            <a:off x="7555637" y="2972229"/>
            <a:ext cx="3044000" cy="58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3"/>
          <p:cNvSpPr txBox="1">
            <a:spLocks noGrp="1"/>
          </p:cNvSpPr>
          <p:nvPr>
            <p:ph type="subTitle" idx="6"/>
          </p:nvPr>
        </p:nvSpPr>
        <p:spPr>
          <a:xfrm flipH="1">
            <a:off x="1592584" y="5086467"/>
            <a:ext cx="3044000" cy="58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3"/>
          <p:cNvSpPr txBox="1">
            <a:spLocks noGrp="1"/>
          </p:cNvSpPr>
          <p:nvPr>
            <p:ph type="subTitle" idx="7"/>
          </p:nvPr>
        </p:nvSpPr>
        <p:spPr>
          <a:xfrm flipH="1">
            <a:off x="1592584" y="2961163"/>
            <a:ext cx="3044000" cy="58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4353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64"/>
        <p:cNvGrpSpPr/>
        <p:nvPr/>
      </p:nvGrpSpPr>
      <p:grpSpPr>
        <a:xfrm>
          <a:off x="0" y="0"/>
          <a:ext cx="0" cy="0"/>
          <a:chOff x="0" y="0"/>
          <a:chExt cx="0" cy="0"/>
        </a:xfrm>
      </p:grpSpPr>
      <p:pic>
        <p:nvPicPr>
          <p:cNvPr id="65" name="Google Shape;65;p1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0433" y="0"/>
            <a:ext cx="12192000" cy="6858000"/>
          </a:xfrm>
          <a:prstGeom prst="rect">
            <a:avLst/>
          </a:prstGeom>
          <a:noFill/>
          <a:ln>
            <a:noFill/>
          </a:ln>
        </p:spPr>
      </p:pic>
      <p:sp>
        <p:nvSpPr>
          <p:cNvPr id="66" name="Google Shape;66;p14"/>
          <p:cNvSpPr txBox="1">
            <a:spLocks noGrp="1"/>
          </p:cNvSpPr>
          <p:nvPr>
            <p:ph type="ctrTitle"/>
          </p:nvPr>
        </p:nvSpPr>
        <p:spPr>
          <a:xfrm>
            <a:off x="967033" y="3998884"/>
            <a:ext cx="8113600" cy="7704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4800">
                <a:solidFill>
                  <a:schemeClr val="accent5"/>
                </a:solidFill>
              </a:defRPr>
            </a:lvl1pPr>
            <a:lvl2pPr lvl="1" algn="ctr" rtl="0">
              <a:spcBef>
                <a:spcPts val="0"/>
              </a:spcBef>
              <a:spcAft>
                <a:spcPts val="0"/>
              </a:spcAft>
              <a:buClr>
                <a:schemeClr val="accent3"/>
              </a:buClr>
              <a:buSzPts val="1400"/>
              <a:buNone/>
              <a:defRPr sz="1867">
                <a:solidFill>
                  <a:schemeClr val="accent3"/>
                </a:solidFill>
              </a:defRPr>
            </a:lvl2pPr>
            <a:lvl3pPr lvl="2" algn="ctr" rtl="0">
              <a:spcBef>
                <a:spcPts val="0"/>
              </a:spcBef>
              <a:spcAft>
                <a:spcPts val="0"/>
              </a:spcAft>
              <a:buClr>
                <a:schemeClr val="accent3"/>
              </a:buClr>
              <a:buSzPts val="1400"/>
              <a:buNone/>
              <a:defRPr sz="1867">
                <a:solidFill>
                  <a:schemeClr val="accent3"/>
                </a:solidFill>
              </a:defRPr>
            </a:lvl3pPr>
            <a:lvl4pPr lvl="3" algn="ctr" rtl="0">
              <a:spcBef>
                <a:spcPts val="0"/>
              </a:spcBef>
              <a:spcAft>
                <a:spcPts val="0"/>
              </a:spcAft>
              <a:buClr>
                <a:schemeClr val="accent3"/>
              </a:buClr>
              <a:buSzPts val="1400"/>
              <a:buNone/>
              <a:defRPr sz="1867">
                <a:solidFill>
                  <a:schemeClr val="accent3"/>
                </a:solidFill>
              </a:defRPr>
            </a:lvl4pPr>
            <a:lvl5pPr lvl="4" algn="ctr" rtl="0">
              <a:spcBef>
                <a:spcPts val="0"/>
              </a:spcBef>
              <a:spcAft>
                <a:spcPts val="0"/>
              </a:spcAft>
              <a:buClr>
                <a:schemeClr val="accent3"/>
              </a:buClr>
              <a:buSzPts val="1400"/>
              <a:buNone/>
              <a:defRPr sz="1867">
                <a:solidFill>
                  <a:schemeClr val="accent3"/>
                </a:solidFill>
              </a:defRPr>
            </a:lvl5pPr>
            <a:lvl6pPr lvl="5" algn="ctr" rtl="0">
              <a:spcBef>
                <a:spcPts val="0"/>
              </a:spcBef>
              <a:spcAft>
                <a:spcPts val="0"/>
              </a:spcAft>
              <a:buClr>
                <a:schemeClr val="accent3"/>
              </a:buClr>
              <a:buSzPts val="1400"/>
              <a:buNone/>
              <a:defRPr sz="1867">
                <a:solidFill>
                  <a:schemeClr val="accent3"/>
                </a:solidFill>
              </a:defRPr>
            </a:lvl6pPr>
            <a:lvl7pPr lvl="6" algn="ctr" rtl="0">
              <a:spcBef>
                <a:spcPts val="0"/>
              </a:spcBef>
              <a:spcAft>
                <a:spcPts val="0"/>
              </a:spcAft>
              <a:buClr>
                <a:schemeClr val="accent3"/>
              </a:buClr>
              <a:buSzPts val="1400"/>
              <a:buNone/>
              <a:defRPr sz="1867">
                <a:solidFill>
                  <a:schemeClr val="accent3"/>
                </a:solidFill>
              </a:defRPr>
            </a:lvl7pPr>
            <a:lvl8pPr lvl="7" algn="ctr" rtl="0">
              <a:spcBef>
                <a:spcPts val="0"/>
              </a:spcBef>
              <a:spcAft>
                <a:spcPts val="0"/>
              </a:spcAft>
              <a:buClr>
                <a:schemeClr val="accent3"/>
              </a:buClr>
              <a:buSzPts val="1400"/>
              <a:buNone/>
              <a:defRPr sz="1867">
                <a:solidFill>
                  <a:schemeClr val="accent3"/>
                </a:solidFill>
              </a:defRPr>
            </a:lvl8pPr>
            <a:lvl9pPr lvl="8" algn="ctr" rtl="0">
              <a:spcBef>
                <a:spcPts val="0"/>
              </a:spcBef>
              <a:spcAft>
                <a:spcPts val="0"/>
              </a:spcAft>
              <a:buClr>
                <a:schemeClr val="accent3"/>
              </a:buClr>
              <a:buSzPts val="1400"/>
              <a:buNone/>
              <a:defRPr sz="1867">
                <a:solidFill>
                  <a:schemeClr val="accent3"/>
                </a:solidFill>
              </a:defRPr>
            </a:lvl9pPr>
          </a:lstStyle>
          <a:p>
            <a:endParaRPr/>
          </a:p>
        </p:txBody>
      </p:sp>
      <p:sp>
        <p:nvSpPr>
          <p:cNvPr id="67" name="Google Shape;67;p14"/>
          <p:cNvSpPr txBox="1">
            <a:spLocks noGrp="1"/>
          </p:cNvSpPr>
          <p:nvPr>
            <p:ph type="subTitle" idx="1"/>
          </p:nvPr>
        </p:nvSpPr>
        <p:spPr>
          <a:xfrm>
            <a:off x="967077" y="2323917"/>
            <a:ext cx="8113600" cy="16176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None/>
              <a:defRPr sz="2933">
                <a:solidFill>
                  <a:schemeClr val="accent5"/>
                </a:solidFill>
              </a:defRPr>
            </a:lvl1pPr>
            <a:lvl2pPr lvl="1" rtl="0">
              <a:lnSpc>
                <a:spcPct val="100000"/>
              </a:lnSpc>
              <a:spcBef>
                <a:spcPts val="0"/>
              </a:spcBef>
              <a:spcAft>
                <a:spcPts val="0"/>
              </a:spcAft>
              <a:buNone/>
              <a:defRPr sz="2933">
                <a:solidFill>
                  <a:schemeClr val="accent5"/>
                </a:solidFill>
              </a:defRPr>
            </a:lvl2pPr>
            <a:lvl3pPr lvl="2" rtl="0">
              <a:lnSpc>
                <a:spcPct val="100000"/>
              </a:lnSpc>
              <a:spcBef>
                <a:spcPts val="0"/>
              </a:spcBef>
              <a:spcAft>
                <a:spcPts val="0"/>
              </a:spcAft>
              <a:buNone/>
              <a:defRPr sz="2933">
                <a:solidFill>
                  <a:schemeClr val="accent5"/>
                </a:solidFill>
              </a:defRPr>
            </a:lvl3pPr>
            <a:lvl4pPr lvl="3" rtl="0">
              <a:lnSpc>
                <a:spcPct val="100000"/>
              </a:lnSpc>
              <a:spcBef>
                <a:spcPts val="0"/>
              </a:spcBef>
              <a:spcAft>
                <a:spcPts val="0"/>
              </a:spcAft>
              <a:buNone/>
              <a:defRPr sz="2933">
                <a:solidFill>
                  <a:schemeClr val="accent5"/>
                </a:solidFill>
              </a:defRPr>
            </a:lvl4pPr>
            <a:lvl5pPr lvl="4" rtl="0">
              <a:lnSpc>
                <a:spcPct val="100000"/>
              </a:lnSpc>
              <a:spcBef>
                <a:spcPts val="0"/>
              </a:spcBef>
              <a:spcAft>
                <a:spcPts val="0"/>
              </a:spcAft>
              <a:buNone/>
              <a:defRPr sz="2933">
                <a:solidFill>
                  <a:schemeClr val="accent5"/>
                </a:solidFill>
              </a:defRPr>
            </a:lvl5pPr>
            <a:lvl6pPr lvl="5" rtl="0">
              <a:lnSpc>
                <a:spcPct val="100000"/>
              </a:lnSpc>
              <a:spcBef>
                <a:spcPts val="0"/>
              </a:spcBef>
              <a:spcAft>
                <a:spcPts val="0"/>
              </a:spcAft>
              <a:buNone/>
              <a:defRPr sz="2933">
                <a:solidFill>
                  <a:schemeClr val="accent5"/>
                </a:solidFill>
              </a:defRPr>
            </a:lvl6pPr>
            <a:lvl7pPr lvl="6" rtl="0">
              <a:lnSpc>
                <a:spcPct val="100000"/>
              </a:lnSpc>
              <a:spcBef>
                <a:spcPts val="0"/>
              </a:spcBef>
              <a:spcAft>
                <a:spcPts val="0"/>
              </a:spcAft>
              <a:buNone/>
              <a:defRPr sz="2933">
                <a:solidFill>
                  <a:schemeClr val="accent5"/>
                </a:solidFill>
              </a:defRPr>
            </a:lvl7pPr>
            <a:lvl8pPr lvl="7" rtl="0">
              <a:lnSpc>
                <a:spcPct val="100000"/>
              </a:lnSpc>
              <a:spcBef>
                <a:spcPts val="0"/>
              </a:spcBef>
              <a:spcAft>
                <a:spcPts val="0"/>
              </a:spcAft>
              <a:buNone/>
              <a:defRPr sz="2933">
                <a:solidFill>
                  <a:schemeClr val="accent5"/>
                </a:solidFill>
              </a:defRPr>
            </a:lvl8pPr>
            <a:lvl9pPr lvl="8" rtl="0">
              <a:lnSpc>
                <a:spcPct val="100000"/>
              </a:lnSpc>
              <a:spcBef>
                <a:spcPts val="0"/>
              </a:spcBef>
              <a:spcAft>
                <a:spcPts val="0"/>
              </a:spcAft>
              <a:buNone/>
              <a:defRPr sz="2933">
                <a:solidFill>
                  <a:schemeClr val="accent5"/>
                </a:solidFill>
              </a:defRPr>
            </a:lvl9pPr>
          </a:lstStyle>
          <a:p>
            <a:endParaRPr/>
          </a:p>
        </p:txBody>
      </p:sp>
    </p:spTree>
    <p:extLst>
      <p:ext uri="{BB962C8B-B14F-4D97-AF65-F5344CB8AC3E}">
        <p14:creationId xmlns:p14="http://schemas.microsoft.com/office/powerpoint/2010/main" val="1173839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long list">
  <p:cSld name="Title and long list">
    <p:bg>
      <p:bgPr>
        <a:solidFill>
          <a:schemeClr val="dk2"/>
        </a:solidFill>
        <a:effectLst/>
      </p:bgPr>
    </p:bg>
    <p:spTree>
      <p:nvGrpSpPr>
        <p:cNvPr id="1" name="Shape 68"/>
        <p:cNvGrpSpPr/>
        <p:nvPr/>
      </p:nvGrpSpPr>
      <p:grpSpPr>
        <a:xfrm>
          <a:off x="0" y="0"/>
          <a:ext cx="0" cy="0"/>
          <a:chOff x="0" y="0"/>
          <a:chExt cx="0" cy="0"/>
        </a:xfrm>
      </p:grpSpPr>
      <p:pic>
        <p:nvPicPr>
          <p:cNvPr id="69" name="Google Shape;69;p1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49433" y="-55466"/>
            <a:ext cx="12290599" cy="6913465"/>
          </a:xfrm>
          <a:prstGeom prst="rect">
            <a:avLst/>
          </a:prstGeom>
          <a:noFill/>
          <a:ln>
            <a:noFill/>
          </a:ln>
        </p:spPr>
      </p:pic>
      <p:sp>
        <p:nvSpPr>
          <p:cNvPr id="70" name="Google Shape;70;p15"/>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
        <p:nvSpPr>
          <p:cNvPr id="71" name="Google Shape;71;p15"/>
          <p:cNvSpPr txBox="1">
            <a:spLocks noGrp="1"/>
          </p:cNvSpPr>
          <p:nvPr>
            <p:ph type="body" idx="1"/>
          </p:nvPr>
        </p:nvSpPr>
        <p:spPr>
          <a:xfrm>
            <a:off x="960067" y="1307133"/>
            <a:ext cx="10271600" cy="5089600"/>
          </a:xfrm>
          <a:prstGeom prst="rect">
            <a:avLst/>
          </a:prstGeom>
        </p:spPr>
        <p:txBody>
          <a:bodyPr spcFirstLastPara="1" wrap="square" lIns="91425" tIns="91425" rIns="91425" bIns="91425" anchor="t" anchorCtr="0">
            <a:noAutofit/>
          </a:bodyPr>
          <a:lstStyle>
            <a:lvl1pPr marL="609585" lvl="0" indent="-397923" rtl="0">
              <a:lnSpc>
                <a:spcPct val="100000"/>
              </a:lnSpc>
              <a:spcBef>
                <a:spcPts val="0"/>
              </a:spcBef>
              <a:spcAft>
                <a:spcPts val="0"/>
              </a:spcAft>
              <a:buSzPts val="1100"/>
              <a:buAutoNum type="arabicPeriod"/>
              <a:defRPr/>
            </a:lvl1pPr>
            <a:lvl2pPr marL="1219170" lvl="1" indent="-397923" rtl="0">
              <a:lnSpc>
                <a:spcPct val="100000"/>
              </a:lnSpc>
              <a:spcBef>
                <a:spcPts val="2133"/>
              </a:spcBef>
              <a:spcAft>
                <a:spcPts val="0"/>
              </a:spcAft>
              <a:buSzPts val="1100"/>
              <a:buFont typeface="Muli Regular"/>
              <a:buAutoNum type="alphaLcPeriod"/>
              <a:defRPr/>
            </a:lvl2pPr>
            <a:lvl3pPr marL="1828754" lvl="2" indent="-397923" rtl="0">
              <a:lnSpc>
                <a:spcPct val="100000"/>
              </a:lnSpc>
              <a:spcBef>
                <a:spcPts val="2133"/>
              </a:spcBef>
              <a:spcAft>
                <a:spcPts val="0"/>
              </a:spcAft>
              <a:buSzPts val="1100"/>
              <a:buFont typeface="Muli Regular"/>
              <a:buAutoNum type="romanLcPeriod"/>
              <a:defRPr/>
            </a:lvl3pPr>
            <a:lvl4pPr marL="2438339" lvl="3" indent="-397923" rtl="0">
              <a:lnSpc>
                <a:spcPct val="100000"/>
              </a:lnSpc>
              <a:spcBef>
                <a:spcPts val="2133"/>
              </a:spcBef>
              <a:spcAft>
                <a:spcPts val="0"/>
              </a:spcAft>
              <a:buSzPts val="1100"/>
              <a:buFont typeface="Muli Regular"/>
              <a:buAutoNum type="arabicPeriod"/>
              <a:defRPr/>
            </a:lvl4pPr>
            <a:lvl5pPr marL="3047924" lvl="4" indent="-397923" rtl="0">
              <a:lnSpc>
                <a:spcPct val="100000"/>
              </a:lnSpc>
              <a:spcBef>
                <a:spcPts val="2133"/>
              </a:spcBef>
              <a:spcAft>
                <a:spcPts val="0"/>
              </a:spcAft>
              <a:buSzPts val="1100"/>
              <a:buFont typeface="Muli Regular"/>
              <a:buAutoNum type="alphaLcPeriod"/>
              <a:defRPr/>
            </a:lvl5pPr>
            <a:lvl6pPr marL="3657509" lvl="5" indent="-397923" rtl="0">
              <a:lnSpc>
                <a:spcPct val="100000"/>
              </a:lnSpc>
              <a:spcBef>
                <a:spcPts val="2133"/>
              </a:spcBef>
              <a:spcAft>
                <a:spcPts val="0"/>
              </a:spcAft>
              <a:buSzPts val="1100"/>
              <a:buFont typeface="Muli Regular"/>
              <a:buAutoNum type="romanLcPeriod"/>
              <a:defRPr/>
            </a:lvl6pPr>
            <a:lvl7pPr marL="4267093" lvl="6" indent="-397923" rtl="0">
              <a:lnSpc>
                <a:spcPct val="100000"/>
              </a:lnSpc>
              <a:spcBef>
                <a:spcPts val="2133"/>
              </a:spcBef>
              <a:spcAft>
                <a:spcPts val="0"/>
              </a:spcAft>
              <a:buSzPts val="1100"/>
              <a:buFont typeface="Muli Regular"/>
              <a:buAutoNum type="arabicPeriod"/>
              <a:defRPr/>
            </a:lvl7pPr>
            <a:lvl8pPr marL="4876678" lvl="7" indent="-397923" rtl="0">
              <a:lnSpc>
                <a:spcPct val="100000"/>
              </a:lnSpc>
              <a:spcBef>
                <a:spcPts val="2133"/>
              </a:spcBef>
              <a:spcAft>
                <a:spcPts val="0"/>
              </a:spcAft>
              <a:buSzPts val="1100"/>
              <a:buFont typeface="Muli Regular"/>
              <a:buAutoNum type="alphaLcPeriod"/>
              <a:defRPr/>
            </a:lvl8pPr>
            <a:lvl9pPr marL="5486263" lvl="8" indent="-397923" rtl="0">
              <a:lnSpc>
                <a:spcPct val="100000"/>
              </a:lnSpc>
              <a:spcBef>
                <a:spcPts val="2133"/>
              </a:spcBef>
              <a:spcAft>
                <a:spcPts val="2133"/>
              </a:spcAft>
              <a:buSzPts val="1100"/>
              <a:buFont typeface="Muli Regular"/>
              <a:buAutoNum type="romanLcPeriod"/>
              <a:defRPr/>
            </a:lvl9pPr>
          </a:lstStyle>
          <a:p>
            <a:endParaRPr/>
          </a:p>
        </p:txBody>
      </p:sp>
    </p:spTree>
    <p:extLst>
      <p:ext uri="{BB962C8B-B14F-4D97-AF65-F5344CB8AC3E}">
        <p14:creationId xmlns:p14="http://schemas.microsoft.com/office/powerpoint/2010/main" val="2315965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dk2"/>
        </a:solidFill>
        <a:effectLst/>
      </p:bgPr>
    </p:bg>
    <p:spTree>
      <p:nvGrpSpPr>
        <p:cNvPr id="1" name="Shape 72"/>
        <p:cNvGrpSpPr/>
        <p:nvPr/>
      </p:nvGrpSpPr>
      <p:grpSpPr>
        <a:xfrm>
          <a:off x="0" y="0"/>
          <a:ext cx="0" cy="0"/>
          <a:chOff x="0" y="0"/>
          <a:chExt cx="0" cy="0"/>
        </a:xfrm>
      </p:grpSpPr>
      <p:pic>
        <p:nvPicPr>
          <p:cNvPr id="73" name="Google Shape;73;p16"/>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30700" y="0"/>
            <a:ext cx="12232531" cy="6858000"/>
          </a:xfrm>
          <a:prstGeom prst="rect">
            <a:avLst/>
          </a:prstGeom>
          <a:noFill/>
          <a:ln>
            <a:noFill/>
          </a:ln>
        </p:spPr>
      </p:pic>
      <p:sp>
        <p:nvSpPr>
          <p:cNvPr id="74" name="Google Shape;74;p16"/>
          <p:cNvSpPr txBox="1">
            <a:spLocks noGrp="1"/>
          </p:cNvSpPr>
          <p:nvPr>
            <p:ph type="subTitle" idx="1"/>
          </p:nvPr>
        </p:nvSpPr>
        <p:spPr>
          <a:xfrm>
            <a:off x="8126761" y="3994800"/>
            <a:ext cx="3006800" cy="103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200" b="1">
                <a:latin typeface="Tulpen One"/>
                <a:ea typeface="Tulpen One"/>
                <a:cs typeface="Tulpen One"/>
                <a:sym typeface="Tulpen One"/>
              </a:defRPr>
            </a:lvl1pPr>
            <a:lvl2pPr lvl="1" algn="ctr" rtl="0">
              <a:lnSpc>
                <a:spcPct val="100000"/>
              </a:lnSpc>
              <a:spcBef>
                <a:spcPts val="2133"/>
              </a:spcBef>
              <a:spcAft>
                <a:spcPts val="0"/>
              </a:spcAft>
              <a:buNone/>
              <a:defRPr sz="3200" b="1">
                <a:latin typeface="Tulpen One"/>
                <a:ea typeface="Tulpen One"/>
                <a:cs typeface="Tulpen One"/>
                <a:sym typeface="Tulpen One"/>
              </a:defRPr>
            </a:lvl2pPr>
            <a:lvl3pPr lvl="2" algn="ctr" rtl="0">
              <a:lnSpc>
                <a:spcPct val="100000"/>
              </a:lnSpc>
              <a:spcBef>
                <a:spcPts val="2133"/>
              </a:spcBef>
              <a:spcAft>
                <a:spcPts val="0"/>
              </a:spcAft>
              <a:buNone/>
              <a:defRPr sz="3200" b="1">
                <a:latin typeface="Tulpen One"/>
                <a:ea typeface="Tulpen One"/>
                <a:cs typeface="Tulpen One"/>
                <a:sym typeface="Tulpen One"/>
              </a:defRPr>
            </a:lvl3pPr>
            <a:lvl4pPr lvl="3" algn="ctr" rtl="0">
              <a:lnSpc>
                <a:spcPct val="100000"/>
              </a:lnSpc>
              <a:spcBef>
                <a:spcPts val="2133"/>
              </a:spcBef>
              <a:spcAft>
                <a:spcPts val="0"/>
              </a:spcAft>
              <a:buNone/>
              <a:defRPr sz="3200" b="1">
                <a:latin typeface="Tulpen One"/>
                <a:ea typeface="Tulpen One"/>
                <a:cs typeface="Tulpen One"/>
                <a:sym typeface="Tulpen One"/>
              </a:defRPr>
            </a:lvl4pPr>
            <a:lvl5pPr lvl="4" algn="ctr" rtl="0">
              <a:lnSpc>
                <a:spcPct val="100000"/>
              </a:lnSpc>
              <a:spcBef>
                <a:spcPts val="2133"/>
              </a:spcBef>
              <a:spcAft>
                <a:spcPts val="0"/>
              </a:spcAft>
              <a:buNone/>
              <a:defRPr sz="3200" b="1">
                <a:latin typeface="Tulpen One"/>
                <a:ea typeface="Tulpen One"/>
                <a:cs typeface="Tulpen One"/>
                <a:sym typeface="Tulpen One"/>
              </a:defRPr>
            </a:lvl5pPr>
            <a:lvl6pPr lvl="5" algn="ctr" rtl="0">
              <a:lnSpc>
                <a:spcPct val="100000"/>
              </a:lnSpc>
              <a:spcBef>
                <a:spcPts val="2133"/>
              </a:spcBef>
              <a:spcAft>
                <a:spcPts val="0"/>
              </a:spcAft>
              <a:buNone/>
              <a:defRPr sz="3200" b="1">
                <a:latin typeface="Tulpen One"/>
                <a:ea typeface="Tulpen One"/>
                <a:cs typeface="Tulpen One"/>
                <a:sym typeface="Tulpen One"/>
              </a:defRPr>
            </a:lvl6pPr>
            <a:lvl7pPr lvl="6" algn="ctr" rtl="0">
              <a:lnSpc>
                <a:spcPct val="100000"/>
              </a:lnSpc>
              <a:spcBef>
                <a:spcPts val="2133"/>
              </a:spcBef>
              <a:spcAft>
                <a:spcPts val="0"/>
              </a:spcAft>
              <a:buNone/>
              <a:defRPr sz="3200" b="1">
                <a:latin typeface="Tulpen One"/>
                <a:ea typeface="Tulpen One"/>
                <a:cs typeface="Tulpen One"/>
                <a:sym typeface="Tulpen One"/>
              </a:defRPr>
            </a:lvl7pPr>
            <a:lvl8pPr lvl="7" algn="ctr" rtl="0">
              <a:lnSpc>
                <a:spcPct val="100000"/>
              </a:lnSpc>
              <a:spcBef>
                <a:spcPts val="2133"/>
              </a:spcBef>
              <a:spcAft>
                <a:spcPts val="0"/>
              </a:spcAft>
              <a:buNone/>
              <a:defRPr sz="3200" b="1">
                <a:latin typeface="Tulpen One"/>
                <a:ea typeface="Tulpen One"/>
                <a:cs typeface="Tulpen One"/>
                <a:sym typeface="Tulpen One"/>
              </a:defRPr>
            </a:lvl8pPr>
            <a:lvl9pPr lvl="8" algn="ctr" rtl="0">
              <a:lnSpc>
                <a:spcPct val="100000"/>
              </a:lnSpc>
              <a:spcBef>
                <a:spcPts val="2133"/>
              </a:spcBef>
              <a:spcAft>
                <a:spcPts val="2133"/>
              </a:spcAft>
              <a:buNone/>
              <a:defRPr sz="3200" b="1">
                <a:latin typeface="Tulpen One"/>
                <a:ea typeface="Tulpen One"/>
                <a:cs typeface="Tulpen One"/>
                <a:sym typeface="Tulpen One"/>
              </a:defRPr>
            </a:lvl9pPr>
          </a:lstStyle>
          <a:p>
            <a:endParaRPr/>
          </a:p>
        </p:txBody>
      </p:sp>
      <p:sp>
        <p:nvSpPr>
          <p:cNvPr id="75" name="Google Shape;75;p16"/>
          <p:cNvSpPr txBox="1">
            <a:spLocks noGrp="1"/>
          </p:cNvSpPr>
          <p:nvPr>
            <p:ph type="subTitle" idx="2"/>
          </p:nvPr>
        </p:nvSpPr>
        <p:spPr>
          <a:xfrm>
            <a:off x="4561895" y="2820100"/>
            <a:ext cx="3006800" cy="103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200" b="1">
                <a:latin typeface="Tulpen One"/>
                <a:ea typeface="Tulpen One"/>
                <a:cs typeface="Tulpen One"/>
                <a:sym typeface="Tulpen One"/>
              </a:defRPr>
            </a:lvl1pPr>
            <a:lvl2pPr lvl="1" algn="ctr" rtl="0">
              <a:lnSpc>
                <a:spcPct val="100000"/>
              </a:lnSpc>
              <a:spcBef>
                <a:spcPts val="2133"/>
              </a:spcBef>
              <a:spcAft>
                <a:spcPts val="0"/>
              </a:spcAft>
              <a:buNone/>
              <a:defRPr sz="3200" b="1">
                <a:latin typeface="Tulpen One"/>
                <a:ea typeface="Tulpen One"/>
                <a:cs typeface="Tulpen One"/>
                <a:sym typeface="Tulpen One"/>
              </a:defRPr>
            </a:lvl2pPr>
            <a:lvl3pPr lvl="2" algn="ctr" rtl="0">
              <a:lnSpc>
                <a:spcPct val="100000"/>
              </a:lnSpc>
              <a:spcBef>
                <a:spcPts val="2133"/>
              </a:spcBef>
              <a:spcAft>
                <a:spcPts val="0"/>
              </a:spcAft>
              <a:buNone/>
              <a:defRPr sz="3200" b="1">
                <a:latin typeface="Tulpen One"/>
                <a:ea typeface="Tulpen One"/>
                <a:cs typeface="Tulpen One"/>
                <a:sym typeface="Tulpen One"/>
              </a:defRPr>
            </a:lvl3pPr>
            <a:lvl4pPr lvl="3" algn="ctr" rtl="0">
              <a:lnSpc>
                <a:spcPct val="100000"/>
              </a:lnSpc>
              <a:spcBef>
                <a:spcPts val="2133"/>
              </a:spcBef>
              <a:spcAft>
                <a:spcPts val="0"/>
              </a:spcAft>
              <a:buNone/>
              <a:defRPr sz="3200" b="1">
                <a:latin typeface="Tulpen One"/>
                <a:ea typeface="Tulpen One"/>
                <a:cs typeface="Tulpen One"/>
                <a:sym typeface="Tulpen One"/>
              </a:defRPr>
            </a:lvl4pPr>
            <a:lvl5pPr lvl="4" algn="ctr" rtl="0">
              <a:lnSpc>
                <a:spcPct val="100000"/>
              </a:lnSpc>
              <a:spcBef>
                <a:spcPts val="2133"/>
              </a:spcBef>
              <a:spcAft>
                <a:spcPts val="0"/>
              </a:spcAft>
              <a:buNone/>
              <a:defRPr sz="3200" b="1">
                <a:latin typeface="Tulpen One"/>
                <a:ea typeface="Tulpen One"/>
                <a:cs typeface="Tulpen One"/>
                <a:sym typeface="Tulpen One"/>
              </a:defRPr>
            </a:lvl5pPr>
            <a:lvl6pPr lvl="5" algn="ctr" rtl="0">
              <a:lnSpc>
                <a:spcPct val="100000"/>
              </a:lnSpc>
              <a:spcBef>
                <a:spcPts val="2133"/>
              </a:spcBef>
              <a:spcAft>
                <a:spcPts val="0"/>
              </a:spcAft>
              <a:buNone/>
              <a:defRPr sz="3200" b="1">
                <a:latin typeface="Tulpen One"/>
                <a:ea typeface="Tulpen One"/>
                <a:cs typeface="Tulpen One"/>
                <a:sym typeface="Tulpen One"/>
              </a:defRPr>
            </a:lvl6pPr>
            <a:lvl7pPr lvl="6" algn="ctr" rtl="0">
              <a:lnSpc>
                <a:spcPct val="100000"/>
              </a:lnSpc>
              <a:spcBef>
                <a:spcPts val="2133"/>
              </a:spcBef>
              <a:spcAft>
                <a:spcPts val="0"/>
              </a:spcAft>
              <a:buNone/>
              <a:defRPr sz="3200" b="1">
                <a:latin typeface="Tulpen One"/>
                <a:ea typeface="Tulpen One"/>
                <a:cs typeface="Tulpen One"/>
                <a:sym typeface="Tulpen One"/>
              </a:defRPr>
            </a:lvl7pPr>
            <a:lvl8pPr lvl="7" algn="ctr" rtl="0">
              <a:lnSpc>
                <a:spcPct val="100000"/>
              </a:lnSpc>
              <a:spcBef>
                <a:spcPts val="2133"/>
              </a:spcBef>
              <a:spcAft>
                <a:spcPts val="0"/>
              </a:spcAft>
              <a:buNone/>
              <a:defRPr sz="3200" b="1">
                <a:latin typeface="Tulpen One"/>
                <a:ea typeface="Tulpen One"/>
                <a:cs typeface="Tulpen One"/>
                <a:sym typeface="Tulpen One"/>
              </a:defRPr>
            </a:lvl8pPr>
            <a:lvl9pPr lvl="8" algn="ctr" rtl="0">
              <a:lnSpc>
                <a:spcPct val="100000"/>
              </a:lnSpc>
              <a:spcBef>
                <a:spcPts val="2133"/>
              </a:spcBef>
              <a:spcAft>
                <a:spcPts val="2133"/>
              </a:spcAft>
              <a:buNone/>
              <a:defRPr sz="3200" b="1">
                <a:latin typeface="Tulpen One"/>
                <a:ea typeface="Tulpen One"/>
                <a:cs typeface="Tulpen One"/>
                <a:sym typeface="Tulpen One"/>
              </a:defRPr>
            </a:lvl9pPr>
          </a:lstStyle>
          <a:p>
            <a:endParaRPr/>
          </a:p>
        </p:txBody>
      </p:sp>
      <p:sp>
        <p:nvSpPr>
          <p:cNvPr id="76" name="Google Shape;76;p16"/>
          <p:cNvSpPr txBox="1">
            <a:spLocks noGrp="1"/>
          </p:cNvSpPr>
          <p:nvPr>
            <p:ph type="subTitle" idx="3"/>
          </p:nvPr>
        </p:nvSpPr>
        <p:spPr>
          <a:xfrm>
            <a:off x="997028" y="3994800"/>
            <a:ext cx="3006800" cy="1034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200" b="1">
                <a:latin typeface="Tulpen One"/>
                <a:ea typeface="Tulpen One"/>
                <a:cs typeface="Tulpen One"/>
                <a:sym typeface="Tulpen One"/>
              </a:defRPr>
            </a:lvl1pPr>
            <a:lvl2pPr lvl="1" algn="ctr" rtl="0">
              <a:lnSpc>
                <a:spcPct val="100000"/>
              </a:lnSpc>
              <a:spcBef>
                <a:spcPts val="2133"/>
              </a:spcBef>
              <a:spcAft>
                <a:spcPts val="0"/>
              </a:spcAft>
              <a:buNone/>
              <a:defRPr sz="3200" b="1">
                <a:latin typeface="Tulpen One"/>
                <a:ea typeface="Tulpen One"/>
                <a:cs typeface="Tulpen One"/>
                <a:sym typeface="Tulpen One"/>
              </a:defRPr>
            </a:lvl2pPr>
            <a:lvl3pPr lvl="2" algn="ctr" rtl="0">
              <a:lnSpc>
                <a:spcPct val="100000"/>
              </a:lnSpc>
              <a:spcBef>
                <a:spcPts val="2133"/>
              </a:spcBef>
              <a:spcAft>
                <a:spcPts val="0"/>
              </a:spcAft>
              <a:buNone/>
              <a:defRPr sz="3200" b="1">
                <a:latin typeface="Tulpen One"/>
                <a:ea typeface="Tulpen One"/>
                <a:cs typeface="Tulpen One"/>
                <a:sym typeface="Tulpen One"/>
              </a:defRPr>
            </a:lvl3pPr>
            <a:lvl4pPr lvl="3" algn="ctr" rtl="0">
              <a:lnSpc>
                <a:spcPct val="100000"/>
              </a:lnSpc>
              <a:spcBef>
                <a:spcPts val="2133"/>
              </a:spcBef>
              <a:spcAft>
                <a:spcPts val="0"/>
              </a:spcAft>
              <a:buNone/>
              <a:defRPr sz="3200" b="1">
                <a:latin typeface="Tulpen One"/>
                <a:ea typeface="Tulpen One"/>
                <a:cs typeface="Tulpen One"/>
                <a:sym typeface="Tulpen One"/>
              </a:defRPr>
            </a:lvl4pPr>
            <a:lvl5pPr lvl="4" algn="ctr" rtl="0">
              <a:lnSpc>
                <a:spcPct val="100000"/>
              </a:lnSpc>
              <a:spcBef>
                <a:spcPts val="2133"/>
              </a:spcBef>
              <a:spcAft>
                <a:spcPts val="0"/>
              </a:spcAft>
              <a:buNone/>
              <a:defRPr sz="3200" b="1">
                <a:latin typeface="Tulpen One"/>
                <a:ea typeface="Tulpen One"/>
                <a:cs typeface="Tulpen One"/>
                <a:sym typeface="Tulpen One"/>
              </a:defRPr>
            </a:lvl5pPr>
            <a:lvl6pPr lvl="5" algn="ctr" rtl="0">
              <a:lnSpc>
                <a:spcPct val="100000"/>
              </a:lnSpc>
              <a:spcBef>
                <a:spcPts val="2133"/>
              </a:spcBef>
              <a:spcAft>
                <a:spcPts val="0"/>
              </a:spcAft>
              <a:buNone/>
              <a:defRPr sz="3200" b="1">
                <a:latin typeface="Tulpen One"/>
                <a:ea typeface="Tulpen One"/>
                <a:cs typeface="Tulpen One"/>
                <a:sym typeface="Tulpen One"/>
              </a:defRPr>
            </a:lvl6pPr>
            <a:lvl7pPr lvl="6" algn="ctr" rtl="0">
              <a:lnSpc>
                <a:spcPct val="100000"/>
              </a:lnSpc>
              <a:spcBef>
                <a:spcPts val="2133"/>
              </a:spcBef>
              <a:spcAft>
                <a:spcPts val="0"/>
              </a:spcAft>
              <a:buNone/>
              <a:defRPr sz="3200" b="1">
                <a:latin typeface="Tulpen One"/>
                <a:ea typeface="Tulpen One"/>
                <a:cs typeface="Tulpen One"/>
                <a:sym typeface="Tulpen One"/>
              </a:defRPr>
            </a:lvl7pPr>
            <a:lvl8pPr lvl="7" algn="ctr" rtl="0">
              <a:lnSpc>
                <a:spcPct val="100000"/>
              </a:lnSpc>
              <a:spcBef>
                <a:spcPts val="2133"/>
              </a:spcBef>
              <a:spcAft>
                <a:spcPts val="0"/>
              </a:spcAft>
              <a:buNone/>
              <a:defRPr sz="3200" b="1">
                <a:latin typeface="Tulpen One"/>
                <a:ea typeface="Tulpen One"/>
                <a:cs typeface="Tulpen One"/>
                <a:sym typeface="Tulpen One"/>
              </a:defRPr>
            </a:lvl8pPr>
            <a:lvl9pPr lvl="8" algn="ctr" rtl="0">
              <a:lnSpc>
                <a:spcPct val="100000"/>
              </a:lnSpc>
              <a:spcBef>
                <a:spcPts val="2133"/>
              </a:spcBef>
              <a:spcAft>
                <a:spcPts val="2133"/>
              </a:spcAft>
              <a:buNone/>
              <a:defRPr sz="3200" b="1">
                <a:latin typeface="Tulpen One"/>
                <a:ea typeface="Tulpen One"/>
                <a:cs typeface="Tulpen One"/>
                <a:sym typeface="Tulpen One"/>
              </a:defRPr>
            </a:lvl9pPr>
          </a:lstStyle>
          <a:p>
            <a:endParaRPr/>
          </a:p>
        </p:txBody>
      </p:sp>
      <p:sp>
        <p:nvSpPr>
          <p:cNvPr id="77" name="Google Shape;77;p16"/>
          <p:cNvSpPr txBox="1">
            <a:spLocks noGrp="1"/>
          </p:cNvSpPr>
          <p:nvPr>
            <p:ph type="subTitle" idx="4"/>
          </p:nvPr>
        </p:nvSpPr>
        <p:spPr>
          <a:xfrm>
            <a:off x="8126761" y="4698300"/>
            <a:ext cx="3006800" cy="10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78" name="Google Shape;78;p16"/>
          <p:cNvSpPr txBox="1">
            <a:spLocks noGrp="1"/>
          </p:cNvSpPr>
          <p:nvPr>
            <p:ph type="subTitle" idx="5"/>
          </p:nvPr>
        </p:nvSpPr>
        <p:spPr>
          <a:xfrm>
            <a:off x="4561895" y="3523600"/>
            <a:ext cx="3006800" cy="10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79" name="Google Shape;79;p16"/>
          <p:cNvSpPr txBox="1">
            <a:spLocks noGrp="1"/>
          </p:cNvSpPr>
          <p:nvPr>
            <p:ph type="subTitle" idx="6"/>
          </p:nvPr>
        </p:nvSpPr>
        <p:spPr>
          <a:xfrm>
            <a:off x="997028" y="4698300"/>
            <a:ext cx="3006800" cy="10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80" name="Google Shape;80;p16"/>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1195551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dk2"/>
        </a:solidFill>
        <a:effectLst/>
      </p:bgPr>
    </p:bg>
    <p:spTree>
      <p:nvGrpSpPr>
        <p:cNvPr id="1" name="Shape 81"/>
        <p:cNvGrpSpPr/>
        <p:nvPr/>
      </p:nvGrpSpPr>
      <p:grpSpPr>
        <a:xfrm>
          <a:off x="0" y="0"/>
          <a:ext cx="0" cy="0"/>
          <a:chOff x="0" y="0"/>
          <a:chExt cx="0" cy="0"/>
        </a:xfrm>
      </p:grpSpPr>
      <p:pic>
        <p:nvPicPr>
          <p:cNvPr id="82" name="Google Shape;82;p17"/>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83" name="Google Shape;83;p17"/>
          <p:cNvSpPr txBox="1">
            <a:spLocks noGrp="1"/>
          </p:cNvSpPr>
          <p:nvPr>
            <p:ph type="title"/>
          </p:nvPr>
        </p:nvSpPr>
        <p:spPr>
          <a:xfrm>
            <a:off x="2008167" y="2382267"/>
            <a:ext cx="8309200" cy="209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hlink"/>
              </a:buClr>
              <a:buSzPts val="4800"/>
              <a:buNone/>
              <a:defRPr sz="12800">
                <a:solidFill>
                  <a:schemeClr val="hlink"/>
                </a:solidFill>
              </a:defRPr>
            </a:lvl1pPr>
            <a:lvl2pPr lvl="1" rtl="0">
              <a:spcBef>
                <a:spcPts val="0"/>
              </a:spcBef>
              <a:spcAft>
                <a:spcPts val="0"/>
              </a:spcAft>
              <a:buClr>
                <a:schemeClr val="accent3"/>
              </a:buClr>
              <a:buSzPts val="4800"/>
              <a:buNone/>
              <a:defRPr sz="6400">
                <a:solidFill>
                  <a:schemeClr val="accent3"/>
                </a:solidFill>
              </a:defRPr>
            </a:lvl2pPr>
            <a:lvl3pPr lvl="2" rtl="0">
              <a:spcBef>
                <a:spcPts val="0"/>
              </a:spcBef>
              <a:spcAft>
                <a:spcPts val="0"/>
              </a:spcAft>
              <a:buClr>
                <a:schemeClr val="accent3"/>
              </a:buClr>
              <a:buSzPts val="4800"/>
              <a:buNone/>
              <a:defRPr sz="6400">
                <a:solidFill>
                  <a:schemeClr val="accent3"/>
                </a:solidFill>
              </a:defRPr>
            </a:lvl3pPr>
            <a:lvl4pPr lvl="3" rtl="0">
              <a:spcBef>
                <a:spcPts val="0"/>
              </a:spcBef>
              <a:spcAft>
                <a:spcPts val="0"/>
              </a:spcAft>
              <a:buClr>
                <a:schemeClr val="accent3"/>
              </a:buClr>
              <a:buSzPts val="4800"/>
              <a:buNone/>
              <a:defRPr sz="6400">
                <a:solidFill>
                  <a:schemeClr val="accent3"/>
                </a:solidFill>
              </a:defRPr>
            </a:lvl4pPr>
            <a:lvl5pPr lvl="4" rtl="0">
              <a:spcBef>
                <a:spcPts val="0"/>
              </a:spcBef>
              <a:spcAft>
                <a:spcPts val="0"/>
              </a:spcAft>
              <a:buClr>
                <a:schemeClr val="accent3"/>
              </a:buClr>
              <a:buSzPts val="4800"/>
              <a:buNone/>
              <a:defRPr sz="6400">
                <a:solidFill>
                  <a:schemeClr val="accent3"/>
                </a:solidFill>
              </a:defRPr>
            </a:lvl5pPr>
            <a:lvl6pPr lvl="5" rtl="0">
              <a:spcBef>
                <a:spcPts val="0"/>
              </a:spcBef>
              <a:spcAft>
                <a:spcPts val="0"/>
              </a:spcAft>
              <a:buClr>
                <a:schemeClr val="accent3"/>
              </a:buClr>
              <a:buSzPts val="4800"/>
              <a:buNone/>
              <a:defRPr sz="6400">
                <a:solidFill>
                  <a:schemeClr val="accent3"/>
                </a:solidFill>
              </a:defRPr>
            </a:lvl6pPr>
            <a:lvl7pPr lvl="6" rtl="0">
              <a:spcBef>
                <a:spcPts val="0"/>
              </a:spcBef>
              <a:spcAft>
                <a:spcPts val="0"/>
              </a:spcAft>
              <a:buClr>
                <a:schemeClr val="accent3"/>
              </a:buClr>
              <a:buSzPts val="4800"/>
              <a:buNone/>
              <a:defRPr sz="6400">
                <a:solidFill>
                  <a:schemeClr val="accent3"/>
                </a:solidFill>
              </a:defRPr>
            </a:lvl7pPr>
            <a:lvl8pPr lvl="7" rtl="0">
              <a:spcBef>
                <a:spcPts val="0"/>
              </a:spcBef>
              <a:spcAft>
                <a:spcPts val="0"/>
              </a:spcAft>
              <a:buClr>
                <a:schemeClr val="accent3"/>
              </a:buClr>
              <a:buSzPts val="4800"/>
              <a:buNone/>
              <a:defRPr sz="6400">
                <a:solidFill>
                  <a:schemeClr val="accent3"/>
                </a:solidFill>
              </a:defRPr>
            </a:lvl8pPr>
            <a:lvl9pPr lvl="8" rtl="0">
              <a:spcBef>
                <a:spcPts val="0"/>
              </a:spcBef>
              <a:spcAft>
                <a:spcPts val="0"/>
              </a:spcAft>
              <a:buClr>
                <a:schemeClr val="accent3"/>
              </a:buClr>
              <a:buSzPts val="4800"/>
              <a:buNone/>
              <a:defRPr sz="6400">
                <a:solidFill>
                  <a:schemeClr val="accent3"/>
                </a:solidFill>
              </a:defRPr>
            </a:lvl9pPr>
          </a:lstStyle>
          <a:p>
            <a:endParaRPr/>
          </a:p>
        </p:txBody>
      </p:sp>
    </p:spTree>
    <p:extLst>
      <p:ext uri="{BB962C8B-B14F-4D97-AF65-F5344CB8AC3E}">
        <p14:creationId xmlns:p14="http://schemas.microsoft.com/office/powerpoint/2010/main" val="2444191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dk2"/>
        </a:solidFill>
        <a:effectLst/>
      </p:bgPr>
    </p:bg>
    <p:spTree>
      <p:nvGrpSpPr>
        <p:cNvPr id="1" name="Shape 84"/>
        <p:cNvGrpSpPr/>
        <p:nvPr/>
      </p:nvGrpSpPr>
      <p:grpSpPr>
        <a:xfrm>
          <a:off x="0" y="0"/>
          <a:ext cx="0" cy="0"/>
          <a:chOff x="0" y="0"/>
          <a:chExt cx="0" cy="0"/>
        </a:xfrm>
      </p:grpSpPr>
      <p:pic>
        <p:nvPicPr>
          <p:cNvPr id="85" name="Google Shape;85;p18"/>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86" name="Google Shape;86;p18"/>
          <p:cNvSpPr txBox="1">
            <a:spLocks noGrp="1"/>
          </p:cNvSpPr>
          <p:nvPr>
            <p:ph type="subTitle" idx="1"/>
          </p:nvPr>
        </p:nvSpPr>
        <p:spPr>
          <a:xfrm>
            <a:off x="1452117" y="1918084"/>
            <a:ext cx="3195600" cy="6976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None/>
              <a:defRPr sz="4800" b="1">
                <a:latin typeface="Tulpen One"/>
                <a:ea typeface="Tulpen One"/>
                <a:cs typeface="Tulpen One"/>
                <a:sym typeface="Tulpen One"/>
              </a:defRPr>
            </a:lvl1pPr>
            <a:lvl2pPr lvl="1" algn="r" rtl="0">
              <a:lnSpc>
                <a:spcPct val="100000"/>
              </a:lnSpc>
              <a:spcBef>
                <a:spcPts val="2133"/>
              </a:spcBef>
              <a:spcAft>
                <a:spcPts val="0"/>
              </a:spcAft>
              <a:buNone/>
              <a:defRPr sz="4800" b="1">
                <a:latin typeface="Tulpen One"/>
                <a:ea typeface="Tulpen One"/>
                <a:cs typeface="Tulpen One"/>
                <a:sym typeface="Tulpen One"/>
              </a:defRPr>
            </a:lvl2pPr>
            <a:lvl3pPr lvl="2" algn="r" rtl="0">
              <a:lnSpc>
                <a:spcPct val="100000"/>
              </a:lnSpc>
              <a:spcBef>
                <a:spcPts val="2133"/>
              </a:spcBef>
              <a:spcAft>
                <a:spcPts val="0"/>
              </a:spcAft>
              <a:buNone/>
              <a:defRPr sz="4800" b="1">
                <a:latin typeface="Tulpen One"/>
                <a:ea typeface="Tulpen One"/>
                <a:cs typeface="Tulpen One"/>
                <a:sym typeface="Tulpen One"/>
              </a:defRPr>
            </a:lvl3pPr>
            <a:lvl4pPr lvl="3" algn="r" rtl="0">
              <a:lnSpc>
                <a:spcPct val="100000"/>
              </a:lnSpc>
              <a:spcBef>
                <a:spcPts val="2133"/>
              </a:spcBef>
              <a:spcAft>
                <a:spcPts val="0"/>
              </a:spcAft>
              <a:buNone/>
              <a:defRPr sz="4800" b="1">
                <a:latin typeface="Tulpen One"/>
                <a:ea typeface="Tulpen One"/>
                <a:cs typeface="Tulpen One"/>
                <a:sym typeface="Tulpen One"/>
              </a:defRPr>
            </a:lvl4pPr>
            <a:lvl5pPr lvl="4" algn="r" rtl="0">
              <a:lnSpc>
                <a:spcPct val="100000"/>
              </a:lnSpc>
              <a:spcBef>
                <a:spcPts val="2133"/>
              </a:spcBef>
              <a:spcAft>
                <a:spcPts val="0"/>
              </a:spcAft>
              <a:buNone/>
              <a:defRPr sz="4800" b="1">
                <a:latin typeface="Tulpen One"/>
                <a:ea typeface="Tulpen One"/>
                <a:cs typeface="Tulpen One"/>
                <a:sym typeface="Tulpen One"/>
              </a:defRPr>
            </a:lvl5pPr>
            <a:lvl6pPr lvl="5" algn="r" rtl="0">
              <a:lnSpc>
                <a:spcPct val="100000"/>
              </a:lnSpc>
              <a:spcBef>
                <a:spcPts val="2133"/>
              </a:spcBef>
              <a:spcAft>
                <a:spcPts val="0"/>
              </a:spcAft>
              <a:buNone/>
              <a:defRPr sz="4800" b="1">
                <a:latin typeface="Tulpen One"/>
                <a:ea typeface="Tulpen One"/>
                <a:cs typeface="Tulpen One"/>
                <a:sym typeface="Tulpen One"/>
              </a:defRPr>
            </a:lvl6pPr>
            <a:lvl7pPr lvl="6" algn="r" rtl="0">
              <a:lnSpc>
                <a:spcPct val="100000"/>
              </a:lnSpc>
              <a:spcBef>
                <a:spcPts val="2133"/>
              </a:spcBef>
              <a:spcAft>
                <a:spcPts val="0"/>
              </a:spcAft>
              <a:buNone/>
              <a:defRPr sz="4800" b="1">
                <a:latin typeface="Tulpen One"/>
                <a:ea typeface="Tulpen One"/>
                <a:cs typeface="Tulpen One"/>
                <a:sym typeface="Tulpen One"/>
              </a:defRPr>
            </a:lvl7pPr>
            <a:lvl8pPr lvl="7" algn="r" rtl="0">
              <a:lnSpc>
                <a:spcPct val="100000"/>
              </a:lnSpc>
              <a:spcBef>
                <a:spcPts val="2133"/>
              </a:spcBef>
              <a:spcAft>
                <a:spcPts val="0"/>
              </a:spcAft>
              <a:buNone/>
              <a:defRPr sz="4800" b="1">
                <a:latin typeface="Tulpen One"/>
                <a:ea typeface="Tulpen One"/>
                <a:cs typeface="Tulpen One"/>
                <a:sym typeface="Tulpen One"/>
              </a:defRPr>
            </a:lvl8pPr>
            <a:lvl9pPr lvl="8" algn="r" rtl="0">
              <a:lnSpc>
                <a:spcPct val="100000"/>
              </a:lnSpc>
              <a:spcBef>
                <a:spcPts val="2133"/>
              </a:spcBef>
              <a:spcAft>
                <a:spcPts val="2133"/>
              </a:spcAft>
              <a:buNone/>
              <a:defRPr sz="4800" b="1">
                <a:latin typeface="Tulpen One"/>
                <a:ea typeface="Tulpen One"/>
                <a:cs typeface="Tulpen One"/>
                <a:sym typeface="Tulpen One"/>
              </a:defRPr>
            </a:lvl9pPr>
          </a:lstStyle>
          <a:p>
            <a:endParaRPr/>
          </a:p>
        </p:txBody>
      </p:sp>
      <p:sp>
        <p:nvSpPr>
          <p:cNvPr id="87" name="Google Shape;87;p18"/>
          <p:cNvSpPr txBox="1">
            <a:spLocks noGrp="1"/>
          </p:cNvSpPr>
          <p:nvPr>
            <p:ph type="subTitle" idx="2"/>
          </p:nvPr>
        </p:nvSpPr>
        <p:spPr>
          <a:xfrm>
            <a:off x="7609665" y="1918084"/>
            <a:ext cx="3195600" cy="6976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4800" b="1">
                <a:latin typeface="Tulpen One"/>
                <a:ea typeface="Tulpen One"/>
                <a:cs typeface="Tulpen One"/>
                <a:sym typeface="Tulpen One"/>
              </a:defRPr>
            </a:lvl1pPr>
            <a:lvl2pPr lvl="1" rtl="0">
              <a:lnSpc>
                <a:spcPct val="100000"/>
              </a:lnSpc>
              <a:spcBef>
                <a:spcPts val="2133"/>
              </a:spcBef>
              <a:spcAft>
                <a:spcPts val="0"/>
              </a:spcAft>
              <a:buNone/>
              <a:defRPr sz="4800" b="1">
                <a:latin typeface="Tulpen One"/>
                <a:ea typeface="Tulpen One"/>
                <a:cs typeface="Tulpen One"/>
                <a:sym typeface="Tulpen One"/>
              </a:defRPr>
            </a:lvl2pPr>
            <a:lvl3pPr lvl="2" rtl="0">
              <a:lnSpc>
                <a:spcPct val="100000"/>
              </a:lnSpc>
              <a:spcBef>
                <a:spcPts val="2133"/>
              </a:spcBef>
              <a:spcAft>
                <a:spcPts val="0"/>
              </a:spcAft>
              <a:buNone/>
              <a:defRPr sz="4800" b="1">
                <a:latin typeface="Tulpen One"/>
                <a:ea typeface="Tulpen One"/>
                <a:cs typeface="Tulpen One"/>
                <a:sym typeface="Tulpen One"/>
              </a:defRPr>
            </a:lvl3pPr>
            <a:lvl4pPr lvl="3" rtl="0">
              <a:lnSpc>
                <a:spcPct val="100000"/>
              </a:lnSpc>
              <a:spcBef>
                <a:spcPts val="2133"/>
              </a:spcBef>
              <a:spcAft>
                <a:spcPts val="0"/>
              </a:spcAft>
              <a:buNone/>
              <a:defRPr sz="4800" b="1">
                <a:latin typeface="Tulpen One"/>
                <a:ea typeface="Tulpen One"/>
                <a:cs typeface="Tulpen One"/>
                <a:sym typeface="Tulpen One"/>
              </a:defRPr>
            </a:lvl4pPr>
            <a:lvl5pPr lvl="4" rtl="0">
              <a:lnSpc>
                <a:spcPct val="100000"/>
              </a:lnSpc>
              <a:spcBef>
                <a:spcPts val="2133"/>
              </a:spcBef>
              <a:spcAft>
                <a:spcPts val="0"/>
              </a:spcAft>
              <a:buNone/>
              <a:defRPr sz="4800" b="1">
                <a:latin typeface="Tulpen One"/>
                <a:ea typeface="Tulpen One"/>
                <a:cs typeface="Tulpen One"/>
                <a:sym typeface="Tulpen One"/>
              </a:defRPr>
            </a:lvl5pPr>
            <a:lvl6pPr lvl="5" rtl="0">
              <a:lnSpc>
                <a:spcPct val="100000"/>
              </a:lnSpc>
              <a:spcBef>
                <a:spcPts val="2133"/>
              </a:spcBef>
              <a:spcAft>
                <a:spcPts val="0"/>
              </a:spcAft>
              <a:buNone/>
              <a:defRPr sz="4800" b="1">
                <a:latin typeface="Tulpen One"/>
                <a:ea typeface="Tulpen One"/>
                <a:cs typeface="Tulpen One"/>
                <a:sym typeface="Tulpen One"/>
              </a:defRPr>
            </a:lvl6pPr>
            <a:lvl7pPr lvl="6" rtl="0">
              <a:lnSpc>
                <a:spcPct val="100000"/>
              </a:lnSpc>
              <a:spcBef>
                <a:spcPts val="2133"/>
              </a:spcBef>
              <a:spcAft>
                <a:spcPts val="0"/>
              </a:spcAft>
              <a:buNone/>
              <a:defRPr sz="4800" b="1">
                <a:latin typeface="Tulpen One"/>
                <a:ea typeface="Tulpen One"/>
                <a:cs typeface="Tulpen One"/>
                <a:sym typeface="Tulpen One"/>
              </a:defRPr>
            </a:lvl7pPr>
            <a:lvl8pPr lvl="7" rtl="0">
              <a:lnSpc>
                <a:spcPct val="100000"/>
              </a:lnSpc>
              <a:spcBef>
                <a:spcPts val="2133"/>
              </a:spcBef>
              <a:spcAft>
                <a:spcPts val="0"/>
              </a:spcAft>
              <a:buNone/>
              <a:defRPr sz="4800" b="1">
                <a:latin typeface="Tulpen One"/>
                <a:ea typeface="Tulpen One"/>
                <a:cs typeface="Tulpen One"/>
                <a:sym typeface="Tulpen One"/>
              </a:defRPr>
            </a:lvl8pPr>
            <a:lvl9pPr lvl="8" rtl="0">
              <a:lnSpc>
                <a:spcPct val="100000"/>
              </a:lnSpc>
              <a:spcBef>
                <a:spcPts val="2133"/>
              </a:spcBef>
              <a:spcAft>
                <a:spcPts val="2133"/>
              </a:spcAft>
              <a:buNone/>
              <a:defRPr sz="4800" b="1">
                <a:latin typeface="Tulpen One"/>
                <a:ea typeface="Tulpen One"/>
                <a:cs typeface="Tulpen One"/>
                <a:sym typeface="Tulpen One"/>
              </a:defRPr>
            </a:lvl9pPr>
          </a:lstStyle>
          <a:p>
            <a:endParaRPr/>
          </a:p>
        </p:txBody>
      </p:sp>
      <p:sp>
        <p:nvSpPr>
          <p:cNvPr id="88" name="Google Shape;88;p18"/>
          <p:cNvSpPr txBox="1">
            <a:spLocks noGrp="1"/>
          </p:cNvSpPr>
          <p:nvPr>
            <p:ph type="subTitle" idx="3"/>
          </p:nvPr>
        </p:nvSpPr>
        <p:spPr>
          <a:xfrm>
            <a:off x="1452164" y="2701167"/>
            <a:ext cx="3195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lvl1pPr>
            <a:lvl2pPr lvl="1" algn="r" rtl="0">
              <a:lnSpc>
                <a:spcPct val="100000"/>
              </a:lnSpc>
              <a:spcBef>
                <a:spcPts val="2133"/>
              </a:spcBef>
              <a:spcAft>
                <a:spcPts val="0"/>
              </a:spcAft>
              <a:buNone/>
              <a:defRPr sz="1867"/>
            </a:lvl2pPr>
            <a:lvl3pPr lvl="2" algn="r" rtl="0">
              <a:lnSpc>
                <a:spcPct val="100000"/>
              </a:lnSpc>
              <a:spcBef>
                <a:spcPts val="2133"/>
              </a:spcBef>
              <a:spcAft>
                <a:spcPts val="0"/>
              </a:spcAft>
              <a:buNone/>
              <a:defRPr sz="1867"/>
            </a:lvl3pPr>
            <a:lvl4pPr lvl="3" algn="r" rtl="0">
              <a:lnSpc>
                <a:spcPct val="100000"/>
              </a:lnSpc>
              <a:spcBef>
                <a:spcPts val="2133"/>
              </a:spcBef>
              <a:spcAft>
                <a:spcPts val="0"/>
              </a:spcAft>
              <a:buNone/>
              <a:defRPr sz="1867"/>
            </a:lvl4pPr>
            <a:lvl5pPr lvl="4" algn="r" rtl="0">
              <a:lnSpc>
                <a:spcPct val="100000"/>
              </a:lnSpc>
              <a:spcBef>
                <a:spcPts val="2133"/>
              </a:spcBef>
              <a:spcAft>
                <a:spcPts val="0"/>
              </a:spcAft>
              <a:buNone/>
              <a:defRPr sz="1867"/>
            </a:lvl5pPr>
            <a:lvl6pPr lvl="5" algn="r" rtl="0">
              <a:lnSpc>
                <a:spcPct val="100000"/>
              </a:lnSpc>
              <a:spcBef>
                <a:spcPts val="2133"/>
              </a:spcBef>
              <a:spcAft>
                <a:spcPts val="0"/>
              </a:spcAft>
              <a:buNone/>
              <a:defRPr sz="1867"/>
            </a:lvl6pPr>
            <a:lvl7pPr lvl="6" algn="r" rtl="0">
              <a:lnSpc>
                <a:spcPct val="100000"/>
              </a:lnSpc>
              <a:spcBef>
                <a:spcPts val="2133"/>
              </a:spcBef>
              <a:spcAft>
                <a:spcPts val="0"/>
              </a:spcAft>
              <a:buNone/>
              <a:defRPr sz="1867"/>
            </a:lvl7pPr>
            <a:lvl8pPr lvl="7" algn="r" rtl="0">
              <a:lnSpc>
                <a:spcPct val="100000"/>
              </a:lnSpc>
              <a:spcBef>
                <a:spcPts val="2133"/>
              </a:spcBef>
              <a:spcAft>
                <a:spcPts val="0"/>
              </a:spcAft>
              <a:buNone/>
              <a:defRPr sz="1867"/>
            </a:lvl8pPr>
            <a:lvl9pPr lvl="8" algn="r" rtl="0">
              <a:lnSpc>
                <a:spcPct val="100000"/>
              </a:lnSpc>
              <a:spcBef>
                <a:spcPts val="2133"/>
              </a:spcBef>
              <a:spcAft>
                <a:spcPts val="2133"/>
              </a:spcAft>
              <a:buNone/>
              <a:defRPr sz="1867"/>
            </a:lvl9pPr>
          </a:lstStyle>
          <a:p>
            <a:endParaRPr/>
          </a:p>
        </p:txBody>
      </p:sp>
      <p:sp>
        <p:nvSpPr>
          <p:cNvPr id="89" name="Google Shape;89;p18"/>
          <p:cNvSpPr txBox="1">
            <a:spLocks noGrp="1"/>
          </p:cNvSpPr>
          <p:nvPr>
            <p:ph type="subTitle" idx="4"/>
          </p:nvPr>
        </p:nvSpPr>
        <p:spPr>
          <a:xfrm>
            <a:off x="7609617" y="2701167"/>
            <a:ext cx="31956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2133"/>
              </a:spcBef>
              <a:spcAft>
                <a:spcPts val="0"/>
              </a:spcAft>
              <a:buNone/>
              <a:defRPr sz="1867"/>
            </a:lvl2pPr>
            <a:lvl3pPr lvl="2" rtl="0">
              <a:lnSpc>
                <a:spcPct val="100000"/>
              </a:lnSpc>
              <a:spcBef>
                <a:spcPts val="2133"/>
              </a:spcBef>
              <a:spcAft>
                <a:spcPts val="0"/>
              </a:spcAft>
              <a:buNone/>
              <a:defRPr sz="1867"/>
            </a:lvl3pPr>
            <a:lvl4pPr lvl="3" rtl="0">
              <a:lnSpc>
                <a:spcPct val="100000"/>
              </a:lnSpc>
              <a:spcBef>
                <a:spcPts val="2133"/>
              </a:spcBef>
              <a:spcAft>
                <a:spcPts val="0"/>
              </a:spcAft>
              <a:buNone/>
              <a:defRPr sz="1867"/>
            </a:lvl4pPr>
            <a:lvl5pPr lvl="4" rtl="0">
              <a:lnSpc>
                <a:spcPct val="100000"/>
              </a:lnSpc>
              <a:spcBef>
                <a:spcPts val="2133"/>
              </a:spcBef>
              <a:spcAft>
                <a:spcPts val="0"/>
              </a:spcAft>
              <a:buNone/>
              <a:defRPr sz="1867"/>
            </a:lvl5pPr>
            <a:lvl6pPr lvl="5" rtl="0">
              <a:lnSpc>
                <a:spcPct val="100000"/>
              </a:lnSpc>
              <a:spcBef>
                <a:spcPts val="2133"/>
              </a:spcBef>
              <a:spcAft>
                <a:spcPts val="0"/>
              </a:spcAft>
              <a:buNone/>
              <a:defRPr sz="1867"/>
            </a:lvl6pPr>
            <a:lvl7pPr lvl="6" rtl="0">
              <a:lnSpc>
                <a:spcPct val="100000"/>
              </a:lnSpc>
              <a:spcBef>
                <a:spcPts val="2133"/>
              </a:spcBef>
              <a:spcAft>
                <a:spcPts val="0"/>
              </a:spcAft>
              <a:buNone/>
              <a:defRPr sz="1867"/>
            </a:lvl7pPr>
            <a:lvl8pPr lvl="7" rtl="0">
              <a:lnSpc>
                <a:spcPct val="100000"/>
              </a:lnSpc>
              <a:spcBef>
                <a:spcPts val="2133"/>
              </a:spcBef>
              <a:spcAft>
                <a:spcPts val="0"/>
              </a:spcAft>
              <a:buNone/>
              <a:defRPr sz="1867"/>
            </a:lvl8pPr>
            <a:lvl9pPr lvl="8" rtl="0">
              <a:lnSpc>
                <a:spcPct val="100000"/>
              </a:lnSpc>
              <a:spcBef>
                <a:spcPts val="2133"/>
              </a:spcBef>
              <a:spcAft>
                <a:spcPts val="2133"/>
              </a:spcAft>
              <a:buNone/>
              <a:defRPr sz="1867"/>
            </a:lvl9pPr>
          </a:lstStyle>
          <a:p>
            <a:endParaRPr/>
          </a:p>
        </p:txBody>
      </p:sp>
      <p:sp>
        <p:nvSpPr>
          <p:cNvPr id="90" name="Google Shape;90;p18"/>
          <p:cNvSpPr txBox="1">
            <a:spLocks noGrp="1"/>
          </p:cNvSpPr>
          <p:nvPr>
            <p:ph type="subTitle" idx="5"/>
          </p:nvPr>
        </p:nvSpPr>
        <p:spPr>
          <a:xfrm>
            <a:off x="1452117" y="4043559"/>
            <a:ext cx="3195600" cy="6976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None/>
              <a:defRPr sz="4800" b="1">
                <a:latin typeface="Tulpen One"/>
                <a:ea typeface="Tulpen One"/>
                <a:cs typeface="Tulpen One"/>
                <a:sym typeface="Tulpen One"/>
              </a:defRPr>
            </a:lvl1pPr>
            <a:lvl2pPr lvl="1" algn="r" rtl="0">
              <a:lnSpc>
                <a:spcPct val="100000"/>
              </a:lnSpc>
              <a:spcBef>
                <a:spcPts val="2133"/>
              </a:spcBef>
              <a:spcAft>
                <a:spcPts val="0"/>
              </a:spcAft>
              <a:buNone/>
              <a:defRPr sz="4800" b="1">
                <a:latin typeface="Tulpen One"/>
                <a:ea typeface="Tulpen One"/>
                <a:cs typeface="Tulpen One"/>
                <a:sym typeface="Tulpen One"/>
              </a:defRPr>
            </a:lvl2pPr>
            <a:lvl3pPr lvl="2" algn="r" rtl="0">
              <a:lnSpc>
                <a:spcPct val="100000"/>
              </a:lnSpc>
              <a:spcBef>
                <a:spcPts val="2133"/>
              </a:spcBef>
              <a:spcAft>
                <a:spcPts val="0"/>
              </a:spcAft>
              <a:buNone/>
              <a:defRPr sz="4800" b="1">
                <a:latin typeface="Tulpen One"/>
                <a:ea typeface="Tulpen One"/>
                <a:cs typeface="Tulpen One"/>
                <a:sym typeface="Tulpen One"/>
              </a:defRPr>
            </a:lvl3pPr>
            <a:lvl4pPr lvl="3" algn="r" rtl="0">
              <a:lnSpc>
                <a:spcPct val="100000"/>
              </a:lnSpc>
              <a:spcBef>
                <a:spcPts val="2133"/>
              </a:spcBef>
              <a:spcAft>
                <a:spcPts val="0"/>
              </a:spcAft>
              <a:buNone/>
              <a:defRPr sz="4800" b="1">
                <a:latin typeface="Tulpen One"/>
                <a:ea typeface="Tulpen One"/>
                <a:cs typeface="Tulpen One"/>
                <a:sym typeface="Tulpen One"/>
              </a:defRPr>
            </a:lvl4pPr>
            <a:lvl5pPr lvl="4" algn="r" rtl="0">
              <a:lnSpc>
                <a:spcPct val="100000"/>
              </a:lnSpc>
              <a:spcBef>
                <a:spcPts val="2133"/>
              </a:spcBef>
              <a:spcAft>
                <a:spcPts val="0"/>
              </a:spcAft>
              <a:buNone/>
              <a:defRPr sz="4800" b="1">
                <a:latin typeface="Tulpen One"/>
                <a:ea typeface="Tulpen One"/>
                <a:cs typeface="Tulpen One"/>
                <a:sym typeface="Tulpen One"/>
              </a:defRPr>
            </a:lvl5pPr>
            <a:lvl6pPr lvl="5" algn="r" rtl="0">
              <a:lnSpc>
                <a:spcPct val="100000"/>
              </a:lnSpc>
              <a:spcBef>
                <a:spcPts val="2133"/>
              </a:spcBef>
              <a:spcAft>
                <a:spcPts val="0"/>
              </a:spcAft>
              <a:buNone/>
              <a:defRPr sz="4800" b="1">
                <a:latin typeface="Tulpen One"/>
                <a:ea typeface="Tulpen One"/>
                <a:cs typeface="Tulpen One"/>
                <a:sym typeface="Tulpen One"/>
              </a:defRPr>
            </a:lvl6pPr>
            <a:lvl7pPr lvl="6" algn="r" rtl="0">
              <a:lnSpc>
                <a:spcPct val="100000"/>
              </a:lnSpc>
              <a:spcBef>
                <a:spcPts val="2133"/>
              </a:spcBef>
              <a:spcAft>
                <a:spcPts val="0"/>
              </a:spcAft>
              <a:buNone/>
              <a:defRPr sz="4800" b="1">
                <a:latin typeface="Tulpen One"/>
                <a:ea typeface="Tulpen One"/>
                <a:cs typeface="Tulpen One"/>
                <a:sym typeface="Tulpen One"/>
              </a:defRPr>
            </a:lvl7pPr>
            <a:lvl8pPr lvl="7" algn="r" rtl="0">
              <a:lnSpc>
                <a:spcPct val="100000"/>
              </a:lnSpc>
              <a:spcBef>
                <a:spcPts val="2133"/>
              </a:spcBef>
              <a:spcAft>
                <a:spcPts val="0"/>
              </a:spcAft>
              <a:buNone/>
              <a:defRPr sz="4800" b="1">
                <a:latin typeface="Tulpen One"/>
                <a:ea typeface="Tulpen One"/>
                <a:cs typeface="Tulpen One"/>
                <a:sym typeface="Tulpen One"/>
              </a:defRPr>
            </a:lvl8pPr>
            <a:lvl9pPr lvl="8" algn="r" rtl="0">
              <a:lnSpc>
                <a:spcPct val="100000"/>
              </a:lnSpc>
              <a:spcBef>
                <a:spcPts val="2133"/>
              </a:spcBef>
              <a:spcAft>
                <a:spcPts val="2133"/>
              </a:spcAft>
              <a:buNone/>
              <a:defRPr sz="4800" b="1">
                <a:latin typeface="Tulpen One"/>
                <a:ea typeface="Tulpen One"/>
                <a:cs typeface="Tulpen One"/>
                <a:sym typeface="Tulpen One"/>
              </a:defRPr>
            </a:lvl9pPr>
          </a:lstStyle>
          <a:p>
            <a:endParaRPr/>
          </a:p>
        </p:txBody>
      </p:sp>
      <p:sp>
        <p:nvSpPr>
          <p:cNvPr id="91" name="Google Shape;91;p18"/>
          <p:cNvSpPr txBox="1">
            <a:spLocks noGrp="1"/>
          </p:cNvSpPr>
          <p:nvPr>
            <p:ph type="subTitle" idx="6"/>
          </p:nvPr>
        </p:nvSpPr>
        <p:spPr>
          <a:xfrm>
            <a:off x="7609664" y="4043549"/>
            <a:ext cx="3195600" cy="6976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4800" b="1">
                <a:latin typeface="Tulpen One"/>
                <a:ea typeface="Tulpen One"/>
                <a:cs typeface="Tulpen One"/>
                <a:sym typeface="Tulpen One"/>
              </a:defRPr>
            </a:lvl1pPr>
            <a:lvl2pPr lvl="1" rtl="0">
              <a:lnSpc>
                <a:spcPct val="100000"/>
              </a:lnSpc>
              <a:spcBef>
                <a:spcPts val="2133"/>
              </a:spcBef>
              <a:spcAft>
                <a:spcPts val="0"/>
              </a:spcAft>
              <a:buNone/>
              <a:defRPr sz="4800" b="1">
                <a:latin typeface="Tulpen One"/>
                <a:ea typeface="Tulpen One"/>
                <a:cs typeface="Tulpen One"/>
                <a:sym typeface="Tulpen One"/>
              </a:defRPr>
            </a:lvl2pPr>
            <a:lvl3pPr lvl="2" rtl="0">
              <a:lnSpc>
                <a:spcPct val="100000"/>
              </a:lnSpc>
              <a:spcBef>
                <a:spcPts val="2133"/>
              </a:spcBef>
              <a:spcAft>
                <a:spcPts val="0"/>
              </a:spcAft>
              <a:buNone/>
              <a:defRPr sz="4800" b="1">
                <a:latin typeface="Tulpen One"/>
                <a:ea typeface="Tulpen One"/>
                <a:cs typeface="Tulpen One"/>
                <a:sym typeface="Tulpen One"/>
              </a:defRPr>
            </a:lvl3pPr>
            <a:lvl4pPr lvl="3" rtl="0">
              <a:lnSpc>
                <a:spcPct val="100000"/>
              </a:lnSpc>
              <a:spcBef>
                <a:spcPts val="2133"/>
              </a:spcBef>
              <a:spcAft>
                <a:spcPts val="0"/>
              </a:spcAft>
              <a:buNone/>
              <a:defRPr sz="4800" b="1">
                <a:latin typeface="Tulpen One"/>
                <a:ea typeface="Tulpen One"/>
                <a:cs typeface="Tulpen One"/>
                <a:sym typeface="Tulpen One"/>
              </a:defRPr>
            </a:lvl4pPr>
            <a:lvl5pPr lvl="4" rtl="0">
              <a:lnSpc>
                <a:spcPct val="100000"/>
              </a:lnSpc>
              <a:spcBef>
                <a:spcPts val="2133"/>
              </a:spcBef>
              <a:spcAft>
                <a:spcPts val="0"/>
              </a:spcAft>
              <a:buNone/>
              <a:defRPr sz="4800" b="1">
                <a:latin typeface="Tulpen One"/>
                <a:ea typeface="Tulpen One"/>
                <a:cs typeface="Tulpen One"/>
                <a:sym typeface="Tulpen One"/>
              </a:defRPr>
            </a:lvl5pPr>
            <a:lvl6pPr lvl="5" rtl="0">
              <a:lnSpc>
                <a:spcPct val="100000"/>
              </a:lnSpc>
              <a:spcBef>
                <a:spcPts val="2133"/>
              </a:spcBef>
              <a:spcAft>
                <a:spcPts val="0"/>
              </a:spcAft>
              <a:buNone/>
              <a:defRPr sz="4800" b="1">
                <a:latin typeface="Tulpen One"/>
                <a:ea typeface="Tulpen One"/>
                <a:cs typeface="Tulpen One"/>
                <a:sym typeface="Tulpen One"/>
              </a:defRPr>
            </a:lvl6pPr>
            <a:lvl7pPr lvl="6" rtl="0">
              <a:lnSpc>
                <a:spcPct val="100000"/>
              </a:lnSpc>
              <a:spcBef>
                <a:spcPts val="2133"/>
              </a:spcBef>
              <a:spcAft>
                <a:spcPts val="0"/>
              </a:spcAft>
              <a:buNone/>
              <a:defRPr sz="4800" b="1">
                <a:latin typeface="Tulpen One"/>
                <a:ea typeface="Tulpen One"/>
                <a:cs typeface="Tulpen One"/>
                <a:sym typeface="Tulpen One"/>
              </a:defRPr>
            </a:lvl7pPr>
            <a:lvl8pPr lvl="7" rtl="0">
              <a:lnSpc>
                <a:spcPct val="100000"/>
              </a:lnSpc>
              <a:spcBef>
                <a:spcPts val="2133"/>
              </a:spcBef>
              <a:spcAft>
                <a:spcPts val="0"/>
              </a:spcAft>
              <a:buNone/>
              <a:defRPr sz="4800" b="1">
                <a:latin typeface="Tulpen One"/>
                <a:ea typeface="Tulpen One"/>
                <a:cs typeface="Tulpen One"/>
                <a:sym typeface="Tulpen One"/>
              </a:defRPr>
            </a:lvl8pPr>
            <a:lvl9pPr lvl="8" rtl="0">
              <a:lnSpc>
                <a:spcPct val="100000"/>
              </a:lnSpc>
              <a:spcBef>
                <a:spcPts val="2133"/>
              </a:spcBef>
              <a:spcAft>
                <a:spcPts val="2133"/>
              </a:spcAft>
              <a:buNone/>
              <a:defRPr sz="4800" b="1">
                <a:latin typeface="Tulpen One"/>
                <a:ea typeface="Tulpen One"/>
                <a:cs typeface="Tulpen One"/>
                <a:sym typeface="Tulpen One"/>
              </a:defRPr>
            </a:lvl9pPr>
          </a:lstStyle>
          <a:p>
            <a:endParaRPr/>
          </a:p>
        </p:txBody>
      </p:sp>
      <p:sp>
        <p:nvSpPr>
          <p:cNvPr id="92" name="Google Shape;92;p18"/>
          <p:cNvSpPr txBox="1">
            <a:spLocks noGrp="1"/>
          </p:cNvSpPr>
          <p:nvPr>
            <p:ph type="subTitle" idx="7"/>
          </p:nvPr>
        </p:nvSpPr>
        <p:spPr>
          <a:xfrm>
            <a:off x="1452164" y="4826633"/>
            <a:ext cx="3195600" cy="77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lvl1pPr>
            <a:lvl2pPr lvl="1" algn="r" rtl="0">
              <a:lnSpc>
                <a:spcPct val="100000"/>
              </a:lnSpc>
              <a:spcBef>
                <a:spcPts val="2133"/>
              </a:spcBef>
              <a:spcAft>
                <a:spcPts val="0"/>
              </a:spcAft>
              <a:buNone/>
              <a:defRPr sz="1867"/>
            </a:lvl2pPr>
            <a:lvl3pPr lvl="2" algn="r" rtl="0">
              <a:lnSpc>
                <a:spcPct val="100000"/>
              </a:lnSpc>
              <a:spcBef>
                <a:spcPts val="2133"/>
              </a:spcBef>
              <a:spcAft>
                <a:spcPts val="0"/>
              </a:spcAft>
              <a:buNone/>
              <a:defRPr sz="1867"/>
            </a:lvl3pPr>
            <a:lvl4pPr lvl="3" algn="r" rtl="0">
              <a:lnSpc>
                <a:spcPct val="100000"/>
              </a:lnSpc>
              <a:spcBef>
                <a:spcPts val="2133"/>
              </a:spcBef>
              <a:spcAft>
                <a:spcPts val="0"/>
              </a:spcAft>
              <a:buNone/>
              <a:defRPr sz="1867"/>
            </a:lvl4pPr>
            <a:lvl5pPr lvl="4" algn="r" rtl="0">
              <a:lnSpc>
                <a:spcPct val="100000"/>
              </a:lnSpc>
              <a:spcBef>
                <a:spcPts val="2133"/>
              </a:spcBef>
              <a:spcAft>
                <a:spcPts val="0"/>
              </a:spcAft>
              <a:buNone/>
              <a:defRPr sz="1867"/>
            </a:lvl5pPr>
            <a:lvl6pPr lvl="5" algn="r" rtl="0">
              <a:lnSpc>
                <a:spcPct val="100000"/>
              </a:lnSpc>
              <a:spcBef>
                <a:spcPts val="2133"/>
              </a:spcBef>
              <a:spcAft>
                <a:spcPts val="0"/>
              </a:spcAft>
              <a:buNone/>
              <a:defRPr sz="1867"/>
            </a:lvl6pPr>
            <a:lvl7pPr lvl="6" algn="r" rtl="0">
              <a:lnSpc>
                <a:spcPct val="100000"/>
              </a:lnSpc>
              <a:spcBef>
                <a:spcPts val="2133"/>
              </a:spcBef>
              <a:spcAft>
                <a:spcPts val="0"/>
              </a:spcAft>
              <a:buNone/>
              <a:defRPr sz="1867"/>
            </a:lvl7pPr>
            <a:lvl8pPr lvl="7" algn="r" rtl="0">
              <a:lnSpc>
                <a:spcPct val="100000"/>
              </a:lnSpc>
              <a:spcBef>
                <a:spcPts val="2133"/>
              </a:spcBef>
              <a:spcAft>
                <a:spcPts val="0"/>
              </a:spcAft>
              <a:buNone/>
              <a:defRPr sz="1867"/>
            </a:lvl8pPr>
            <a:lvl9pPr lvl="8" algn="r" rtl="0">
              <a:lnSpc>
                <a:spcPct val="100000"/>
              </a:lnSpc>
              <a:spcBef>
                <a:spcPts val="2133"/>
              </a:spcBef>
              <a:spcAft>
                <a:spcPts val="2133"/>
              </a:spcAft>
              <a:buNone/>
              <a:defRPr sz="1867"/>
            </a:lvl9pPr>
          </a:lstStyle>
          <a:p>
            <a:endParaRPr/>
          </a:p>
        </p:txBody>
      </p:sp>
      <p:sp>
        <p:nvSpPr>
          <p:cNvPr id="93" name="Google Shape;93;p18"/>
          <p:cNvSpPr txBox="1">
            <a:spLocks noGrp="1"/>
          </p:cNvSpPr>
          <p:nvPr>
            <p:ph type="subTitle" idx="8"/>
          </p:nvPr>
        </p:nvSpPr>
        <p:spPr>
          <a:xfrm>
            <a:off x="7609617" y="4826633"/>
            <a:ext cx="31956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2133"/>
              </a:spcBef>
              <a:spcAft>
                <a:spcPts val="0"/>
              </a:spcAft>
              <a:buNone/>
              <a:defRPr sz="1867"/>
            </a:lvl2pPr>
            <a:lvl3pPr lvl="2" rtl="0">
              <a:lnSpc>
                <a:spcPct val="100000"/>
              </a:lnSpc>
              <a:spcBef>
                <a:spcPts val="2133"/>
              </a:spcBef>
              <a:spcAft>
                <a:spcPts val="0"/>
              </a:spcAft>
              <a:buNone/>
              <a:defRPr sz="1867"/>
            </a:lvl3pPr>
            <a:lvl4pPr lvl="3" rtl="0">
              <a:lnSpc>
                <a:spcPct val="100000"/>
              </a:lnSpc>
              <a:spcBef>
                <a:spcPts val="2133"/>
              </a:spcBef>
              <a:spcAft>
                <a:spcPts val="0"/>
              </a:spcAft>
              <a:buNone/>
              <a:defRPr sz="1867"/>
            </a:lvl4pPr>
            <a:lvl5pPr lvl="4" rtl="0">
              <a:lnSpc>
                <a:spcPct val="100000"/>
              </a:lnSpc>
              <a:spcBef>
                <a:spcPts val="2133"/>
              </a:spcBef>
              <a:spcAft>
                <a:spcPts val="0"/>
              </a:spcAft>
              <a:buNone/>
              <a:defRPr sz="1867"/>
            </a:lvl5pPr>
            <a:lvl6pPr lvl="5" rtl="0">
              <a:lnSpc>
                <a:spcPct val="100000"/>
              </a:lnSpc>
              <a:spcBef>
                <a:spcPts val="2133"/>
              </a:spcBef>
              <a:spcAft>
                <a:spcPts val="0"/>
              </a:spcAft>
              <a:buNone/>
              <a:defRPr sz="1867"/>
            </a:lvl6pPr>
            <a:lvl7pPr lvl="6" rtl="0">
              <a:lnSpc>
                <a:spcPct val="100000"/>
              </a:lnSpc>
              <a:spcBef>
                <a:spcPts val="2133"/>
              </a:spcBef>
              <a:spcAft>
                <a:spcPts val="0"/>
              </a:spcAft>
              <a:buNone/>
              <a:defRPr sz="1867"/>
            </a:lvl7pPr>
            <a:lvl8pPr lvl="7" rtl="0">
              <a:lnSpc>
                <a:spcPct val="100000"/>
              </a:lnSpc>
              <a:spcBef>
                <a:spcPts val="2133"/>
              </a:spcBef>
              <a:spcAft>
                <a:spcPts val="0"/>
              </a:spcAft>
              <a:buNone/>
              <a:defRPr sz="1867"/>
            </a:lvl8pPr>
            <a:lvl9pPr lvl="8" rtl="0">
              <a:lnSpc>
                <a:spcPct val="100000"/>
              </a:lnSpc>
              <a:spcBef>
                <a:spcPts val="2133"/>
              </a:spcBef>
              <a:spcAft>
                <a:spcPts val="2133"/>
              </a:spcAft>
              <a:buNone/>
              <a:defRPr sz="1867"/>
            </a:lvl9pPr>
          </a:lstStyle>
          <a:p>
            <a:endParaRPr/>
          </a:p>
        </p:txBody>
      </p:sp>
      <p:sp>
        <p:nvSpPr>
          <p:cNvPr id="94" name="Google Shape;94;p18"/>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398763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numbers ">
  <p:cSld name="Title and numbers ">
    <p:bg>
      <p:bgPr>
        <a:solidFill>
          <a:schemeClr val="dk2"/>
        </a:solidFill>
        <a:effectLst/>
      </p:bgPr>
    </p:bg>
    <p:spTree>
      <p:nvGrpSpPr>
        <p:cNvPr id="1" name="Shape 95"/>
        <p:cNvGrpSpPr/>
        <p:nvPr/>
      </p:nvGrpSpPr>
      <p:grpSpPr>
        <a:xfrm>
          <a:off x="0" y="0"/>
          <a:ext cx="0" cy="0"/>
          <a:chOff x="0" y="0"/>
          <a:chExt cx="0" cy="0"/>
        </a:xfrm>
      </p:grpSpPr>
      <p:pic>
        <p:nvPicPr>
          <p:cNvPr id="96" name="Google Shape;96;p19"/>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97" name="Google Shape;97;p19"/>
          <p:cNvSpPr txBox="1">
            <a:spLocks noGrp="1"/>
          </p:cNvSpPr>
          <p:nvPr>
            <p:ph type="subTitle" idx="1"/>
          </p:nvPr>
        </p:nvSpPr>
        <p:spPr>
          <a:xfrm>
            <a:off x="8244836" y="4980593"/>
            <a:ext cx="2987200" cy="894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2133"/>
              </a:spcBef>
              <a:spcAft>
                <a:spcPts val="0"/>
              </a:spcAft>
              <a:buNone/>
              <a:defRPr sz="1867"/>
            </a:lvl2pPr>
            <a:lvl3pPr lvl="2" rtl="0">
              <a:lnSpc>
                <a:spcPct val="100000"/>
              </a:lnSpc>
              <a:spcBef>
                <a:spcPts val="2133"/>
              </a:spcBef>
              <a:spcAft>
                <a:spcPts val="0"/>
              </a:spcAft>
              <a:buNone/>
              <a:defRPr sz="1867"/>
            </a:lvl3pPr>
            <a:lvl4pPr lvl="3" rtl="0">
              <a:lnSpc>
                <a:spcPct val="100000"/>
              </a:lnSpc>
              <a:spcBef>
                <a:spcPts val="2133"/>
              </a:spcBef>
              <a:spcAft>
                <a:spcPts val="0"/>
              </a:spcAft>
              <a:buNone/>
              <a:defRPr sz="1867"/>
            </a:lvl4pPr>
            <a:lvl5pPr lvl="4" rtl="0">
              <a:lnSpc>
                <a:spcPct val="100000"/>
              </a:lnSpc>
              <a:spcBef>
                <a:spcPts val="2133"/>
              </a:spcBef>
              <a:spcAft>
                <a:spcPts val="0"/>
              </a:spcAft>
              <a:buNone/>
              <a:defRPr sz="1867"/>
            </a:lvl5pPr>
            <a:lvl6pPr lvl="5" rtl="0">
              <a:lnSpc>
                <a:spcPct val="100000"/>
              </a:lnSpc>
              <a:spcBef>
                <a:spcPts val="2133"/>
              </a:spcBef>
              <a:spcAft>
                <a:spcPts val="0"/>
              </a:spcAft>
              <a:buNone/>
              <a:defRPr sz="1867"/>
            </a:lvl6pPr>
            <a:lvl7pPr lvl="6" rtl="0">
              <a:lnSpc>
                <a:spcPct val="100000"/>
              </a:lnSpc>
              <a:spcBef>
                <a:spcPts val="2133"/>
              </a:spcBef>
              <a:spcAft>
                <a:spcPts val="0"/>
              </a:spcAft>
              <a:buNone/>
              <a:defRPr sz="1867"/>
            </a:lvl7pPr>
            <a:lvl8pPr lvl="7" rtl="0">
              <a:lnSpc>
                <a:spcPct val="100000"/>
              </a:lnSpc>
              <a:spcBef>
                <a:spcPts val="2133"/>
              </a:spcBef>
              <a:spcAft>
                <a:spcPts val="0"/>
              </a:spcAft>
              <a:buNone/>
              <a:defRPr sz="1867"/>
            </a:lvl8pPr>
            <a:lvl9pPr lvl="8" rtl="0">
              <a:lnSpc>
                <a:spcPct val="100000"/>
              </a:lnSpc>
              <a:spcBef>
                <a:spcPts val="2133"/>
              </a:spcBef>
              <a:spcAft>
                <a:spcPts val="2133"/>
              </a:spcAft>
              <a:buNone/>
              <a:defRPr sz="1867"/>
            </a:lvl9pPr>
          </a:lstStyle>
          <a:p>
            <a:endParaRPr/>
          </a:p>
        </p:txBody>
      </p:sp>
      <p:sp>
        <p:nvSpPr>
          <p:cNvPr id="98" name="Google Shape;98;p19"/>
          <p:cNvSpPr txBox="1">
            <a:spLocks noGrp="1"/>
          </p:cNvSpPr>
          <p:nvPr>
            <p:ph type="title" hasCustomPrompt="1"/>
          </p:nvPr>
        </p:nvSpPr>
        <p:spPr>
          <a:xfrm>
            <a:off x="8244856" y="4508995"/>
            <a:ext cx="2271200" cy="471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99" name="Google Shape;99;p19"/>
          <p:cNvSpPr txBox="1">
            <a:spLocks noGrp="1"/>
          </p:cNvSpPr>
          <p:nvPr>
            <p:ph type="subTitle" idx="2"/>
          </p:nvPr>
        </p:nvSpPr>
        <p:spPr>
          <a:xfrm>
            <a:off x="8244836" y="2534327"/>
            <a:ext cx="2987200" cy="894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2133"/>
              </a:spcBef>
              <a:spcAft>
                <a:spcPts val="0"/>
              </a:spcAft>
              <a:buNone/>
              <a:defRPr sz="1867"/>
            </a:lvl2pPr>
            <a:lvl3pPr lvl="2" rtl="0">
              <a:lnSpc>
                <a:spcPct val="100000"/>
              </a:lnSpc>
              <a:spcBef>
                <a:spcPts val="2133"/>
              </a:spcBef>
              <a:spcAft>
                <a:spcPts val="0"/>
              </a:spcAft>
              <a:buNone/>
              <a:defRPr sz="1867"/>
            </a:lvl3pPr>
            <a:lvl4pPr lvl="3" rtl="0">
              <a:lnSpc>
                <a:spcPct val="100000"/>
              </a:lnSpc>
              <a:spcBef>
                <a:spcPts val="2133"/>
              </a:spcBef>
              <a:spcAft>
                <a:spcPts val="0"/>
              </a:spcAft>
              <a:buNone/>
              <a:defRPr sz="1867"/>
            </a:lvl4pPr>
            <a:lvl5pPr lvl="4" rtl="0">
              <a:lnSpc>
                <a:spcPct val="100000"/>
              </a:lnSpc>
              <a:spcBef>
                <a:spcPts val="2133"/>
              </a:spcBef>
              <a:spcAft>
                <a:spcPts val="0"/>
              </a:spcAft>
              <a:buNone/>
              <a:defRPr sz="1867"/>
            </a:lvl5pPr>
            <a:lvl6pPr lvl="5" rtl="0">
              <a:lnSpc>
                <a:spcPct val="100000"/>
              </a:lnSpc>
              <a:spcBef>
                <a:spcPts val="2133"/>
              </a:spcBef>
              <a:spcAft>
                <a:spcPts val="0"/>
              </a:spcAft>
              <a:buNone/>
              <a:defRPr sz="1867"/>
            </a:lvl6pPr>
            <a:lvl7pPr lvl="6" rtl="0">
              <a:lnSpc>
                <a:spcPct val="100000"/>
              </a:lnSpc>
              <a:spcBef>
                <a:spcPts val="2133"/>
              </a:spcBef>
              <a:spcAft>
                <a:spcPts val="0"/>
              </a:spcAft>
              <a:buNone/>
              <a:defRPr sz="1867"/>
            </a:lvl7pPr>
            <a:lvl8pPr lvl="7" rtl="0">
              <a:lnSpc>
                <a:spcPct val="100000"/>
              </a:lnSpc>
              <a:spcBef>
                <a:spcPts val="2133"/>
              </a:spcBef>
              <a:spcAft>
                <a:spcPts val="0"/>
              </a:spcAft>
              <a:buNone/>
              <a:defRPr sz="1867"/>
            </a:lvl8pPr>
            <a:lvl9pPr lvl="8" rtl="0">
              <a:lnSpc>
                <a:spcPct val="100000"/>
              </a:lnSpc>
              <a:spcBef>
                <a:spcPts val="2133"/>
              </a:spcBef>
              <a:spcAft>
                <a:spcPts val="2133"/>
              </a:spcAft>
              <a:buNone/>
              <a:defRPr sz="1867"/>
            </a:lvl9pPr>
          </a:lstStyle>
          <a:p>
            <a:endParaRPr/>
          </a:p>
        </p:txBody>
      </p:sp>
      <p:sp>
        <p:nvSpPr>
          <p:cNvPr id="100" name="Google Shape;100;p19"/>
          <p:cNvSpPr txBox="1">
            <a:spLocks noGrp="1"/>
          </p:cNvSpPr>
          <p:nvPr>
            <p:ph type="title" idx="3" hasCustomPrompt="1"/>
          </p:nvPr>
        </p:nvSpPr>
        <p:spPr>
          <a:xfrm>
            <a:off x="8244856" y="2062728"/>
            <a:ext cx="2271200" cy="471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01" name="Google Shape;101;p19"/>
          <p:cNvSpPr txBox="1">
            <a:spLocks noGrp="1"/>
          </p:cNvSpPr>
          <p:nvPr>
            <p:ph type="ctrTitle" idx="4"/>
          </p:nvPr>
        </p:nvSpPr>
        <p:spPr>
          <a:xfrm>
            <a:off x="960067" y="4691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4105651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design ">
  <p:cSld name="Title design ">
    <p:bg>
      <p:bgPr>
        <a:solidFill>
          <a:schemeClr val="dk2"/>
        </a:solidFill>
        <a:effectLst/>
      </p:bgPr>
    </p:bg>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104" name="Google Shape;104;p20"/>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379577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design 1">
  <p:cSld name="Title design 1">
    <p:bg>
      <p:bgPr>
        <a:solidFill>
          <a:schemeClr val="dk2"/>
        </a:solidFill>
        <a:effectLst/>
      </p:bgPr>
    </p:bg>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107" name="Google Shape;107;p21"/>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3342100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dk2"/>
        </a:solidFill>
        <a:effectLst/>
      </p:bgPr>
    </p:bg>
    <p:spTree>
      <p:nvGrpSpPr>
        <p:cNvPr id="1" name="Shape 108"/>
        <p:cNvGrpSpPr/>
        <p:nvPr/>
      </p:nvGrpSpPr>
      <p:grpSpPr>
        <a:xfrm>
          <a:off x="0" y="0"/>
          <a:ext cx="0" cy="0"/>
          <a:chOff x="0" y="0"/>
          <a:chExt cx="0" cy="0"/>
        </a:xfrm>
      </p:grpSpPr>
      <p:pic>
        <p:nvPicPr>
          <p:cNvPr id="109" name="Google Shape;109;p2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110" name="Google Shape;110;p22"/>
          <p:cNvSpPr txBox="1">
            <a:spLocks noGrp="1"/>
          </p:cNvSpPr>
          <p:nvPr>
            <p:ph type="subTitle" idx="1"/>
          </p:nvPr>
        </p:nvSpPr>
        <p:spPr>
          <a:xfrm>
            <a:off x="960067" y="5050213"/>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11" name="Google Shape;111;p22"/>
          <p:cNvSpPr txBox="1">
            <a:spLocks noGrp="1"/>
          </p:cNvSpPr>
          <p:nvPr>
            <p:ph type="subTitle" idx="2"/>
          </p:nvPr>
        </p:nvSpPr>
        <p:spPr>
          <a:xfrm>
            <a:off x="4659947" y="5050213"/>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12" name="Google Shape;112;p22"/>
          <p:cNvSpPr txBox="1">
            <a:spLocks noGrp="1"/>
          </p:cNvSpPr>
          <p:nvPr>
            <p:ph type="subTitle" idx="3"/>
          </p:nvPr>
        </p:nvSpPr>
        <p:spPr>
          <a:xfrm>
            <a:off x="8372800" y="5050213"/>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13" name="Google Shape;113;p22"/>
          <p:cNvSpPr txBox="1">
            <a:spLocks noGrp="1"/>
          </p:cNvSpPr>
          <p:nvPr>
            <p:ph type="subTitle" idx="4"/>
          </p:nvPr>
        </p:nvSpPr>
        <p:spPr>
          <a:xfrm>
            <a:off x="960067" y="2873483"/>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14" name="Google Shape;114;p22"/>
          <p:cNvSpPr txBox="1">
            <a:spLocks noGrp="1"/>
          </p:cNvSpPr>
          <p:nvPr>
            <p:ph type="subTitle" idx="5"/>
          </p:nvPr>
        </p:nvSpPr>
        <p:spPr>
          <a:xfrm>
            <a:off x="4659947" y="2873483"/>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15" name="Google Shape;115;p22"/>
          <p:cNvSpPr txBox="1">
            <a:spLocks noGrp="1"/>
          </p:cNvSpPr>
          <p:nvPr>
            <p:ph type="subTitle" idx="6"/>
          </p:nvPr>
        </p:nvSpPr>
        <p:spPr>
          <a:xfrm>
            <a:off x="8372800" y="2873483"/>
            <a:ext cx="2872000" cy="1006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116" name="Google Shape;116;p22"/>
          <p:cNvSpPr txBox="1">
            <a:spLocks noGrp="1"/>
          </p:cNvSpPr>
          <p:nvPr>
            <p:ph type="ctrTitle"/>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
        <p:nvSpPr>
          <p:cNvPr id="117" name="Google Shape;117;p22"/>
          <p:cNvSpPr txBox="1">
            <a:spLocks noGrp="1"/>
          </p:cNvSpPr>
          <p:nvPr>
            <p:ph type="subTitle" idx="7"/>
          </p:nvPr>
        </p:nvSpPr>
        <p:spPr>
          <a:xfrm>
            <a:off x="960067" y="4407549"/>
            <a:ext cx="2872000" cy="7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4000" b="1">
                <a:solidFill>
                  <a:schemeClr val="accent1"/>
                </a:solidFill>
                <a:latin typeface="Tulpen One"/>
                <a:ea typeface="Tulpen One"/>
                <a:cs typeface="Tulpen One"/>
                <a:sym typeface="Tulpen One"/>
              </a:defRPr>
            </a:lvl1pPr>
            <a:lvl2pPr lvl="1"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2pPr>
            <a:lvl3pPr lvl="2"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3pPr>
            <a:lvl4pPr lvl="3"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4pPr>
            <a:lvl5pPr lvl="4"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5pPr>
            <a:lvl6pPr lvl="5"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6pPr>
            <a:lvl7pPr lvl="6"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7pPr>
            <a:lvl8pPr lvl="7"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8pPr>
            <a:lvl9pPr lvl="8" algn="ctr" rtl="0">
              <a:lnSpc>
                <a:spcPct val="100000"/>
              </a:lnSpc>
              <a:spcBef>
                <a:spcPts val="2133"/>
              </a:spcBef>
              <a:spcAft>
                <a:spcPts val="2133"/>
              </a:spcAft>
              <a:buNone/>
              <a:defRPr sz="4000" b="1">
                <a:solidFill>
                  <a:schemeClr val="accent1"/>
                </a:solidFill>
                <a:latin typeface="Tulpen One"/>
                <a:ea typeface="Tulpen One"/>
                <a:cs typeface="Tulpen One"/>
                <a:sym typeface="Tulpen One"/>
              </a:defRPr>
            </a:lvl9pPr>
          </a:lstStyle>
          <a:p>
            <a:endParaRPr/>
          </a:p>
        </p:txBody>
      </p:sp>
      <p:sp>
        <p:nvSpPr>
          <p:cNvPr id="118" name="Google Shape;118;p22"/>
          <p:cNvSpPr txBox="1">
            <a:spLocks noGrp="1"/>
          </p:cNvSpPr>
          <p:nvPr>
            <p:ph type="subTitle" idx="8"/>
          </p:nvPr>
        </p:nvSpPr>
        <p:spPr>
          <a:xfrm>
            <a:off x="4659947" y="4407549"/>
            <a:ext cx="2872000" cy="7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4000" b="1">
                <a:solidFill>
                  <a:schemeClr val="accent1"/>
                </a:solidFill>
                <a:latin typeface="Tulpen One"/>
                <a:ea typeface="Tulpen One"/>
                <a:cs typeface="Tulpen One"/>
                <a:sym typeface="Tulpen One"/>
              </a:defRPr>
            </a:lvl1pPr>
            <a:lvl2pPr lvl="1"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2pPr>
            <a:lvl3pPr lvl="2"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3pPr>
            <a:lvl4pPr lvl="3"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4pPr>
            <a:lvl5pPr lvl="4"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5pPr>
            <a:lvl6pPr lvl="5"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6pPr>
            <a:lvl7pPr lvl="6"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7pPr>
            <a:lvl8pPr lvl="7"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8pPr>
            <a:lvl9pPr lvl="8" algn="ctr" rtl="0">
              <a:lnSpc>
                <a:spcPct val="100000"/>
              </a:lnSpc>
              <a:spcBef>
                <a:spcPts val="2133"/>
              </a:spcBef>
              <a:spcAft>
                <a:spcPts val="2133"/>
              </a:spcAft>
              <a:buNone/>
              <a:defRPr sz="4000" b="1">
                <a:solidFill>
                  <a:schemeClr val="accent1"/>
                </a:solidFill>
                <a:latin typeface="Tulpen One"/>
                <a:ea typeface="Tulpen One"/>
                <a:cs typeface="Tulpen One"/>
                <a:sym typeface="Tulpen One"/>
              </a:defRPr>
            </a:lvl9pPr>
          </a:lstStyle>
          <a:p>
            <a:endParaRPr/>
          </a:p>
        </p:txBody>
      </p:sp>
      <p:sp>
        <p:nvSpPr>
          <p:cNvPr id="119" name="Google Shape;119;p22"/>
          <p:cNvSpPr txBox="1">
            <a:spLocks noGrp="1"/>
          </p:cNvSpPr>
          <p:nvPr>
            <p:ph type="subTitle" idx="9"/>
          </p:nvPr>
        </p:nvSpPr>
        <p:spPr>
          <a:xfrm>
            <a:off x="8372800" y="4407549"/>
            <a:ext cx="2872000" cy="7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4000" b="1">
                <a:solidFill>
                  <a:schemeClr val="accent1"/>
                </a:solidFill>
                <a:latin typeface="Tulpen One"/>
                <a:ea typeface="Tulpen One"/>
                <a:cs typeface="Tulpen One"/>
                <a:sym typeface="Tulpen One"/>
              </a:defRPr>
            </a:lvl1pPr>
            <a:lvl2pPr lvl="1"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2pPr>
            <a:lvl3pPr lvl="2"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3pPr>
            <a:lvl4pPr lvl="3"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4pPr>
            <a:lvl5pPr lvl="4"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5pPr>
            <a:lvl6pPr lvl="5"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6pPr>
            <a:lvl7pPr lvl="6"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7pPr>
            <a:lvl8pPr lvl="7"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8pPr>
            <a:lvl9pPr lvl="8" algn="ctr" rtl="0">
              <a:lnSpc>
                <a:spcPct val="100000"/>
              </a:lnSpc>
              <a:spcBef>
                <a:spcPts val="2133"/>
              </a:spcBef>
              <a:spcAft>
                <a:spcPts val="2133"/>
              </a:spcAft>
              <a:buNone/>
              <a:defRPr sz="4000" b="1">
                <a:solidFill>
                  <a:schemeClr val="accent1"/>
                </a:solidFill>
                <a:latin typeface="Tulpen One"/>
                <a:ea typeface="Tulpen One"/>
                <a:cs typeface="Tulpen One"/>
                <a:sym typeface="Tulpen One"/>
              </a:defRPr>
            </a:lvl9pPr>
          </a:lstStyle>
          <a:p>
            <a:endParaRPr/>
          </a:p>
        </p:txBody>
      </p:sp>
      <p:sp>
        <p:nvSpPr>
          <p:cNvPr id="120" name="Google Shape;120;p22"/>
          <p:cNvSpPr txBox="1">
            <a:spLocks noGrp="1"/>
          </p:cNvSpPr>
          <p:nvPr>
            <p:ph type="subTitle" idx="13"/>
          </p:nvPr>
        </p:nvSpPr>
        <p:spPr>
          <a:xfrm>
            <a:off x="960067" y="2235501"/>
            <a:ext cx="2872000" cy="7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4000" b="1">
                <a:solidFill>
                  <a:schemeClr val="accent1"/>
                </a:solidFill>
                <a:latin typeface="Tulpen One"/>
                <a:ea typeface="Tulpen One"/>
                <a:cs typeface="Tulpen One"/>
                <a:sym typeface="Tulpen One"/>
              </a:defRPr>
            </a:lvl1pPr>
            <a:lvl2pPr lvl="1"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2pPr>
            <a:lvl3pPr lvl="2"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3pPr>
            <a:lvl4pPr lvl="3"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4pPr>
            <a:lvl5pPr lvl="4"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5pPr>
            <a:lvl6pPr lvl="5"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6pPr>
            <a:lvl7pPr lvl="6"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7pPr>
            <a:lvl8pPr lvl="7"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8pPr>
            <a:lvl9pPr lvl="8" algn="ctr" rtl="0">
              <a:lnSpc>
                <a:spcPct val="100000"/>
              </a:lnSpc>
              <a:spcBef>
                <a:spcPts val="2133"/>
              </a:spcBef>
              <a:spcAft>
                <a:spcPts val="2133"/>
              </a:spcAft>
              <a:buNone/>
              <a:defRPr sz="4000" b="1">
                <a:solidFill>
                  <a:schemeClr val="accent1"/>
                </a:solidFill>
                <a:latin typeface="Tulpen One"/>
                <a:ea typeface="Tulpen One"/>
                <a:cs typeface="Tulpen One"/>
                <a:sym typeface="Tulpen One"/>
              </a:defRPr>
            </a:lvl9pPr>
          </a:lstStyle>
          <a:p>
            <a:endParaRPr/>
          </a:p>
        </p:txBody>
      </p:sp>
      <p:sp>
        <p:nvSpPr>
          <p:cNvPr id="121" name="Google Shape;121;p22"/>
          <p:cNvSpPr txBox="1">
            <a:spLocks noGrp="1"/>
          </p:cNvSpPr>
          <p:nvPr>
            <p:ph type="subTitle" idx="14"/>
          </p:nvPr>
        </p:nvSpPr>
        <p:spPr>
          <a:xfrm>
            <a:off x="4659947" y="2235501"/>
            <a:ext cx="2872000" cy="7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4000" b="1">
                <a:solidFill>
                  <a:schemeClr val="accent1"/>
                </a:solidFill>
                <a:latin typeface="Tulpen One"/>
                <a:ea typeface="Tulpen One"/>
                <a:cs typeface="Tulpen One"/>
                <a:sym typeface="Tulpen One"/>
              </a:defRPr>
            </a:lvl1pPr>
            <a:lvl2pPr lvl="1"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2pPr>
            <a:lvl3pPr lvl="2"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3pPr>
            <a:lvl4pPr lvl="3"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4pPr>
            <a:lvl5pPr lvl="4"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5pPr>
            <a:lvl6pPr lvl="5"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6pPr>
            <a:lvl7pPr lvl="6"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7pPr>
            <a:lvl8pPr lvl="7"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8pPr>
            <a:lvl9pPr lvl="8" algn="ctr" rtl="0">
              <a:lnSpc>
                <a:spcPct val="100000"/>
              </a:lnSpc>
              <a:spcBef>
                <a:spcPts val="2133"/>
              </a:spcBef>
              <a:spcAft>
                <a:spcPts val="2133"/>
              </a:spcAft>
              <a:buNone/>
              <a:defRPr sz="4000" b="1">
                <a:solidFill>
                  <a:schemeClr val="accent1"/>
                </a:solidFill>
                <a:latin typeface="Tulpen One"/>
                <a:ea typeface="Tulpen One"/>
                <a:cs typeface="Tulpen One"/>
                <a:sym typeface="Tulpen One"/>
              </a:defRPr>
            </a:lvl9pPr>
          </a:lstStyle>
          <a:p>
            <a:endParaRPr/>
          </a:p>
        </p:txBody>
      </p:sp>
      <p:sp>
        <p:nvSpPr>
          <p:cNvPr id="122" name="Google Shape;122;p22"/>
          <p:cNvSpPr txBox="1">
            <a:spLocks noGrp="1"/>
          </p:cNvSpPr>
          <p:nvPr>
            <p:ph type="subTitle" idx="15"/>
          </p:nvPr>
        </p:nvSpPr>
        <p:spPr>
          <a:xfrm>
            <a:off x="8372800" y="2235501"/>
            <a:ext cx="2872000" cy="795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4000" b="1">
                <a:solidFill>
                  <a:schemeClr val="accent1"/>
                </a:solidFill>
                <a:latin typeface="Tulpen One"/>
                <a:ea typeface="Tulpen One"/>
                <a:cs typeface="Tulpen One"/>
                <a:sym typeface="Tulpen One"/>
              </a:defRPr>
            </a:lvl1pPr>
            <a:lvl2pPr lvl="1"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2pPr>
            <a:lvl3pPr lvl="2"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3pPr>
            <a:lvl4pPr lvl="3"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4pPr>
            <a:lvl5pPr lvl="4"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5pPr>
            <a:lvl6pPr lvl="5"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6pPr>
            <a:lvl7pPr lvl="6"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7pPr>
            <a:lvl8pPr lvl="7" algn="ctr" rtl="0">
              <a:lnSpc>
                <a:spcPct val="100000"/>
              </a:lnSpc>
              <a:spcBef>
                <a:spcPts val="2133"/>
              </a:spcBef>
              <a:spcAft>
                <a:spcPts val="0"/>
              </a:spcAft>
              <a:buNone/>
              <a:defRPr sz="4000" b="1">
                <a:solidFill>
                  <a:schemeClr val="accent1"/>
                </a:solidFill>
                <a:latin typeface="Tulpen One"/>
                <a:ea typeface="Tulpen One"/>
                <a:cs typeface="Tulpen One"/>
                <a:sym typeface="Tulpen One"/>
              </a:defRPr>
            </a:lvl8pPr>
            <a:lvl9pPr lvl="8" algn="ctr" rtl="0">
              <a:lnSpc>
                <a:spcPct val="100000"/>
              </a:lnSpc>
              <a:spcBef>
                <a:spcPts val="2133"/>
              </a:spcBef>
              <a:spcAft>
                <a:spcPts val="2133"/>
              </a:spcAft>
              <a:buNone/>
              <a:defRPr sz="4000" b="1">
                <a:solidFill>
                  <a:schemeClr val="accent1"/>
                </a:solidFill>
                <a:latin typeface="Tulpen One"/>
                <a:ea typeface="Tulpen One"/>
                <a:cs typeface="Tulpen One"/>
                <a:sym typeface="Tulpen One"/>
              </a:defRPr>
            </a:lvl9pPr>
          </a:lstStyle>
          <a:p>
            <a:endParaRPr/>
          </a:p>
        </p:txBody>
      </p:sp>
    </p:spTree>
    <p:extLst>
      <p:ext uri="{BB962C8B-B14F-4D97-AF65-F5344CB8AC3E}">
        <p14:creationId xmlns:p14="http://schemas.microsoft.com/office/powerpoint/2010/main" val="1239229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dk2"/>
        </a:solidFill>
        <a:effectLst/>
      </p:bgPr>
    </p:bg>
    <p:spTree>
      <p:nvGrpSpPr>
        <p:cNvPr id="1" name="Shape 123"/>
        <p:cNvGrpSpPr/>
        <p:nvPr/>
      </p:nvGrpSpPr>
      <p:grpSpPr>
        <a:xfrm>
          <a:off x="0" y="0"/>
          <a:ext cx="0" cy="0"/>
          <a:chOff x="0" y="0"/>
          <a:chExt cx="0" cy="0"/>
        </a:xfrm>
      </p:grpSpPr>
      <p:pic>
        <p:nvPicPr>
          <p:cNvPr id="124" name="Google Shape;124;p23"/>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125" name="Google Shape;125;p23"/>
          <p:cNvSpPr txBox="1">
            <a:spLocks noGrp="1"/>
          </p:cNvSpPr>
          <p:nvPr>
            <p:ph type="subTitle" idx="1"/>
          </p:nvPr>
        </p:nvSpPr>
        <p:spPr>
          <a:xfrm>
            <a:off x="960000" y="3445567"/>
            <a:ext cx="4242400" cy="225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5"/>
                </a:solidFill>
              </a:defRPr>
            </a:lvl1pPr>
            <a:lvl2pPr lvl="1" rtl="0">
              <a:lnSpc>
                <a:spcPct val="100000"/>
              </a:lnSpc>
              <a:spcBef>
                <a:spcPts val="2133"/>
              </a:spcBef>
              <a:spcAft>
                <a:spcPts val="0"/>
              </a:spcAft>
              <a:buNone/>
              <a:defRPr sz="1867">
                <a:solidFill>
                  <a:schemeClr val="accent5"/>
                </a:solidFill>
              </a:defRPr>
            </a:lvl2pPr>
            <a:lvl3pPr lvl="2" rtl="0">
              <a:lnSpc>
                <a:spcPct val="100000"/>
              </a:lnSpc>
              <a:spcBef>
                <a:spcPts val="2133"/>
              </a:spcBef>
              <a:spcAft>
                <a:spcPts val="0"/>
              </a:spcAft>
              <a:buNone/>
              <a:defRPr sz="1867">
                <a:solidFill>
                  <a:schemeClr val="accent5"/>
                </a:solidFill>
              </a:defRPr>
            </a:lvl3pPr>
            <a:lvl4pPr lvl="3" rtl="0">
              <a:lnSpc>
                <a:spcPct val="100000"/>
              </a:lnSpc>
              <a:spcBef>
                <a:spcPts val="2133"/>
              </a:spcBef>
              <a:spcAft>
                <a:spcPts val="0"/>
              </a:spcAft>
              <a:buNone/>
              <a:defRPr sz="1867">
                <a:solidFill>
                  <a:schemeClr val="accent5"/>
                </a:solidFill>
              </a:defRPr>
            </a:lvl4pPr>
            <a:lvl5pPr lvl="4" rtl="0">
              <a:lnSpc>
                <a:spcPct val="100000"/>
              </a:lnSpc>
              <a:spcBef>
                <a:spcPts val="2133"/>
              </a:spcBef>
              <a:spcAft>
                <a:spcPts val="0"/>
              </a:spcAft>
              <a:buNone/>
              <a:defRPr sz="1867">
                <a:solidFill>
                  <a:schemeClr val="accent5"/>
                </a:solidFill>
              </a:defRPr>
            </a:lvl5pPr>
            <a:lvl6pPr lvl="5" rtl="0">
              <a:lnSpc>
                <a:spcPct val="100000"/>
              </a:lnSpc>
              <a:spcBef>
                <a:spcPts val="2133"/>
              </a:spcBef>
              <a:spcAft>
                <a:spcPts val="0"/>
              </a:spcAft>
              <a:buNone/>
              <a:defRPr sz="1867">
                <a:solidFill>
                  <a:schemeClr val="accent5"/>
                </a:solidFill>
              </a:defRPr>
            </a:lvl6pPr>
            <a:lvl7pPr lvl="6" rtl="0">
              <a:lnSpc>
                <a:spcPct val="100000"/>
              </a:lnSpc>
              <a:spcBef>
                <a:spcPts val="2133"/>
              </a:spcBef>
              <a:spcAft>
                <a:spcPts val="0"/>
              </a:spcAft>
              <a:buNone/>
              <a:defRPr sz="1867">
                <a:solidFill>
                  <a:schemeClr val="accent5"/>
                </a:solidFill>
              </a:defRPr>
            </a:lvl7pPr>
            <a:lvl8pPr lvl="7" rtl="0">
              <a:lnSpc>
                <a:spcPct val="100000"/>
              </a:lnSpc>
              <a:spcBef>
                <a:spcPts val="2133"/>
              </a:spcBef>
              <a:spcAft>
                <a:spcPts val="0"/>
              </a:spcAft>
              <a:buNone/>
              <a:defRPr sz="1867">
                <a:solidFill>
                  <a:schemeClr val="accent5"/>
                </a:solidFill>
              </a:defRPr>
            </a:lvl8pPr>
            <a:lvl9pPr lvl="8" rtl="0">
              <a:lnSpc>
                <a:spcPct val="100000"/>
              </a:lnSpc>
              <a:spcBef>
                <a:spcPts val="2133"/>
              </a:spcBef>
              <a:spcAft>
                <a:spcPts val="2133"/>
              </a:spcAft>
              <a:buNone/>
              <a:defRPr sz="1867">
                <a:solidFill>
                  <a:schemeClr val="accent5"/>
                </a:solidFill>
              </a:defRPr>
            </a:lvl9pPr>
          </a:lstStyle>
          <a:p>
            <a:endParaRPr/>
          </a:p>
        </p:txBody>
      </p:sp>
      <p:sp>
        <p:nvSpPr>
          <p:cNvPr id="126" name="Google Shape;126;p23"/>
          <p:cNvSpPr txBox="1">
            <a:spLocks noGrp="1"/>
          </p:cNvSpPr>
          <p:nvPr>
            <p:ph type="ctrTitle"/>
          </p:nvPr>
        </p:nvSpPr>
        <p:spPr>
          <a:xfrm>
            <a:off x="960067" y="465433"/>
            <a:ext cx="34668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8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2010345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7"/>
        <p:cNvGrpSpPr/>
        <p:nvPr/>
      </p:nvGrpSpPr>
      <p:grpSpPr>
        <a:xfrm>
          <a:off x="0" y="0"/>
          <a:ext cx="0" cy="0"/>
          <a:chOff x="0" y="0"/>
          <a:chExt cx="0" cy="0"/>
        </a:xfrm>
      </p:grpSpPr>
      <p:pic>
        <p:nvPicPr>
          <p:cNvPr id="128" name="Google Shape;128;p2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22412"/>
            <a:ext cx="12192000" cy="6858000"/>
          </a:xfrm>
          <a:prstGeom prst="rect">
            <a:avLst/>
          </a:prstGeom>
          <a:noFill/>
          <a:ln>
            <a:noFill/>
          </a:ln>
        </p:spPr>
      </p:pic>
      <p:sp>
        <p:nvSpPr>
          <p:cNvPr id="129" name="Google Shape;129;p24"/>
          <p:cNvSpPr txBox="1">
            <a:spLocks noGrp="1"/>
          </p:cNvSpPr>
          <p:nvPr>
            <p:ph type="title"/>
          </p:nvPr>
        </p:nvSpPr>
        <p:spPr>
          <a:xfrm>
            <a:off x="3912867" y="2211200"/>
            <a:ext cx="1800400" cy="17940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2200"/>
              <a:buNone/>
              <a:defRPr sz="3200" i="0"/>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130" name="Google Shape;130;p24"/>
          <p:cNvSpPr txBox="1">
            <a:spLocks noGrp="1"/>
          </p:cNvSpPr>
          <p:nvPr>
            <p:ph type="subTitle" idx="1"/>
          </p:nvPr>
        </p:nvSpPr>
        <p:spPr>
          <a:xfrm>
            <a:off x="2015800" y="4619067"/>
            <a:ext cx="3697200" cy="1184400"/>
          </a:xfrm>
          <a:prstGeom prst="rect">
            <a:avLst/>
          </a:prstGeom>
        </p:spPr>
        <p:txBody>
          <a:bodyPr spcFirstLastPara="1" wrap="square" lIns="91425" tIns="91425" rIns="72000"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2133"/>
              </a:spcBef>
              <a:spcAft>
                <a:spcPts val="0"/>
              </a:spcAft>
              <a:buNone/>
              <a:defRPr sz="1867"/>
            </a:lvl2pPr>
            <a:lvl3pPr lvl="2" algn="r" rtl="0">
              <a:lnSpc>
                <a:spcPct val="100000"/>
              </a:lnSpc>
              <a:spcBef>
                <a:spcPts val="2133"/>
              </a:spcBef>
              <a:spcAft>
                <a:spcPts val="0"/>
              </a:spcAft>
              <a:buNone/>
              <a:defRPr sz="1867"/>
            </a:lvl3pPr>
            <a:lvl4pPr lvl="3" algn="r" rtl="0">
              <a:lnSpc>
                <a:spcPct val="100000"/>
              </a:lnSpc>
              <a:spcBef>
                <a:spcPts val="2133"/>
              </a:spcBef>
              <a:spcAft>
                <a:spcPts val="0"/>
              </a:spcAft>
              <a:buNone/>
              <a:defRPr sz="1867"/>
            </a:lvl4pPr>
            <a:lvl5pPr lvl="4" algn="r" rtl="0">
              <a:lnSpc>
                <a:spcPct val="100000"/>
              </a:lnSpc>
              <a:spcBef>
                <a:spcPts val="2133"/>
              </a:spcBef>
              <a:spcAft>
                <a:spcPts val="0"/>
              </a:spcAft>
              <a:buNone/>
              <a:defRPr sz="1867"/>
            </a:lvl5pPr>
            <a:lvl6pPr lvl="5" algn="r" rtl="0">
              <a:lnSpc>
                <a:spcPct val="100000"/>
              </a:lnSpc>
              <a:spcBef>
                <a:spcPts val="2133"/>
              </a:spcBef>
              <a:spcAft>
                <a:spcPts val="0"/>
              </a:spcAft>
              <a:buNone/>
              <a:defRPr sz="1867"/>
            </a:lvl6pPr>
            <a:lvl7pPr lvl="6" algn="r" rtl="0">
              <a:lnSpc>
                <a:spcPct val="100000"/>
              </a:lnSpc>
              <a:spcBef>
                <a:spcPts val="2133"/>
              </a:spcBef>
              <a:spcAft>
                <a:spcPts val="0"/>
              </a:spcAft>
              <a:buNone/>
              <a:defRPr sz="1867"/>
            </a:lvl7pPr>
            <a:lvl8pPr lvl="7" algn="r" rtl="0">
              <a:lnSpc>
                <a:spcPct val="100000"/>
              </a:lnSpc>
              <a:spcBef>
                <a:spcPts val="2133"/>
              </a:spcBef>
              <a:spcAft>
                <a:spcPts val="0"/>
              </a:spcAft>
              <a:buNone/>
              <a:defRPr sz="1867"/>
            </a:lvl8pPr>
            <a:lvl9pPr lvl="8" algn="r" rtl="0">
              <a:lnSpc>
                <a:spcPct val="100000"/>
              </a:lnSpc>
              <a:spcBef>
                <a:spcPts val="2133"/>
              </a:spcBef>
              <a:spcAft>
                <a:spcPts val="2133"/>
              </a:spcAft>
              <a:buNone/>
              <a:defRPr sz="1867"/>
            </a:lvl9pPr>
          </a:lstStyle>
          <a:p>
            <a:endParaRPr/>
          </a:p>
        </p:txBody>
      </p:sp>
      <p:sp>
        <p:nvSpPr>
          <p:cNvPr id="131" name="Google Shape;131;p24"/>
          <p:cNvSpPr txBox="1">
            <a:spLocks noGrp="1"/>
          </p:cNvSpPr>
          <p:nvPr>
            <p:ph type="ctrTitle" idx="2"/>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1361537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2"/>
        <p:cNvGrpSpPr/>
        <p:nvPr/>
      </p:nvGrpSpPr>
      <p:grpSpPr>
        <a:xfrm>
          <a:off x="0" y="0"/>
          <a:ext cx="0" cy="0"/>
          <a:chOff x="0" y="0"/>
          <a:chExt cx="0" cy="0"/>
        </a:xfrm>
      </p:grpSpPr>
      <p:pic>
        <p:nvPicPr>
          <p:cNvPr id="133" name="Google Shape;133;p2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134" name="Google Shape;134;p25"/>
          <p:cNvSpPr txBox="1">
            <a:spLocks noGrp="1"/>
          </p:cNvSpPr>
          <p:nvPr>
            <p:ph type="title"/>
          </p:nvPr>
        </p:nvSpPr>
        <p:spPr>
          <a:xfrm>
            <a:off x="6984333" y="2211200"/>
            <a:ext cx="2787600" cy="1794000"/>
          </a:xfrm>
          <a:prstGeom prst="rect">
            <a:avLst/>
          </a:prstGeom>
          <a:noFill/>
          <a:ln>
            <a:noFill/>
          </a:ln>
        </p:spPr>
        <p:txBody>
          <a:bodyPr spcFirstLastPara="1" wrap="square" lIns="91425" tIns="0" rIns="0" bIns="0" anchor="b" anchorCtr="0">
            <a:noAutofit/>
          </a:bodyPr>
          <a:lstStyle>
            <a:lvl1pPr lvl="0" rtl="0">
              <a:spcBef>
                <a:spcPts val="0"/>
              </a:spcBef>
              <a:spcAft>
                <a:spcPts val="0"/>
              </a:spcAft>
              <a:buSzPts val="2200"/>
              <a:buNone/>
              <a:defRPr sz="3200" i="0"/>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135" name="Google Shape;135;p25"/>
          <p:cNvSpPr txBox="1">
            <a:spLocks noGrp="1"/>
          </p:cNvSpPr>
          <p:nvPr>
            <p:ph type="subTitle" idx="1"/>
          </p:nvPr>
        </p:nvSpPr>
        <p:spPr>
          <a:xfrm>
            <a:off x="6984333" y="4640233"/>
            <a:ext cx="3331200" cy="1184400"/>
          </a:xfrm>
          <a:prstGeom prst="rect">
            <a:avLst/>
          </a:prstGeom>
        </p:spPr>
        <p:txBody>
          <a:bodyPr spcFirstLastPara="1" wrap="square" lIns="91425"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2133"/>
              </a:spcBef>
              <a:spcAft>
                <a:spcPts val="0"/>
              </a:spcAft>
              <a:buNone/>
              <a:defRPr sz="1867">
                <a:solidFill>
                  <a:schemeClr val="dk2"/>
                </a:solidFill>
              </a:defRPr>
            </a:lvl2pPr>
            <a:lvl3pPr lvl="2" rtl="0">
              <a:lnSpc>
                <a:spcPct val="100000"/>
              </a:lnSpc>
              <a:spcBef>
                <a:spcPts val="2133"/>
              </a:spcBef>
              <a:spcAft>
                <a:spcPts val="0"/>
              </a:spcAft>
              <a:buNone/>
              <a:defRPr sz="1867">
                <a:solidFill>
                  <a:schemeClr val="dk2"/>
                </a:solidFill>
              </a:defRPr>
            </a:lvl3pPr>
            <a:lvl4pPr lvl="3" rtl="0">
              <a:lnSpc>
                <a:spcPct val="100000"/>
              </a:lnSpc>
              <a:spcBef>
                <a:spcPts val="2133"/>
              </a:spcBef>
              <a:spcAft>
                <a:spcPts val="0"/>
              </a:spcAft>
              <a:buNone/>
              <a:defRPr sz="1867">
                <a:solidFill>
                  <a:schemeClr val="dk2"/>
                </a:solidFill>
              </a:defRPr>
            </a:lvl4pPr>
            <a:lvl5pPr lvl="4" rtl="0">
              <a:lnSpc>
                <a:spcPct val="100000"/>
              </a:lnSpc>
              <a:spcBef>
                <a:spcPts val="2133"/>
              </a:spcBef>
              <a:spcAft>
                <a:spcPts val="0"/>
              </a:spcAft>
              <a:buNone/>
              <a:defRPr sz="1867">
                <a:solidFill>
                  <a:schemeClr val="dk2"/>
                </a:solidFill>
              </a:defRPr>
            </a:lvl5pPr>
            <a:lvl6pPr lvl="5" rtl="0">
              <a:lnSpc>
                <a:spcPct val="100000"/>
              </a:lnSpc>
              <a:spcBef>
                <a:spcPts val="2133"/>
              </a:spcBef>
              <a:spcAft>
                <a:spcPts val="0"/>
              </a:spcAft>
              <a:buNone/>
              <a:defRPr sz="1867">
                <a:solidFill>
                  <a:schemeClr val="dk2"/>
                </a:solidFill>
              </a:defRPr>
            </a:lvl6pPr>
            <a:lvl7pPr lvl="6" rtl="0">
              <a:lnSpc>
                <a:spcPct val="100000"/>
              </a:lnSpc>
              <a:spcBef>
                <a:spcPts val="2133"/>
              </a:spcBef>
              <a:spcAft>
                <a:spcPts val="0"/>
              </a:spcAft>
              <a:buNone/>
              <a:defRPr sz="1867">
                <a:solidFill>
                  <a:schemeClr val="dk2"/>
                </a:solidFill>
              </a:defRPr>
            </a:lvl7pPr>
            <a:lvl8pPr lvl="7" rtl="0">
              <a:lnSpc>
                <a:spcPct val="100000"/>
              </a:lnSpc>
              <a:spcBef>
                <a:spcPts val="2133"/>
              </a:spcBef>
              <a:spcAft>
                <a:spcPts val="0"/>
              </a:spcAft>
              <a:buNone/>
              <a:defRPr sz="1867">
                <a:solidFill>
                  <a:schemeClr val="dk2"/>
                </a:solidFill>
              </a:defRPr>
            </a:lvl8pPr>
            <a:lvl9pPr lvl="8" rtl="0">
              <a:lnSpc>
                <a:spcPct val="100000"/>
              </a:lnSpc>
              <a:spcBef>
                <a:spcPts val="2133"/>
              </a:spcBef>
              <a:spcAft>
                <a:spcPts val="2133"/>
              </a:spcAft>
              <a:buNone/>
              <a:defRPr sz="1867">
                <a:solidFill>
                  <a:schemeClr val="dk2"/>
                </a:solidFill>
              </a:defRPr>
            </a:lvl9pPr>
          </a:lstStyle>
          <a:p>
            <a:endParaRPr/>
          </a:p>
        </p:txBody>
      </p:sp>
      <p:sp>
        <p:nvSpPr>
          <p:cNvPr id="136" name="Google Shape;136;p25"/>
          <p:cNvSpPr txBox="1">
            <a:spLocks noGrp="1"/>
          </p:cNvSpPr>
          <p:nvPr>
            <p:ph type="ctrTitle" idx="2"/>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3453866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7"/>
        <p:cNvGrpSpPr/>
        <p:nvPr/>
      </p:nvGrpSpPr>
      <p:grpSpPr>
        <a:xfrm>
          <a:off x="0" y="0"/>
          <a:ext cx="0" cy="0"/>
          <a:chOff x="0" y="0"/>
          <a:chExt cx="0" cy="0"/>
        </a:xfrm>
      </p:grpSpPr>
      <p:pic>
        <p:nvPicPr>
          <p:cNvPr id="138" name="Google Shape;138;p26"/>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0433" y="0"/>
            <a:ext cx="12192000" cy="6858000"/>
          </a:xfrm>
          <a:prstGeom prst="rect">
            <a:avLst/>
          </a:prstGeom>
          <a:noFill/>
          <a:ln>
            <a:noFill/>
          </a:ln>
        </p:spPr>
      </p:pic>
      <p:sp>
        <p:nvSpPr>
          <p:cNvPr id="139" name="Google Shape;139;p26"/>
          <p:cNvSpPr txBox="1">
            <a:spLocks noGrp="1"/>
          </p:cNvSpPr>
          <p:nvPr>
            <p:ph type="title"/>
          </p:nvPr>
        </p:nvSpPr>
        <p:spPr>
          <a:xfrm>
            <a:off x="3912867" y="2211200"/>
            <a:ext cx="1800400" cy="1794000"/>
          </a:xfrm>
          <a:prstGeom prst="rect">
            <a:avLst/>
          </a:prstGeom>
          <a:noFill/>
          <a:ln>
            <a:noFill/>
          </a:ln>
        </p:spPr>
        <p:txBody>
          <a:bodyPr spcFirstLastPara="1" wrap="square" lIns="0" tIns="0" rIns="72000" bIns="0" anchor="b" anchorCtr="0">
            <a:noAutofit/>
          </a:bodyPr>
          <a:lstStyle>
            <a:lvl1pPr lvl="0" algn="r" rtl="0">
              <a:spcBef>
                <a:spcPts val="0"/>
              </a:spcBef>
              <a:spcAft>
                <a:spcPts val="0"/>
              </a:spcAft>
              <a:buSzPts val="2200"/>
              <a:buNone/>
              <a:defRPr sz="3200" i="0"/>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140" name="Google Shape;140;p26"/>
          <p:cNvSpPr txBox="1">
            <a:spLocks noGrp="1"/>
          </p:cNvSpPr>
          <p:nvPr>
            <p:ph type="subTitle" idx="1"/>
          </p:nvPr>
        </p:nvSpPr>
        <p:spPr>
          <a:xfrm>
            <a:off x="2015800" y="4701244"/>
            <a:ext cx="3697200" cy="1184400"/>
          </a:xfrm>
          <a:prstGeom prst="rect">
            <a:avLst/>
          </a:prstGeom>
        </p:spPr>
        <p:txBody>
          <a:bodyPr spcFirstLastPara="1" wrap="square" lIns="91425" tIns="91425" rIns="72000"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2133"/>
              </a:spcBef>
              <a:spcAft>
                <a:spcPts val="0"/>
              </a:spcAft>
              <a:buNone/>
              <a:defRPr sz="1867"/>
            </a:lvl2pPr>
            <a:lvl3pPr lvl="2" algn="r" rtl="0">
              <a:lnSpc>
                <a:spcPct val="100000"/>
              </a:lnSpc>
              <a:spcBef>
                <a:spcPts val="2133"/>
              </a:spcBef>
              <a:spcAft>
                <a:spcPts val="0"/>
              </a:spcAft>
              <a:buNone/>
              <a:defRPr sz="1867"/>
            </a:lvl3pPr>
            <a:lvl4pPr lvl="3" algn="r" rtl="0">
              <a:lnSpc>
                <a:spcPct val="100000"/>
              </a:lnSpc>
              <a:spcBef>
                <a:spcPts val="2133"/>
              </a:spcBef>
              <a:spcAft>
                <a:spcPts val="0"/>
              </a:spcAft>
              <a:buNone/>
              <a:defRPr sz="1867"/>
            </a:lvl4pPr>
            <a:lvl5pPr lvl="4" algn="r" rtl="0">
              <a:lnSpc>
                <a:spcPct val="100000"/>
              </a:lnSpc>
              <a:spcBef>
                <a:spcPts val="2133"/>
              </a:spcBef>
              <a:spcAft>
                <a:spcPts val="0"/>
              </a:spcAft>
              <a:buNone/>
              <a:defRPr sz="1867"/>
            </a:lvl5pPr>
            <a:lvl6pPr lvl="5" algn="r" rtl="0">
              <a:lnSpc>
                <a:spcPct val="100000"/>
              </a:lnSpc>
              <a:spcBef>
                <a:spcPts val="2133"/>
              </a:spcBef>
              <a:spcAft>
                <a:spcPts val="0"/>
              </a:spcAft>
              <a:buNone/>
              <a:defRPr sz="1867"/>
            </a:lvl6pPr>
            <a:lvl7pPr lvl="6" algn="r" rtl="0">
              <a:lnSpc>
                <a:spcPct val="100000"/>
              </a:lnSpc>
              <a:spcBef>
                <a:spcPts val="2133"/>
              </a:spcBef>
              <a:spcAft>
                <a:spcPts val="0"/>
              </a:spcAft>
              <a:buNone/>
              <a:defRPr sz="1867"/>
            </a:lvl7pPr>
            <a:lvl8pPr lvl="7" algn="r" rtl="0">
              <a:lnSpc>
                <a:spcPct val="100000"/>
              </a:lnSpc>
              <a:spcBef>
                <a:spcPts val="2133"/>
              </a:spcBef>
              <a:spcAft>
                <a:spcPts val="0"/>
              </a:spcAft>
              <a:buNone/>
              <a:defRPr sz="1867"/>
            </a:lvl8pPr>
            <a:lvl9pPr lvl="8" algn="r" rtl="0">
              <a:lnSpc>
                <a:spcPct val="100000"/>
              </a:lnSpc>
              <a:spcBef>
                <a:spcPts val="2133"/>
              </a:spcBef>
              <a:spcAft>
                <a:spcPts val="2133"/>
              </a:spcAft>
              <a:buNone/>
              <a:defRPr sz="1867"/>
            </a:lvl9pPr>
          </a:lstStyle>
          <a:p>
            <a:endParaRPr/>
          </a:p>
        </p:txBody>
      </p:sp>
      <p:sp>
        <p:nvSpPr>
          <p:cNvPr id="141" name="Google Shape;141;p26"/>
          <p:cNvSpPr txBox="1">
            <a:spLocks noGrp="1"/>
          </p:cNvSpPr>
          <p:nvPr>
            <p:ph type="ctrTitle" idx="2"/>
          </p:nvPr>
        </p:nvSpPr>
        <p:spPr>
          <a:xfrm>
            <a:off x="960067" y="465423"/>
            <a:ext cx="9687200" cy="111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3F3F3"/>
              </a:buClr>
              <a:buSzPts val="2400"/>
              <a:buNone/>
              <a:defRPr sz="4000"/>
            </a:lvl1pPr>
            <a:lvl2pPr lvl="1" rtl="0">
              <a:spcBef>
                <a:spcPts val="0"/>
              </a:spcBef>
              <a:spcAft>
                <a:spcPts val="0"/>
              </a:spcAft>
              <a:buClr>
                <a:schemeClr val="hlink"/>
              </a:buClr>
              <a:buSzPts val="2400"/>
              <a:buNone/>
              <a:defRPr sz="3200">
                <a:solidFill>
                  <a:schemeClr val="hlink"/>
                </a:solidFill>
              </a:defRPr>
            </a:lvl2pPr>
            <a:lvl3pPr lvl="2" rtl="0">
              <a:spcBef>
                <a:spcPts val="0"/>
              </a:spcBef>
              <a:spcAft>
                <a:spcPts val="0"/>
              </a:spcAft>
              <a:buClr>
                <a:schemeClr val="hlink"/>
              </a:buClr>
              <a:buSzPts val="2400"/>
              <a:buNone/>
              <a:defRPr sz="3200">
                <a:solidFill>
                  <a:schemeClr val="hlink"/>
                </a:solidFill>
              </a:defRPr>
            </a:lvl3pPr>
            <a:lvl4pPr lvl="3" rtl="0">
              <a:spcBef>
                <a:spcPts val="0"/>
              </a:spcBef>
              <a:spcAft>
                <a:spcPts val="0"/>
              </a:spcAft>
              <a:buClr>
                <a:schemeClr val="hlink"/>
              </a:buClr>
              <a:buSzPts val="2400"/>
              <a:buNone/>
              <a:defRPr sz="3200">
                <a:solidFill>
                  <a:schemeClr val="hlink"/>
                </a:solidFill>
              </a:defRPr>
            </a:lvl4pPr>
            <a:lvl5pPr lvl="4" rtl="0">
              <a:spcBef>
                <a:spcPts val="0"/>
              </a:spcBef>
              <a:spcAft>
                <a:spcPts val="0"/>
              </a:spcAft>
              <a:buClr>
                <a:schemeClr val="hlink"/>
              </a:buClr>
              <a:buSzPts val="2400"/>
              <a:buNone/>
              <a:defRPr sz="3200">
                <a:solidFill>
                  <a:schemeClr val="hlink"/>
                </a:solidFill>
              </a:defRPr>
            </a:lvl5pPr>
            <a:lvl6pPr lvl="5" rtl="0">
              <a:spcBef>
                <a:spcPts val="0"/>
              </a:spcBef>
              <a:spcAft>
                <a:spcPts val="0"/>
              </a:spcAft>
              <a:buClr>
                <a:schemeClr val="hlink"/>
              </a:buClr>
              <a:buSzPts val="2400"/>
              <a:buNone/>
              <a:defRPr sz="3200">
                <a:solidFill>
                  <a:schemeClr val="hlink"/>
                </a:solidFill>
              </a:defRPr>
            </a:lvl6pPr>
            <a:lvl7pPr lvl="6" rtl="0">
              <a:spcBef>
                <a:spcPts val="0"/>
              </a:spcBef>
              <a:spcAft>
                <a:spcPts val="0"/>
              </a:spcAft>
              <a:buClr>
                <a:schemeClr val="hlink"/>
              </a:buClr>
              <a:buSzPts val="2400"/>
              <a:buNone/>
              <a:defRPr sz="3200">
                <a:solidFill>
                  <a:schemeClr val="hlink"/>
                </a:solidFill>
              </a:defRPr>
            </a:lvl7pPr>
            <a:lvl8pPr lvl="7" rtl="0">
              <a:spcBef>
                <a:spcPts val="0"/>
              </a:spcBef>
              <a:spcAft>
                <a:spcPts val="0"/>
              </a:spcAft>
              <a:buClr>
                <a:schemeClr val="hlink"/>
              </a:buClr>
              <a:buSzPts val="2400"/>
              <a:buNone/>
              <a:defRPr sz="3200">
                <a:solidFill>
                  <a:schemeClr val="hlink"/>
                </a:solidFill>
              </a:defRPr>
            </a:lvl8pPr>
            <a:lvl9pPr lvl="8" rtl="0">
              <a:spcBef>
                <a:spcPts val="0"/>
              </a:spcBef>
              <a:spcAft>
                <a:spcPts val="0"/>
              </a:spcAft>
              <a:buClr>
                <a:schemeClr val="hlink"/>
              </a:buClr>
              <a:buSzPts val="2400"/>
              <a:buNone/>
              <a:defRPr sz="3200">
                <a:solidFill>
                  <a:schemeClr val="hlink"/>
                </a:solidFill>
              </a:defRPr>
            </a:lvl9pPr>
          </a:lstStyle>
          <a:p>
            <a:endParaRPr/>
          </a:p>
        </p:txBody>
      </p:sp>
    </p:spTree>
    <p:extLst>
      <p:ext uri="{BB962C8B-B14F-4D97-AF65-F5344CB8AC3E}">
        <p14:creationId xmlns:p14="http://schemas.microsoft.com/office/powerpoint/2010/main" val="18640594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2"/>
        <p:cNvGrpSpPr/>
        <p:nvPr/>
      </p:nvGrpSpPr>
      <p:grpSpPr>
        <a:xfrm>
          <a:off x="0" y="0"/>
          <a:ext cx="0" cy="0"/>
          <a:chOff x="0" y="0"/>
          <a:chExt cx="0" cy="0"/>
        </a:xfrm>
      </p:grpSpPr>
      <p:pic>
        <p:nvPicPr>
          <p:cNvPr id="143" name="Google Shape;143;p27"/>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144" name="Google Shape;144;p27"/>
          <p:cNvSpPr txBox="1">
            <a:spLocks noGrp="1"/>
          </p:cNvSpPr>
          <p:nvPr>
            <p:ph type="title"/>
          </p:nvPr>
        </p:nvSpPr>
        <p:spPr>
          <a:xfrm>
            <a:off x="3883567" y="1096233"/>
            <a:ext cx="7348400" cy="184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9600"/>
            </a:lvl1pPr>
            <a:lvl2pPr lvl="1" algn="ctr" rtl="0">
              <a:spcBef>
                <a:spcPts val="0"/>
              </a:spcBef>
              <a:spcAft>
                <a:spcPts val="0"/>
              </a:spcAft>
              <a:buSzPts val="4200"/>
              <a:buNone/>
              <a:defRPr sz="5600" b="0"/>
            </a:lvl2pPr>
            <a:lvl3pPr lvl="2" algn="ctr" rtl="0">
              <a:spcBef>
                <a:spcPts val="0"/>
              </a:spcBef>
              <a:spcAft>
                <a:spcPts val="0"/>
              </a:spcAft>
              <a:buSzPts val="4200"/>
              <a:buNone/>
              <a:defRPr sz="5600" b="0"/>
            </a:lvl3pPr>
            <a:lvl4pPr lvl="3" algn="ctr" rtl="0">
              <a:spcBef>
                <a:spcPts val="0"/>
              </a:spcBef>
              <a:spcAft>
                <a:spcPts val="0"/>
              </a:spcAft>
              <a:buSzPts val="4200"/>
              <a:buNone/>
              <a:defRPr sz="5600" b="0"/>
            </a:lvl4pPr>
            <a:lvl5pPr lvl="4" algn="ctr" rtl="0">
              <a:spcBef>
                <a:spcPts val="0"/>
              </a:spcBef>
              <a:spcAft>
                <a:spcPts val="0"/>
              </a:spcAft>
              <a:buSzPts val="4200"/>
              <a:buNone/>
              <a:defRPr sz="5600" b="0"/>
            </a:lvl5pPr>
            <a:lvl6pPr lvl="5" algn="ctr" rtl="0">
              <a:spcBef>
                <a:spcPts val="0"/>
              </a:spcBef>
              <a:spcAft>
                <a:spcPts val="0"/>
              </a:spcAft>
              <a:buSzPts val="4200"/>
              <a:buNone/>
              <a:defRPr sz="5600" b="0"/>
            </a:lvl6pPr>
            <a:lvl7pPr lvl="6" algn="ctr" rtl="0">
              <a:spcBef>
                <a:spcPts val="0"/>
              </a:spcBef>
              <a:spcAft>
                <a:spcPts val="0"/>
              </a:spcAft>
              <a:buSzPts val="4200"/>
              <a:buNone/>
              <a:defRPr sz="5600" b="0"/>
            </a:lvl7pPr>
            <a:lvl8pPr lvl="7" algn="ctr" rtl="0">
              <a:spcBef>
                <a:spcPts val="0"/>
              </a:spcBef>
              <a:spcAft>
                <a:spcPts val="0"/>
              </a:spcAft>
              <a:buSzPts val="4200"/>
              <a:buNone/>
              <a:defRPr sz="5600" b="0"/>
            </a:lvl8pPr>
            <a:lvl9pPr lvl="8" algn="ctr" rtl="0">
              <a:spcBef>
                <a:spcPts val="0"/>
              </a:spcBef>
              <a:spcAft>
                <a:spcPts val="0"/>
              </a:spcAft>
              <a:buSzPts val="4200"/>
              <a:buNone/>
              <a:defRPr sz="5600" b="0"/>
            </a:lvl9pPr>
          </a:lstStyle>
          <a:p>
            <a:endParaRPr/>
          </a:p>
        </p:txBody>
      </p:sp>
      <p:sp>
        <p:nvSpPr>
          <p:cNvPr id="145" name="Google Shape;145;p27"/>
          <p:cNvSpPr txBox="1">
            <a:spLocks noGrp="1"/>
          </p:cNvSpPr>
          <p:nvPr>
            <p:ph type="subTitle" idx="1"/>
          </p:nvPr>
        </p:nvSpPr>
        <p:spPr>
          <a:xfrm>
            <a:off x="5468400" y="3530067"/>
            <a:ext cx="5763600" cy="215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46" name="Google Shape;146;p27"/>
          <p:cNvSpPr txBox="1"/>
          <p:nvPr/>
        </p:nvSpPr>
        <p:spPr>
          <a:xfrm>
            <a:off x="3957600" y="5247800"/>
            <a:ext cx="7274800" cy="7168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400"/>
              </a:spcBef>
              <a:spcAft>
                <a:spcPts val="0"/>
              </a:spcAft>
              <a:buNone/>
            </a:pPr>
            <a:r>
              <a:rPr lang="en" sz="1600">
                <a:solidFill>
                  <a:schemeClr val="accent6"/>
                </a:solidFill>
                <a:latin typeface="Barlow"/>
                <a:ea typeface="Barlow"/>
                <a:cs typeface="Barlow"/>
                <a:sym typeface="Barlow"/>
              </a:rPr>
              <a:t>CREDITS: This presentation template was created by </a:t>
            </a:r>
            <a:r>
              <a:rPr lang="en" sz="1600">
                <a:solidFill>
                  <a:schemeClr val="accent6"/>
                </a:solidFill>
                <a:uFill>
                  <a:noFill/>
                </a:uFill>
                <a:latin typeface="Barlow"/>
                <a:ea typeface="Barlow"/>
                <a:cs typeface="Barlow"/>
                <a:sym typeface="Barlow"/>
                <a:hlinkClick r:id="rId3"/>
              </a:rPr>
              <a:t>Slidesgo</a:t>
            </a:r>
            <a:r>
              <a:rPr lang="en" sz="1600">
                <a:solidFill>
                  <a:schemeClr val="accent6"/>
                </a:solidFill>
                <a:latin typeface="Barlow"/>
                <a:ea typeface="Barlow"/>
                <a:cs typeface="Barlow"/>
                <a:sym typeface="Barlow"/>
              </a:rPr>
              <a:t>, including icons by </a:t>
            </a:r>
            <a:r>
              <a:rPr lang="en" sz="1600">
                <a:solidFill>
                  <a:schemeClr val="accent6"/>
                </a:solidFill>
                <a:uFill>
                  <a:noFill/>
                </a:uFill>
                <a:latin typeface="Barlow"/>
                <a:ea typeface="Barlow"/>
                <a:cs typeface="Barlow"/>
                <a:sym typeface="Barlow"/>
                <a:hlinkClick r:id="rId4"/>
              </a:rPr>
              <a:t>Flaticon</a:t>
            </a:r>
            <a:r>
              <a:rPr lang="en" sz="1600">
                <a:solidFill>
                  <a:schemeClr val="accent6"/>
                </a:solidFill>
                <a:latin typeface="Barlow"/>
                <a:ea typeface="Barlow"/>
                <a:cs typeface="Barlow"/>
                <a:sym typeface="Barlow"/>
              </a:rPr>
              <a:t>, and infographics &amp; images by </a:t>
            </a:r>
            <a:r>
              <a:rPr lang="en" sz="1600">
                <a:solidFill>
                  <a:schemeClr val="accent6"/>
                </a:solidFill>
                <a:uFill>
                  <a:noFill/>
                </a:uFill>
                <a:latin typeface="Barlow"/>
                <a:ea typeface="Barlow"/>
                <a:cs typeface="Barlow"/>
                <a:sym typeface="Barlow"/>
                <a:hlinkClick r:id="rId5"/>
              </a:rPr>
              <a:t>Freepik</a:t>
            </a:r>
            <a:endParaRPr sz="1600">
              <a:solidFill>
                <a:schemeClr val="accent6"/>
              </a:solidFill>
              <a:latin typeface="Barlow"/>
              <a:ea typeface="Barlow"/>
              <a:cs typeface="Barlow"/>
              <a:sym typeface="Barlow"/>
            </a:endParaRPr>
          </a:p>
          <a:p>
            <a:pPr marL="0" lvl="0" indent="0" algn="r" rtl="0">
              <a:spcBef>
                <a:spcPts val="0"/>
              </a:spcBef>
              <a:spcAft>
                <a:spcPts val="0"/>
              </a:spcAft>
              <a:buNone/>
            </a:pPr>
            <a:endParaRPr sz="1600">
              <a:solidFill>
                <a:schemeClr val="accent6"/>
              </a:solidFill>
              <a:latin typeface="Barlow"/>
              <a:ea typeface="Barlow"/>
              <a:cs typeface="Barlow"/>
              <a:sym typeface="Barlow"/>
            </a:endParaRPr>
          </a:p>
          <a:p>
            <a:pPr marL="0" lvl="0" indent="0" algn="r" rtl="0">
              <a:lnSpc>
                <a:spcPct val="115000"/>
              </a:lnSpc>
              <a:spcBef>
                <a:spcPts val="400"/>
              </a:spcBef>
              <a:spcAft>
                <a:spcPts val="0"/>
              </a:spcAft>
              <a:buNone/>
            </a:pPr>
            <a:endParaRPr sz="1600">
              <a:solidFill>
                <a:schemeClr val="accent6"/>
              </a:solidFill>
              <a:latin typeface="Barlow"/>
              <a:ea typeface="Barlow"/>
              <a:cs typeface="Barlow"/>
              <a:sym typeface="Barlow"/>
            </a:endParaRPr>
          </a:p>
        </p:txBody>
      </p:sp>
    </p:spTree>
    <p:extLst>
      <p:ext uri="{BB962C8B-B14F-4D97-AF65-F5344CB8AC3E}">
        <p14:creationId xmlns:p14="http://schemas.microsoft.com/office/powerpoint/2010/main" val="1506619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
        <p:cNvGrpSpPr/>
        <p:nvPr/>
      </p:nvGrpSpPr>
      <p:grpSpPr>
        <a:xfrm>
          <a:off x="0" y="0"/>
          <a:ext cx="0" cy="0"/>
          <a:chOff x="0" y="0"/>
          <a:chExt cx="0" cy="0"/>
        </a:xfrm>
      </p:grpSpPr>
    </p:spTree>
    <p:extLst>
      <p:ext uri="{BB962C8B-B14F-4D97-AF65-F5344CB8AC3E}">
        <p14:creationId xmlns:p14="http://schemas.microsoft.com/office/powerpoint/2010/main" val="109778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8"/>
        <p:cNvGrpSpPr/>
        <p:nvPr/>
      </p:nvGrpSpPr>
      <p:grpSpPr>
        <a:xfrm>
          <a:off x="0" y="0"/>
          <a:ext cx="0" cy="0"/>
          <a:chOff x="0" y="0"/>
          <a:chExt cx="0" cy="0"/>
        </a:xfrm>
      </p:grpSpPr>
    </p:spTree>
    <p:extLst>
      <p:ext uri="{BB962C8B-B14F-4D97-AF65-F5344CB8AC3E}">
        <p14:creationId xmlns:p14="http://schemas.microsoft.com/office/powerpoint/2010/main" val="3226799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 y="-15299"/>
            <a:ext cx="12202567" cy="6879233"/>
          </a:xfrm>
          <a:prstGeom prst="rect">
            <a:avLst/>
          </a:prstGeom>
          <a:noFill/>
          <a:ln>
            <a:noFill/>
          </a:ln>
        </p:spPr>
      </p:pic>
      <p:sp>
        <p:nvSpPr>
          <p:cNvPr id="10" name="Google Shape;10;p2"/>
          <p:cNvSpPr txBox="1">
            <a:spLocks noGrp="1"/>
          </p:cNvSpPr>
          <p:nvPr>
            <p:ph type="subTitle" idx="1"/>
          </p:nvPr>
        </p:nvSpPr>
        <p:spPr>
          <a:xfrm>
            <a:off x="2999367" y="4125767"/>
            <a:ext cx="61932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2133"/>
              </a:spcBef>
              <a:spcAft>
                <a:spcPts val="0"/>
              </a:spcAft>
              <a:buNone/>
              <a:defRPr sz="2133">
                <a:solidFill>
                  <a:schemeClr val="accent5"/>
                </a:solidFill>
              </a:defRPr>
            </a:lvl2pPr>
            <a:lvl3pPr lvl="2" algn="ctr" rtl="0">
              <a:lnSpc>
                <a:spcPct val="100000"/>
              </a:lnSpc>
              <a:spcBef>
                <a:spcPts val="2133"/>
              </a:spcBef>
              <a:spcAft>
                <a:spcPts val="0"/>
              </a:spcAft>
              <a:buNone/>
              <a:defRPr sz="2133">
                <a:solidFill>
                  <a:schemeClr val="accent5"/>
                </a:solidFill>
              </a:defRPr>
            </a:lvl3pPr>
            <a:lvl4pPr lvl="3" algn="ctr" rtl="0">
              <a:lnSpc>
                <a:spcPct val="100000"/>
              </a:lnSpc>
              <a:spcBef>
                <a:spcPts val="2133"/>
              </a:spcBef>
              <a:spcAft>
                <a:spcPts val="0"/>
              </a:spcAft>
              <a:buNone/>
              <a:defRPr sz="2133">
                <a:solidFill>
                  <a:schemeClr val="accent5"/>
                </a:solidFill>
              </a:defRPr>
            </a:lvl4pPr>
            <a:lvl5pPr lvl="4" algn="ctr" rtl="0">
              <a:lnSpc>
                <a:spcPct val="100000"/>
              </a:lnSpc>
              <a:spcBef>
                <a:spcPts val="2133"/>
              </a:spcBef>
              <a:spcAft>
                <a:spcPts val="0"/>
              </a:spcAft>
              <a:buNone/>
              <a:defRPr sz="2133">
                <a:solidFill>
                  <a:schemeClr val="accent5"/>
                </a:solidFill>
              </a:defRPr>
            </a:lvl5pPr>
            <a:lvl6pPr lvl="5" algn="ctr" rtl="0">
              <a:lnSpc>
                <a:spcPct val="100000"/>
              </a:lnSpc>
              <a:spcBef>
                <a:spcPts val="2133"/>
              </a:spcBef>
              <a:spcAft>
                <a:spcPts val="0"/>
              </a:spcAft>
              <a:buNone/>
              <a:defRPr sz="2133">
                <a:solidFill>
                  <a:schemeClr val="accent5"/>
                </a:solidFill>
              </a:defRPr>
            </a:lvl6pPr>
            <a:lvl7pPr lvl="6" algn="ctr" rtl="0">
              <a:lnSpc>
                <a:spcPct val="100000"/>
              </a:lnSpc>
              <a:spcBef>
                <a:spcPts val="2133"/>
              </a:spcBef>
              <a:spcAft>
                <a:spcPts val="0"/>
              </a:spcAft>
              <a:buNone/>
              <a:defRPr sz="2133">
                <a:solidFill>
                  <a:schemeClr val="accent5"/>
                </a:solidFill>
              </a:defRPr>
            </a:lvl7pPr>
            <a:lvl8pPr lvl="7" algn="ctr" rtl="0">
              <a:lnSpc>
                <a:spcPct val="100000"/>
              </a:lnSpc>
              <a:spcBef>
                <a:spcPts val="2133"/>
              </a:spcBef>
              <a:spcAft>
                <a:spcPts val="0"/>
              </a:spcAft>
              <a:buNone/>
              <a:defRPr sz="2133">
                <a:solidFill>
                  <a:schemeClr val="accent5"/>
                </a:solidFill>
              </a:defRPr>
            </a:lvl8pPr>
            <a:lvl9pPr lvl="8" algn="ctr" rtl="0">
              <a:lnSpc>
                <a:spcPct val="100000"/>
              </a:lnSpc>
              <a:spcBef>
                <a:spcPts val="2133"/>
              </a:spcBef>
              <a:spcAft>
                <a:spcPts val="2133"/>
              </a:spcAft>
              <a:buNone/>
              <a:defRPr sz="2133">
                <a:solidFill>
                  <a:schemeClr val="accent5"/>
                </a:solidFill>
              </a:defRPr>
            </a:lvl9pPr>
          </a:lstStyle>
          <a:p>
            <a:endParaRPr/>
          </a:p>
        </p:txBody>
      </p:sp>
      <p:sp>
        <p:nvSpPr>
          <p:cNvPr id="11" name="Google Shape;11;p2"/>
          <p:cNvSpPr txBox="1">
            <a:spLocks noGrp="1"/>
          </p:cNvSpPr>
          <p:nvPr>
            <p:ph type="ctrTitle"/>
          </p:nvPr>
        </p:nvSpPr>
        <p:spPr>
          <a:xfrm>
            <a:off x="2999300" y="2914300"/>
            <a:ext cx="6193200" cy="1413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9600">
                <a:solidFill>
                  <a:schemeClr val="accent5"/>
                </a:solidFill>
              </a:defRPr>
            </a:lvl1pPr>
            <a:lvl2pPr lvl="1" rtl="0">
              <a:spcBef>
                <a:spcPts val="0"/>
              </a:spcBef>
              <a:spcAft>
                <a:spcPts val="0"/>
              </a:spcAft>
              <a:buSzPts val="6000"/>
              <a:buFont typeface="Bahiana"/>
              <a:buNone/>
              <a:defRPr sz="8000">
                <a:latin typeface="Bahiana"/>
                <a:ea typeface="Bahiana"/>
                <a:cs typeface="Bahiana"/>
                <a:sym typeface="Bahiana"/>
              </a:defRPr>
            </a:lvl2pPr>
            <a:lvl3pPr lvl="2" rtl="0">
              <a:spcBef>
                <a:spcPts val="0"/>
              </a:spcBef>
              <a:spcAft>
                <a:spcPts val="0"/>
              </a:spcAft>
              <a:buSzPts val="6000"/>
              <a:buFont typeface="Bahiana"/>
              <a:buNone/>
              <a:defRPr sz="8000">
                <a:latin typeface="Bahiana"/>
                <a:ea typeface="Bahiana"/>
                <a:cs typeface="Bahiana"/>
                <a:sym typeface="Bahiana"/>
              </a:defRPr>
            </a:lvl3pPr>
            <a:lvl4pPr lvl="3" rtl="0">
              <a:spcBef>
                <a:spcPts val="0"/>
              </a:spcBef>
              <a:spcAft>
                <a:spcPts val="0"/>
              </a:spcAft>
              <a:buSzPts val="6000"/>
              <a:buFont typeface="Bahiana"/>
              <a:buNone/>
              <a:defRPr sz="8000">
                <a:latin typeface="Bahiana"/>
                <a:ea typeface="Bahiana"/>
                <a:cs typeface="Bahiana"/>
                <a:sym typeface="Bahiana"/>
              </a:defRPr>
            </a:lvl4pPr>
            <a:lvl5pPr lvl="4" rtl="0">
              <a:spcBef>
                <a:spcPts val="0"/>
              </a:spcBef>
              <a:spcAft>
                <a:spcPts val="0"/>
              </a:spcAft>
              <a:buSzPts val="6000"/>
              <a:buFont typeface="Bahiana"/>
              <a:buNone/>
              <a:defRPr sz="8000">
                <a:latin typeface="Bahiana"/>
                <a:ea typeface="Bahiana"/>
                <a:cs typeface="Bahiana"/>
                <a:sym typeface="Bahiana"/>
              </a:defRPr>
            </a:lvl5pPr>
            <a:lvl6pPr lvl="5" rtl="0">
              <a:spcBef>
                <a:spcPts val="0"/>
              </a:spcBef>
              <a:spcAft>
                <a:spcPts val="0"/>
              </a:spcAft>
              <a:buSzPts val="6000"/>
              <a:buFont typeface="Bahiana"/>
              <a:buNone/>
              <a:defRPr sz="8000">
                <a:latin typeface="Bahiana"/>
                <a:ea typeface="Bahiana"/>
                <a:cs typeface="Bahiana"/>
                <a:sym typeface="Bahiana"/>
              </a:defRPr>
            </a:lvl6pPr>
            <a:lvl7pPr lvl="6" rtl="0">
              <a:spcBef>
                <a:spcPts val="0"/>
              </a:spcBef>
              <a:spcAft>
                <a:spcPts val="0"/>
              </a:spcAft>
              <a:buSzPts val="6000"/>
              <a:buFont typeface="Bahiana"/>
              <a:buNone/>
              <a:defRPr sz="8000">
                <a:latin typeface="Bahiana"/>
                <a:ea typeface="Bahiana"/>
                <a:cs typeface="Bahiana"/>
                <a:sym typeface="Bahiana"/>
              </a:defRPr>
            </a:lvl7pPr>
            <a:lvl8pPr lvl="7" rtl="0">
              <a:spcBef>
                <a:spcPts val="0"/>
              </a:spcBef>
              <a:spcAft>
                <a:spcPts val="0"/>
              </a:spcAft>
              <a:buSzPts val="6000"/>
              <a:buFont typeface="Bahiana"/>
              <a:buNone/>
              <a:defRPr sz="8000">
                <a:latin typeface="Bahiana"/>
                <a:ea typeface="Bahiana"/>
                <a:cs typeface="Bahiana"/>
                <a:sym typeface="Bahiana"/>
              </a:defRPr>
            </a:lvl8pPr>
            <a:lvl9pPr lvl="8" rtl="0">
              <a:spcBef>
                <a:spcPts val="0"/>
              </a:spcBef>
              <a:spcAft>
                <a:spcPts val="0"/>
              </a:spcAft>
              <a:buSzPts val="6000"/>
              <a:buFont typeface="Bahiana"/>
              <a:buNone/>
              <a:defRPr sz="8000">
                <a:latin typeface="Bahiana"/>
                <a:ea typeface="Bahiana"/>
                <a:cs typeface="Bahiana"/>
                <a:sym typeface="Bahiana"/>
              </a:defRPr>
            </a:lvl9pPr>
          </a:lstStyle>
          <a:p>
            <a:endParaRPr/>
          </a:p>
        </p:txBody>
      </p:sp>
    </p:spTree>
    <p:extLst>
      <p:ext uri="{BB962C8B-B14F-4D97-AF65-F5344CB8AC3E}">
        <p14:creationId xmlns:p14="http://schemas.microsoft.com/office/powerpoint/2010/main" val="3979443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4BCE056-1FE6-4272-BE12-937DFDF81A72}"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4063836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2323728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BCE056-1FE6-4272-BE12-937DFDF81A72}"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4226068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BCE056-1FE6-4272-BE12-937DFDF81A72}"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2478401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BCE056-1FE6-4272-BE12-937DFDF81A72}" type="datetimeFigureOut">
              <a:rPr lang="en-US" smtClean="0"/>
              <a:t>9/19/2022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1751589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BCE056-1FE6-4272-BE12-937DFDF81A72}" type="datetimeFigureOut">
              <a:rPr lang="en-US" smtClean="0"/>
              <a:t>9/19/2022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3733951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E056-1FE6-4272-BE12-937DFDF81A72}" type="datetimeFigureOut">
              <a:rPr lang="en-US" smtClean="0"/>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16566901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2274420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10267585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1158619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11641-0518-473D-B0E1-40EAE822B44B}" type="slidenum">
              <a:rPr lang="en-US" smtClean="0"/>
              <a:t>‹#›</a:t>
            </a:fld>
            <a:endParaRPr lang="en-US"/>
          </a:p>
        </p:txBody>
      </p:sp>
    </p:spTree>
    <p:extLst>
      <p:ext uri="{BB962C8B-B14F-4D97-AF65-F5344CB8AC3E}">
        <p14:creationId xmlns:p14="http://schemas.microsoft.com/office/powerpoint/2010/main" val="17647118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6262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42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616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474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BCE056-1FE6-4272-BE12-937DFDF81A72}" type="datetimeFigureOut">
              <a:rPr lang="en-US">
                <a:solidFill>
                  <a:prstClr val="black">
                    <a:tint val="75000"/>
                  </a:prstClr>
                </a:solidFill>
              </a:rPr>
              <a:pPr/>
              <a:t>9/19/2022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254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BCE056-1FE6-4272-BE12-937DFDF81A72}" type="datetimeFigureOut">
              <a:rPr lang="en-US">
                <a:solidFill>
                  <a:prstClr val="black">
                    <a:tint val="75000"/>
                  </a:prstClr>
                </a:solidFill>
              </a:rPr>
              <a:pPr/>
              <a:t>9/19/2022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153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E056-1FE6-4272-BE12-937DFDF81A72}" type="datetimeFigureOut">
              <a:rPr lang="en-US">
                <a:solidFill>
                  <a:prstClr val="black">
                    <a:tint val="75000"/>
                  </a:prstClr>
                </a:solidFill>
              </a:rPr>
              <a:pPr/>
              <a:t>9/19/2022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461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243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227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969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158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C3CEA50A-3FA4-B795-624A-F047313EA6AB}"/>
              </a:ext>
            </a:extLst>
          </p:cNvPr>
          <p:cNvSpPr txBox="1"/>
          <p:nvPr userDrawn="1"/>
        </p:nvSpPr>
        <p:spPr>
          <a:xfrm>
            <a:off x="0" y="-1543110"/>
            <a:ext cx="12192000" cy="400110"/>
          </a:xfrm>
          <a:prstGeom prst="rect">
            <a:avLst/>
          </a:prstGeom>
          <a:noFill/>
        </p:spPr>
        <p:txBody>
          <a:bodyPr vert="horz" rtlCol="0">
            <a:spAutoFit/>
          </a:bodyPr>
          <a:lstStyle/>
          <a:p>
            <a:pPr algn="ctr"/>
            <a:r>
              <a:rPr lang="en-US" sz="2000">
                <a:solidFill>
                  <a:srgbClr val="C3C3C3"/>
                </a:solidFill>
              </a:rPr>
              <a:t>www.9slide.vn</a:t>
            </a:r>
            <a:endParaRPr lang="x-none" sz="2000">
              <a:solidFill>
                <a:srgbClr val="C3C3C3"/>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9/19/2022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xmlns="" id="{6D1E2C4A-3E39-AD41-B3D7-93A9DF083608}"/>
              </a:ext>
            </a:extLst>
          </p:cNvPr>
          <p:cNvSpPr txBox="1"/>
          <p:nvPr userDrawn="1"/>
        </p:nvSpPr>
        <p:spPr>
          <a:xfrm>
            <a:off x="0" y="-1543110"/>
            <a:ext cx="12192000" cy="400110"/>
          </a:xfrm>
          <a:prstGeom prst="rect">
            <a:avLst/>
          </a:prstGeom>
          <a:noFill/>
        </p:spPr>
        <p:txBody>
          <a:bodyPr vert="horz" rtlCol="0">
            <a:spAutoFit/>
          </a:bodyPr>
          <a:lstStyle/>
          <a:p>
            <a:pPr algn="ctr"/>
            <a:r>
              <a:rPr lang="en-US" sz="2000">
                <a:solidFill>
                  <a:srgbClr val="C3C3C3"/>
                </a:solidFill>
              </a:rPr>
              <a:t>www.9slide.vn</a:t>
            </a:r>
            <a:endParaRPr lang="x-none" sz="2000">
              <a:solidFill>
                <a:srgbClr val="C3C3C3"/>
              </a:solidFill>
            </a:endParaRP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1pPr>
            <a:lvl2pPr lvl="1">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2pPr>
            <a:lvl3pPr lvl="2">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3pPr>
            <a:lvl4pPr lvl="3">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4pPr>
            <a:lvl5pPr lvl="4">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5pPr>
            <a:lvl6pPr lvl="5">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6pPr>
            <a:lvl7pPr lvl="6">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7pPr>
            <a:lvl8pPr lvl="7">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8pPr>
            <a:lvl9pPr lvl="8">
              <a:spcBef>
                <a:spcPts val="0"/>
              </a:spcBef>
              <a:spcAft>
                <a:spcPts val="0"/>
              </a:spcAft>
              <a:buClr>
                <a:schemeClr val="accent6"/>
              </a:buClr>
              <a:buSzPts val="4800"/>
              <a:buFont typeface="Tulpen One"/>
              <a:buNone/>
              <a:defRPr sz="4800" b="1">
                <a:solidFill>
                  <a:schemeClr val="accent6"/>
                </a:solidFill>
                <a:latin typeface="Tulpen One"/>
                <a:ea typeface="Tulpen One"/>
                <a:cs typeface="Tulpen One"/>
                <a:sym typeface="Tulpen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Barlow"/>
              <a:buChar char="●"/>
              <a:defRPr>
                <a:solidFill>
                  <a:schemeClr val="accent6"/>
                </a:solidFill>
                <a:latin typeface="Barlow"/>
                <a:ea typeface="Barlow"/>
                <a:cs typeface="Barlow"/>
                <a:sym typeface="Barlow"/>
              </a:defRPr>
            </a:lvl1pPr>
            <a:lvl2pPr marL="914400" lvl="1"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2pPr>
            <a:lvl3pPr marL="1371600" lvl="2"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3pPr>
            <a:lvl4pPr marL="1828800" lvl="3"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4pPr>
            <a:lvl5pPr marL="2286000" lvl="4"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5pPr>
            <a:lvl6pPr marL="2743200" lvl="5"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6pPr>
            <a:lvl7pPr marL="3200400" lvl="6"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7pPr>
            <a:lvl8pPr marL="3657600" lvl="7"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8pPr>
            <a:lvl9pPr marL="4114800" lvl="8" indent="-317500">
              <a:lnSpc>
                <a:spcPct val="115000"/>
              </a:lnSpc>
              <a:spcBef>
                <a:spcPts val="1600"/>
              </a:spcBef>
              <a:spcAft>
                <a:spcPts val="1600"/>
              </a:spcAft>
              <a:buClr>
                <a:schemeClr val="accent6"/>
              </a:buClr>
              <a:buSzPts val="1400"/>
              <a:buFont typeface="Barlow"/>
              <a:buChar char="■"/>
              <a:defRPr>
                <a:solidFill>
                  <a:schemeClr val="accent6"/>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5099834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54D70C84-8963-97C8-2FFD-FF3CA8F4745C}"/>
              </a:ext>
            </a:extLst>
          </p:cNvPr>
          <p:cNvSpPr txBox="1"/>
          <p:nvPr userDrawn="1"/>
        </p:nvSpPr>
        <p:spPr>
          <a:xfrm>
            <a:off x="0" y="-1543110"/>
            <a:ext cx="12192000" cy="400110"/>
          </a:xfrm>
          <a:prstGeom prst="rect">
            <a:avLst/>
          </a:prstGeom>
          <a:noFill/>
        </p:spPr>
        <p:txBody>
          <a:bodyPr vert="horz" rtlCol="0">
            <a:spAutoFit/>
          </a:bodyPr>
          <a:lstStyle/>
          <a:p>
            <a:pPr algn="ctr"/>
            <a:r>
              <a:rPr lang="en-US" sz="2000">
                <a:solidFill>
                  <a:srgbClr val="C3C3C3"/>
                </a:solidFill>
              </a:rPr>
              <a:t>www.9slide.vn</a:t>
            </a:r>
            <a:endParaRPr lang="x-none" sz="2000">
              <a:solidFill>
                <a:srgbClr val="C3C3C3"/>
              </a:solidFill>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CE056-1FE6-4272-BE12-937DFDF81A72}" type="datetimeFigureOut">
              <a:rPr lang="en-US" smtClean="0"/>
              <a:t>9/19/2022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11641-0518-473D-B0E1-40EAE822B44B}" type="slidenum">
              <a:rPr lang="en-US" smtClean="0"/>
              <a:t>‹#›</a:t>
            </a:fld>
            <a:endParaRPr lang="en-US"/>
          </a:p>
        </p:txBody>
      </p:sp>
    </p:spTree>
    <p:extLst>
      <p:ext uri="{BB962C8B-B14F-4D97-AF65-F5344CB8AC3E}">
        <p14:creationId xmlns:p14="http://schemas.microsoft.com/office/powerpoint/2010/main" val="26618054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E52A7D6A-5DCC-20DB-C273-D6A804E1E8BB}"/>
              </a:ext>
            </a:extLst>
          </p:cNvPr>
          <p:cNvSpPr txBox="1"/>
          <p:nvPr userDrawn="1"/>
        </p:nvSpPr>
        <p:spPr>
          <a:xfrm>
            <a:off x="0" y="-1543110"/>
            <a:ext cx="12192000" cy="400110"/>
          </a:xfrm>
          <a:prstGeom prst="rect">
            <a:avLst/>
          </a:prstGeom>
          <a:noFill/>
        </p:spPr>
        <p:txBody>
          <a:bodyPr vert="horz" rtlCol="0">
            <a:spAutoFit/>
          </a:bodyPr>
          <a:lstStyle/>
          <a:p>
            <a:pPr algn="ctr"/>
            <a:r>
              <a:rPr lang="en-US" sz="2000">
                <a:solidFill>
                  <a:srgbClr val="C3C3C3"/>
                </a:solidFill>
              </a:rPr>
              <a:t>www.9slide.vn</a:t>
            </a:r>
            <a:endParaRPr lang="x-none" sz="2000">
              <a:solidFill>
                <a:srgbClr val="C3C3C3"/>
              </a:solidFill>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CE056-1FE6-4272-BE12-937DFDF81A72}" type="datetimeFigureOut">
              <a:rPr lang="en-US">
                <a:solidFill>
                  <a:prstClr val="black">
                    <a:tint val="75000"/>
                  </a:prstClr>
                </a:solidFill>
              </a:rPr>
              <a:pPr/>
              <a:t>9/19/2022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85152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0.png"/><Relationship Id="rId18" Type="http://schemas.microsoft.com/office/2007/relationships/hdphoto" Target="../media/hdphoto5.wdp"/><Relationship Id="rId3" Type="http://schemas.openxmlformats.org/officeDocument/2006/relationships/slideLayout" Target="../slideLayouts/slideLayout40.xml"/><Relationship Id="rId7" Type="http://schemas.openxmlformats.org/officeDocument/2006/relationships/image" Target="../media/image46.png"/><Relationship Id="rId12" Type="http://schemas.openxmlformats.org/officeDocument/2006/relationships/image" Target="../media/image49.gif"/><Relationship Id="rId17" Type="http://schemas.openxmlformats.org/officeDocument/2006/relationships/image" Target="../media/image52.png"/><Relationship Id="rId2" Type="http://schemas.openxmlformats.org/officeDocument/2006/relationships/audio" Target="../media/media2.mp3"/><Relationship Id="rId16" Type="http://schemas.openxmlformats.org/officeDocument/2006/relationships/slide" Target="slide15.xml"/><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48.gif"/><Relationship Id="rId5" Type="http://schemas.openxmlformats.org/officeDocument/2006/relationships/image" Target="../media/image45.png"/><Relationship Id="rId15" Type="http://schemas.openxmlformats.org/officeDocument/2006/relationships/image" Target="../media/image51.gif"/><Relationship Id="rId10" Type="http://schemas.microsoft.com/office/2007/relationships/hdphoto" Target="../media/hdphoto3.wdp"/><Relationship Id="rId19" Type="http://schemas.openxmlformats.org/officeDocument/2006/relationships/image" Target="../media/image53.png"/><Relationship Id="rId4" Type="http://schemas.openxmlformats.org/officeDocument/2006/relationships/image" Target="../media/image44.jpeg"/><Relationship Id="rId9" Type="http://schemas.openxmlformats.org/officeDocument/2006/relationships/image" Target="../media/image47.png"/><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13" Type="http://schemas.openxmlformats.org/officeDocument/2006/relationships/image" Target="../media/image51.gif"/><Relationship Id="rId18" Type="http://schemas.microsoft.com/office/2007/relationships/hdphoto" Target="../media/hdphoto7.wdp"/><Relationship Id="rId26" Type="http://schemas.microsoft.com/office/2007/relationships/hdphoto" Target="../media/hdphoto10.wdp"/><Relationship Id="rId39" Type="http://schemas.openxmlformats.org/officeDocument/2006/relationships/slide" Target="slide21.xml"/><Relationship Id="rId21" Type="http://schemas.openxmlformats.org/officeDocument/2006/relationships/image" Target="../media/image60.png"/><Relationship Id="rId34" Type="http://schemas.openxmlformats.org/officeDocument/2006/relationships/image" Target="../media/image65.png"/><Relationship Id="rId42" Type="http://schemas.openxmlformats.org/officeDocument/2006/relationships/image" Target="../media/image68.png"/><Relationship Id="rId7" Type="http://schemas.openxmlformats.org/officeDocument/2006/relationships/image" Target="../media/image47.png"/><Relationship Id="rId2" Type="http://schemas.openxmlformats.org/officeDocument/2006/relationships/audio" Target="../media/media3.mp3"/><Relationship Id="rId16" Type="http://schemas.microsoft.com/office/2007/relationships/hdphoto" Target="../media/hdphoto6.wdp"/><Relationship Id="rId20" Type="http://schemas.microsoft.com/office/2007/relationships/hdphoto" Target="../media/hdphoto8.wdp"/><Relationship Id="rId29" Type="http://schemas.microsoft.com/office/2007/relationships/hdphoto" Target="../media/hdphoto11.wdp"/><Relationship Id="rId41" Type="http://schemas.microsoft.com/office/2007/relationships/hdphoto" Target="../media/hdphoto15.wdp"/><Relationship Id="rId1" Type="http://schemas.microsoft.com/office/2007/relationships/media" Target="../media/media3.mp3"/><Relationship Id="rId6" Type="http://schemas.microsoft.com/office/2007/relationships/hdphoto" Target="../media/hdphoto2.wdp"/><Relationship Id="rId11" Type="http://schemas.openxmlformats.org/officeDocument/2006/relationships/image" Target="../media/image50.png"/><Relationship Id="rId24" Type="http://schemas.openxmlformats.org/officeDocument/2006/relationships/image" Target="../media/image61.png"/><Relationship Id="rId32" Type="http://schemas.microsoft.com/office/2007/relationships/hdphoto" Target="../media/hdphoto12.wdp"/><Relationship Id="rId37" Type="http://schemas.openxmlformats.org/officeDocument/2006/relationships/image" Target="../media/image66.png"/><Relationship Id="rId40" Type="http://schemas.openxmlformats.org/officeDocument/2006/relationships/image" Target="../media/image67.png"/><Relationship Id="rId5" Type="http://schemas.openxmlformats.org/officeDocument/2006/relationships/image" Target="../media/image55.png"/><Relationship Id="rId15" Type="http://schemas.openxmlformats.org/officeDocument/2006/relationships/image" Target="../media/image57.png"/><Relationship Id="rId23" Type="http://schemas.openxmlformats.org/officeDocument/2006/relationships/slide" Target="slide16.xml"/><Relationship Id="rId28" Type="http://schemas.openxmlformats.org/officeDocument/2006/relationships/image" Target="../media/image63.png"/><Relationship Id="rId36" Type="http://schemas.openxmlformats.org/officeDocument/2006/relationships/slide" Target="slide20.xml"/><Relationship Id="rId10" Type="http://schemas.openxmlformats.org/officeDocument/2006/relationships/image" Target="../media/image49.gif"/><Relationship Id="rId19" Type="http://schemas.openxmlformats.org/officeDocument/2006/relationships/image" Target="../media/image59.png"/><Relationship Id="rId31" Type="http://schemas.openxmlformats.org/officeDocument/2006/relationships/image" Target="../media/image64.png"/><Relationship Id="rId4" Type="http://schemas.openxmlformats.org/officeDocument/2006/relationships/image" Target="../media/image54.jpeg"/><Relationship Id="rId9" Type="http://schemas.openxmlformats.org/officeDocument/2006/relationships/image" Target="../media/image48.gif"/><Relationship Id="rId14" Type="http://schemas.openxmlformats.org/officeDocument/2006/relationships/image" Target="../media/image56.png"/><Relationship Id="rId22" Type="http://schemas.microsoft.com/office/2007/relationships/hdphoto" Target="../media/hdphoto9.wdp"/><Relationship Id="rId27" Type="http://schemas.openxmlformats.org/officeDocument/2006/relationships/slide" Target="slide17.xml"/><Relationship Id="rId30" Type="http://schemas.openxmlformats.org/officeDocument/2006/relationships/slide" Target="slide18.xml"/><Relationship Id="rId35" Type="http://schemas.microsoft.com/office/2007/relationships/hdphoto" Target="../media/hdphoto13.wdp"/><Relationship Id="rId43" Type="http://schemas.openxmlformats.org/officeDocument/2006/relationships/image" Target="../media/image69.gif"/><Relationship Id="rId8" Type="http://schemas.microsoft.com/office/2007/relationships/hdphoto" Target="../media/hdphoto3.wdp"/><Relationship Id="rId3" Type="http://schemas.openxmlformats.org/officeDocument/2006/relationships/slideLayout" Target="../slideLayouts/slideLayout40.xml"/><Relationship Id="rId12" Type="http://schemas.microsoft.com/office/2007/relationships/hdphoto" Target="../media/hdphoto4.wdp"/><Relationship Id="rId17" Type="http://schemas.openxmlformats.org/officeDocument/2006/relationships/image" Target="../media/image58.png"/><Relationship Id="rId25" Type="http://schemas.openxmlformats.org/officeDocument/2006/relationships/image" Target="../media/image62.png"/><Relationship Id="rId33" Type="http://schemas.openxmlformats.org/officeDocument/2006/relationships/slide" Target="slide19.xml"/><Relationship Id="rId38" Type="http://schemas.microsoft.com/office/2007/relationships/hdphoto" Target="../media/hdphoto14.wdp"/></Relationships>
</file>

<file path=ppt/slides/_rels/slide16.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71.jpeg"/><Relationship Id="rId18" Type="http://schemas.openxmlformats.org/officeDocument/2006/relationships/image" Target="../media/image74.png"/><Relationship Id="rId3" Type="http://schemas.openxmlformats.org/officeDocument/2006/relationships/image" Target="../media/image55.png"/><Relationship Id="rId21" Type="http://schemas.openxmlformats.org/officeDocument/2006/relationships/slide" Target="slide15.xml"/><Relationship Id="rId7" Type="http://schemas.openxmlformats.org/officeDocument/2006/relationships/image" Target="../media/image48.gif"/><Relationship Id="rId12" Type="http://schemas.openxmlformats.org/officeDocument/2006/relationships/image" Target="../media/image70.jpeg"/><Relationship Id="rId17" Type="http://schemas.microsoft.com/office/2007/relationships/hdphoto" Target="../media/hdphoto17.wdp"/><Relationship Id="rId2" Type="http://schemas.openxmlformats.org/officeDocument/2006/relationships/image" Target="../media/image54.jpeg"/><Relationship Id="rId16" Type="http://schemas.openxmlformats.org/officeDocument/2006/relationships/image" Target="../media/image73.png"/><Relationship Id="rId20" Type="http://schemas.microsoft.com/office/2007/relationships/hdphoto" Target="../media/hdphoto18.wdp"/><Relationship Id="rId1" Type="http://schemas.openxmlformats.org/officeDocument/2006/relationships/slideLayout" Target="../slideLayouts/slideLayout51.xml"/><Relationship Id="rId6" Type="http://schemas.microsoft.com/office/2007/relationships/hdphoto" Target="../media/hdphoto3.wdp"/><Relationship Id="rId11" Type="http://schemas.openxmlformats.org/officeDocument/2006/relationships/image" Target="../media/image51.gif"/><Relationship Id="rId5" Type="http://schemas.openxmlformats.org/officeDocument/2006/relationships/image" Target="../media/image47.png"/><Relationship Id="rId15" Type="http://schemas.microsoft.com/office/2007/relationships/hdphoto" Target="../media/hdphoto16.wdp"/><Relationship Id="rId10" Type="http://schemas.microsoft.com/office/2007/relationships/hdphoto" Target="../media/hdphoto4.wdp"/><Relationship Id="rId19" Type="http://schemas.openxmlformats.org/officeDocument/2006/relationships/image" Target="../media/image75.png"/><Relationship Id="rId4" Type="http://schemas.microsoft.com/office/2007/relationships/hdphoto" Target="../media/hdphoto2.wdp"/><Relationship Id="rId9" Type="http://schemas.openxmlformats.org/officeDocument/2006/relationships/image" Target="../media/image50.png"/><Relationship Id="rId14" Type="http://schemas.openxmlformats.org/officeDocument/2006/relationships/image" Target="../media/image72.png"/><Relationship Id="rId22" Type="http://schemas.openxmlformats.org/officeDocument/2006/relationships/image" Target="../media/image76.jpeg"/></Relationships>
</file>

<file path=ppt/slides/_rels/slide17.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71.jpeg"/><Relationship Id="rId18" Type="http://schemas.openxmlformats.org/officeDocument/2006/relationships/image" Target="../media/image74.png"/><Relationship Id="rId3" Type="http://schemas.openxmlformats.org/officeDocument/2006/relationships/image" Target="../media/image55.png"/><Relationship Id="rId21" Type="http://schemas.openxmlformats.org/officeDocument/2006/relationships/slide" Target="slide15.xml"/><Relationship Id="rId7" Type="http://schemas.openxmlformats.org/officeDocument/2006/relationships/image" Target="../media/image48.gif"/><Relationship Id="rId12" Type="http://schemas.openxmlformats.org/officeDocument/2006/relationships/image" Target="../media/image77.jpeg"/><Relationship Id="rId17" Type="http://schemas.microsoft.com/office/2007/relationships/hdphoto" Target="../media/hdphoto17.wdp"/><Relationship Id="rId2" Type="http://schemas.openxmlformats.org/officeDocument/2006/relationships/image" Target="../media/image54.jpeg"/><Relationship Id="rId16" Type="http://schemas.openxmlformats.org/officeDocument/2006/relationships/image" Target="../media/image73.png"/><Relationship Id="rId20" Type="http://schemas.microsoft.com/office/2007/relationships/hdphoto" Target="../media/hdphoto18.wdp"/><Relationship Id="rId1" Type="http://schemas.openxmlformats.org/officeDocument/2006/relationships/slideLayout" Target="../slideLayouts/slideLayout40.xml"/><Relationship Id="rId6" Type="http://schemas.microsoft.com/office/2007/relationships/hdphoto" Target="../media/hdphoto3.wdp"/><Relationship Id="rId11" Type="http://schemas.openxmlformats.org/officeDocument/2006/relationships/image" Target="../media/image51.gif"/><Relationship Id="rId5" Type="http://schemas.openxmlformats.org/officeDocument/2006/relationships/image" Target="../media/image47.png"/><Relationship Id="rId15" Type="http://schemas.microsoft.com/office/2007/relationships/hdphoto" Target="../media/hdphoto16.wdp"/><Relationship Id="rId10" Type="http://schemas.microsoft.com/office/2007/relationships/hdphoto" Target="../media/hdphoto4.wdp"/><Relationship Id="rId19" Type="http://schemas.openxmlformats.org/officeDocument/2006/relationships/image" Target="../media/image75.png"/><Relationship Id="rId4" Type="http://schemas.microsoft.com/office/2007/relationships/hdphoto" Target="../media/hdphoto2.wdp"/><Relationship Id="rId9" Type="http://schemas.openxmlformats.org/officeDocument/2006/relationships/image" Target="../media/image50.png"/><Relationship Id="rId14" Type="http://schemas.openxmlformats.org/officeDocument/2006/relationships/image" Target="../media/image72.png"/><Relationship Id="rId22" Type="http://schemas.openxmlformats.org/officeDocument/2006/relationships/image" Target="../media/image76.jpeg"/></Relationships>
</file>

<file path=ppt/slides/_rels/slide18.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71.jpeg"/><Relationship Id="rId18" Type="http://schemas.openxmlformats.org/officeDocument/2006/relationships/image" Target="../media/image74.png"/><Relationship Id="rId3" Type="http://schemas.openxmlformats.org/officeDocument/2006/relationships/image" Target="../media/image55.png"/><Relationship Id="rId21" Type="http://schemas.openxmlformats.org/officeDocument/2006/relationships/slide" Target="slide15.xml"/><Relationship Id="rId7" Type="http://schemas.openxmlformats.org/officeDocument/2006/relationships/image" Target="../media/image48.gif"/><Relationship Id="rId12" Type="http://schemas.openxmlformats.org/officeDocument/2006/relationships/image" Target="../media/image78.jpeg"/><Relationship Id="rId17" Type="http://schemas.microsoft.com/office/2007/relationships/hdphoto" Target="../media/hdphoto17.wdp"/><Relationship Id="rId2" Type="http://schemas.openxmlformats.org/officeDocument/2006/relationships/image" Target="../media/image54.jpeg"/><Relationship Id="rId16" Type="http://schemas.openxmlformats.org/officeDocument/2006/relationships/image" Target="../media/image73.png"/><Relationship Id="rId20" Type="http://schemas.microsoft.com/office/2007/relationships/hdphoto" Target="../media/hdphoto18.wdp"/><Relationship Id="rId1" Type="http://schemas.openxmlformats.org/officeDocument/2006/relationships/slideLayout" Target="../slideLayouts/slideLayout40.xml"/><Relationship Id="rId6" Type="http://schemas.microsoft.com/office/2007/relationships/hdphoto" Target="../media/hdphoto3.wdp"/><Relationship Id="rId11" Type="http://schemas.openxmlformats.org/officeDocument/2006/relationships/image" Target="../media/image51.gif"/><Relationship Id="rId5" Type="http://schemas.openxmlformats.org/officeDocument/2006/relationships/image" Target="../media/image47.png"/><Relationship Id="rId15" Type="http://schemas.microsoft.com/office/2007/relationships/hdphoto" Target="../media/hdphoto16.wdp"/><Relationship Id="rId10" Type="http://schemas.microsoft.com/office/2007/relationships/hdphoto" Target="../media/hdphoto4.wdp"/><Relationship Id="rId19" Type="http://schemas.openxmlformats.org/officeDocument/2006/relationships/image" Target="../media/image75.png"/><Relationship Id="rId4" Type="http://schemas.microsoft.com/office/2007/relationships/hdphoto" Target="../media/hdphoto2.wdp"/><Relationship Id="rId9" Type="http://schemas.openxmlformats.org/officeDocument/2006/relationships/image" Target="../media/image50.png"/><Relationship Id="rId14" Type="http://schemas.openxmlformats.org/officeDocument/2006/relationships/image" Target="../media/image72.png"/><Relationship Id="rId22" Type="http://schemas.openxmlformats.org/officeDocument/2006/relationships/image" Target="../media/image76.jpeg"/></Relationships>
</file>

<file path=ppt/slides/_rels/slide19.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71.jpeg"/><Relationship Id="rId18" Type="http://schemas.openxmlformats.org/officeDocument/2006/relationships/image" Target="../media/image74.png"/><Relationship Id="rId3" Type="http://schemas.openxmlformats.org/officeDocument/2006/relationships/image" Target="../media/image55.png"/><Relationship Id="rId21" Type="http://schemas.openxmlformats.org/officeDocument/2006/relationships/slide" Target="slide15.xml"/><Relationship Id="rId7" Type="http://schemas.openxmlformats.org/officeDocument/2006/relationships/image" Target="../media/image48.gif"/><Relationship Id="rId12" Type="http://schemas.openxmlformats.org/officeDocument/2006/relationships/image" Target="../media/image79.jpeg"/><Relationship Id="rId17" Type="http://schemas.microsoft.com/office/2007/relationships/hdphoto" Target="../media/hdphoto17.wdp"/><Relationship Id="rId2" Type="http://schemas.openxmlformats.org/officeDocument/2006/relationships/image" Target="../media/image54.jpeg"/><Relationship Id="rId16" Type="http://schemas.openxmlformats.org/officeDocument/2006/relationships/image" Target="../media/image73.png"/><Relationship Id="rId20" Type="http://schemas.microsoft.com/office/2007/relationships/hdphoto" Target="../media/hdphoto18.wdp"/><Relationship Id="rId1" Type="http://schemas.openxmlformats.org/officeDocument/2006/relationships/slideLayout" Target="../slideLayouts/slideLayout40.xml"/><Relationship Id="rId6" Type="http://schemas.microsoft.com/office/2007/relationships/hdphoto" Target="../media/hdphoto3.wdp"/><Relationship Id="rId11" Type="http://schemas.openxmlformats.org/officeDocument/2006/relationships/image" Target="../media/image51.gif"/><Relationship Id="rId5" Type="http://schemas.openxmlformats.org/officeDocument/2006/relationships/image" Target="../media/image47.png"/><Relationship Id="rId15" Type="http://schemas.microsoft.com/office/2007/relationships/hdphoto" Target="../media/hdphoto16.wdp"/><Relationship Id="rId10" Type="http://schemas.microsoft.com/office/2007/relationships/hdphoto" Target="../media/hdphoto4.wdp"/><Relationship Id="rId19" Type="http://schemas.openxmlformats.org/officeDocument/2006/relationships/image" Target="../media/image75.png"/><Relationship Id="rId4" Type="http://schemas.microsoft.com/office/2007/relationships/hdphoto" Target="../media/hdphoto2.wdp"/><Relationship Id="rId9" Type="http://schemas.openxmlformats.org/officeDocument/2006/relationships/image" Target="../media/image50.png"/><Relationship Id="rId14" Type="http://schemas.openxmlformats.org/officeDocument/2006/relationships/image" Target="../media/image72.png"/><Relationship Id="rId22"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71.jpeg"/><Relationship Id="rId18" Type="http://schemas.openxmlformats.org/officeDocument/2006/relationships/image" Target="../media/image74.png"/><Relationship Id="rId3" Type="http://schemas.openxmlformats.org/officeDocument/2006/relationships/image" Target="../media/image55.png"/><Relationship Id="rId21" Type="http://schemas.openxmlformats.org/officeDocument/2006/relationships/slide" Target="slide15.xml"/><Relationship Id="rId7" Type="http://schemas.openxmlformats.org/officeDocument/2006/relationships/image" Target="../media/image48.gif"/><Relationship Id="rId12" Type="http://schemas.openxmlformats.org/officeDocument/2006/relationships/image" Target="../media/image80.jpeg"/><Relationship Id="rId17" Type="http://schemas.microsoft.com/office/2007/relationships/hdphoto" Target="../media/hdphoto17.wdp"/><Relationship Id="rId2" Type="http://schemas.openxmlformats.org/officeDocument/2006/relationships/image" Target="../media/image54.jpeg"/><Relationship Id="rId16" Type="http://schemas.openxmlformats.org/officeDocument/2006/relationships/image" Target="../media/image73.png"/><Relationship Id="rId20" Type="http://schemas.microsoft.com/office/2007/relationships/hdphoto" Target="../media/hdphoto18.wdp"/><Relationship Id="rId1" Type="http://schemas.openxmlformats.org/officeDocument/2006/relationships/slideLayout" Target="../slideLayouts/slideLayout40.xml"/><Relationship Id="rId6" Type="http://schemas.microsoft.com/office/2007/relationships/hdphoto" Target="../media/hdphoto3.wdp"/><Relationship Id="rId11" Type="http://schemas.openxmlformats.org/officeDocument/2006/relationships/image" Target="../media/image51.gif"/><Relationship Id="rId5" Type="http://schemas.openxmlformats.org/officeDocument/2006/relationships/image" Target="../media/image47.png"/><Relationship Id="rId15" Type="http://schemas.microsoft.com/office/2007/relationships/hdphoto" Target="../media/hdphoto16.wdp"/><Relationship Id="rId10" Type="http://schemas.microsoft.com/office/2007/relationships/hdphoto" Target="../media/hdphoto4.wdp"/><Relationship Id="rId19" Type="http://schemas.openxmlformats.org/officeDocument/2006/relationships/image" Target="../media/image75.png"/><Relationship Id="rId4" Type="http://schemas.microsoft.com/office/2007/relationships/hdphoto" Target="../media/hdphoto2.wdp"/><Relationship Id="rId9" Type="http://schemas.openxmlformats.org/officeDocument/2006/relationships/image" Target="../media/image50.png"/><Relationship Id="rId14" Type="http://schemas.openxmlformats.org/officeDocument/2006/relationships/image" Target="../media/image72.png"/><Relationship Id="rId22"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71.jpeg"/><Relationship Id="rId18" Type="http://schemas.openxmlformats.org/officeDocument/2006/relationships/image" Target="../media/image74.png"/><Relationship Id="rId3" Type="http://schemas.openxmlformats.org/officeDocument/2006/relationships/image" Target="../media/image55.png"/><Relationship Id="rId21" Type="http://schemas.openxmlformats.org/officeDocument/2006/relationships/slide" Target="slide15.xml"/><Relationship Id="rId7" Type="http://schemas.openxmlformats.org/officeDocument/2006/relationships/image" Target="../media/image48.gif"/><Relationship Id="rId12" Type="http://schemas.openxmlformats.org/officeDocument/2006/relationships/image" Target="../media/image81.jpeg"/><Relationship Id="rId17" Type="http://schemas.microsoft.com/office/2007/relationships/hdphoto" Target="../media/hdphoto17.wdp"/><Relationship Id="rId2" Type="http://schemas.openxmlformats.org/officeDocument/2006/relationships/image" Target="../media/image54.jpeg"/><Relationship Id="rId16" Type="http://schemas.openxmlformats.org/officeDocument/2006/relationships/image" Target="../media/image73.png"/><Relationship Id="rId20" Type="http://schemas.microsoft.com/office/2007/relationships/hdphoto" Target="../media/hdphoto18.wdp"/><Relationship Id="rId1" Type="http://schemas.openxmlformats.org/officeDocument/2006/relationships/slideLayout" Target="../slideLayouts/slideLayout40.xml"/><Relationship Id="rId6" Type="http://schemas.microsoft.com/office/2007/relationships/hdphoto" Target="../media/hdphoto3.wdp"/><Relationship Id="rId11" Type="http://schemas.openxmlformats.org/officeDocument/2006/relationships/image" Target="../media/image51.gif"/><Relationship Id="rId5" Type="http://schemas.openxmlformats.org/officeDocument/2006/relationships/image" Target="../media/image47.png"/><Relationship Id="rId15" Type="http://schemas.microsoft.com/office/2007/relationships/hdphoto" Target="../media/hdphoto16.wdp"/><Relationship Id="rId10" Type="http://schemas.microsoft.com/office/2007/relationships/hdphoto" Target="../media/hdphoto4.wdp"/><Relationship Id="rId19" Type="http://schemas.openxmlformats.org/officeDocument/2006/relationships/image" Target="../media/image75.png"/><Relationship Id="rId4" Type="http://schemas.microsoft.com/office/2007/relationships/hdphoto" Target="../media/hdphoto2.wdp"/><Relationship Id="rId9" Type="http://schemas.openxmlformats.org/officeDocument/2006/relationships/image" Target="../media/image50.png"/><Relationship Id="rId14" Type="http://schemas.openxmlformats.org/officeDocument/2006/relationships/image" Target="../media/image72.png"/><Relationship Id="rId22" Type="http://schemas.openxmlformats.org/officeDocument/2006/relationships/image" Target="../media/image7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6.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32.gif"/><Relationship Id="rId4" Type="http://schemas.openxmlformats.org/officeDocument/2006/relationships/image" Target="../media/image27.sv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D1423-8720-0D8D-9F1F-53BC35FCE238}"/>
              </a:ext>
            </a:extLst>
          </p:cNvPr>
          <p:cNvSpPr>
            <a:spLocks noGrp="1"/>
          </p:cNvSpPr>
          <p:nvPr>
            <p:ph type="ctrTitle"/>
          </p:nvPr>
        </p:nvSpPr>
        <p:spPr/>
        <p:txBody>
          <a:bodyPr/>
          <a:lstStyle/>
          <a:p>
            <a:endParaRPr lang="x-none"/>
          </a:p>
        </p:txBody>
      </p:sp>
      <p:sp>
        <p:nvSpPr>
          <p:cNvPr id="3" name="Subtitle 2">
            <a:extLst>
              <a:ext uri="{FF2B5EF4-FFF2-40B4-BE49-F238E27FC236}">
                <a16:creationId xmlns:a16="http://schemas.microsoft.com/office/drawing/2014/main" xmlns="" id="{F9E144FA-FA1F-0673-8B97-29748921CBFE}"/>
              </a:ext>
            </a:extLst>
          </p:cNvPr>
          <p:cNvSpPr>
            <a:spLocks noGrp="1"/>
          </p:cNvSpPr>
          <p:nvPr>
            <p:ph type="subTitle" idx="1"/>
          </p:nvPr>
        </p:nvSpPr>
        <p:spPr/>
        <p:txBody>
          <a:bodyPr/>
          <a:lstStyle/>
          <a:p>
            <a:endParaRPr lang="x-none"/>
          </a:p>
        </p:txBody>
      </p:sp>
      <p:pic>
        <p:nvPicPr>
          <p:cNvPr id="7" name="Picture 6">
            <a:extLst>
              <a:ext uri="{FF2B5EF4-FFF2-40B4-BE49-F238E27FC236}">
                <a16:creationId xmlns:a16="http://schemas.microsoft.com/office/drawing/2014/main" xmlns="" id="{2C3C43E4-399F-00D5-DA0A-DA7210686F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
          <a:stretch/>
        </p:blipFill>
        <p:spPr>
          <a:xfrm>
            <a:off x="0" y="0"/>
            <a:ext cx="12192000" cy="6863699"/>
          </a:xfrm>
          <a:prstGeom prst="rect">
            <a:avLst/>
          </a:prstGeom>
          <a:blipFill dpi="0" rotWithShape="1">
            <a:blip r:embed="rId3">
              <a:extLst>
                <a:ext uri="{28A0092B-C50C-407E-A947-70E740481C1C}">
                  <a14:useLocalDpi xmlns:a14="http://schemas.microsoft.com/office/drawing/2010/main"/>
                </a:ext>
              </a:extLst>
            </a:blip>
            <a:srcRect/>
            <a:stretch>
              <a:fillRect/>
            </a:stretch>
          </a:blipFill>
        </p:spPr>
      </p:pic>
      <p:sp>
        <p:nvSpPr>
          <p:cNvPr id="4" name="Horizontal Scroll 3">
            <a:extLst>
              <a:ext uri="{FF2B5EF4-FFF2-40B4-BE49-F238E27FC236}">
                <a16:creationId xmlns:a16="http://schemas.microsoft.com/office/drawing/2014/main" xmlns="" id="{6CBD7962-0276-F268-A1C7-8DD2DEF6E23F}"/>
              </a:ext>
            </a:extLst>
          </p:cNvPr>
          <p:cNvSpPr/>
          <p:nvPr/>
        </p:nvSpPr>
        <p:spPr>
          <a:xfrm>
            <a:off x="571500" y="178308"/>
            <a:ext cx="4114800" cy="2137855"/>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C</a:t>
            </a:r>
            <a:r>
              <a:rPr lang="x-none" sz="2400" dirty="0">
                <a:solidFill>
                  <a:srgbClr val="FF0000"/>
                </a:solidFill>
                <a:latin typeface="Times New Roman" panose="02020603050405020304" pitchFamily="18" charset="0"/>
                <a:cs typeface="Times New Roman" panose="02020603050405020304" pitchFamily="18" charset="0"/>
              </a:rPr>
              <a:t>ác em hãy theo dõi video và nêu những hiểu biết, cảm nhận, ấn tượng của mình về nghệ thuật múa rối nước. </a:t>
            </a:r>
          </a:p>
        </p:txBody>
      </p:sp>
    </p:spTree>
    <p:extLst>
      <p:ext uri="{BB962C8B-B14F-4D97-AF65-F5344CB8AC3E}">
        <p14:creationId xmlns:p14="http://schemas.microsoft.com/office/powerpoint/2010/main" val="1347334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304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图片 295">
            <a:extLst>
              <a:ext uri="{FF2B5EF4-FFF2-40B4-BE49-F238E27FC236}">
                <a16:creationId xmlns:a16="http://schemas.microsoft.com/office/drawing/2014/main" xmlns="" id="{29D0C692-3B15-7637-BA34-D27CF5099E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9395460" y="743842"/>
            <a:ext cx="2796540" cy="2941688"/>
          </a:xfrm>
          <a:prstGeom prst="rect">
            <a:avLst/>
          </a:prstGeom>
        </p:spPr>
      </p:pic>
      <p:sp>
        <p:nvSpPr>
          <p:cNvPr id="4" name="TextBox 3">
            <a:extLst>
              <a:ext uri="{FF2B5EF4-FFF2-40B4-BE49-F238E27FC236}">
                <a16:creationId xmlns:a16="http://schemas.microsoft.com/office/drawing/2014/main" xmlns="" id="{E30E13E5-44B4-54C8-725E-7D6BA89B3E54}"/>
              </a:ext>
            </a:extLst>
          </p:cNvPr>
          <p:cNvSpPr txBox="1"/>
          <p:nvPr/>
        </p:nvSpPr>
        <p:spPr>
          <a:xfrm>
            <a:off x="278130" y="1114051"/>
            <a:ext cx="11201399" cy="5422318"/>
          </a:xfrm>
          <a:prstGeom prst="rect">
            <a:avLst/>
          </a:prstGeom>
          <a:noFill/>
        </p:spPr>
        <p:txBody>
          <a:bodyPr wrap="square">
            <a:spAutoFit/>
          </a:bodyPr>
          <a:lstStyle/>
          <a:p>
            <a:pPr marL="342900" lvl="0" indent="-342900" algn="just">
              <a:lnSpc>
                <a:spcPct val="150000"/>
              </a:lnSpc>
              <a:spcAft>
                <a:spcPts val="800"/>
              </a:spcAft>
              <a:buFont typeface="Wingdings" pitchFamily="2" charset="2"/>
              <a:buChar char=""/>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đẫ</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x-none"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mầm</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len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lỏi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chiêm</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trũng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đúc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x-none"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gũi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sân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khấu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ở</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thôn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x-none"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44CE3E84-1566-A533-8B1C-CE34A34B5B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983738"/>
          </a:xfrm>
          <a:prstGeom prst="rect">
            <a:avLst/>
          </a:prstGeom>
        </p:spPr>
      </p:pic>
      <p:sp>
        <p:nvSpPr>
          <p:cNvPr id="5" name="TextBox 4">
            <a:extLst>
              <a:ext uri="{FF2B5EF4-FFF2-40B4-BE49-F238E27FC236}">
                <a16:creationId xmlns:a16="http://schemas.microsoft.com/office/drawing/2014/main" xmlns="" id="{3EB9613E-D417-3C3C-B86E-365685B68351}"/>
              </a:ext>
            </a:extLst>
          </p:cNvPr>
          <p:cNvSpPr txBox="1"/>
          <p:nvPr/>
        </p:nvSpPr>
        <p:spPr>
          <a:xfrm>
            <a:off x="7300913" y="7243763"/>
            <a:ext cx="184731" cy="369332"/>
          </a:xfrm>
          <a:prstGeom prst="rect">
            <a:avLst/>
          </a:prstGeom>
          <a:noFill/>
        </p:spPr>
        <p:txBody>
          <a:bodyPr wrap="none" rtlCol="0">
            <a:spAutoFit/>
          </a:bodyPr>
          <a:lstStyle/>
          <a:p>
            <a:endParaRPr lang="x-none" dirty="0"/>
          </a:p>
        </p:txBody>
      </p:sp>
    </p:spTree>
    <p:extLst>
      <p:ext uri="{BB962C8B-B14F-4D97-AF65-F5344CB8AC3E}">
        <p14:creationId xmlns:p14="http://schemas.microsoft.com/office/powerpoint/2010/main" val="3356366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304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37B881A-6E7F-7FCC-170C-18766DDBD7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983738"/>
          </a:xfrm>
          <a:prstGeom prst="rect">
            <a:avLst/>
          </a:prstGeom>
        </p:spPr>
      </p:pic>
      <p:sp>
        <p:nvSpPr>
          <p:cNvPr id="4" name="TextBox 3">
            <a:extLst>
              <a:ext uri="{FF2B5EF4-FFF2-40B4-BE49-F238E27FC236}">
                <a16:creationId xmlns:a16="http://schemas.microsoft.com/office/drawing/2014/main" xmlns="" id="{6E2E1797-74A0-77D1-59C8-EF75E1F0466C}"/>
              </a:ext>
            </a:extLst>
          </p:cNvPr>
          <p:cNvSpPr txBox="1"/>
          <p:nvPr/>
        </p:nvSpPr>
        <p:spPr>
          <a:xfrm>
            <a:off x="251460" y="1812366"/>
            <a:ext cx="9784080" cy="1893147"/>
          </a:xfrm>
          <a:prstGeom prst="rect">
            <a:avLst/>
          </a:prstGeom>
          <a:noFill/>
        </p:spPr>
        <p:txBody>
          <a:bodyPr wrap="square">
            <a:spAutoFit/>
          </a:bodyPr>
          <a:lstStyle/>
          <a:p>
            <a:pPr algn="just">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huyết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tòi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hình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DA4655A9-049C-0488-C2CA-E6A8100E52ED}"/>
              </a:ext>
            </a:extLst>
          </p:cNvPr>
          <p:cNvSpPr txBox="1"/>
          <p:nvPr/>
        </p:nvSpPr>
        <p:spPr>
          <a:xfrm>
            <a:off x="251460" y="691700"/>
            <a:ext cx="7589770" cy="1687963"/>
          </a:xfrm>
          <a:prstGeom prst="rect">
            <a:avLst/>
          </a:prstGeom>
          <a:noFill/>
        </p:spPr>
        <p:txBody>
          <a:bodyPr wrap="none" rtlCol="0">
            <a:spAutoFit/>
          </a:bodyPr>
          <a:lstStyle/>
          <a:p>
            <a:pPr>
              <a:lnSpc>
                <a:spcPct val="150000"/>
              </a:lnSpc>
            </a:pPr>
            <a:r>
              <a:rPr lang="x-none" sz="2400" b="1" dirty="0">
                <a:latin typeface="Times New Roman" panose="02020603050405020304" pitchFamily="18" charset="0"/>
                <a:cs typeface="Times New Roman" panose="02020603050405020304" pitchFamily="18" charset="0"/>
              </a:rPr>
              <a:t>II. Đọc hiểu văn bản</a:t>
            </a:r>
          </a:p>
          <a:p>
            <a:pPr>
              <a:lnSpc>
                <a:spcPct val="150000"/>
              </a:lnSpc>
            </a:pPr>
            <a:r>
              <a:rPr lang="x-none" sz="2400" b="1" dirty="0">
                <a:latin typeface="Times New Roman" panose="02020603050405020304" pitchFamily="18" charset="0"/>
                <a:cs typeface="Times New Roman" panose="02020603050405020304" pitchFamily="18" charset="0"/>
              </a:rPr>
              <a:t>2. Vấn đề bảo tồn và phát triển nghệ thuật múa rối nước</a:t>
            </a:r>
          </a:p>
          <a:p>
            <a:pPr>
              <a:lnSpc>
                <a:spcPct val="150000"/>
              </a:lnSpc>
            </a:pPr>
            <a:endParaRPr lang="x-none" sz="2400" b="1" dirty="0">
              <a:latin typeface="Times New Roman" panose="02020603050405020304" pitchFamily="18" charset="0"/>
              <a:cs typeface="Times New Roman" panose="02020603050405020304" pitchFamily="18" charset="0"/>
            </a:endParaRPr>
          </a:p>
        </p:txBody>
      </p:sp>
      <p:pic>
        <p:nvPicPr>
          <p:cNvPr id="6" name="图片 295">
            <a:extLst>
              <a:ext uri="{FF2B5EF4-FFF2-40B4-BE49-F238E27FC236}">
                <a16:creationId xmlns:a16="http://schemas.microsoft.com/office/drawing/2014/main" xmlns="" id="{2A6E8B97-E5E9-7464-E746-2FD1E15857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8839280" y="763825"/>
            <a:ext cx="3352719" cy="2941688"/>
          </a:xfrm>
          <a:prstGeom prst="rect">
            <a:avLst/>
          </a:prstGeom>
        </p:spPr>
      </p:pic>
      <p:pic>
        <p:nvPicPr>
          <p:cNvPr id="7" name="图片 280">
            <a:extLst>
              <a:ext uri="{FF2B5EF4-FFF2-40B4-BE49-F238E27FC236}">
                <a16:creationId xmlns:a16="http://schemas.microsoft.com/office/drawing/2014/main" xmlns="" id="{9D97D890-23D2-8872-EDFC-34001D003FD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2" y="4874325"/>
            <a:ext cx="1455205" cy="1983675"/>
          </a:xfrm>
          <a:prstGeom prst="rect">
            <a:avLst/>
          </a:prstGeom>
          <a:ln>
            <a:noFill/>
          </a:ln>
          <a:effectLst>
            <a:outerShdw blurRad="292100" dist="139700" dir="2700000" algn="tl" rotWithShape="0">
              <a:srgbClr val="333333">
                <a:alpha val="65000"/>
              </a:srgbClr>
            </a:outerShdw>
          </a:effectLst>
        </p:spPr>
      </p:pic>
      <p:grpSp>
        <p:nvGrpSpPr>
          <p:cNvPr id="315" name="Google Shape;2281;p38">
            <a:extLst>
              <a:ext uri="{FF2B5EF4-FFF2-40B4-BE49-F238E27FC236}">
                <a16:creationId xmlns:a16="http://schemas.microsoft.com/office/drawing/2014/main" xmlns="" id="{122F5704-D97D-0102-D3A1-116C853A651C}"/>
              </a:ext>
            </a:extLst>
          </p:cNvPr>
          <p:cNvGrpSpPr/>
          <p:nvPr/>
        </p:nvGrpSpPr>
        <p:grpSpPr>
          <a:xfrm>
            <a:off x="7642017" y="4076699"/>
            <a:ext cx="2764045" cy="2096027"/>
            <a:chOff x="3012318" y="716343"/>
            <a:chExt cx="2764045" cy="2096027"/>
          </a:xfrm>
        </p:grpSpPr>
        <p:grpSp>
          <p:nvGrpSpPr>
            <p:cNvPr id="316" name="Google Shape;2282;p38">
              <a:extLst>
                <a:ext uri="{FF2B5EF4-FFF2-40B4-BE49-F238E27FC236}">
                  <a16:creationId xmlns:a16="http://schemas.microsoft.com/office/drawing/2014/main" xmlns="" id="{3C1833FB-38DA-6CF5-8398-9C35F9DCA730}"/>
                </a:ext>
              </a:extLst>
            </p:cNvPr>
            <p:cNvGrpSpPr/>
            <p:nvPr/>
          </p:nvGrpSpPr>
          <p:grpSpPr>
            <a:xfrm rot="-1757863" flipH="1">
              <a:off x="3273868" y="850473"/>
              <a:ext cx="888229" cy="1301398"/>
              <a:chOff x="112900" y="1058613"/>
              <a:chExt cx="1102340" cy="1615204"/>
            </a:xfrm>
          </p:grpSpPr>
          <p:sp>
            <p:nvSpPr>
              <p:cNvPr id="502" name="Google Shape;2283;p38">
                <a:extLst>
                  <a:ext uri="{FF2B5EF4-FFF2-40B4-BE49-F238E27FC236}">
                    <a16:creationId xmlns:a16="http://schemas.microsoft.com/office/drawing/2014/main" xmlns="" id="{70009F91-E1A3-AD4F-F692-7D32ED62449F}"/>
                  </a:ext>
                </a:extLst>
              </p:cNvPr>
              <p:cNvSpPr/>
              <p:nvPr/>
            </p:nvSpPr>
            <p:spPr>
              <a:xfrm>
                <a:off x="470512" y="1375074"/>
                <a:ext cx="537383" cy="1298742"/>
              </a:xfrm>
              <a:custGeom>
                <a:avLst/>
                <a:gdLst/>
                <a:ahLst/>
                <a:cxnLst/>
                <a:rect l="l" t="t" r="r" b="b"/>
                <a:pathLst>
                  <a:path w="17877" h="43205" extrusionOk="0">
                    <a:moveTo>
                      <a:pt x="7912" y="0"/>
                    </a:moveTo>
                    <a:cubicBezTo>
                      <a:pt x="7642" y="0"/>
                      <a:pt x="7393" y="175"/>
                      <a:pt x="7311" y="447"/>
                    </a:cubicBezTo>
                    <a:cubicBezTo>
                      <a:pt x="7239" y="698"/>
                      <a:pt x="1" y="25996"/>
                      <a:pt x="16748" y="43022"/>
                    </a:cubicBezTo>
                    <a:cubicBezTo>
                      <a:pt x="16801" y="43071"/>
                      <a:pt x="16858" y="43113"/>
                      <a:pt x="16923" y="43143"/>
                    </a:cubicBezTo>
                    <a:cubicBezTo>
                      <a:pt x="17008" y="43184"/>
                      <a:pt x="17100" y="43204"/>
                      <a:pt x="17192" y="43204"/>
                    </a:cubicBezTo>
                    <a:cubicBezTo>
                      <a:pt x="17350" y="43204"/>
                      <a:pt x="17508" y="43145"/>
                      <a:pt x="17630" y="43025"/>
                    </a:cubicBezTo>
                    <a:cubicBezTo>
                      <a:pt x="17873" y="42785"/>
                      <a:pt x="17877" y="42394"/>
                      <a:pt x="17634" y="42147"/>
                    </a:cubicBezTo>
                    <a:cubicBezTo>
                      <a:pt x="1407" y="25654"/>
                      <a:pt x="8433" y="1044"/>
                      <a:pt x="8506" y="801"/>
                    </a:cubicBezTo>
                    <a:cubicBezTo>
                      <a:pt x="8604" y="470"/>
                      <a:pt x="8415" y="124"/>
                      <a:pt x="8087" y="25"/>
                    </a:cubicBezTo>
                    <a:cubicBezTo>
                      <a:pt x="8029" y="8"/>
                      <a:pt x="7970" y="0"/>
                      <a:pt x="791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2284;p38">
                <a:extLst>
                  <a:ext uri="{FF2B5EF4-FFF2-40B4-BE49-F238E27FC236}">
                    <a16:creationId xmlns:a16="http://schemas.microsoft.com/office/drawing/2014/main" xmlns="" id="{733026FC-55F5-FD01-5AC9-00289C223AC8}"/>
                  </a:ext>
                </a:extLst>
              </p:cNvPr>
              <p:cNvSpPr/>
              <p:nvPr/>
            </p:nvSpPr>
            <p:spPr>
              <a:xfrm>
                <a:off x="114283" y="1660274"/>
                <a:ext cx="564857" cy="368025"/>
              </a:xfrm>
              <a:custGeom>
                <a:avLst/>
                <a:gdLst/>
                <a:ahLst/>
                <a:cxnLst/>
                <a:rect l="l" t="t" r="r" b="b"/>
                <a:pathLst>
                  <a:path w="18791" h="12243" extrusionOk="0">
                    <a:moveTo>
                      <a:pt x="1" y="0"/>
                    </a:moveTo>
                    <a:cubicBezTo>
                      <a:pt x="1" y="1"/>
                      <a:pt x="1085" y="2479"/>
                      <a:pt x="3445" y="5209"/>
                    </a:cubicBezTo>
                    <a:cubicBezTo>
                      <a:pt x="3514" y="5285"/>
                      <a:pt x="3582" y="5361"/>
                      <a:pt x="3650" y="5437"/>
                    </a:cubicBezTo>
                    <a:cubicBezTo>
                      <a:pt x="3962" y="5786"/>
                      <a:pt x="4293" y="6140"/>
                      <a:pt x="4647" y="6494"/>
                    </a:cubicBezTo>
                    <a:cubicBezTo>
                      <a:pt x="4723" y="6570"/>
                      <a:pt x="4803" y="6646"/>
                      <a:pt x="4879" y="6722"/>
                    </a:cubicBezTo>
                    <a:cubicBezTo>
                      <a:pt x="7829" y="9570"/>
                      <a:pt x="12201" y="12243"/>
                      <a:pt x="18219" y="12243"/>
                    </a:cubicBezTo>
                    <a:cubicBezTo>
                      <a:pt x="18404" y="12243"/>
                      <a:pt x="18590" y="12240"/>
                      <a:pt x="18778" y="12235"/>
                    </a:cubicBezTo>
                    <a:cubicBezTo>
                      <a:pt x="18790" y="12235"/>
                      <a:pt x="18783" y="12193"/>
                      <a:pt x="18752" y="12121"/>
                    </a:cubicBezTo>
                    <a:cubicBezTo>
                      <a:pt x="18513" y="11459"/>
                      <a:pt x="16771" y="8090"/>
                      <a:pt x="13098" y="5068"/>
                    </a:cubicBezTo>
                    <a:lnTo>
                      <a:pt x="13098" y="5065"/>
                    </a:lnTo>
                    <a:cubicBezTo>
                      <a:pt x="13007" y="4988"/>
                      <a:pt x="12916" y="4916"/>
                      <a:pt x="12821" y="4840"/>
                    </a:cubicBezTo>
                    <a:cubicBezTo>
                      <a:pt x="12479" y="4566"/>
                      <a:pt x="12122" y="4296"/>
                      <a:pt x="11745" y="4035"/>
                    </a:cubicBezTo>
                    <a:cubicBezTo>
                      <a:pt x="11650" y="3966"/>
                      <a:pt x="11551" y="3898"/>
                      <a:pt x="11452" y="3829"/>
                    </a:cubicBezTo>
                    <a:cubicBezTo>
                      <a:pt x="8593" y="1886"/>
                      <a:pt x="4822" y="293"/>
                      <a:pt x="1"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2285;p38">
                <a:extLst>
                  <a:ext uri="{FF2B5EF4-FFF2-40B4-BE49-F238E27FC236}">
                    <a16:creationId xmlns:a16="http://schemas.microsoft.com/office/drawing/2014/main" xmlns="" id="{F27037AA-5226-F322-7F91-5C2D329F8B3F}"/>
                  </a:ext>
                </a:extLst>
              </p:cNvPr>
              <p:cNvSpPr/>
              <p:nvPr/>
            </p:nvSpPr>
            <p:spPr>
              <a:xfrm>
                <a:off x="112900" y="1656277"/>
                <a:ext cx="565879" cy="372714"/>
              </a:xfrm>
              <a:custGeom>
                <a:avLst/>
                <a:gdLst/>
                <a:ahLst/>
                <a:cxnLst/>
                <a:rect l="l" t="t" r="r" b="b"/>
                <a:pathLst>
                  <a:path w="18825" h="12399" extrusionOk="0">
                    <a:moveTo>
                      <a:pt x="1" y="0"/>
                    </a:moveTo>
                    <a:lnTo>
                      <a:pt x="1" y="0"/>
                    </a:lnTo>
                    <a:cubicBezTo>
                      <a:pt x="1" y="1"/>
                      <a:pt x="5382" y="12398"/>
                      <a:pt x="18256" y="12398"/>
                    </a:cubicBezTo>
                    <a:cubicBezTo>
                      <a:pt x="18440" y="12398"/>
                      <a:pt x="18626" y="12396"/>
                      <a:pt x="18813" y="12391"/>
                    </a:cubicBezTo>
                    <a:cubicBezTo>
                      <a:pt x="18824" y="12391"/>
                      <a:pt x="18768" y="12269"/>
                      <a:pt x="18738" y="12193"/>
                    </a:cubicBezTo>
                    <a:cubicBezTo>
                      <a:pt x="11449" y="4916"/>
                      <a:pt x="1" y="0"/>
                      <a:pt x="1"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2286;p38">
                <a:extLst>
                  <a:ext uri="{FF2B5EF4-FFF2-40B4-BE49-F238E27FC236}">
                    <a16:creationId xmlns:a16="http://schemas.microsoft.com/office/drawing/2014/main" xmlns="" id="{3AEE8DB3-D4D6-F9EB-3CA7-3E9A7276CEE3}"/>
                  </a:ext>
                </a:extLst>
              </p:cNvPr>
              <p:cNvSpPr/>
              <p:nvPr/>
            </p:nvSpPr>
            <p:spPr>
              <a:xfrm>
                <a:off x="112900" y="1656277"/>
                <a:ext cx="564497" cy="367784"/>
              </a:xfrm>
              <a:custGeom>
                <a:avLst/>
                <a:gdLst/>
                <a:ahLst/>
                <a:cxnLst/>
                <a:rect l="l" t="t" r="r" b="b"/>
                <a:pathLst>
                  <a:path w="18779" h="12235" extrusionOk="0">
                    <a:moveTo>
                      <a:pt x="1" y="0"/>
                    </a:moveTo>
                    <a:lnTo>
                      <a:pt x="1" y="0"/>
                    </a:lnTo>
                    <a:cubicBezTo>
                      <a:pt x="1689" y="829"/>
                      <a:pt x="3373" y="1646"/>
                      <a:pt x="5000" y="2574"/>
                    </a:cubicBezTo>
                    <a:lnTo>
                      <a:pt x="5616" y="2917"/>
                    </a:lnTo>
                    <a:cubicBezTo>
                      <a:pt x="5822" y="3027"/>
                      <a:pt x="6023" y="3145"/>
                      <a:pt x="6225" y="3266"/>
                    </a:cubicBezTo>
                    <a:lnTo>
                      <a:pt x="7434" y="3980"/>
                    </a:lnTo>
                    <a:cubicBezTo>
                      <a:pt x="7753" y="4171"/>
                      <a:pt x="8069" y="4368"/>
                      <a:pt x="8388" y="4566"/>
                    </a:cubicBezTo>
                    <a:cubicBezTo>
                      <a:pt x="8060" y="4533"/>
                      <a:pt x="7740" y="4518"/>
                      <a:pt x="7431" y="4518"/>
                    </a:cubicBezTo>
                    <a:cubicBezTo>
                      <a:pt x="5759" y="4518"/>
                      <a:pt x="4380" y="4957"/>
                      <a:pt x="3491" y="5342"/>
                    </a:cubicBezTo>
                    <a:cubicBezTo>
                      <a:pt x="3560" y="5418"/>
                      <a:pt x="3628" y="5494"/>
                      <a:pt x="3696" y="5570"/>
                    </a:cubicBezTo>
                    <a:cubicBezTo>
                      <a:pt x="4548" y="5212"/>
                      <a:pt x="5896" y="4824"/>
                      <a:pt x="7483" y="4824"/>
                    </a:cubicBezTo>
                    <a:cubicBezTo>
                      <a:pt x="7965" y="4824"/>
                      <a:pt x="8469" y="4860"/>
                      <a:pt x="8989" y="4943"/>
                    </a:cubicBezTo>
                    <a:lnTo>
                      <a:pt x="9220" y="5087"/>
                    </a:lnTo>
                    <a:lnTo>
                      <a:pt x="9806" y="5475"/>
                    </a:lnTo>
                    <a:cubicBezTo>
                      <a:pt x="9905" y="5536"/>
                      <a:pt x="10001" y="5596"/>
                      <a:pt x="10096" y="5661"/>
                    </a:cubicBezTo>
                    <a:cubicBezTo>
                      <a:pt x="9817" y="5619"/>
                      <a:pt x="9529" y="5600"/>
                      <a:pt x="9236" y="5600"/>
                    </a:cubicBezTo>
                    <a:cubicBezTo>
                      <a:pt x="7548" y="5600"/>
                      <a:pt x="5704" y="6225"/>
                      <a:pt x="4693" y="6627"/>
                    </a:cubicBezTo>
                    <a:cubicBezTo>
                      <a:pt x="4769" y="6703"/>
                      <a:pt x="4849" y="6779"/>
                      <a:pt x="4925" y="6855"/>
                    </a:cubicBezTo>
                    <a:cubicBezTo>
                      <a:pt x="5922" y="6468"/>
                      <a:pt x="7985" y="5967"/>
                      <a:pt x="9674" y="5967"/>
                    </a:cubicBezTo>
                    <a:cubicBezTo>
                      <a:pt x="10027" y="5967"/>
                      <a:pt x="10363" y="5989"/>
                      <a:pt x="10669" y="6038"/>
                    </a:cubicBezTo>
                    <a:cubicBezTo>
                      <a:pt x="11122" y="6338"/>
                      <a:pt x="11566" y="6646"/>
                      <a:pt x="12012" y="6954"/>
                    </a:cubicBezTo>
                    <a:cubicBezTo>
                      <a:pt x="12137" y="7042"/>
                      <a:pt x="12259" y="7128"/>
                      <a:pt x="12384" y="7216"/>
                    </a:cubicBezTo>
                    <a:cubicBezTo>
                      <a:pt x="13065" y="7699"/>
                      <a:pt x="13742" y="8193"/>
                      <a:pt x="14411" y="8695"/>
                    </a:cubicBezTo>
                    <a:cubicBezTo>
                      <a:pt x="15904" y="9820"/>
                      <a:pt x="17369" y="10988"/>
                      <a:pt x="18779" y="12235"/>
                    </a:cubicBezTo>
                    <a:cubicBezTo>
                      <a:pt x="17483" y="10870"/>
                      <a:pt x="16064" y="9630"/>
                      <a:pt x="14597" y="8452"/>
                    </a:cubicBezTo>
                    <a:cubicBezTo>
                      <a:pt x="14186" y="8118"/>
                      <a:pt x="13765" y="7798"/>
                      <a:pt x="13342" y="7479"/>
                    </a:cubicBezTo>
                    <a:cubicBezTo>
                      <a:pt x="13244" y="7098"/>
                      <a:pt x="13065" y="6221"/>
                      <a:pt x="13144" y="5201"/>
                    </a:cubicBezTo>
                    <a:lnTo>
                      <a:pt x="13144" y="5198"/>
                    </a:lnTo>
                    <a:cubicBezTo>
                      <a:pt x="13053" y="5121"/>
                      <a:pt x="12962" y="5049"/>
                      <a:pt x="12867" y="4973"/>
                    </a:cubicBezTo>
                    <a:lnTo>
                      <a:pt x="12867" y="4973"/>
                    </a:lnTo>
                    <a:cubicBezTo>
                      <a:pt x="12756" y="5950"/>
                      <a:pt x="12901" y="6768"/>
                      <a:pt x="13019" y="7235"/>
                    </a:cubicBezTo>
                    <a:cubicBezTo>
                      <a:pt x="12798" y="7072"/>
                      <a:pt x="12574" y="6905"/>
                      <a:pt x="12354" y="6741"/>
                    </a:cubicBezTo>
                    <a:lnTo>
                      <a:pt x="12221" y="6649"/>
                    </a:lnTo>
                    <a:cubicBezTo>
                      <a:pt x="12038" y="6087"/>
                      <a:pt x="11795" y="5163"/>
                      <a:pt x="11791" y="4168"/>
                    </a:cubicBezTo>
                    <a:cubicBezTo>
                      <a:pt x="11696" y="4099"/>
                      <a:pt x="11597" y="4031"/>
                      <a:pt x="11498" y="3962"/>
                    </a:cubicBezTo>
                    <a:lnTo>
                      <a:pt x="11498" y="3962"/>
                    </a:lnTo>
                    <a:cubicBezTo>
                      <a:pt x="11468" y="4882"/>
                      <a:pt x="11647" y="5745"/>
                      <a:pt x="11826" y="6368"/>
                    </a:cubicBezTo>
                    <a:lnTo>
                      <a:pt x="11198" y="5931"/>
                    </a:lnTo>
                    <a:cubicBezTo>
                      <a:pt x="10810" y="5661"/>
                      <a:pt x="10415" y="5407"/>
                      <a:pt x="10023" y="5144"/>
                    </a:cubicBezTo>
                    <a:lnTo>
                      <a:pt x="9430" y="4761"/>
                    </a:lnTo>
                    <a:lnTo>
                      <a:pt x="8829" y="4391"/>
                    </a:lnTo>
                    <a:lnTo>
                      <a:pt x="8229" y="4022"/>
                    </a:lnTo>
                    <a:cubicBezTo>
                      <a:pt x="8027" y="3901"/>
                      <a:pt x="7829" y="3771"/>
                      <a:pt x="7624" y="3657"/>
                    </a:cubicBezTo>
                    <a:cubicBezTo>
                      <a:pt x="6799" y="3201"/>
                      <a:pt x="5989" y="2719"/>
                      <a:pt x="5145" y="2304"/>
                    </a:cubicBezTo>
                    <a:cubicBezTo>
                      <a:pt x="3484" y="1422"/>
                      <a:pt x="1750" y="677"/>
                      <a:pt x="1" y="0"/>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2287;p38">
                <a:extLst>
                  <a:ext uri="{FF2B5EF4-FFF2-40B4-BE49-F238E27FC236}">
                    <a16:creationId xmlns:a16="http://schemas.microsoft.com/office/drawing/2014/main" xmlns="" id="{016E7956-B26C-29DA-551B-31460206D553}"/>
                  </a:ext>
                </a:extLst>
              </p:cNvPr>
              <p:cNvSpPr/>
              <p:nvPr/>
            </p:nvSpPr>
            <p:spPr>
              <a:xfrm>
                <a:off x="741795" y="1842192"/>
                <a:ext cx="473445" cy="428866"/>
              </a:xfrm>
              <a:custGeom>
                <a:avLst/>
                <a:gdLst/>
                <a:ahLst/>
                <a:cxnLst/>
                <a:rect l="l" t="t" r="r" b="b"/>
                <a:pathLst>
                  <a:path w="15750" h="14267" extrusionOk="0">
                    <a:moveTo>
                      <a:pt x="15749" y="1"/>
                    </a:moveTo>
                    <a:lnTo>
                      <a:pt x="15749" y="1"/>
                    </a:lnTo>
                    <a:cubicBezTo>
                      <a:pt x="12730" y="404"/>
                      <a:pt x="10285" y="1290"/>
                      <a:pt x="8301" y="2426"/>
                    </a:cubicBezTo>
                    <a:cubicBezTo>
                      <a:pt x="8195" y="2487"/>
                      <a:pt x="8088" y="2549"/>
                      <a:pt x="7985" y="2613"/>
                    </a:cubicBezTo>
                    <a:cubicBezTo>
                      <a:pt x="7658" y="2810"/>
                      <a:pt x="7346" y="3012"/>
                      <a:pt x="7046" y="3221"/>
                    </a:cubicBezTo>
                    <a:cubicBezTo>
                      <a:pt x="6951" y="3289"/>
                      <a:pt x="6856" y="3358"/>
                      <a:pt x="6761" y="3423"/>
                    </a:cubicBezTo>
                    <a:cubicBezTo>
                      <a:pt x="876" y="7708"/>
                      <a:pt x="1" y="14224"/>
                      <a:pt x="1" y="14224"/>
                    </a:cubicBezTo>
                    <a:cubicBezTo>
                      <a:pt x="343" y="14253"/>
                      <a:pt x="678" y="14266"/>
                      <a:pt x="1007" y="14266"/>
                    </a:cubicBezTo>
                    <a:cubicBezTo>
                      <a:pt x="4399" y="14266"/>
                      <a:pt x="7126" y="12812"/>
                      <a:pt x="9271" y="10833"/>
                    </a:cubicBezTo>
                    <a:cubicBezTo>
                      <a:pt x="9366" y="10745"/>
                      <a:pt x="9460" y="10658"/>
                      <a:pt x="9552" y="10566"/>
                    </a:cubicBezTo>
                    <a:cubicBezTo>
                      <a:pt x="9917" y="10213"/>
                      <a:pt x="10266" y="9845"/>
                      <a:pt x="10597" y="9464"/>
                    </a:cubicBezTo>
                    <a:cubicBezTo>
                      <a:pt x="10677" y="9373"/>
                      <a:pt x="10757" y="9278"/>
                      <a:pt x="10836" y="9183"/>
                    </a:cubicBezTo>
                    <a:cubicBezTo>
                      <a:pt x="14281" y="5088"/>
                      <a:pt x="15749" y="1"/>
                      <a:pt x="15749"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2288;p38">
                <a:extLst>
                  <a:ext uri="{FF2B5EF4-FFF2-40B4-BE49-F238E27FC236}">
                    <a16:creationId xmlns:a16="http://schemas.microsoft.com/office/drawing/2014/main" xmlns="" id="{2E9D88C1-FEF2-CF52-2275-6D529670F6C2}"/>
                  </a:ext>
                </a:extLst>
              </p:cNvPr>
              <p:cNvSpPr/>
              <p:nvPr/>
            </p:nvSpPr>
            <p:spPr>
              <a:xfrm>
                <a:off x="741795" y="1842192"/>
                <a:ext cx="473445" cy="428866"/>
              </a:xfrm>
              <a:custGeom>
                <a:avLst/>
                <a:gdLst/>
                <a:ahLst/>
                <a:cxnLst/>
                <a:rect l="l" t="t" r="r" b="b"/>
                <a:pathLst>
                  <a:path w="15750" h="14267" extrusionOk="0">
                    <a:moveTo>
                      <a:pt x="15749" y="1"/>
                    </a:moveTo>
                    <a:cubicBezTo>
                      <a:pt x="5761" y="3438"/>
                      <a:pt x="1" y="14224"/>
                      <a:pt x="1" y="14224"/>
                    </a:cubicBezTo>
                    <a:cubicBezTo>
                      <a:pt x="342" y="14253"/>
                      <a:pt x="678" y="14266"/>
                      <a:pt x="1007" y="14266"/>
                    </a:cubicBezTo>
                    <a:cubicBezTo>
                      <a:pt x="11632" y="14266"/>
                      <a:pt x="15749" y="1"/>
                      <a:pt x="15749"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2289;p38">
                <a:extLst>
                  <a:ext uri="{FF2B5EF4-FFF2-40B4-BE49-F238E27FC236}">
                    <a16:creationId xmlns:a16="http://schemas.microsoft.com/office/drawing/2014/main" xmlns="" id="{F823E7E7-250E-BECE-DAFB-D300AA70C34C}"/>
                  </a:ext>
                </a:extLst>
              </p:cNvPr>
              <p:cNvSpPr/>
              <p:nvPr/>
            </p:nvSpPr>
            <p:spPr>
              <a:xfrm>
                <a:off x="741795" y="1842192"/>
                <a:ext cx="473445" cy="427604"/>
              </a:xfrm>
              <a:custGeom>
                <a:avLst/>
                <a:gdLst/>
                <a:ahLst/>
                <a:cxnLst/>
                <a:rect l="l" t="t" r="r" b="b"/>
                <a:pathLst>
                  <a:path w="15750" h="14225" extrusionOk="0">
                    <a:moveTo>
                      <a:pt x="15749" y="1"/>
                    </a:moveTo>
                    <a:lnTo>
                      <a:pt x="15095" y="191"/>
                    </a:lnTo>
                    <a:lnTo>
                      <a:pt x="14768" y="286"/>
                    </a:lnTo>
                    <a:cubicBezTo>
                      <a:pt x="14658" y="320"/>
                      <a:pt x="14551" y="359"/>
                      <a:pt x="14445" y="396"/>
                    </a:cubicBezTo>
                    <a:lnTo>
                      <a:pt x="13798" y="624"/>
                    </a:lnTo>
                    <a:cubicBezTo>
                      <a:pt x="13586" y="704"/>
                      <a:pt x="13377" y="796"/>
                      <a:pt x="13163" y="880"/>
                    </a:cubicBezTo>
                    <a:lnTo>
                      <a:pt x="12848" y="1008"/>
                    </a:lnTo>
                    <a:cubicBezTo>
                      <a:pt x="12745" y="1058"/>
                      <a:pt x="12643" y="1108"/>
                      <a:pt x="12540" y="1153"/>
                    </a:cubicBezTo>
                    <a:lnTo>
                      <a:pt x="11917" y="1445"/>
                    </a:lnTo>
                    <a:lnTo>
                      <a:pt x="11312" y="1765"/>
                    </a:lnTo>
                    <a:cubicBezTo>
                      <a:pt x="11213" y="1819"/>
                      <a:pt x="11110" y="1871"/>
                      <a:pt x="11012" y="1929"/>
                    </a:cubicBezTo>
                    <a:lnTo>
                      <a:pt x="10715" y="2103"/>
                    </a:lnTo>
                    <a:cubicBezTo>
                      <a:pt x="9822" y="2621"/>
                      <a:pt x="8966" y="3202"/>
                      <a:pt x="8149" y="3837"/>
                    </a:cubicBezTo>
                    <a:lnTo>
                      <a:pt x="8301" y="2426"/>
                    </a:lnTo>
                    <a:lnTo>
                      <a:pt x="8301" y="2426"/>
                    </a:lnTo>
                    <a:cubicBezTo>
                      <a:pt x="8195" y="2487"/>
                      <a:pt x="8088" y="2549"/>
                      <a:pt x="7985" y="2613"/>
                    </a:cubicBezTo>
                    <a:lnTo>
                      <a:pt x="7825" y="4092"/>
                    </a:lnTo>
                    <a:cubicBezTo>
                      <a:pt x="7590" y="4282"/>
                      <a:pt x="7362" y="4472"/>
                      <a:pt x="7134" y="4670"/>
                    </a:cubicBezTo>
                    <a:lnTo>
                      <a:pt x="7046" y="3221"/>
                    </a:lnTo>
                    <a:cubicBezTo>
                      <a:pt x="6951" y="3289"/>
                      <a:pt x="6856" y="3358"/>
                      <a:pt x="6761" y="3423"/>
                    </a:cubicBezTo>
                    <a:lnTo>
                      <a:pt x="6853" y="4917"/>
                    </a:lnTo>
                    <a:cubicBezTo>
                      <a:pt x="6681" y="5069"/>
                      <a:pt x="6507" y="5228"/>
                      <a:pt x="6335" y="5384"/>
                    </a:cubicBezTo>
                    <a:cubicBezTo>
                      <a:pt x="5005" y="6639"/>
                      <a:pt x="3803" y="8023"/>
                      <a:pt x="2735" y="9502"/>
                    </a:cubicBezTo>
                    <a:cubicBezTo>
                      <a:pt x="2199" y="10243"/>
                      <a:pt x="1704" y="11008"/>
                      <a:pt x="1241" y="11795"/>
                    </a:cubicBezTo>
                    <a:cubicBezTo>
                      <a:pt x="1013" y="12186"/>
                      <a:pt x="792" y="12586"/>
                      <a:pt x="583" y="12988"/>
                    </a:cubicBezTo>
                    <a:cubicBezTo>
                      <a:pt x="374" y="13391"/>
                      <a:pt x="176" y="13802"/>
                      <a:pt x="1" y="14224"/>
                    </a:cubicBezTo>
                    <a:cubicBezTo>
                      <a:pt x="104" y="14023"/>
                      <a:pt x="218" y="13825"/>
                      <a:pt x="332" y="13627"/>
                    </a:cubicBezTo>
                    <a:cubicBezTo>
                      <a:pt x="442" y="13430"/>
                      <a:pt x="560" y="13235"/>
                      <a:pt x="678" y="13042"/>
                    </a:cubicBezTo>
                    <a:cubicBezTo>
                      <a:pt x="913" y="12654"/>
                      <a:pt x="1153" y="12270"/>
                      <a:pt x="1404" y="11893"/>
                    </a:cubicBezTo>
                    <a:cubicBezTo>
                      <a:pt x="1808" y="11282"/>
                      <a:pt x="2663" y="10179"/>
                      <a:pt x="2663" y="10179"/>
                    </a:cubicBezTo>
                    <a:lnTo>
                      <a:pt x="9271" y="10833"/>
                    </a:lnTo>
                    <a:cubicBezTo>
                      <a:pt x="9366" y="10745"/>
                      <a:pt x="9460" y="10658"/>
                      <a:pt x="9552" y="10566"/>
                    </a:cubicBezTo>
                    <a:lnTo>
                      <a:pt x="2819" y="9898"/>
                    </a:lnTo>
                    <a:cubicBezTo>
                      <a:pt x="2871" y="9829"/>
                      <a:pt x="2925" y="9757"/>
                      <a:pt x="2978" y="9685"/>
                    </a:cubicBezTo>
                    <a:cubicBezTo>
                      <a:pt x="3161" y="9452"/>
                      <a:pt x="3347" y="9217"/>
                      <a:pt x="3533" y="8989"/>
                    </a:cubicBezTo>
                    <a:lnTo>
                      <a:pt x="3533" y="8989"/>
                    </a:lnTo>
                    <a:lnTo>
                      <a:pt x="3529" y="9050"/>
                    </a:lnTo>
                    <a:lnTo>
                      <a:pt x="10597" y="9464"/>
                    </a:lnTo>
                    <a:cubicBezTo>
                      <a:pt x="10677" y="9373"/>
                      <a:pt x="10757" y="9278"/>
                      <a:pt x="10836" y="9183"/>
                    </a:cubicBezTo>
                    <a:lnTo>
                      <a:pt x="3712" y="8768"/>
                    </a:lnTo>
                    <a:lnTo>
                      <a:pt x="3712" y="8764"/>
                    </a:lnTo>
                    <a:cubicBezTo>
                      <a:pt x="4039" y="8373"/>
                      <a:pt x="4370" y="7981"/>
                      <a:pt x="4712" y="7605"/>
                    </a:cubicBezTo>
                    <a:cubicBezTo>
                      <a:pt x="5316" y="6936"/>
                      <a:pt x="5944" y="6281"/>
                      <a:pt x="6605" y="5670"/>
                    </a:cubicBezTo>
                    <a:cubicBezTo>
                      <a:pt x="6765" y="5514"/>
                      <a:pt x="6936" y="5365"/>
                      <a:pt x="7104" y="5214"/>
                    </a:cubicBezTo>
                    <a:cubicBezTo>
                      <a:pt x="7111" y="5206"/>
                      <a:pt x="7118" y="5202"/>
                      <a:pt x="7126" y="5195"/>
                    </a:cubicBezTo>
                    <a:cubicBezTo>
                      <a:pt x="7137" y="5183"/>
                      <a:pt x="7153" y="5172"/>
                      <a:pt x="7164" y="5160"/>
                    </a:cubicBezTo>
                    <a:cubicBezTo>
                      <a:pt x="7312" y="5027"/>
                      <a:pt x="7457" y="4890"/>
                      <a:pt x="7609" y="4769"/>
                    </a:cubicBezTo>
                    <a:lnTo>
                      <a:pt x="8020" y="4423"/>
                    </a:lnTo>
                    <a:lnTo>
                      <a:pt x="8092" y="4362"/>
                    </a:lnTo>
                    <a:lnTo>
                      <a:pt x="8130" y="4331"/>
                    </a:lnTo>
                    <a:lnTo>
                      <a:pt x="8658" y="3914"/>
                    </a:lnTo>
                    <a:cubicBezTo>
                      <a:pt x="9369" y="3362"/>
                      <a:pt x="10106" y="2837"/>
                      <a:pt x="10875" y="2362"/>
                    </a:cubicBezTo>
                    <a:lnTo>
                      <a:pt x="11160" y="2184"/>
                    </a:lnTo>
                    <a:cubicBezTo>
                      <a:pt x="11255" y="2122"/>
                      <a:pt x="11354" y="2069"/>
                      <a:pt x="11452" y="2012"/>
                    </a:cubicBezTo>
                    <a:lnTo>
                      <a:pt x="12038" y="1673"/>
                    </a:lnTo>
                    <a:lnTo>
                      <a:pt x="12639" y="1359"/>
                    </a:lnTo>
                    <a:cubicBezTo>
                      <a:pt x="12738" y="1305"/>
                      <a:pt x="12837" y="1252"/>
                      <a:pt x="12940" y="1199"/>
                    </a:cubicBezTo>
                    <a:lnTo>
                      <a:pt x="13244" y="1054"/>
                    </a:lnTo>
                    <a:cubicBezTo>
                      <a:pt x="13449" y="959"/>
                      <a:pt x="13650" y="857"/>
                      <a:pt x="13856" y="766"/>
                    </a:cubicBezTo>
                    <a:lnTo>
                      <a:pt x="14483" y="499"/>
                    </a:lnTo>
                    <a:cubicBezTo>
                      <a:pt x="14586" y="453"/>
                      <a:pt x="14688" y="408"/>
                      <a:pt x="14795" y="366"/>
                    </a:cubicBezTo>
                    <a:lnTo>
                      <a:pt x="15114" y="245"/>
                    </a:lnTo>
                    <a:lnTo>
                      <a:pt x="15749" y="1"/>
                    </a:ln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2290;p38">
                <a:extLst>
                  <a:ext uri="{FF2B5EF4-FFF2-40B4-BE49-F238E27FC236}">
                    <a16:creationId xmlns:a16="http://schemas.microsoft.com/office/drawing/2014/main" xmlns="" id="{59B68C80-7DC8-216A-BF3D-2C77432F57AF}"/>
                  </a:ext>
                </a:extLst>
              </p:cNvPr>
              <p:cNvSpPr/>
              <p:nvPr/>
            </p:nvSpPr>
            <p:spPr>
              <a:xfrm>
                <a:off x="561471" y="1092610"/>
                <a:ext cx="44278" cy="38807"/>
              </a:xfrm>
              <a:custGeom>
                <a:avLst/>
                <a:gdLst/>
                <a:ahLst/>
                <a:cxnLst/>
                <a:rect l="l" t="t" r="r" b="b"/>
                <a:pathLst>
                  <a:path w="1473" h="1291" extrusionOk="0">
                    <a:moveTo>
                      <a:pt x="735" y="1"/>
                    </a:moveTo>
                    <a:cubicBezTo>
                      <a:pt x="495" y="1"/>
                      <a:pt x="265" y="135"/>
                      <a:pt x="153" y="366"/>
                    </a:cubicBezTo>
                    <a:cubicBezTo>
                      <a:pt x="0" y="685"/>
                      <a:pt x="134" y="1069"/>
                      <a:pt x="453" y="1225"/>
                    </a:cubicBezTo>
                    <a:cubicBezTo>
                      <a:pt x="544" y="1269"/>
                      <a:pt x="641" y="1290"/>
                      <a:pt x="736" y="1290"/>
                    </a:cubicBezTo>
                    <a:cubicBezTo>
                      <a:pt x="975" y="1290"/>
                      <a:pt x="1204" y="1157"/>
                      <a:pt x="1316" y="924"/>
                    </a:cubicBezTo>
                    <a:cubicBezTo>
                      <a:pt x="1472" y="605"/>
                      <a:pt x="1335" y="217"/>
                      <a:pt x="1016" y="66"/>
                    </a:cubicBezTo>
                    <a:cubicBezTo>
                      <a:pt x="925" y="22"/>
                      <a:pt x="829" y="1"/>
                      <a:pt x="73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2291;p38">
                <a:extLst>
                  <a:ext uri="{FF2B5EF4-FFF2-40B4-BE49-F238E27FC236}">
                    <a16:creationId xmlns:a16="http://schemas.microsoft.com/office/drawing/2014/main" xmlns="" id="{05370443-EBDD-3C0A-A39F-E5C242021771}"/>
                  </a:ext>
                </a:extLst>
              </p:cNvPr>
              <p:cNvSpPr/>
              <p:nvPr/>
            </p:nvSpPr>
            <p:spPr>
              <a:xfrm>
                <a:off x="798036" y="1116597"/>
                <a:ext cx="44278" cy="38807"/>
              </a:xfrm>
              <a:custGeom>
                <a:avLst/>
                <a:gdLst/>
                <a:ahLst/>
                <a:cxnLst/>
                <a:rect l="l" t="t" r="r" b="b"/>
                <a:pathLst>
                  <a:path w="1473" h="1291" extrusionOk="0">
                    <a:moveTo>
                      <a:pt x="735" y="1"/>
                    </a:moveTo>
                    <a:cubicBezTo>
                      <a:pt x="496" y="1"/>
                      <a:pt x="266" y="135"/>
                      <a:pt x="156" y="366"/>
                    </a:cubicBezTo>
                    <a:cubicBezTo>
                      <a:pt x="0" y="686"/>
                      <a:pt x="134" y="1074"/>
                      <a:pt x="457" y="1226"/>
                    </a:cubicBezTo>
                    <a:cubicBezTo>
                      <a:pt x="547" y="1270"/>
                      <a:pt x="643" y="1291"/>
                      <a:pt x="738" y="1291"/>
                    </a:cubicBezTo>
                    <a:cubicBezTo>
                      <a:pt x="977" y="1291"/>
                      <a:pt x="1207" y="1157"/>
                      <a:pt x="1316" y="925"/>
                    </a:cubicBezTo>
                    <a:cubicBezTo>
                      <a:pt x="1472" y="605"/>
                      <a:pt x="1339" y="222"/>
                      <a:pt x="1016" y="66"/>
                    </a:cubicBezTo>
                    <a:cubicBezTo>
                      <a:pt x="925" y="22"/>
                      <a:pt x="829" y="1"/>
                      <a:pt x="73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2292;p38">
                <a:extLst>
                  <a:ext uri="{FF2B5EF4-FFF2-40B4-BE49-F238E27FC236}">
                    <a16:creationId xmlns:a16="http://schemas.microsoft.com/office/drawing/2014/main" xmlns="" id="{468621EF-E9DD-2506-17FD-BFB2C15D971B}"/>
                  </a:ext>
                </a:extLst>
              </p:cNvPr>
              <p:cNvSpPr/>
              <p:nvPr/>
            </p:nvSpPr>
            <p:spPr>
              <a:xfrm>
                <a:off x="368672" y="1058613"/>
                <a:ext cx="686120" cy="591220"/>
              </a:xfrm>
              <a:custGeom>
                <a:avLst/>
                <a:gdLst/>
                <a:ahLst/>
                <a:cxnLst/>
                <a:rect l="l" t="t" r="r" b="b"/>
                <a:pathLst>
                  <a:path w="22825" h="19668" extrusionOk="0">
                    <a:moveTo>
                      <a:pt x="1656" y="0"/>
                    </a:moveTo>
                    <a:cubicBezTo>
                      <a:pt x="1109" y="0"/>
                      <a:pt x="551" y="128"/>
                      <a:pt x="1" y="432"/>
                    </a:cubicBezTo>
                    <a:cubicBezTo>
                      <a:pt x="1" y="432"/>
                      <a:pt x="685" y="14017"/>
                      <a:pt x="7874" y="18423"/>
                    </a:cubicBezTo>
                    <a:cubicBezTo>
                      <a:pt x="8061" y="18541"/>
                      <a:pt x="8251" y="18648"/>
                      <a:pt x="8445" y="18746"/>
                    </a:cubicBezTo>
                    <a:cubicBezTo>
                      <a:pt x="8901" y="18990"/>
                      <a:pt x="9380" y="19183"/>
                      <a:pt x="9886" y="19347"/>
                    </a:cubicBezTo>
                    <a:cubicBezTo>
                      <a:pt x="9955" y="19366"/>
                      <a:pt x="10019" y="19389"/>
                      <a:pt x="10087" y="19404"/>
                    </a:cubicBezTo>
                    <a:cubicBezTo>
                      <a:pt x="10464" y="19511"/>
                      <a:pt x="10836" y="19583"/>
                      <a:pt x="11194" y="19629"/>
                    </a:cubicBezTo>
                    <a:cubicBezTo>
                      <a:pt x="11441" y="19654"/>
                      <a:pt x="11684" y="19668"/>
                      <a:pt x="11923" y="19668"/>
                    </a:cubicBezTo>
                    <a:cubicBezTo>
                      <a:pt x="12241" y="19668"/>
                      <a:pt x="12551" y="19644"/>
                      <a:pt x="12855" y="19594"/>
                    </a:cubicBezTo>
                    <a:cubicBezTo>
                      <a:pt x="19817" y="18473"/>
                      <a:pt x="22824" y="5173"/>
                      <a:pt x="22824" y="5173"/>
                    </a:cubicBezTo>
                    <a:cubicBezTo>
                      <a:pt x="22824" y="5173"/>
                      <a:pt x="20903" y="3307"/>
                      <a:pt x="18367" y="3307"/>
                    </a:cubicBezTo>
                    <a:cubicBezTo>
                      <a:pt x="17298" y="3307"/>
                      <a:pt x="16120" y="3638"/>
                      <a:pt x="14931" y="4580"/>
                    </a:cubicBezTo>
                    <a:cubicBezTo>
                      <a:pt x="14931" y="4580"/>
                      <a:pt x="14916" y="4554"/>
                      <a:pt x="14878" y="4501"/>
                    </a:cubicBezTo>
                    <a:cubicBezTo>
                      <a:pt x="14599" y="4071"/>
                      <a:pt x="13149" y="2055"/>
                      <a:pt x="10608" y="2055"/>
                    </a:cubicBezTo>
                    <a:cubicBezTo>
                      <a:pt x="9575" y="2055"/>
                      <a:pt x="8360" y="2389"/>
                      <a:pt x="6970" y="3299"/>
                    </a:cubicBezTo>
                    <a:cubicBezTo>
                      <a:pt x="6970" y="3299"/>
                      <a:pt x="4444" y="0"/>
                      <a:pt x="165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2293;p38">
                <a:extLst>
                  <a:ext uri="{FF2B5EF4-FFF2-40B4-BE49-F238E27FC236}">
                    <a16:creationId xmlns:a16="http://schemas.microsoft.com/office/drawing/2014/main" xmlns="" id="{E969940A-A732-D822-5942-522B6AC4AC31}"/>
                  </a:ext>
                </a:extLst>
              </p:cNvPr>
              <p:cNvSpPr/>
              <p:nvPr/>
            </p:nvSpPr>
            <p:spPr>
              <a:xfrm>
                <a:off x="671878" y="1157988"/>
                <a:ext cx="382904" cy="491932"/>
              </a:xfrm>
              <a:custGeom>
                <a:avLst/>
                <a:gdLst/>
                <a:ahLst/>
                <a:cxnLst/>
                <a:rect l="l" t="t" r="r" b="b"/>
                <a:pathLst>
                  <a:path w="12738" h="16365" extrusionOk="0">
                    <a:moveTo>
                      <a:pt x="8280" y="1"/>
                    </a:moveTo>
                    <a:cubicBezTo>
                      <a:pt x="7211" y="1"/>
                      <a:pt x="6033" y="332"/>
                      <a:pt x="4844" y="1274"/>
                    </a:cubicBezTo>
                    <a:cubicBezTo>
                      <a:pt x="4844" y="1274"/>
                      <a:pt x="4829" y="1248"/>
                      <a:pt x="4791" y="1195"/>
                    </a:cubicBezTo>
                    <a:cubicBezTo>
                      <a:pt x="4730" y="3426"/>
                      <a:pt x="3962" y="7924"/>
                      <a:pt x="225" y="15635"/>
                    </a:cubicBezTo>
                    <a:lnTo>
                      <a:pt x="0" y="16098"/>
                    </a:lnTo>
                    <a:cubicBezTo>
                      <a:pt x="377" y="16205"/>
                      <a:pt x="749" y="16277"/>
                      <a:pt x="1107" y="16323"/>
                    </a:cubicBezTo>
                    <a:cubicBezTo>
                      <a:pt x="1350" y="16351"/>
                      <a:pt x="1588" y="16365"/>
                      <a:pt x="1823" y="16365"/>
                    </a:cubicBezTo>
                    <a:cubicBezTo>
                      <a:pt x="9455" y="16365"/>
                      <a:pt x="12737" y="1867"/>
                      <a:pt x="12737" y="1867"/>
                    </a:cubicBezTo>
                    <a:cubicBezTo>
                      <a:pt x="12737" y="1867"/>
                      <a:pt x="10816" y="1"/>
                      <a:pt x="8280" y="1"/>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2294;p38">
                <a:extLst>
                  <a:ext uri="{FF2B5EF4-FFF2-40B4-BE49-F238E27FC236}">
                    <a16:creationId xmlns:a16="http://schemas.microsoft.com/office/drawing/2014/main" xmlns="" id="{F803B49D-014A-615F-25F9-97FF772EE8EC}"/>
                  </a:ext>
                </a:extLst>
              </p:cNvPr>
              <p:cNvSpPr/>
              <p:nvPr/>
            </p:nvSpPr>
            <p:spPr>
              <a:xfrm>
                <a:off x="368672" y="1058613"/>
                <a:ext cx="303245" cy="583314"/>
              </a:xfrm>
              <a:custGeom>
                <a:avLst/>
                <a:gdLst/>
                <a:ahLst/>
                <a:cxnLst/>
                <a:rect l="l" t="t" r="r" b="b"/>
                <a:pathLst>
                  <a:path w="10088" h="19405" extrusionOk="0">
                    <a:moveTo>
                      <a:pt x="1656" y="0"/>
                    </a:moveTo>
                    <a:cubicBezTo>
                      <a:pt x="1109" y="0"/>
                      <a:pt x="551" y="128"/>
                      <a:pt x="1" y="432"/>
                    </a:cubicBezTo>
                    <a:cubicBezTo>
                      <a:pt x="1" y="432"/>
                      <a:pt x="720" y="14731"/>
                      <a:pt x="8445" y="18746"/>
                    </a:cubicBezTo>
                    <a:cubicBezTo>
                      <a:pt x="8901" y="18990"/>
                      <a:pt x="9380" y="19183"/>
                      <a:pt x="9886" y="19347"/>
                    </a:cubicBezTo>
                    <a:cubicBezTo>
                      <a:pt x="9955" y="19366"/>
                      <a:pt x="10019" y="19389"/>
                      <a:pt x="10087" y="19404"/>
                    </a:cubicBezTo>
                    <a:cubicBezTo>
                      <a:pt x="9662" y="18796"/>
                      <a:pt x="9289" y="18183"/>
                      <a:pt x="8962" y="17549"/>
                    </a:cubicBezTo>
                    <a:cubicBezTo>
                      <a:pt x="5442" y="10873"/>
                      <a:pt x="6970" y="3299"/>
                      <a:pt x="6970" y="3299"/>
                    </a:cubicBezTo>
                    <a:cubicBezTo>
                      <a:pt x="6970" y="3299"/>
                      <a:pt x="4444" y="0"/>
                      <a:pt x="1656" y="0"/>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2295;p38">
                <a:extLst>
                  <a:ext uri="{FF2B5EF4-FFF2-40B4-BE49-F238E27FC236}">
                    <a16:creationId xmlns:a16="http://schemas.microsoft.com/office/drawing/2014/main" xmlns="" id="{D5760B5B-1892-F3D2-24C5-EE57C714B5F9}"/>
                  </a:ext>
                </a:extLst>
              </p:cNvPr>
              <p:cNvSpPr/>
              <p:nvPr/>
            </p:nvSpPr>
            <p:spPr>
              <a:xfrm>
                <a:off x="895397" y="1193548"/>
                <a:ext cx="7365" cy="36012"/>
              </a:xfrm>
              <a:custGeom>
                <a:avLst/>
                <a:gdLst/>
                <a:ahLst/>
                <a:cxnLst/>
                <a:rect l="l" t="t" r="r" b="b"/>
                <a:pathLst>
                  <a:path w="245" h="1198" extrusionOk="0">
                    <a:moveTo>
                      <a:pt x="155" y="1"/>
                    </a:moveTo>
                    <a:cubicBezTo>
                      <a:pt x="140" y="1"/>
                      <a:pt x="125" y="10"/>
                      <a:pt x="119" y="30"/>
                    </a:cubicBezTo>
                    <a:cubicBezTo>
                      <a:pt x="35" y="372"/>
                      <a:pt x="1" y="798"/>
                      <a:pt x="55" y="1148"/>
                    </a:cubicBezTo>
                    <a:cubicBezTo>
                      <a:pt x="58" y="1180"/>
                      <a:pt x="84" y="1198"/>
                      <a:pt x="109" y="1198"/>
                    </a:cubicBezTo>
                    <a:cubicBezTo>
                      <a:pt x="131" y="1198"/>
                      <a:pt x="154" y="1184"/>
                      <a:pt x="160" y="1156"/>
                    </a:cubicBezTo>
                    <a:cubicBezTo>
                      <a:pt x="244" y="810"/>
                      <a:pt x="244" y="380"/>
                      <a:pt x="191" y="30"/>
                    </a:cubicBezTo>
                    <a:cubicBezTo>
                      <a:pt x="187" y="11"/>
                      <a:pt x="171" y="1"/>
                      <a:pt x="15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2296;p38">
                <a:extLst>
                  <a:ext uri="{FF2B5EF4-FFF2-40B4-BE49-F238E27FC236}">
                    <a16:creationId xmlns:a16="http://schemas.microsoft.com/office/drawing/2014/main" xmlns="" id="{E9653DE6-B8E4-BA13-04C2-F1FAA75985D8}"/>
                  </a:ext>
                </a:extLst>
              </p:cNvPr>
              <p:cNvSpPr/>
              <p:nvPr/>
            </p:nvSpPr>
            <p:spPr>
              <a:xfrm>
                <a:off x="914965" y="1184891"/>
                <a:ext cx="7906" cy="37274"/>
              </a:xfrm>
              <a:custGeom>
                <a:avLst/>
                <a:gdLst/>
                <a:ahLst/>
                <a:cxnLst/>
                <a:rect l="l" t="t" r="r" b="b"/>
                <a:pathLst>
                  <a:path w="263" h="1240" extrusionOk="0">
                    <a:moveTo>
                      <a:pt x="204" y="1"/>
                    </a:moveTo>
                    <a:cubicBezTo>
                      <a:pt x="186" y="1"/>
                      <a:pt x="170" y="10"/>
                      <a:pt x="164" y="30"/>
                    </a:cubicBezTo>
                    <a:cubicBezTo>
                      <a:pt x="92" y="223"/>
                      <a:pt x="69" y="432"/>
                      <a:pt x="46" y="634"/>
                    </a:cubicBezTo>
                    <a:cubicBezTo>
                      <a:pt x="23" y="824"/>
                      <a:pt x="0" y="1014"/>
                      <a:pt x="50" y="1200"/>
                    </a:cubicBezTo>
                    <a:cubicBezTo>
                      <a:pt x="58" y="1228"/>
                      <a:pt x="78" y="1240"/>
                      <a:pt x="100" y="1240"/>
                    </a:cubicBezTo>
                    <a:cubicBezTo>
                      <a:pt x="128" y="1240"/>
                      <a:pt x="159" y="1220"/>
                      <a:pt x="167" y="1189"/>
                    </a:cubicBezTo>
                    <a:cubicBezTo>
                      <a:pt x="228" y="999"/>
                      <a:pt x="213" y="790"/>
                      <a:pt x="225" y="592"/>
                    </a:cubicBezTo>
                    <a:cubicBezTo>
                      <a:pt x="236" y="409"/>
                      <a:pt x="262" y="227"/>
                      <a:pt x="258" y="49"/>
                    </a:cubicBezTo>
                    <a:cubicBezTo>
                      <a:pt x="256" y="19"/>
                      <a:pt x="229" y="1"/>
                      <a:pt x="204"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2297;p38">
                <a:extLst>
                  <a:ext uri="{FF2B5EF4-FFF2-40B4-BE49-F238E27FC236}">
                    <a16:creationId xmlns:a16="http://schemas.microsoft.com/office/drawing/2014/main" xmlns="" id="{A581E335-4524-A327-DC17-4467C375BF98}"/>
                  </a:ext>
                </a:extLst>
              </p:cNvPr>
              <p:cNvSpPr/>
              <p:nvPr/>
            </p:nvSpPr>
            <p:spPr>
              <a:xfrm>
                <a:off x="908442" y="1252524"/>
                <a:ext cx="12625" cy="36583"/>
              </a:xfrm>
              <a:custGeom>
                <a:avLst/>
                <a:gdLst/>
                <a:ahLst/>
                <a:cxnLst/>
                <a:rect l="l" t="t" r="r" b="b"/>
                <a:pathLst>
                  <a:path w="420" h="1217" extrusionOk="0">
                    <a:moveTo>
                      <a:pt x="345" y="1"/>
                    </a:moveTo>
                    <a:cubicBezTo>
                      <a:pt x="315" y="1"/>
                      <a:pt x="284" y="19"/>
                      <a:pt x="274" y="57"/>
                    </a:cubicBezTo>
                    <a:cubicBezTo>
                      <a:pt x="217" y="247"/>
                      <a:pt x="164" y="440"/>
                      <a:pt x="119" y="635"/>
                    </a:cubicBezTo>
                    <a:cubicBezTo>
                      <a:pt x="77" y="805"/>
                      <a:pt x="0" y="984"/>
                      <a:pt x="31" y="1160"/>
                    </a:cubicBezTo>
                    <a:cubicBezTo>
                      <a:pt x="36" y="1190"/>
                      <a:pt x="66" y="1217"/>
                      <a:pt x="96" y="1217"/>
                    </a:cubicBezTo>
                    <a:cubicBezTo>
                      <a:pt x="111" y="1217"/>
                      <a:pt x="126" y="1210"/>
                      <a:pt x="137" y="1193"/>
                    </a:cubicBezTo>
                    <a:cubicBezTo>
                      <a:pt x="240" y="1053"/>
                      <a:pt x="251" y="878"/>
                      <a:pt x="289" y="711"/>
                    </a:cubicBezTo>
                    <a:cubicBezTo>
                      <a:pt x="331" y="502"/>
                      <a:pt x="373" y="293"/>
                      <a:pt x="411" y="80"/>
                    </a:cubicBezTo>
                    <a:cubicBezTo>
                      <a:pt x="419" y="29"/>
                      <a:pt x="383" y="1"/>
                      <a:pt x="34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2298;p38">
                <a:extLst>
                  <a:ext uri="{FF2B5EF4-FFF2-40B4-BE49-F238E27FC236}">
                    <a16:creationId xmlns:a16="http://schemas.microsoft.com/office/drawing/2014/main" xmlns="" id="{77E76CBB-9778-B0F0-F6A0-3343A64AF404}"/>
                  </a:ext>
                </a:extLst>
              </p:cNvPr>
              <p:cNvSpPr/>
              <p:nvPr/>
            </p:nvSpPr>
            <p:spPr>
              <a:xfrm>
                <a:off x="937389" y="1236743"/>
                <a:ext cx="13256" cy="31262"/>
              </a:xfrm>
              <a:custGeom>
                <a:avLst/>
                <a:gdLst/>
                <a:ahLst/>
                <a:cxnLst/>
                <a:rect l="l" t="t" r="r" b="b"/>
                <a:pathLst>
                  <a:path w="441" h="1040" extrusionOk="0">
                    <a:moveTo>
                      <a:pt x="369" y="0"/>
                    </a:moveTo>
                    <a:cubicBezTo>
                      <a:pt x="348" y="0"/>
                      <a:pt x="328" y="13"/>
                      <a:pt x="323" y="38"/>
                    </a:cubicBezTo>
                    <a:cubicBezTo>
                      <a:pt x="288" y="202"/>
                      <a:pt x="246" y="372"/>
                      <a:pt x="186" y="532"/>
                    </a:cubicBezTo>
                    <a:cubicBezTo>
                      <a:pt x="132" y="665"/>
                      <a:pt x="49" y="788"/>
                      <a:pt x="18" y="928"/>
                    </a:cubicBezTo>
                    <a:cubicBezTo>
                      <a:pt x="0" y="995"/>
                      <a:pt x="56" y="1039"/>
                      <a:pt x="114" y="1039"/>
                    </a:cubicBezTo>
                    <a:cubicBezTo>
                      <a:pt x="141" y="1039"/>
                      <a:pt x="169" y="1029"/>
                      <a:pt x="190" y="1007"/>
                    </a:cubicBezTo>
                    <a:cubicBezTo>
                      <a:pt x="406" y="776"/>
                      <a:pt x="440" y="342"/>
                      <a:pt x="414" y="42"/>
                    </a:cubicBezTo>
                    <a:cubicBezTo>
                      <a:pt x="412" y="15"/>
                      <a:pt x="391" y="0"/>
                      <a:pt x="369"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2299;p38">
                <a:extLst>
                  <a:ext uri="{FF2B5EF4-FFF2-40B4-BE49-F238E27FC236}">
                    <a16:creationId xmlns:a16="http://schemas.microsoft.com/office/drawing/2014/main" xmlns="" id="{A4DD0BD5-45C3-9834-67F7-517C0D53E500}"/>
                  </a:ext>
                </a:extLst>
              </p:cNvPr>
              <p:cNvSpPr/>
              <p:nvPr/>
            </p:nvSpPr>
            <p:spPr>
              <a:xfrm>
                <a:off x="959423" y="1199349"/>
                <a:ext cx="10641" cy="30932"/>
              </a:xfrm>
              <a:custGeom>
                <a:avLst/>
                <a:gdLst/>
                <a:ahLst/>
                <a:cxnLst/>
                <a:rect l="l" t="t" r="r" b="b"/>
                <a:pathLst>
                  <a:path w="354" h="1029" extrusionOk="0">
                    <a:moveTo>
                      <a:pt x="252" y="1"/>
                    </a:moveTo>
                    <a:cubicBezTo>
                      <a:pt x="231" y="1"/>
                      <a:pt x="210" y="10"/>
                      <a:pt x="202" y="31"/>
                    </a:cubicBezTo>
                    <a:cubicBezTo>
                      <a:pt x="152" y="184"/>
                      <a:pt x="141" y="351"/>
                      <a:pt x="114" y="510"/>
                    </a:cubicBezTo>
                    <a:cubicBezTo>
                      <a:pt x="88" y="651"/>
                      <a:pt x="0" y="833"/>
                      <a:pt x="61" y="967"/>
                    </a:cubicBezTo>
                    <a:cubicBezTo>
                      <a:pt x="77" y="999"/>
                      <a:pt x="114" y="1028"/>
                      <a:pt x="151" y="1028"/>
                    </a:cubicBezTo>
                    <a:cubicBezTo>
                      <a:pt x="166" y="1028"/>
                      <a:pt x="181" y="1023"/>
                      <a:pt x="194" y="1012"/>
                    </a:cubicBezTo>
                    <a:cubicBezTo>
                      <a:pt x="323" y="902"/>
                      <a:pt x="312" y="708"/>
                      <a:pt x="327" y="549"/>
                    </a:cubicBezTo>
                    <a:cubicBezTo>
                      <a:pt x="339" y="381"/>
                      <a:pt x="354" y="202"/>
                      <a:pt x="308" y="39"/>
                    </a:cubicBezTo>
                    <a:cubicBezTo>
                      <a:pt x="302" y="14"/>
                      <a:pt x="277" y="1"/>
                      <a:pt x="252"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2300;p38">
                <a:extLst>
                  <a:ext uri="{FF2B5EF4-FFF2-40B4-BE49-F238E27FC236}">
                    <a16:creationId xmlns:a16="http://schemas.microsoft.com/office/drawing/2014/main" xmlns="" id="{32502399-5B3C-CA28-8F64-7754CF03BC69}"/>
                  </a:ext>
                </a:extLst>
              </p:cNvPr>
              <p:cNvSpPr/>
              <p:nvPr/>
            </p:nvSpPr>
            <p:spPr>
              <a:xfrm>
                <a:off x="867171" y="1304406"/>
                <a:ext cx="7575" cy="29489"/>
              </a:xfrm>
              <a:custGeom>
                <a:avLst/>
                <a:gdLst/>
                <a:ahLst/>
                <a:cxnLst/>
                <a:rect l="l" t="t" r="r" b="b"/>
                <a:pathLst>
                  <a:path w="252" h="981" extrusionOk="0">
                    <a:moveTo>
                      <a:pt x="182" y="0"/>
                    </a:moveTo>
                    <a:cubicBezTo>
                      <a:pt x="153" y="0"/>
                      <a:pt x="124" y="17"/>
                      <a:pt x="118" y="49"/>
                    </a:cubicBezTo>
                    <a:cubicBezTo>
                      <a:pt x="92" y="205"/>
                      <a:pt x="69" y="361"/>
                      <a:pt x="50" y="521"/>
                    </a:cubicBezTo>
                    <a:cubicBezTo>
                      <a:pt x="32" y="653"/>
                      <a:pt x="1" y="787"/>
                      <a:pt x="35" y="924"/>
                    </a:cubicBezTo>
                    <a:cubicBezTo>
                      <a:pt x="45" y="961"/>
                      <a:pt x="82" y="980"/>
                      <a:pt x="119" y="980"/>
                    </a:cubicBezTo>
                    <a:cubicBezTo>
                      <a:pt x="153" y="980"/>
                      <a:pt x="186" y="964"/>
                      <a:pt x="199" y="932"/>
                    </a:cubicBezTo>
                    <a:cubicBezTo>
                      <a:pt x="252" y="806"/>
                      <a:pt x="241" y="665"/>
                      <a:pt x="244" y="528"/>
                    </a:cubicBezTo>
                    <a:lnTo>
                      <a:pt x="244" y="57"/>
                    </a:lnTo>
                    <a:cubicBezTo>
                      <a:pt x="244" y="19"/>
                      <a:pt x="214" y="0"/>
                      <a:pt x="182"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2301;p38">
                <a:extLst>
                  <a:ext uri="{FF2B5EF4-FFF2-40B4-BE49-F238E27FC236}">
                    <a16:creationId xmlns:a16="http://schemas.microsoft.com/office/drawing/2014/main" xmlns="" id="{34A53CF6-4572-00F2-5BED-F22DC1B23F1F}"/>
                  </a:ext>
                </a:extLst>
              </p:cNvPr>
              <p:cNvSpPr/>
              <p:nvPr/>
            </p:nvSpPr>
            <p:spPr>
              <a:xfrm>
                <a:off x="864917" y="1263615"/>
                <a:ext cx="7876" cy="25521"/>
              </a:xfrm>
              <a:custGeom>
                <a:avLst/>
                <a:gdLst/>
                <a:ahLst/>
                <a:cxnLst/>
                <a:rect l="l" t="t" r="r" b="b"/>
                <a:pathLst>
                  <a:path w="262" h="849" extrusionOk="0">
                    <a:moveTo>
                      <a:pt x="167" y="1"/>
                    </a:moveTo>
                    <a:cubicBezTo>
                      <a:pt x="143" y="1"/>
                      <a:pt x="119" y="14"/>
                      <a:pt x="114" y="41"/>
                    </a:cubicBezTo>
                    <a:cubicBezTo>
                      <a:pt x="76" y="269"/>
                      <a:pt x="0" y="528"/>
                      <a:pt x="19" y="760"/>
                    </a:cubicBezTo>
                    <a:cubicBezTo>
                      <a:pt x="23" y="819"/>
                      <a:pt x="68" y="849"/>
                      <a:pt x="115" y="849"/>
                    </a:cubicBezTo>
                    <a:cubicBezTo>
                      <a:pt x="158" y="849"/>
                      <a:pt x="202" y="823"/>
                      <a:pt x="213" y="771"/>
                    </a:cubicBezTo>
                    <a:cubicBezTo>
                      <a:pt x="262" y="543"/>
                      <a:pt x="224" y="277"/>
                      <a:pt x="216" y="45"/>
                    </a:cubicBezTo>
                    <a:cubicBezTo>
                      <a:pt x="216" y="16"/>
                      <a:pt x="192" y="1"/>
                      <a:pt x="167"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2302;p38">
                <a:extLst>
                  <a:ext uri="{FF2B5EF4-FFF2-40B4-BE49-F238E27FC236}">
                    <a16:creationId xmlns:a16="http://schemas.microsoft.com/office/drawing/2014/main" xmlns="" id="{FCFC3291-89B1-1553-7E5C-606CDA599DD5}"/>
                  </a:ext>
                </a:extLst>
              </p:cNvPr>
              <p:cNvSpPr/>
              <p:nvPr/>
            </p:nvSpPr>
            <p:spPr>
              <a:xfrm>
                <a:off x="841381" y="1223396"/>
                <a:ext cx="9078" cy="19208"/>
              </a:xfrm>
              <a:custGeom>
                <a:avLst/>
                <a:gdLst/>
                <a:ahLst/>
                <a:cxnLst/>
                <a:rect l="l" t="t" r="r" b="b"/>
                <a:pathLst>
                  <a:path w="302" h="639" extrusionOk="0">
                    <a:moveTo>
                      <a:pt x="225" y="0"/>
                    </a:moveTo>
                    <a:cubicBezTo>
                      <a:pt x="205" y="0"/>
                      <a:pt x="186" y="11"/>
                      <a:pt x="178" y="37"/>
                    </a:cubicBezTo>
                    <a:cubicBezTo>
                      <a:pt x="121" y="200"/>
                      <a:pt x="0" y="444"/>
                      <a:pt x="102" y="607"/>
                    </a:cubicBezTo>
                    <a:cubicBezTo>
                      <a:pt x="115" y="628"/>
                      <a:pt x="138" y="639"/>
                      <a:pt x="162" y="639"/>
                    </a:cubicBezTo>
                    <a:cubicBezTo>
                      <a:pt x="182" y="639"/>
                      <a:pt x="203" y="631"/>
                      <a:pt x="216" y="616"/>
                    </a:cubicBezTo>
                    <a:cubicBezTo>
                      <a:pt x="274" y="543"/>
                      <a:pt x="274" y="463"/>
                      <a:pt x="278" y="379"/>
                    </a:cubicBezTo>
                    <a:cubicBezTo>
                      <a:pt x="281" y="277"/>
                      <a:pt x="285" y="174"/>
                      <a:pt x="297" y="75"/>
                    </a:cubicBezTo>
                    <a:cubicBezTo>
                      <a:pt x="301" y="34"/>
                      <a:pt x="261" y="0"/>
                      <a:pt x="225"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2303;p38">
                <a:extLst>
                  <a:ext uri="{FF2B5EF4-FFF2-40B4-BE49-F238E27FC236}">
                    <a16:creationId xmlns:a16="http://schemas.microsoft.com/office/drawing/2014/main" xmlns="" id="{84AD999A-231F-BEA5-F9B9-A760CC882603}"/>
                  </a:ext>
                </a:extLst>
              </p:cNvPr>
              <p:cNvSpPr/>
              <p:nvPr/>
            </p:nvSpPr>
            <p:spPr>
              <a:xfrm>
                <a:off x="827073" y="1332421"/>
                <a:ext cx="12866" cy="33577"/>
              </a:xfrm>
              <a:custGeom>
                <a:avLst/>
                <a:gdLst/>
                <a:ahLst/>
                <a:cxnLst/>
                <a:rect l="l" t="t" r="r" b="b"/>
                <a:pathLst>
                  <a:path w="428" h="1117" extrusionOk="0">
                    <a:moveTo>
                      <a:pt x="342" y="0"/>
                    </a:moveTo>
                    <a:cubicBezTo>
                      <a:pt x="319" y="0"/>
                      <a:pt x="297" y="12"/>
                      <a:pt x="285" y="41"/>
                    </a:cubicBezTo>
                    <a:cubicBezTo>
                      <a:pt x="221" y="223"/>
                      <a:pt x="160" y="410"/>
                      <a:pt x="118" y="600"/>
                    </a:cubicBezTo>
                    <a:cubicBezTo>
                      <a:pt x="88" y="748"/>
                      <a:pt x="1" y="958"/>
                      <a:pt x="111" y="1083"/>
                    </a:cubicBezTo>
                    <a:cubicBezTo>
                      <a:pt x="129" y="1103"/>
                      <a:pt x="153" y="1117"/>
                      <a:pt x="179" y="1117"/>
                    </a:cubicBezTo>
                    <a:cubicBezTo>
                      <a:pt x="192" y="1117"/>
                      <a:pt x="205" y="1113"/>
                      <a:pt x="217" y="1106"/>
                    </a:cubicBezTo>
                    <a:cubicBezTo>
                      <a:pt x="354" y="1011"/>
                      <a:pt x="327" y="828"/>
                      <a:pt x="350" y="680"/>
                    </a:cubicBezTo>
                    <a:cubicBezTo>
                      <a:pt x="377" y="482"/>
                      <a:pt x="399" y="284"/>
                      <a:pt x="422" y="86"/>
                    </a:cubicBezTo>
                    <a:cubicBezTo>
                      <a:pt x="428" y="38"/>
                      <a:pt x="383" y="0"/>
                      <a:pt x="342"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2304;p38">
                <a:extLst>
                  <a:ext uri="{FF2B5EF4-FFF2-40B4-BE49-F238E27FC236}">
                    <a16:creationId xmlns:a16="http://schemas.microsoft.com/office/drawing/2014/main" xmlns="" id="{59DA66BA-E2E0-8EB3-0285-30CC6E07357D}"/>
                  </a:ext>
                </a:extLst>
              </p:cNvPr>
              <p:cNvSpPr/>
              <p:nvPr/>
            </p:nvSpPr>
            <p:spPr>
              <a:xfrm>
                <a:off x="856440" y="1357159"/>
                <a:ext cx="12415" cy="31653"/>
              </a:xfrm>
              <a:custGeom>
                <a:avLst/>
                <a:gdLst/>
                <a:ahLst/>
                <a:cxnLst/>
                <a:rect l="l" t="t" r="r" b="b"/>
                <a:pathLst>
                  <a:path w="413" h="1053" extrusionOk="0">
                    <a:moveTo>
                      <a:pt x="328" y="1"/>
                    </a:moveTo>
                    <a:cubicBezTo>
                      <a:pt x="306" y="1"/>
                      <a:pt x="284" y="13"/>
                      <a:pt x="275" y="44"/>
                    </a:cubicBezTo>
                    <a:cubicBezTo>
                      <a:pt x="217" y="203"/>
                      <a:pt x="161" y="358"/>
                      <a:pt x="115" y="526"/>
                    </a:cubicBezTo>
                    <a:cubicBezTo>
                      <a:pt x="77" y="678"/>
                      <a:pt x="1" y="834"/>
                      <a:pt x="54" y="986"/>
                    </a:cubicBezTo>
                    <a:cubicBezTo>
                      <a:pt x="68" y="1029"/>
                      <a:pt x="107" y="1052"/>
                      <a:pt x="147" y="1052"/>
                    </a:cubicBezTo>
                    <a:cubicBezTo>
                      <a:pt x="174" y="1052"/>
                      <a:pt x="201" y="1042"/>
                      <a:pt x="221" y="1020"/>
                    </a:cubicBezTo>
                    <a:cubicBezTo>
                      <a:pt x="324" y="906"/>
                      <a:pt x="320" y="751"/>
                      <a:pt x="347" y="602"/>
                    </a:cubicBezTo>
                    <a:cubicBezTo>
                      <a:pt x="377" y="431"/>
                      <a:pt x="389" y="260"/>
                      <a:pt x="407" y="85"/>
                    </a:cubicBezTo>
                    <a:cubicBezTo>
                      <a:pt x="412" y="39"/>
                      <a:pt x="368" y="1"/>
                      <a:pt x="328"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2305;p38">
                <a:extLst>
                  <a:ext uri="{FF2B5EF4-FFF2-40B4-BE49-F238E27FC236}">
                    <a16:creationId xmlns:a16="http://schemas.microsoft.com/office/drawing/2014/main" xmlns="" id="{5661309E-EDFB-D295-E49A-699B7E36CD87}"/>
                  </a:ext>
                </a:extLst>
              </p:cNvPr>
              <p:cNvSpPr/>
              <p:nvPr/>
            </p:nvSpPr>
            <p:spPr>
              <a:xfrm>
                <a:off x="902851" y="1329324"/>
                <a:ext cx="13046" cy="30902"/>
              </a:xfrm>
              <a:custGeom>
                <a:avLst/>
                <a:gdLst/>
                <a:ahLst/>
                <a:cxnLst/>
                <a:rect l="l" t="t" r="r" b="b"/>
                <a:pathLst>
                  <a:path w="434" h="1028" extrusionOk="0">
                    <a:moveTo>
                      <a:pt x="374" y="0"/>
                    </a:moveTo>
                    <a:cubicBezTo>
                      <a:pt x="345" y="0"/>
                      <a:pt x="314" y="17"/>
                      <a:pt x="305" y="49"/>
                    </a:cubicBezTo>
                    <a:cubicBezTo>
                      <a:pt x="266" y="205"/>
                      <a:pt x="217" y="361"/>
                      <a:pt x="156" y="509"/>
                    </a:cubicBezTo>
                    <a:cubicBezTo>
                      <a:pt x="107" y="635"/>
                      <a:pt x="23" y="760"/>
                      <a:pt x="8" y="893"/>
                    </a:cubicBezTo>
                    <a:cubicBezTo>
                      <a:pt x="0" y="971"/>
                      <a:pt x="58" y="1028"/>
                      <a:pt x="121" y="1028"/>
                    </a:cubicBezTo>
                    <a:cubicBezTo>
                      <a:pt x="150" y="1028"/>
                      <a:pt x="180" y="1016"/>
                      <a:pt x="205" y="988"/>
                    </a:cubicBezTo>
                    <a:cubicBezTo>
                      <a:pt x="312" y="878"/>
                      <a:pt x="350" y="696"/>
                      <a:pt x="380" y="547"/>
                    </a:cubicBezTo>
                    <a:cubicBezTo>
                      <a:pt x="414" y="387"/>
                      <a:pt x="430" y="224"/>
                      <a:pt x="433" y="57"/>
                    </a:cubicBezTo>
                    <a:cubicBezTo>
                      <a:pt x="433" y="18"/>
                      <a:pt x="405" y="0"/>
                      <a:pt x="374"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2306;p38">
                <a:extLst>
                  <a:ext uri="{FF2B5EF4-FFF2-40B4-BE49-F238E27FC236}">
                    <a16:creationId xmlns:a16="http://schemas.microsoft.com/office/drawing/2014/main" xmlns="" id="{E6B99708-E68E-40D5-0451-8ADA6EE0BA94}"/>
                  </a:ext>
                </a:extLst>
              </p:cNvPr>
              <p:cNvSpPr/>
              <p:nvPr/>
            </p:nvSpPr>
            <p:spPr>
              <a:xfrm>
                <a:off x="941026" y="1318894"/>
                <a:ext cx="12475" cy="29248"/>
              </a:xfrm>
              <a:custGeom>
                <a:avLst/>
                <a:gdLst/>
                <a:ahLst/>
                <a:cxnLst/>
                <a:rect l="l" t="t" r="r" b="b"/>
                <a:pathLst>
                  <a:path w="415" h="973" extrusionOk="0">
                    <a:moveTo>
                      <a:pt x="280" y="1"/>
                    </a:moveTo>
                    <a:cubicBezTo>
                      <a:pt x="243" y="1"/>
                      <a:pt x="206" y="23"/>
                      <a:pt x="202" y="66"/>
                    </a:cubicBezTo>
                    <a:cubicBezTo>
                      <a:pt x="190" y="217"/>
                      <a:pt x="167" y="369"/>
                      <a:pt x="133" y="518"/>
                    </a:cubicBezTo>
                    <a:cubicBezTo>
                      <a:pt x="102" y="647"/>
                      <a:pt x="0" y="776"/>
                      <a:pt x="53" y="906"/>
                    </a:cubicBezTo>
                    <a:cubicBezTo>
                      <a:pt x="71" y="945"/>
                      <a:pt x="106" y="972"/>
                      <a:pt x="146" y="972"/>
                    </a:cubicBezTo>
                    <a:cubicBezTo>
                      <a:pt x="157" y="972"/>
                      <a:pt x="168" y="970"/>
                      <a:pt x="179" y="966"/>
                    </a:cubicBezTo>
                    <a:cubicBezTo>
                      <a:pt x="335" y="913"/>
                      <a:pt x="358" y="708"/>
                      <a:pt x="384" y="564"/>
                    </a:cubicBezTo>
                    <a:cubicBezTo>
                      <a:pt x="414" y="389"/>
                      <a:pt x="403" y="222"/>
                      <a:pt x="358" y="54"/>
                    </a:cubicBezTo>
                    <a:cubicBezTo>
                      <a:pt x="347" y="18"/>
                      <a:pt x="314" y="1"/>
                      <a:pt x="280"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2307;p38">
                <a:extLst>
                  <a:ext uri="{FF2B5EF4-FFF2-40B4-BE49-F238E27FC236}">
                    <a16:creationId xmlns:a16="http://schemas.microsoft.com/office/drawing/2014/main" xmlns="" id="{F29C9128-ADE6-7839-B9F0-4DC3A084803F}"/>
                  </a:ext>
                </a:extLst>
              </p:cNvPr>
              <p:cNvSpPr/>
              <p:nvPr/>
            </p:nvSpPr>
            <p:spPr>
              <a:xfrm>
                <a:off x="983981" y="1283755"/>
                <a:ext cx="9078" cy="28046"/>
              </a:xfrm>
              <a:custGeom>
                <a:avLst/>
                <a:gdLst/>
                <a:ahLst/>
                <a:cxnLst/>
                <a:rect l="l" t="t" r="r" b="b"/>
                <a:pathLst>
                  <a:path w="302" h="933" extrusionOk="0">
                    <a:moveTo>
                      <a:pt x="223" y="0"/>
                    </a:moveTo>
                    <a:cubicBezTo>
                      <a:pt x="197" y="0"/>
                      <a:pt x="171" y="16"/>
                      <a:pt x="168" y="48"/>
                    </a:cubicBezTo>
                    <a:cubicBezTo>
                      <a:pt x="149" y="193"/>
                      <a:pt x="122" y="333"/>
                      <a:pt x="88" y="478"/>
                    </a:cubicBezTo>
                    <a:cubicBezTo>
                      <a:pt x="58" y="607"/>
                      <a:pt x="1" y="729"/>
                      <a:pt x="31" y="861"/>
                    </a:cubicBezTo>
                    <a:cubicBezTo>
                      <a:pt x="42" y="907"/>
                      <a:pt x="89" y="932"/>
                      <a:pt x="134" y="932"/>
                    </a:cubicBezTo>
                    <a:cubicBezTo>
                      <a:pt x="165" y="932"/>
                      <a:pt x="195" y="921"/>
                      <a:pt x="214" y="896"/>
                    </a:cubicBezTo>
                    <a:cubicBezTo>
                      <a:pt x="298" y="786"/>
                      <a:pt x="293" y="645"/>
                      <a:pt x="298" y="512"/>
                    </a:cubicBezTo>
                    <a:cubicBezTo>
                      <a:pt x="301" y="356"/>
                      <a:pt x="298" y="208"/>
                      <a:pt x="286" y="52"/>
                    </a:cubicBezTo>
                    <a:cubicBezTo>
                      <a:pt x="282" y="18"/>
                      <a:pt x="252" y="0"/>
                      <a:pt x="22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2308;p38">
                <a:extLst>
                  <a:ext uri="{FF2B5EF4-FFF2-40B4-BE49-F238E27FC236}">
                    <a16:creationId xmlns:a16="http://schemas.microsoft.com/office/drawing/2014/main" xmlns="" id="{62F038CF-40EB-E1C9-BC65-004C740B10C5}"/>
                  </a:ext>
                </a:extLst>
              </p:cNvPr>
              <p:cNvSpPr/>
              <p:nvPr/>
            </p:nvSpPr>
            <p:spPr>
              <a:xfrm>
                <a:off x="1004782" y="1240710"/>
                <a:ext cx="8597" cy="32044"/>
              </a:xfrm>
              <a:custGeom>
                <a:avLst/>
                <a:gdLst/>
                <a:ahLst/>
                <a:cxnLst/>
                <a:rect l="l" t="t" r="r" b="b"/>
                <a:pathLst>
                  <a:path w="286" h="1066" extrusionOk="0">
                    <a:moveTo>
                      <a:pt x="176" y="0"/>
                    </a:moveTo>
                    <a:cubicBezTo>
                      <a:pt x="149" y="0"/>
                      <a:pt x="122" y="16"/>
                      <a:pt x="115" y="51"/>
                    </a:cubicBezTo>
                    <a:cubicBezTo>
                      <a:pt x="76" y="218"/>
                      <a:pt x="62" y="393"/>
                      <a:pt x="46" y="564"/>
                    </a:cubicBezTo>
                    <a:cubicBezTo>
                      <a:pt x="34" y="712"/>
                      <a:pt x="1" y="865"/>
                      <a:pt x="54" y="1005"/>
                    </a:cubicBezTo>
                    <a:cubicBezTo>
                      <a:pt x="68" y="1044"/>
                      <a:pt x="105" y="1065"/>
                      <a:pt x="142" y="1065"/>
                    </a:cubicBezTo>
                    <a:cubicBezTo>
                      <a:pt x="174" y="1065"/>
                      <a:pt x="205" y="1050"/>
                      <a:pt x="221" y="1016"/>
                    </a:cubicBezTo>
                    <a:cubicBezTo>
                      <a:pt x="285" y="879"/>
                      <a:pt x="267" y="724"/>
                      <a:pt x="267" y="575"/>
                    </a:cubicBezTo>
                    <a:cubicBezTo>
                      <a:pt x="267" y="405"/>
                      <a:pt x="267" y="229"/>
                      <a:pt x="240" y="58"/>
                    </a:cubicBezTo>
                    <a:cubicBezTo>
                      <a:pt x="236" y="20"/>
                      <a:pt x="206" y="0"/>
                      <a:pt x="176"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2309;p38">
                <a:extLst>
                  <a:ext uri="{FF2B5EF4-FFF2-40B4-BE49-F238E27FC236}">
                    <a16:creationId xmlns:a16="http://schemas.microsoft.com/office/drawing/2014/main" xmlns="" id="{D278E8CD-3CB2-8071-DECF-1227C6687708}"/>
                  </a:ext>
                </a:extLst>
              </p:cNvPr>
              <p:cNvSpPr/>
              <p:nvPr/>
            </p:nvSpPr>
            <p:spPr>
              <a:xfrm>
                <a:off x="954162" y="1280298"/>
                <a:ext cx="8236" cy="23387"/>
              </a:xfrm>
              <a:custGeom>
                <a:avLst/>
                <a:gdLst/>
                <a:ahLst/>
                <a:cxnLst/>
                <a:rect l="l" t="t" r="r" b="b"/>
                <a:pathLst>
                  <a:path w="274" h="778" extrusionOk="0">
                    <a:moveTo>
                      <a:pt x="175" y="0"/>
                    </a:moveTo>
                    <a:cubicBezTo>
                      <a:pt x="150" y="0"/>
                      <a:pt x="125" y="14"/>
                      <a:pt x="114" y="46"/>
                    </a:cubicBezTo>
                    <a:cubicBezTo>
                      <a:pt x="76" y="160"/>
                      <a:pt x="46" y="274"/>
                      <a:pt x="30" y="395"/>
                    </a:cubicBezTo>
                    <a:cubicBezTo>
                      <a:pt x="19" y="506"/>
                      <a:pt x="0" y="639"/>
                      <a:pt x="65" y="734"/>
                    </a:cubicBezTo>
                    <a:cubicBezTo>
                      <a:pt x="83" y="762"/>
                      <a:pt x="117" y="778"/>
                      <a:pt x="151" y="778"/>
                    </a:cubicBezTo>
                    <a:cubicBezTo>
                      <a:pt x="187" y="778"/>
                      <a:pt x="224" y="760"/>
                      <a:pt x="240" y="722"/>
                    </a:cubicBezTo>
                    <a:cubicBezTo>
                      <a:pt x="274" y="627"/>
                      <a:pt x="247" y="525"/>
                      <a:pt x="244" y="425"/>
                    </a:cubicBezTo>
                    <a:cubicBezTo>
                      <a:pt x="240" y="311"/>
                      <a:pt x="247" y="201"/>
                      <a:pt x="263" y="91"/>
                    </a:cubicBezTo>
                    <a:cubicBezTo>
                      <a:pt x="270" y="40"/>
                      <a:pt x="220" y="0"/>
                      <a:pt x="175"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2310;p38">
                <a:extLst>
                  <a:ext uri="{FF2B5EF4-FFF2-40B4-BE49-F238E27FC236}">
                    <a16:creationId xmlns:a16="http://schemas.microsoft.com/office/drawing/2014/main" xmlns="" id="{2F3394F1-3722-FB23-BE7B-8181080A2035}"/>
                  </a:ext>
                </a:extLst>
              </p:cNvPr>
              <p:cNvSpPr/>
              <p:nvPr/>
            </p:nvSpPr>
            <p:spPr>
              <a:xfrm>
                <a:off x="991646" y="1213928"/>
                <a:ext cx="7906" cy="32405"/>
              </a:xfrm>
              <a:custGeom>
                <a:avLst/>
                <a:gdLst/>
                <a:ahLst/>
                <a:cxnLst/>
                <a:rect l="l" t="t" r="r" b="b"/>
                <a:pathLst>
                  <a:path w="263" h="1078" extrusionOk="0">
                    <a:moveTo>
                      <a:pt x="157" y="0"/>
                    </a:moveTo>
                    <a:cubicBezTo>
                      <a:pt x="138" y="0"/>
                      <a:pt x="121" y="11"/>
                      <a:pt x="118" y="36"/>
                    </a:cubicBezTo>
                    <a:cubicBezTo>
                      <a:pt x="99" y="204"/>
                      <a:pt x="88" y="371"/>
                      <a:pt x="65" y="535"/>
                    </a:cubicBezTo>
                    <a:cubicBezTo>
                      <a:pt x="46" y="687"/>
                      <a:pt x="1" y="850"/>
                      <a:pt x="31" y="1003"/>
                    </a:cubicBezTo>
                    <a:cubicBezTo>
                      <a:pt x="40" y="1049"/>
                      <a:pt x="79" y="1078"/>
                      <a:pt x="118" y="1078"/>
                    </a:cubicBezTo>
                    <a:cubicBezTo>
                      <a:pt x="146" y="1078"/>
                      <a:pt x="173" y="1064"/>
                      <a:pt x="190" y="1033"/>
                    </a:cubicBezTo>
                    <a:cubicBezTo>
                      <a:pt x="262" y="900"/>
                      <a:pt x="259" y="725"/>
                      <a:pt x="259" y="577"/>
                    </a:cubicBezTo>
                    <a:cubicBezTo>
                      <a:pt x="259" y="401"/>
                      <a:pt x="248" y="215"/>
                      <a:pt x="209" y="45"/>
                    </a:cubicBezTo>
                    <a:cubicBezTo>
                      <a:pt x="205" y="17"/>
                      <a:pt x="180" y="0"/>
                      <a:pt x="157"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2311;p38">
                <a:extLst>
                  <a:ext uri="{FF2B5EF4-FFF2-40B4-BE49-F238E27FC236}">
                    <a16:creationId xmlns:a16="http://schemas.microsoft.com/office/drawing/2014/main" xmlns="" id="{9B5B264D-C45D-B0D9-0BF6-49D3A44B8F66}"/>
                  </a:ext>
                </a:extLst>
              </p:cNvPr>
              <p:cNvSpPr/>
              <p:nvPr/>
            </p:nvSpPr>
            <p:spPr>
              <a:xfrm>
                <a:off x="830950" y="1284567"/>
                <a:ext cx="9198" cy="22755"/>
              </a:xfrm>
              <a:custGeom>
                <a:avLst/>
                <a:gdLst/>
                <a:ahLst/>
                <a:cxnLst/>
                <a:rect l="l" t="t" r="r" b="b"/>
                <a:pathLst>
                  <a:path w="306" h="757" extrusionOk="0">
                    <a:moveTo>
                      <a:pt x="256" y="0"/>
                    </a:moveTo>
                    <a:cubicBezTo>
                      <a:pt x="230" y="0"/>
                      <a:pt x="202" y="15"/>
                      <a:pt x="195" y="44"/>
                    </a:cubicBezTo>
                    <a:cubicBezTo>
                      <a:pt x="165" y="162"/>
                      <a:pt x="126" y="276"/>
                      <a:pt x="84" y="390"/>
                    </a:cubicBezTo>
                    <a:cubicBezTo>
                      <a:pt x="51" y="489"/>
                      <a:pt x="5" y="573"/>
                      <a:pt x="0" y="675"/>
                    </a:cubicBezTo>
                    <a:cubicBezTo>
                      <a:pt x="0" y="727"/>
                      <a:pt x="47" y="756"/>
                      <a:pt x="91" y="756"/>
                    </a:cubicBezTo>
                    <a:cubicBezTo>
                      <a:pt x="116" y="756"/>
                      <a:pt x="140" y="747"/>
                      <a:pt x="156" y="729"/>
                    </a:cubicBezTo>
                    <a:cubicBezTo>
                      <a:pt x="233" y="641"/>
                      <a:pt x="251" y="515"/>
                      <a:pt x="274" y="406"/>
                    </a:cubicBezTo>
                    <a:cubicBezTo>
                      <a:pt x="297" y="287"/>
                      <a:pt x="305" y="169"/>
                      <a:pt x="305" y="48"/>
                    </a:cubicBezTo>
                    <a:cubicBezTo>
                      <a:pt x="305" y="15"/>
                      <a:pt x="281" y="0"/>
                      <a:pt x="256"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2312;p38">
                <a:extLst>
                  <a:ext uri="{FF2B5EF4-FFF2-40B4-BE49-F238E27FC236}">
                    <a16:creationId xmlns:a16="http://schemas.microsoft.com/office/drawing/2014/main" xmlns="" id="{8F0E4119-C685-3827-629B-A7A58C3E6342}"/>
                  </a:ext>
                </a:extLst>
              </p:cNvPr>
              <p:cNvSpPr/>
              <p:nvPr/>
            </p:nvSpPr>
            <p:spPr>
              <a:xfrm>
                <a:off x="789258" y="1392358"/>
                <a:ext cx="9349" cy="26994"/>
              </a:xfrm>
              <a:custGeom>
                <a:avLst/>
                <a:gdLst/>
                <a:ahLst/>
                <a:cxnLst/>
                <a:rect l="l" t="t" r="r" b="b"/>
                <a:pathLst>
                  <a:path w="311" h="898" extrusionOk="0">
                    <a:moveTo>
                      <a:pt x="249" y="1"/>
                    </a:moveTo>
                    <a:cubicBezTo>
                      <a:pt x="225" y="1"/>
                      <a:pt x="202" y="14"/>
                      <a:pt x="194" y="43"/>
                    </a:cubicBezTo>
                    <a:cubicBezTo>
                      <a:pt x="133" y="305"/>
                      <a:pt x="0" y="591"/>
                      <a:pt x="50" y="865"/>
                    </a:cubicBezTo>
                    <a:cubicBezTo>
                      <a:pt x="54" y="886"/>
                      <a:pt x="70" y="898"/>
                      <a:pt x="87" y="898"/>
                    </a:cubicBezTo>
                    <a:cubicBezTo>
                      <a:pt x="101" y="898"/>
                      <a:pt x="115" y="891"/>
                      <a:pt x="125" y="876"/>
                    </a:cubicBezTo>
                    <a:cubicBezTo>
                      <a:pt x="278" y="644"/>
                      <a:pt x="262" y="333"/>
                      <a:pt x="304" y="66"/>
                    </a:cubicBezTo>
                    <a:cubicBezTo>
                      <a:pt x="311" y="25"/>
                      <a:pt x="280" y="1"/>
                      <a:pt x="24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2313;p38">
                <a:extLst>
                  <a:ext uri="{FF2B5EF4-FFF2-40B4-BE49-F238E27FC236}">
                    <a16:creationId xmlns:a16="http://schemas.microsoft.com/office/drawing/2014/main" xmlns="" id="{C71C1B6D-B2F1-96D3-179E-619214AA1E7C}"/>
                  </a:ext>
                </a:extLst>
              </p:cNvPr>
              <p:cNvSpPr/>
              <p:nvPr/>
            </p:nvSpPr>
            <p:spPr>
              <a:xfrm>
                <a:off x="821031" y="1406306"/>
                <a:ext cx="13317" cy="25581"/>
              </a:xfrm>
              <a:custGeom>
                <a:avLst/>
                <a:gdLst/>
                <a:ahLst/>
                <a:cxnLst/>
                <a:rect l="l" t="t" r="r" b="b"/>
                <a:pathLst>
                  <a:path w="443" h="851" extrusionOk="0">
                    <a:moveTo>
                      <a:pt x="357" y="1"/>
                    </a:moveTo>
                    <a:cubicBezTo>
                      <a:pt x="339" y="1"/>
                      <a:pt x="320" y="8"/>
                      <a:pt x="304" y="24"/>
                    </a:cubicBezTo>
                    <a:cubicBezTo>
                      <a:pt x="130" y="199"/>
                      <a:pt x="23" y="450"/>
                      <a:pt x="4" y="697"/>
                    </a:cubicBezTo>
                    <a:cubicBezTo>
                      <a:pt x="0" y="758"/>
                      <a:pt x="19" y="799"/>
                      <a:pt x="72" y="830"/>
                    </a:cubicBezTo>
                    <a:cubicBezTo>
                      <a:pt x="95" y="844"/>
                      <a:pt x="115" y="850"/>
                      <a:pt x="133" y="850"/>
                    </a:cubicBezTo>
                    <a:cubicBezTo>
                      <a:pt x="217" y="850"/>
                      <a:pt x="249" y="716"/>
                      <a:pt x="258" y="644"/>
                    </a:cubicBezTo>
                    <a:cubicBezTo>
                      <a:pt x="281" y="446"/>
                      <a:pt x="339" y="275"/>
                      <a:pt x="418" y="100"/>
                    </a:cubicBezTo>
                    <a:cubicBezTo>
                      <a:pt x="443" y="45"/>
                      <a:pt x="403" y="1"/>
                      <a:pt x="357"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2314;p38">
                <a:extLst>
                  <a:ext uri="{FF2B5EF4-FFF2-40B4-BE49-F238E27FC236}">
                    <a16:creationId xmlns:a16="http://schemas.microsoft.com/office/drawing/2014/main" xmlns="" id="{9068B6AC-F1E8-6796-12CF-94D17152C704}"/>
                  </a:ext>
                </a:extLst>
              </p:cNvPr>
              <p:cNvSpPr/>
              <p:nvPr/>
            </p:nvSpPr>
            <p:spPr>
              <a:xfrm>
                <a:off x="864226" y="1413490"/>
                <a:ext cx="14008" cy="24258"/>
              </a:xfrm>
              <a:custGeom>
                <a:avLst/>
                <a:gdLst/>
                <a:ahLst/>
                <a:cxnLst/>
                <a:rect l="l" t="t" r="r" b="b"/>
                <a:pathLst>
                  <a:path w="466" h="807" extrusionOk="0">
                    <a:moveTo>
                      <a:pt x="365" y="0"/>
                    </a:moveTo>
                    <a:cubicBezTo>
                      <a:pt x="335" y="0"/>
                      <a:pt x="305" y="14"/>
                      <a:pt x="289" y="44"/>
                    </a:cubicBezTo>
                    <a:cubicBezTo>
                      <a:pt x="232" y="158"/>
                      <a:pt x="171" y="268"/>
                      <a:pt x="118" y="382"/>
                    </a:cubicBezTo>
                    <a:cubicBezTo>
                      <a:pt x="69" y="485"/>
                      <a:pt x="0" y="583"/>
                      <a:pt x="11" y="702"/>
                    </a:cubicBezTo>
                    <a:cubicBezTo>
                      <a:pt x="20" y="757"/>
                      <a:pt x="73" y="807"/>
                      <a:pt x="126" y="807"/>
                    </a:cubicBezTo>
                    <a:cubicBezTo>
                      <a:pt x="146" y="807"/>
                      <a:pt x="165" y="800"/>
                      <a:pt x="183" y="785"/>
                    </a:cubicBezTo>
                    <a:cubicBezTo>
                      <a:pt x="278" y="705"/>
                      <a:pt x="300" y="595"/>
                      <a:pt x="339" y="481"/>
                    </a:cubicBezTo>
                    <a:cubicBezTo>
                      <a:pt x="376" y="351"/>
                      <a:pt x="411" y="226"/>
                      <a:pt x="449" y="97"/>
                    </a:cubicBezTo>
                    <a:cubicBezTo>
                      <a:pt x="466" y="37"/>
                      <a:pt x="415" y="0"/>
                      <a:pt x="365"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2315;p38">
                <a:extLst>
                  <a:ext uri="{FF2B5EF4-FFF2-40B4-BE49-F238E27FC236}">
                    <a16:creationId xmlns:a16="http://schemas.microsoft.com/office/drawing/2014/main" xmlns="" id="{AB79979B-C1D7-9209-0AAB-A6CCEB78A410}"/>
                  </a:ext>
                </a:extLst>
              </p:cNvPr>
              <p:cNvSpPr/>
              <p:nvPr/>
            </p:nvSpPr>
            <p:spPr>
              <a:xfrm>
                <a:off x="902731" y="1387549"/>
                <a:ext cx="11573" cy="27836"/>
              </a:xfrm>
              <a:custGeom>
                <a:avLst/>
                <a:gdLst/>
                <a:ahLst/>
                <a:cxnLst/>
                <a:rect l="l" t="t" r="r" b="b"/>
                <a:pathLst>
                  <a:path w="385" h="926" extrusionOk="0">
                    <a:moveTo>
                      <a:pt x="238" y="0"/>
                    </a:moveTo>
                    <a:cubicBezTo>
                      <a:pt x="199" y="0"/>
                      <a:pt x="159" y="25"/>
                      <a:pt x="153" y="66"/>
                    </a:cubicBezTo>
                    <a:cubicBezTo>
                      <a:pt x="126" y="200"/>
                      <a:pt x="107" y="333"/>
                      <a:pt x="81" y="465"/>
                    </a:cubicBezTo>
                    <a:cubicBezTo>
                      <a:pt x="53" y="587"/>
                      <a:pt x="0" y="716"/>
                      <a:pt x="23" y="842"/>
                    </a:cubicBezTo>
                    <a:cubicBezTo>
                      <a:pt x="32" y="884"/>
                      <a:pt x="73" y="926"/>
                      <a:pt x="117" y="926"/>
                    </a:cubicBezTo>
                    <a:cubicBezTo>
                      <a:pt x="132" y="926"/>
                      <a:pt x="149" y="920"/>
                      <a:pt x="164" y="907"/>
                    </a:cubicBezTo>
                    <a:cubicBezTo>
                      <a:pt x="384" y="724"/>
                      <a:pt x="373" y="310"/>
                      <a:pt x="312" y="55"/>
                    </a:cubicBezTo>
                    <a:cubicBezTo>
                      <a:pt x="302" y="17"/>
                      <a:pt x="271" y="0"/>
                      <a:pt x="23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2316;p38">
                <a:extLst>
                  <a:ext uri="{FF2B5EF4-FFF2-40B4-BE49-F238E27FC236}">
                    <a16:creationId xmlns:a16="http://schemas.microsoft.com/office/drawing/2014/main" xmlns="" id="{D0F61D3B-B5E1-1FCE-B927-0181624E39CA}"/>
                  </a:ext>
                </a:extLst>
              </p:cNvPr>
              <p:cNvSpPr/>
              <p:nvPr/>
            </p:nvSpPr>
            <p:spPr>
              <a:xfrm>
                <a:off x="940215" y="1384363"/>
                <a:ext cx="15421" cy="32856"/>
              </a:xfrm>
              <a:custGeom>
                <a:avLst/>
                <a:gdLst/>
                <a:ahLst/>
                <a:cxnLst/>
                <a:rect l="l" t="t" r="r" b="b"/>
                <a:pathLst>
                  <a:path w="513" h="1093" extrusionOk="0">
                    <a:moveTo>
                      <a:pt x="432" y="1"/>
                    </a:moveTo>
                    <a:cubicBezTo>
                      <a:pt x="408" y="1"/>
                      <a:pt x="383" y="13"/>
                      <a:pt x="366" y="43"/>
                    </a:cubicBezTo>
                    <a:cubicBezTo>
                      <a:pt x="271" y="206"/>
                      <a:pt x="210" y="389"/>
                      <a:pt x="138" y="560"/>
                    </a:cubicBezTo>
                    <a:cubicBezTo>
                      <a:pt x="73" y="708"/>
                      <a:pt x="1" y="850"/>
                      <a:pt x="4" y="1013"/>
                    </a:cubicBezTo>
                    <a:cubicBezTo>
                      <a:pt x="4" y="1055"/>
                      <a:pt x="51" y="1093"/>
                      <a:pt x="95" y="1093"/>
                    </a:cubicBezTo>
                    <a:cubicBezTo>
                      <a:pt x="110" y="1093"/>
                      <a:pt x="125" y="1088"/>
                      <a:pt x="138" y="1078"/>
                    </a:cubicBezTo>
                    <a:cubicBezTo>
                      <a:pt x="271" y="959"/>
                      <a:pt x="320" y="799"/>
                      <a:pt x="377" y="636"/>
                    </a:cubicBezTo>
                    <a:cubicBezTo>
                      <a:pt x="434" y="457"/>
                      <a:pt x="494" y="275"/>
                      <a:pt x="510" y="89"/>
                    </a:cubicBezTo>
                    <a:cubicBezTo>
                      <a:pt x="512" y="36"/>
                      <a:pt x="473" y="1"/>
                      <a:pt x="432"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2317;p38">
                <a:extLst>
                  <a:ext uri="{FF2B5EF4-FFF2-40B4-BE49-F238E27FC236}">
                    <a16:creationId xmlns:a16="http://schemas.microsoft.com/office/drawing/2014/main" xmlns="" id="{1F73BEFC-0C33-DD7F-2C9C-4C4FBDEE9A2F}"/>
                  </a:ext>
                </a:extLst>
              </p:cNvPr>
              <p:cNvSpPr/>
              <p:nvPr/>
            </p:nvSpPr>
            <p:spPr>
              <a:xfrm>
                <a:off x="892541" y="1462847"/>
                <a:ext cx="9890" cy="18878"/>
              </a:xfrm>
              <a:custGeom>
                <a:avLst/>
                <a:gdLst/>
                <a:ahLst/>
                <a:cxnLst/>
                <a:rect l="l" t="t" r="r" b="b"/>
                <a:pathLst>
                  <a:path w="329" h="628" extrusionOk="0">
                    <a:moveTo>
                      <a:pt x="217" y="0"/>
                    </a:moveTo>
                    <a:cubicBezTo>
                      <a:pt x="181" y="0"/>
                      <a:pt x="144" y="22"/>
                      <a:pt x="138" y="63"/>
                    </a:cubicBezTo>
                    <a:cubicBezTo>
                      <a:pt x="115" y="185"/>
                      <a:pt x="88" y="295"/>
                      <a:pt x="43" y="409"/>
                    </a:cubicBezTo>
                    <a:cubicBezTo>
                      <a:pt x="13" y="485"/>
                      <a:pt x="1" y="611"/>
                      <a:pt x="108" y="626"/>
                    </a:cubicBezTo>
                    <a:cubicBezTo>
                      <a:pt x="115" y="627"/>
                      <a:pt x="123" y="628"/>
                      <a:pt x="130" y="628"/>
                    </a:cubicBezTo>
                    <a:cubicBezTo>
                      <a:pt x="238" y="628"/>
                      <a:pt x="280" y="476"/>
                      <a:pt x="301" y="390"/>
                    </a:cubicBezTo>
                    <a:cubicBezTo>
                      <a:pt x="328" y="276"/>
                      <a:pt x="324" y="162"/>
                      <a:pt x="290" y="52"/>
                    </a:cubicBezTo>
                    <a:cubicBezTo>
                      <a:pt x="279" y="17"/>
                      <a:pt x="249" y="0"/>
                      <a:pt x="217"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2318;p38">
                <a:extLst>
                  <a:ext uri="{FF2B5EF4-FFF2-40B4-BE49-F238E27FC236}">
                    <a16:creationId xmlns:a16="http://schemas.microsoft.com/office/drawing/2014/main" xmlns="" id="{90D55EEE-ADDA-9FDD-04C2-D855AABD1C90}"/>
                  </a:ext>
                </a:extLst>
              </p:cNvPr>
              <p:cNvSpPr/>
              <p:nvPr/>
            </p:nvSpPr>
            <p:spPr>
              <a:xfrm>
                <a:off x="985003" y="1344354"/>
                <a:ext cx="8146" cy="30872"/>
              </a:xfrm>
              <a:custGeom>
                <a:avLst/>
                <a:gdLst/>
                <a:ahLst/>
                <a:cxnLst/>
                <a:rect l="l" t="t" r="r" b="b"/>
                <a:pathLst>
                  <a:path w="271" h="1027" extrusionOk="0">
                    <a:moveTo>
                      <a:pt x="153" y="0"/>
                    </a:moveTo>
                    <a:cubicBezTo>
                      <a:pt x="132" y="0"/>
                      <a:pt x="111" y="13"/>
                      <a:pt x="107" y="40"/>
                    </a:cubicBezTo>
                    <a:cubicBezTo>
                      <a:pt x="81" y="203"/>
                      <a:pt x="54" y="367"/>
                      <a:pt x="43" y="534"/>
                    </a:cubicBezTo>
                    <a:cubicBezTo>
                      <a:pt x="31" y="675"/>
                      <a:pt x="1" y="823"/>
                      <a:pt x="35" y="960"/>
                    </a:cubicBezTo>
                    <a:cubicBezTo>
                      <a:pt x="47" y="1007"/>
                      <a:pt x="80" y="1027"/>
                      <a:pt x="115" y="1027"/>
                    </a:cubicBezTo>
                    <a:cubicBezTo>
                      <a:pt x="162" y="1027"/>
                      <a:pt x="214" y="994"/>
                      <a:pt x="229" y="949"/>
                    </a:cubicBezTo>
                    <a:cubicBezTo>
                      <a:pt x="271" y="812"/>
                      <a:pt x="241" y="652"/>
                      <a:pt x="241" y="511"/>
                    </a:cubicBezTo>
                    <a:cubicBezTo>
                      <a:pt x="232" y="356"/>
                      <a:pt x="218" y="200"/>
                      <a:pt x="202" y="44"/>
                    </a:cubicBezTo>
                    <a:cubicBezTo>
                      <a:pt x="200" y="16"/>
                      <a:pt x="176" y="0"/>
                      <a:pt x="15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2319;p38">
                <a:extLst>
                  <a:ext uri="{FF2B5EF4-FFF2-40B4-BE49-F238E27FC236}">
                    <a16:creationId xmlns:a16="http://schemas.microsoft.com/office/drawing/2014/main" xmlns="" id="{6C2BEECA-3BB1-94C0-81F7-DA66031910EE}"/>
                  </a:ext>
                </a:extLst>
              </p:cNvPr>
              <p:cNvSpPr/>
              <p:nvPr/>
            </p:nvSpPr>
            <p:spPr>
              <a:xfrm>
                <a:off x="848445" y="1479079"/>
                <a:ext cx="12054" cy="24198"/>
              </a:xfrm>
              <a:custGeom>
                <a:avLst/>
                <a:gdLst/>
                <a:ahLst/>
                <a:cxnLst/>
                <a:rect l="l" t="t" r="r" b="b"/>
                <a:pathLst>
                  <a:path w="401" h="805" extrusionOk="0">
                    <a:moveTo>
                      <a:pt x="328" y="1"/>
                    </a:moveTo>
                    <a:cubicBezTo>
                      <a:pt x="307" y="1"/>
                      <a:pt x="288" y="10"/>
                      <a:pt x="278" y="33"/>
                    </a:cubicBezTo>
                    <a:cubicBezTo>
                      <a:pt x="217" y="177"/>
                      <a:pt x="148" y="317"/>
                      <a:pt x="99" y="470"/>
                    </a:cubicBezTo>
                    <a:cubicBezTo>
                      <a:pt x="62" y="584"/>
                      <a:pt x="1" y="687"/>
                      <a:pt x="92" y="785"/>
                    </a:cubicBezTo>
                    <a:cubicBezTo>
                      <a:pt x="102" y="799"/>
                      <a:pt x="122" y="804"/>
                      <a:pt x="140" y="804"/>
                    </a:cubicBezTo>
                    <a:cubicBezTo>
                      <a:pt x="149" y="804"/>
                      <a:pt x="157" y="803"/>
                      <a:pt x="164" y="801"/>
                    </a:cubicBezTo>
                    <a:cubicBezTo>
                      <a:pt x="285" y="747"/>
                      <a:pt x="274" y="622"/>
                      <a:pt x="297" y="508"/>
                    </a:cubicBezTo>
                    <a:cubicBezTo>
                      <a:pt x="324" y="359"/>
                      <a:pt x="346" y="211"/>
                      <a:pt x="388" y="71"/>
                    </a:cubicBezTo>
                    <a:cubicBezTo>
                      <a:pt x="401" y="30"/>
                      <a:pt x="363" y="1"/>
                      <a:pt x="328"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2320;p38">
                <a:extLst>
                  <a:ext uri="{FF2B5EF4-FFF2-40B4-BE49-F238E27FC236}">
                    <a16:creationId xmlns:a16="http://schemas.microsoft.com/office/drawing/2014/main" xmlns="" id="{CEB1674A-1F35-86E1-39B3-2A1606D9D6A0}"/>
                  </a:ext>
                </a:extLst>
              </p:cNvPr>
              <p:cNvSpPr/>
              <p:nvPr/>
            </p:nvSpPr>
            <p:spPr>
              <a:xfrm>
                <a:off x="825720" y="1457767"/>
                <a:ext cx="11242" cy="26242"/>
              </a:xfrm>
              <a:custGeom>
                <a:avLst/>
                <a:gdLst/>
                <a:ahLst/>
                <a:cxnLst/>
                <a:rect l="l" t="t" r="r" b="b"/>
                <a:pathLst>
                  <a:path w="374" h="873" extrusionOk="0">
                    <a:moveTo>
                      <a:pt x="298" y="0"/>
                    </a:moveTo>
                    <a:cubicBezTo>
                      <a:pt x="277" y="0"/>
                      <a:pt x="257" y="12"/>
                      <a:pt x="247" y="38"/>
                    </a:cubicBezTo>
                    <a:cubicBezTo>
                      <a:pt x="194" y="179"/>
                      <a:pt x="141" y="319"/>
                      <a:pt x="95" y="461"/>
                    </a:cubicBezTo>
                    <a:cubicBezTo>
                      <a:pt x="57" y="582"/>
                      <a:pt x="0" y="692"/>
                      <a:pt x="38" y="814"/>
                    </a:cubicBezTo>
                    <a:cubicBezTo>
                      <a:pt x="49" y="854"/>
                      <a:pt x="83" y="873"/>
                      <a:pt x="119" y="873"/>
                    </a:cubicBezTo>
                    <a:cubicBezTo>
                      <a:pt x="144" y="873"/>
                      <a:pt x="171" y="863"/>
                      <a:pt x="190" y="844"/>
                    </a:cubicBezTo>
                    <a:cubicBezTo>
                      <a:pt x="277" y="753"/>
                      <a:pt x="281" y="620"/>
                      <a:pt x="304" y="498"/>
                    </a:cubicBezTo>
                    <a:cubicBezTo>
                      <a:pt x="330" y="357"/>
                      <a:pt x="350" y="217"/>
                      <a:pt x="369" y="76"/>
                    </a:cubicBezTo>
                    <a:cubicBezTo>
                      <a:pt x="373" y="33"/>
                      <a:pt x="334" y="0"/>
                      <a:pt x="29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2321;p38">
                <a:extLst>
                  <a:ext uri="{FF2B5EF4-FFF2-40B4-BE49-F238E27FC236}">
                    <a16:creationId xmlns:a16="http://schemas.microsoft.com/office/drawing/2014/main" xmlns="" id="{6331FAE6-7E7B-5E15-AE37-4463D2412D18}"/>
                  </a:ext>
                </a:extLst>
              </p:cNvPr>
              <p:cNvSpPr/>
              <p:nvPr/>
            </p:nvSpPr>
            <p:spPr>
              <a:xfrm>
                <a:off x="796232" y="1450432"/>
                <a:ext cx="9769" cy="21793"/>
              </a:xfrm>
              <a:custGeom>
                <a:avLst/>
                <a:gdLst/>
                <a:ahLst/>
                <a:cxnLst/>
                <a:rect l="l" t="t" r="r" b="b"/>
                <a:pathLst>
                  <a:path w="325" h="725" extrusionOk="0">
                    <a:moveTo>
                      <a:pt x="258" y="0"/>
                    </a:moveTo>
                    <a:cubicBezTo>
                      <a:pt x="238" y="0"/>
                      <a:pt x="218" y="10"/>
                      <a:pt x="206" y="31"/>
                    </a:cubicBezTo>
                    <a:cubicBezTo>
                      <a:pt x="148" y="126"/>
                      <a:pt x="114" y="240"/>
                      <a:pt x="83" y="347"/>
                    </a:cubicBezTo>
                    <a:cubicBezTo>
                      <a:pt x="49" y="449"/>
                      <a:pt x="0" y="559"/>
                      <a:pt x="38" y="666"/>
                    </a:cubicBezTo>
                    <a:cubicBezTo>
                      <a:pt x="52" y="701"/>
                      <a:pt x="90" y="725"/>
                      <a:pt x="127" y="725"/>
                    </a:cubicBezTo>
                    <a:cubicBezTo>
                      <a:pt x="151" y="725"/>
                      <a:pt x="174" y="715"/>
                      <a:pt x="190" y="693"/>
                    </a:cubicBezTo>
                    <a:cubicBezTo>
                      <a:pt x="255" y="609"/>
                      <a:pt x="247" y="507"/>
                      <a:pt x="262" y="403"/>
                    </a:cubicBezTo>
                    <a:cubicBezTo>
                      <a:pt x="278" y="289"/>
                      <a:pt x="308" y="180"/>
                      <a:pt x="320" y="69"/>
                    </a:cubicBezTo>
                    <a:cubicBezTo>
                      <a:pt x="324" y="27"/>
                      <a:pt x="292" y="0"/>
                      <a:pt x="25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2322;p38">
                <a:extLst>
                  <a:ext uri="{FF2B5EF4-FFF2-40B4-BE49-F238E27FC236}">
                    <a16:creationId xmlns:a16="http://schemas.microsoft.com/office/drawing/2014/main" xmlns="" id="{C3B41376-AE1C-BE09-D1A0-C5ABA7AEB0EB}"/>
                  </a:ext>
                </a:extLst>
              </p:cNvPr>
              <p:cNvSpPr/>
              <p:nvPr/>
            </p:nvSpPr>
            <p:spPr>
              <a:xfrm>
                <a:off x="756765" y="1495401"/>
                <a:ext cx="12715" cy="29639"/>
              </a:xfrm>
              <a:custGeom>
                <a:avLst/>
                <a:gdLst/>
                <a:ahLst/>
                <a:cxnLst/>
                <a:rect l="l" t="t" r="r" b="b"/>
                <a:pathLst>
                  <a:path w="423" h="986" extrusionOk="0">
                    <a:moveTo>
                      <a:pt x="369" y="1"/>
                    </a:moveTo>
                    <a:cubicBezTo>
                      <a:pt x="353" y="1"/>
                      <a:pt x="337" y="8"/>
                      <a:pt x="329" y="25"/>
                    </a:cubicBezTo>
                    <a:cubicBezTo>
                      <a:pt x="215" y="288"/>
                      <a:pt x="17" y="604"/>
                      <a:pt x="5" y="897"/>
                    </a:cubicBezTo>
                    <a:cubicBezTo>
                      <a:pt x="1" y="958"/>
                      <a:pt x="43" y="985"/>
                      <a:pt x="91" y="985"/>
                    </a:cubicBezTo>
                    <a:cubicBezTo>
                      <a:pt x="132" y="985"/>
                      <a:pt x="176" y="965"/>
                      <a:pt x="199" y="930"/>
                    </a:cubicBezTo>
                    <a:cubicBezTo>
                      <a:pt x="275" y="813"/>
                      <a:pt x="290" y="653"/>
                      <a:pt x="324" y="516"/>
                    </a:cubicBezTo>
                    <a:cubicBezTo>
                      <a:pt x="359" y="364"/>
                      <a:pt x="385" y="208"/>
                      <a:pt x="415" y="56"/>
                    </a:cubicBezTo>
                    <a:cubicBezTo>
                      <a:pt x="423" y="22"/>
                      <a:pt x="396" y="1"/>
                      <a:pt x="36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2323;p38">
                <a:extLst>
                  <a:ext uri="{FF2B5EF4-FFF2-40B4-BE49-F238E27FC236}">
                    <a16:creationId xmlns:a16="http://schemas.microsoft.com/office/drawing/2014/main" xmlns="" id="{E5D52BFF-E25C-AC6B-DA26-30F5CD9118D1}"/>
                  </a:ext>
                </a:extLst>
              </p:cNvPr>
              <p:cNvSpPr/>
              <p:nvPr/>
            </p:nvSpPr>
            <p:spPr>
              <a:xfrm>
                <a:off x="793887" y="1504178"/>
                <a:ext cx="18246" cy="30781"/>
              </a:xfrm>
              <a:custGeom>
                <a:avLst/>
                <a:gdLst/>
                <a:ahLst/>
                <a:cxnLst/>
                <a:rect l="l" t="t" r="r" b="b"/>
                <a:pathLst>
                  <a:path w="607" h="1024" extrusionOk="0">
                    <a:moveTo>
                      <a:pt x="531" y="1"/>
                    </a:moveTo>
                    <a:cubicBezTo>
                      <a:pt x="515" y="1"/>
                      <a:pt x="498" y="7"/>
                      <a:pt x="485" y="22"/>
                    </a:cubicBezTo>
                    <a:cubicBezTo>
                      <a:pt x="382" y="148"/>
                      <a:pt x="306" y="296"/>
                      <a:pt x="226" y="440"/>
                    </a:cubicBezTo>
                    <a:cubicBezTo>
                      <a:pt x="143" y="585"/>
                      <a:pt x="44" y="733"/>
                      <a:pt x="13" y="897"/>
                    </a:cubicBezTo>
                    <a:cubicBezTo>
                      <a:pt x="0" y="970"/>
                      <a:pt x="61" y="1024"/>
                      <a:pt x="124" y="1024"/>
                    </a:cubicBezTo>
                    <a:cubicBezTo>
                      <a:pt x="152" y="1024"/>
                      <a:pt x="181" y="1013"/>
                      <a:pt x="203" y="988"/>
                    </a:cubicBezTo>
                    <a:cubicBezTo>
                      <a:pt x="314" y="867"/>
                      <a:pt x="371" y="691"/>
                      <a:pt x="431" y="540"/>
                    </a:cubicBezTo>
                    <a:cubicBezTo>
                      <a:pt x="492" y="387"/>
                      <a:pt x="561" y="235"/>
                      <a:pt x="599" y="75"/>
                    </a:cubicBezTo>
                    <a:cubicBezTo>
                      <a:pt x="607" y="34"/>
                      <a:pt x="569" y="1"/>
                      <a:pt x="53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2324;p38">
                <a:extLst>
                  <a:ext uri="{FF2B5EF4-FFF2-40B4-BE49-F238E27FC236}">
                    <a16:creationId xmlns:a16="http://schemas.microsoft.com/office/drawing/2014/main" xmlns="" id="{7F6984E8-49B0-05D7-9689-55A254FB0C36}"/>
                  </a:ext>
                </a:extLst>
              </p:cNvPr>
              <p:cNvSpPr/>
              <p:nvPr/>
            </p:nvSpPr>
            <p:spPr>
              <a:xfrm>
                <a:off x="831642" y="1509769"/>
                <a:ext cx="15721" cy="23447"/>
              </a:xfrm>
              <a:custGeom>
                <a:avLst/>
                <a:gdLst/>
                <a:ahLst/>
                <a:cxnLst/>
                <a:rect l="l" t="t" r="r" b="b"/>
                <a:pathLst>
                  <a:path w="523" h="780" extrusionOk="0">
                    <a:moveTo>
                      <a:pt x="436" y="0"/>
                    </a:moveTo>
                    <a:cubicBezTo>
                      <a:pt x="409" y="0"/>
                      <a:pt x="381" y="12"/>
                      <a:pt x="365" y="38"/>
                    </a:cubicBezTo>
                    <a:cubicBezTo>
                      <a:pt x="301" y="156"/>
                      <a:pt x="228" y="270"/>
                      <a:pt x="156" y="384"/>
                    </a:cubicBezTo>
                    <a:cubicBezTo>
                      <a:pt x="96" y="483"/>
                      <a:pt x="0" y="570"/>
                      <a:pt x="23" y="696"/>
                    </a:cubicBezTo>
                    <a:cubicBezTo>
                      <a:pt x="33" y="747"/>
                      <a:pt x="69" y="779"/>
                      <a:pt x="117" y="779"/>
                    </a:cubicBezTo>
                    <a:cubicBezTo>
                      <a:pt x="126" y="779"/>
                      <a:pt x="135" y="778"/>
                      <a:pt x="145" y="775"/>
                    </a:cubicBezTo>
                    <a:cubicBezTo>
                      <a:pt x="278" y="742"/>
                      <a:pt x="324" y="601"/>
                      <a:pt x="377" y="491"/>
                    </a:cubicBezTo>
                    <a:cubicBezTo>
                      <a:pt x="434" y="358"/>
                      <a:pt x="476" y="228"/>
                      <a:pt x="510" y="84"/>
                    </a:cubicBezTo>
                    <a:cubicBezTo>
                      <a:pt x="522" y="32"/>
                      <a:pt x="480" y="0"/>
                      <a:pt x="436"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2325;p38">
                <a:extLst>
                  <a:ext uri="{FF2B5EF4-FFF2-40B4-BE49-F238E27FC236}">
                    <a16:creationId xmlns:a16="http://schemas.microsoft.com/office/drawing/2014/main" xmlns="" id="{07431295-74C7-635A-3BD6-CF0575BCEDBA}"/>
                  </a:ext>
                </a:extLst>
              </p:cNvPr>
              <p:cNvSpPr/>
              <p:nvPr/>
            </p:nvSpPr>
            <p:spPr>
              <a:xfrm>
                <a:off x="787184" y="1558344"/>
                <a:ext cx="11994" cy="25311"/>
              </a:xfrm>
              <a:custGeom>
                <a:avLst/>
                <a:gdLst/>
                <a:ahLst/>
                <a:cxnLst/>
                <a:rect l="l" t="t" r="r" b="b"/>
                <a:pathLst>
                  <a:path w="399" h="842" extrusionOk="0">
                    <a:moveTo>
                      <a:pt x="309" y="1"/>
                    </a:moveTo>
                    <a:cubicBezTo>
                      <a:pt x="285" y="1"/>
                      <a:pt x="263" y="13"/>
                      <a:pt x="252" y="42"/>
                    </a:cubicBezTo>
                    <a:cubicBezTo>
                      <a:pt x="202" y="175"/>
                      <a:pt x="145" y="308"/>
                      <a:pt x="103" y="441"/>
                    </a:cubicBezTo>
                    <a:cubicBezTo>
                      <a:pt x="65" y="555"/>
                      <a:pt x="1" y="665"/>
                      <a:pt x="50" y="779"/>
                    </a:cubicBezTo>
                    <a:cubicBezTo>
                      <a:pt x="63" y="816"/>
                      <a:pt x="98" y="842"/>
                      <a:pt x="134" y="842"/>
                    </a:cubicBezTo>
                    <a:cubicBezTo>
                      <a:pt x="151" y="842"/>
                      <a:pt x="168" y="837"/>
                      <a:pt x="183" y="825"/>
                    </a:cubicBezTo>
                    <a:cubicBezTo>
                      <a:pt x="286" y="749"/>
                      <a:pt x="289" y="631"/>
                      <a:pt x="316" y="514"/>
                    </a:cubicBezTo>
                    <a:cubicBezTo>
                      <a:pt x="347" y="372"/>
                      <a:pt x="366" y="228"/>
                      <a:pt x="389" y="87"/>
                    </a:cubicBezTo>
                    <a:cubicBezTo>
                      <a:pt x="398" y="39"/>
                      <a:pt x="352" y="1"/>
                      <a:pt x="30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2326;p38">
                <a:extLst>
                  <a:ext uri="{FF2B5EF4-FFF2-40B4-BE49-F238E27FC236}">
                    <a16:creationId xmlns:a16="http://schemas.microsoft.com/office/drawing/2014/main" xmlns="" id="{F5E89111-7108-2F83-CAF8-EAE81456BB80}"/>
                  </a:ext>
                </a:extLst>
              </p:cNvPr>
              <p:cNvSpPr/>
              <p:nvPr/>
            </p:nvSpPr>
            <p:spPr>
              <a:xfrm>
                <a:off x="760552" y="1550198"/>
                <a:ext cx="10070" cy="22214"/>
              </a:xfrm>
              <a:custGeom>
                <a:avLst/>
                <a:gdLst/>
                <a:ahLst/>
                <a:cxnLst/>
                <a:rect l="l" t="t" r="r" b="b"/>
                <a:pathLst>
                  <a:path w="335" h="739" extrusionOk="0">
                    <a:moveTo>
                      <a:pt x="273" y="1"/>
                    </a:moveTo>
                    <a:cubicBezTo>
                      <a:pt x="248" y="1"/>
                      <a:pt x="223" y="15"/>
                      <a:pt x="217" y="43"/>
                    </a:cubicBezTo>
                    <a:cubicBezTo>
                      <a:pt x="187" y="157"/>
                      <a:pt x="145" y="274"/>
                      <a:pt x="96" y="385"/>
                    </a:cubicBezTo>
                    <a:cubicBezTo>
                      <a:pt x="54" y="476"/>
                      <a:pt x="1" y="556"/>
                      <a:pt x="5" y="662"/>
                    </a:cubicBezTo>
                    <a:cubicBezTo>
                      <a:pt x="7" y="710"/>
                      <a:pt x="49" y="739"/>
                      <a:pt x="92" y="739"/>
                    </a:cubicBezTo>
                    <a:cubicBezTo>
                      <a:pt x="108" y="739"/>
                      <a:pt x="124" y="735"/>
                      <a:pt x="138" y="727"/>
                    </a:cubicBezTo>
                    <a:cubicBezTo>
                      <a:pt x="335" y="602"/>
                      <a:pt x="335" y="255"/>
                      <a:pt x="324" y="46"/>
                    </a:cubicBezTo>
                    <a:cubicBezTo>
                      <a:pt x="322" y="16"/>
                      <a:pt x="298" y="1"/>
                      <a:pt x="27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2327;p38">
                <a:extLst>
                  <a:ext uri="{FF2B5EF4-FFF2-40B4-BE49-F238E27FC236}">
                    <a16:creationId xmlns:a16="http://schemas.microsoft.com/office/drawing/2014/main" xmlns="" id="{00CEAEB4-A325-361A-14B3-A3D57ECB5A4F}"/>
                  </a:ext>
                </a:extLst>
              </p:cNvPr>
              <p:cNvSpPr/>
              <p:nvPr/>
            </p:nvSpPr>
            <p:spPr>
              <a:xfrm>
                <a:off x="721656" y="1559396"/>
                <a:ext cx="13918" cy="27054"/>
              </a:xfrm>
              <a:custGeom>
                <a:avLst/>
                <a:gdLst/>
                <a:ahLst/>
                <a:cxnLst/>
                <a:rect l="l" t="t" r="r" b="b"/>
                <a:pathLst>
                  <a:path w="463" h="900" extrusionOk="0">
                    <a:moveTo>
                      <a:pt x="383" y="0"/>
                    </a:moveTo>
                    <a:cubicBezTo>
                      <a:pt x="353" y="0"/>
                      <a:pt x="324" y="19"/>
                      <a:pt x="314" y="60"/>
                    </a:cubicBezTo>
                    <a:cubicBezTo>
                      <a:pt x="276" y="189"/>
                      <a:pt x="223" y="323"/>
                      <a:pt x="165" y="448"/>
                    </a:cubicBezTo>
                    <a:cubicBezTo>
                      <a:pt x="112" y="554"/>
                      <a:pt x="25" y="653"/>
                      <a:pt x="9" y="771"/>
                    </a:cubicBezTo>
                    <a:cubicBezTo>
                      <a:pt x="1" y="840"/>
                      <a:pt x="56" y="899"/>
                      <a:pt x="119" y="899"/>
                    </a:cubicBezTo>
                    <a:cubicBezTo>
                      <a:pt x="138" y="899"/>
                      <a:pt x="158" y="894"/>
                      <a:pt x="177" y="881"/>
                    </a:cubicBezTo>
                    <a:cubicBezTo>
                      <a:pt x="397" y="729"/>
                      <a:pt x="443" y="330"/>
                      <a:pt x="458" y="86"/>
                    </a:cubicBezTo>
                    <a:cubicBezTo>
                      <a:pt x="462" y="32"/>
                      <a:pt x="423" y="0"/>
                      <a:pt x="38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2328;p38">
                <a:extLst>
                  <a:ext uri="{FF2B5EF4-FFF2-40B4-BE49-F238E27FC236}">
                    <a16:creationId xmlns:a16="http://schemas.microsoft.com/office/drawing/2014/main" xmlns="" id="{974D51E5-9092-29FA-FBBB-CC6B3440C900}"/>
                  </a:ext>
                </a:extLst>
              </p:cNvPr>
              <p:cNvSpPr/>
              <p:nvPr/>
            </p:nvSpPr>
            <p:spPr>
              <a:xfrm>
                <a:off x="734942" y="1598834"/>
                <a:ext cx="14519" cy="26393"/>
              </a:xfrm>
              <a:custGeom>
                <a:avLst/>
                <a:gdLst/>
                <a:ahLst/>
                <a:cxnLst/>
                <a:rect l="l" t="t" r="r" b="b"/>
                <a:pathLst>
                  <a:path w="483" h="878" extrusionOk="0">
                    <a:moveTo>
                      <a:pt x="405" y="1"/>
                    </a:moveTo>
                    <a:cubicBezTo>
                      <a:pt x="374" y="1"/>
                      <a:pt x="342" y="20"/>
                      <a:pt x="328" y="60"/>
                    </a:cubicBezTo>
                    <a:cubicBezTo>
                      <a:pt x="279" y="216"/>
                      <a:pt x="206" y="371"/>
                      <a:pt x="134" y="520"/>
                    </a:cubicBezTo>
                    <a:cubicBezTo>
                      <a:pt x="77" y="634"/>
                      <a:pt x="1" y="718"/>
                      <a:pt x="66" y="843"/>
                    </a:cubicBezTo>
                    <a:cubicBezTo>
                      <a:pt x="76" y="863"/>
                      <a:pt x="108" y="878"/>
                      <a:pt x="134" y="878"/>
                    </a:cubicBezTo>
                    <a:cubicBezTo>
                      <a:pt x="137" y="878"/>
                      <a:pt x="139" y="878"/>
                      <a:pt x="142" y="877"/>
                    </a:cubicBezTo>
                    <a:cubicBezTo>
                      <a:pt x="294" y="869"/>
                      <a:pt x="336" y="699"/>
                      <a:pt x="381" y="576"/>
                    </a:cubicBezTo>
                    <a:cubicBezTo>
                      <a:pt x="439" y="417"/>
                      <a:pt x="462" y="257"/>
                      <a:pt x="476" y="86"/>
                    </a:cubicBezTo>
                    <a:cubicBezTo>
                      <a:pt x="483" y="31"/>
                      <a:pt x="445" y="1"/>
                      <a:pt x="40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2329;p38">
                <a:extLst>
                  <a:ext uri="{FF2B5EF4-FFF2-40B4-BE49-F238E27FC236}">
                    <a16:creationId xmlns:a16="http://schemas.microsoft.com/office/drawing/2014/main" xmlns="" id="{3A13153B-8CE8-051D-63E3-7A60CCFD592C}"/>
                  </a:ext>
                </a:extLst>
              </p:cNvPr>
              <p:cNvSpPr/>
              <p:nvPr/>
            </p:nvSpPr>
            <p:spPr>
              <a:xfrm>
                <a:off x="770952" y="1603403"/>
                <a:ext cx="16383" cy="25521"/>
              </a:xfrm>
              <a:custGeom>
                <a:avLst/>
                <a:gdLst/>
                <a:ahLst/>
                <a:cxnLst/>
                <a:rect l="l" t="t" r="r" b="b"/>
                <a:pathLst>
                  <a:path w="545" h="849" extrusionOk="0">
                    <a:moveTo>
                      <a:pt x="453" y="0"/>
                    </a:moveTo>
                    <a:cubicBezTo>
                      <a:pt x="434" y="0"/>
                      <a:pt x="415" y="9"/>
                      <a:pt x="400" y="29"/>
                    </a:cubicBezTo>
                    <a:cubicBezTo>
                      <a:pt x="324" y="136"/>
                      <a:pt x="259" y="250"/>
                      <a:pt x="194" y="360"/>
                    </a:cubicBezTo>
                    <a:cubicBezTo>
                      <a:pt x="130" y="474"/>
                      <a:pt x="39" y="584"/>
                      <a:pt x="12" y="714"/>
                    </a:cubicBezTo>
                    <a:cubicBezTo>
                      <a:pt x="1" y="785"/>
                      <a:pt x="63" y="849"/>
                      <a:pt x="129" y="849"/>
                    </a:cubicBezTo>
                    <a:cubicBezTo>
                      <a:pt x="150" y="849"/>
                      <a:pt x="171" y="842"/>
                      <a:pt x="191" y="828"/>
                    </a:cubicBezTo>
                    <a:cubicBezTo>
                      <a:pt x="301" y="748"/>
                      <a:pt x="354" y="615"/>
                      <a:pt x="411" y="497"/>
                    </a:cubicBezTo>
                    <a:cubicBezTo>
                      <a:pt x="468" y="371"/>
                      <a:pt x="518" y="235"/>
                      <a:pt x="536" y="98"/>
                    </a:cubicBezTo>
                    <a:cubicBezTo>
                      <a:pt x="545" y="47"/>
                      <a:pt x="499" y="0"/>
                      <a:pt x="45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2330;p38">
                <a:extLst>
                  <a:ext uri="{FF2B5EF4-FFF2-40B4-BE49-F238E27FC236}">
                    <a16:creationId xmlns:a16="http://schemas.microsoft.com/office/drawing/2014/main" xmlns="" id="{518208E0-A0FC-614B-154A-74950B74F4E3}"/>
                  </a:ext>
                </a:extLst>
              </p:cNvPr>
              <p:cNvSpPr/>
              <p:nvPr/>
            </p:nvSpPr>
            <p:spPr>
              <a:xfrm>
                <a:off x="819438" y="1577672"/>
                <a:ext cx="13677" cy="19689"/>
              </a:xfrm>
              <a:custGeom>
                <a:avLst/>
                <a:gdLst/>
                <a:ahLst/>
                <a:cxnLst/>
                <a:rect l="l" t="t" r="r" b="b"/>
                <a:pathLst>
                  <a:path w="455" h="655" extrusionOk="0">
                    <a:moveTo>
                      <a:pt x="352" y="0"/>
                    </a:moveTo>
                    <a:cubicBezTo>
                      <a:pt x="320" y="0"/>
                      <a:pt x="287" y="15"/>
                      <a:pt x="269" y="48"/>
                    </a:cubicBezTo>
                    <a:cubicBezTo>
                      <a:pt x="224" y="132"/>
                      <a:pt x="171" y="220"/>
                      <a:pt x="118" y="304"/>
                    </a:cubicBezTo>
                    <a:cubicBezTo>
                      <a:pt x="64" y="383"/>
                      <a:pt x="11" y="452"/>
                      <a:pt x="4" y="550"/>
                    </a:cubicBezTo>
                    <a:cubicBezTo>
                      <a:pt x="1" y="605"/>
                      <a:pt x="36" y="655"/>
                      <a:pt x="88" y="655"/>
                    </a:cubicBezTo>
                    <a:cubicBezTo>
                      <a:pt x="97" y="655"/>
                      <a:pt x="107" y="653"/>
                      <a:pt x="118" y="650"/>
                    </a:cubicBezTo>
                    <a:cubicBezTo>
                      <a:pt x="327" y="573"/>
                      <a:pt x="395" y="296"/>
                      <a:pt x="441" y="102"/>
                    </a:cubicBezTo>
                    <a:cubicBezTo>
                      <a:pt x="455" y="39"/>
                      <a:pt x="404" y="0"/>
                      <a:pt x="352"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2331;p38">
                <a:extLst>
                  <a:ext uri="{FF2B5EF4-FFF2-40B4-BE49-F238E27FC236}">
                    <a16:creationId xmlns:a16="http://schemas.microsoft.com/office/drawing/2014/main" xmlns="" id="{1A0528F5-E073-715F-085C-AAC19B021DCE}"/>
                  </a:ext>
                </a:extLst>
              </p:cNvPr>
              <p:cNvSpPr/>
              <p:nvPr/>
            </p:nvSpPr>
            <p:spPr>
              <a:xfrm>
                <a:off x="862392" y="1537784"/>
                <a:ext cx="13076" cy="22725"/>
              </a:xfrm>
              <a:custGeom>
                <a:avLst/>
                <a:gdLst/>
                <a:ahLst/>
                <a:cxnLst/>
                <a:rect l="l" t="t" r="r" b="b"/>
                <a:pathLst>
                  <a:path w="435" h="756" extrusionOk="0">
                    <a:moveTo>
                      <a:pt x="347" y="0"/>
                    </a:moveTo>
                    <a:cubicBezTo>
                      <a:pt x="318" y="0"/>
                      <a:pt x="288" y="13"/>
                      <a:pt x="270" y="41"/>
                    </a:cubicBezTo>
                    <a:cubicBezTo>
                      <a:pt x="205" y="140"/>
                      <a:pt x="156" y="247"/>
                      <a:pt x="107" y="357"/>
                    </a:cubicBezTo>
                    <a:cubicBezTo>
                      <a:pt x="61" y="456"/>
                      <a:pt x="0" y="547"/>
                      <a:pt x="8" y="661"/>
                    </a:cubicBezTo>
                    <a:cubicBezTo>
                      <a:pt x="13" y="723"/>
                      <a:pt x="60" y="755"/>
                      <a:pt x="111" y="755"/>
                    </a:cubicBezTo>
                    <a:cubicBezTo>
                      <a:pt x="140" y="755"/>
                      <a:pt x="171" y="744"/>
                      <a:pt x="194" y="722"/>
                    </a:cubicBezTo>
                    <a:cubicBezTo>
                      <a:pt x="277" y="645"/>
                      <a:pt x="297" y="517"/>
                      <a:pt x="331" y="414"/>
                    </a:cubicBezTo>
                    <a:cubicBezTo>
                      <a:pt x="365" y="308"/>
                      <a:pt x="400" y="201"/>
                      <a:pt x="423" y="91"/>
                    </a:cubicBezTo>
                    <a:cubicBezTo>
                      <a:pt x="434" y="33"/>
                      <a:pt x="392" y="0"/>
                      <a:pt x="347"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2332;p38">
                <a:extLst>
                  <a:ext uri="{FF2B5EF4-FFF2-40B4-BE49-F238E27FC236}">
                    <a16:creationId xmlns:a16="http://schemas.microsoft.com/office/drawing/2014/main" xmlns="" id="{59D41593-4BF6-5217-2952-A2D8B10D7A4E}"/>
                  </a:ext>
                </a:extLst>
              </p:cNvPr>
              <p:cNvSpPr/>
              <p:nvPr/>
            </p:nvSpPr>
            <p:spPr>
              <a:xfrm>
                <a:off x="907992" y="1488367"/>
                <a:ext cx="12896" cy="21824"/>
              </a:xfrm>
              <a:custGeom>
                <a:avLst/>
                <a:gdLst/>
                <a:ahLst/>
                <a:cxnLst/>
                <a:rect l="l" t="t" r="r" b="b"/>
                <a:pathLst>
                  <a:path w="429" h="726" extrusionOk="0">
                    <a:moveTo>
                      <a:pt x="352" y="1"/>
                    </a:moveTo>
                    <a:cubicBezTo>
                      <a:pt x="326" y="1"/>
                      <a:pt x="300" y="12"/>
                      <a:pt x="285" y="36"/>
                    </a:cubicBezTo>
                    <a:cubicBezTo>
                      <a:pt x="187" y="203"/>
                      <a:pt x="1" y="496"/>
                      <a:pt x="118" y="689"/>
                    </a:cubicBezTo>
                    <a:cubicBezTo>
                      <a:pt x="136" y="714"/>
                      <a:pt x="162" y="726"/>
                      <a:pt x="189" y="726"/>
                    </a:cubicBezTo>
                    <a:cubicBezTo>
                      <a:pt x="214" y="726"/>
                      <a:pt x="240" y="715"/>
                      <a:pt x="259" y="697"/>
                    </a:cubicBezTo>
                    <a:cubicBezTo>
                      <a:pt x="334" y="617"/>
                      <a:pt x="331" y="510"/>
                      <a:pt x="346" y="408"/>
                    </a:cubicBezTo>
                    <a:cubicBezTo>
                      <a:pt x="362" y="298"/>
                      <a:pt x="380" y="184"/>
                      <a:pt x="415" y="77"/>
                    </a:cubicBezTo>
                    <a:cubicBezTo>
                      <a:pt x="429" y="28"/>
                      <a:pt x="392" y="1"/>
                      <a:pt x="352"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2333;p38">
                <a:extLst>
                  <a:ext uri="{FF2B5EF4-FFF2-40B4-BE49-F238E27FC236}">
                    <a16:creationId xmlns:a16="http://schemas.microsoft.com/office/drawing/2014/main" xmlns="" id="{C4439974-AC5D-F497-E8B1-F6566B58C3C9}"/>
                  </a:ext>
                </a:extLst>
              </p:cNvPr>
              <p:cNvSpPr/>
              <p:nvPr/>
            </p:nvSpPr>
            <p:spPr>
              <a:xfrm>
                <a:off x="941057" y="1442857"/>
                <a:ext cx="10882" cy="22305"/>
              </a:xfrm>
              <a:custGeom>
                <a:avLst/>
                <a:gdLst/>
                <a:ahLst/>
                <a:cxnLst/>
                <a:rect l="l" t="t" r="r" b="b"/>
                <a:pathLst>
                  <a:path w="362" h="742" extrusionOk="0">
                    <a:moveTo>
                      <a:pt x="294" y="1"/>
                    </a:moveTo>
                    <a:cubicBezTo>
                      <a:pt x="273" y="1"/>
                      <a:pt x="251" y="11"/>
                      <a:pt x="238" y="36"/>
                    </a:cubicBezTo>
                    <a:cubicBezTo>
                      <a:pt x="129" y="218"/>
                      <a:pt x="41" y="427"/>
                      <a:pt x="10" y="637"/>
                    </a:cubicBezTo>
                    <a:cubicBezTo>
                      <a:pt x="1" y="701"/>
                      <a:pt x="49" y="741"/>
                      <a:pt x="99" y="741"/>
                    </a:cubicBezTo>
                    <a:cubicBezTo>
                      <a:pt x="129" y="741"/>
                      <a:pt x="159" y="727"/>
                      <a:pt x="178" y="694"/>
                    </a:cubicBezTo>
                    <a:cubicBezTo>
                      <a:pt x="280" y="504"/>
                      <a:pt x="334" y="287"/>
                      <a:pt x="357" y="74"/>
                    </a:cubicBezTo>
                    <a:cubicBezTo>
                      <a:pt x="361" y="29"/>
                      <a:pt x="328" y="1"/>
                      <a:pt x="294"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2334;p38">
                <a:extLst>
                  <a:ext uri="{FF2B5EF4-FFF2-40B4-BE49-F238E27FC236}">
                    <a16:creationId xmlns:a16="http://schemas.microsoft.com/office/drawing/2014/main" xmlns="" id="{15E46C9F-C99B-1564-3332-4521B3B48684}"/>
                  </a:ext>
                </a:extLst>
              </p:cNvPr>
              <p:cNvSpPr/>
              <p:nvPr/>
            </p:nvSpPr>
            <p:spPr>
              <a:xfrm>
                <a:off x="906038" y="1433719"/>
                <a:ext cx="9108" cy="18337"/>
              </a:xfrm>
              <a:custGeom>
                <a:avLst/>
                <a:gdLst/>
                <a:ahLst/>
                <a:cxnLst/>
                <a:rect l="l" t="t" r="r" b="b"/>
                <a:pathLst>
                  <a:path w="303" h="610" extrusionOk="0">
                    <a:moveTo>
                      <a:pt x="229" y="1"/>
                    </a:moveTo>
                    <a:cubicBezTo>
                      <a:pt x="209" y="1"/>
                      <a:pt x="190" y="10"/>
                      <a:pt x="183" y="32"/>
                    </a:cubicBezTo>
                    <a:cubicBezTo>
                      <a:pt x="145" y="138"/>
                      <a:pt x="99" y="241"/>
                      <a:pt x="57" y="344"/>
                    </a:cubicBezTo>
                    <a:cubicBezTo>
                      <a:pt x="24" y="427"/>
                      <a:pt x="1" y="503"/>
                      <a:pt x="43" y="584"/>
                    </a:cubicBezTo>
                    <a:cubicBezTo>
                      <a:pt x="52" y="602"/>
                      <a:pt x="70" y="609"/>
                      <a:pt x="89" y="609"/>
                    </a:cubicBezTo>
                    <a:cubicBezTo>
                      <a:pt x="100" y="609"/>
                      <a:pt x="112" y="607"/>
                      <a:pt x="122" y="603"/>
                    </a:cubicBezTo>
                    <a:cubicBezTo>
                      <a:pt x="199" y="557"/>
                      <a:pt x="213" y="462"/>
                      <a:pt x="232" y="378"/>
                    </a:cubicBezTo>
                    <a:cubicBezTo>
                      <a:pt x="252" y="275"/>
                      <a:pt x="267" y="169"/>
                      <a:pt x="294" y="70"/>
                    </a:cubicBezTo>
                    <a:cubicBezTo>
                      <a:pt x="303" y="29"/>
                      <a:pt x="264" y="1"/>
                      <a:pt x="22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2335;p38">
                <a:extLst>
                  <a:ext uri="{FF2B5EF4-FFF2-40B4-BE49-F238E27FC236}">
                    <a16:creationId xmlns:a16="http://schemas.microsoft.com/office/drawing/2014/main" xmlns="" id="{5B0D572E-5EA1-FA69-A8DB-7337A3B17620}"/>
                  </a:ext>
                </a:extLst>
              </p:cNvPr>
              <p:cNvSpPr/>
              <p:nvPr/>
            </p:nvSpPr>
            <p:spPr>
              <a:xfrm>
                <a:off x="390615" y="1094353"/>
                <a:ext cx="8266" cy="26934"/>
              </a:xfrm>
              <a:custGeom>
                <a:avLst/>
                <a:gdLst/>
                <a:ahLst/>
                <a:cxnLst/>
                <a:rect l="l" t="t" r="r" b="b"/>
                <a:pathLst>
                  <a:path w="275" h="896" extrusionOk="0">
                    <a:moveTo>
                      <a:pt x="151" y="1"/>
                    </a:moveTo>
                    <a:cubicBezTo>
                      <a:pt x="140" y="1"/>
                      <a:pt x="129" y="6"/>
                      <a:pt x="123" y="19"/>
                    </a:cubicBezTo>
                    <a:cubicBezTo>
                      <a:pt x="58" y="156"/>
                      <a:pt x="39" y="312"/>
                      <a:pt x="27" y="460"/>
                    </a:cubicBezTo>
                    <a:cubicBezTo>
                      <a:pt x="20" y="601"/>
                      <a:pt x="1" y="741"/>
                      <a:pt x="88" y="863"/>
                    </a:cubicBezTo>
                    <a:cubicBezTo>
                      <a:pt x="105" y="883"/>
                      <a:pt x="134" y="896"/>
                      <a:pt x="161" y="896"/>
                    </a:cubicBezTo>
                    <a:cubicBezTo>
                      <a:pt x="189" y="896"/>
                      <a:pt x="215" y="882"/>
                      <a:pt x="225" y="852"/>
                    </a:cubicBezTo>
                    <a:cubicBezTo>
                      <a:pt x="274" y="719"/>
                      <a:pt x="237" y="605"/>
                      <a:pt x="221" y="468"/>
                    </a:cubicBezTo>
                    <a:cubicBezTo>
                      <a:pt x="206" y="323"/>
                      <a:pt x="210" y="175"/>
                      <a:pt x="187" y="31"/>
                    </a:cubicBezTo>
                    <a:cubicBezTo>
                      <a:pt x="185" y="12"/>
                      <a:pt x="168" y="1"/>
                      <a:pt x="15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2336;p38">
                <a:extLst>
                  <a:ext uri="{FF2B5EF4-FFF2-40B4-BE49-F238E27FC236}">
                    <a16:creationId xmlns:a16="http://schemas.microsoft.com/office/drawing/2014/main" xmlns="" id="{1BBCBEC6-1900-5863-2B5F-75ADA46DD0F2}"/>
                  </a:ext>
                </a:extLst>
              </p:cNvPr>
              <p:cNvSpPr/>
              <p:nvPr/>
            </p:nvSpPr>
            <p:spPr>
              <a:xfrm>
                <a:off x="418721" y="1088281"/>
                <a:ext cx="7365" cy="25160"/>
              </a:xfrm>
              <a:custGeom>
                <a:avLst/>
                <a:gdLst/>
                <a:ahLst/>
                <a:cxnLst/>
                <a:rect l="l" t="t" r="r" b="b"/>
                <a:pathLst>
                  <a:path w="245" h="837" extrusionOk="0">
                    <a:moveTo>
                      <a:pt x="113" y="0"/>
                    </a:moveTo>
                    <a:cubicBezTo>
                      <a:pt x="86" y="0"/>
                      <a:pt x="61" y="13"/>
                      <a:pt x="50" y="42"/>
                    </a:cubicBezTo>
                    <a:cubicBezTo>
                      <a:pt x="9" y="156"/>
                      <a:pt x="13" y="278"/>
                      <a:pt x="5" y="396"/>
                    </a:cubicBezTo>
                    <a:cubicBezTo>
                      <a:pt x="1" y="525"/>
                      <a:pt x="1" y="647"/>
                      <a:pt x="36" y="776"/>
                    </a:cubicBezTo>
                    <a:cubicBezTo>
                      <a:pt x="47" y="818"/>
                      <a:pt x="79" y="837"/>
                      <a:pt x="113" y="837"/>
                    </a:cubicBezTo>
                    <a:cubicBezTo>
                      <a:pt x="156" y="837"/>
                      <a:pt x="202" y="808"/>
                      <a:pt x="214" y="761"/>
                    </a:cubicBezTo>
                    <a:cubicBezTo>
                      <a:pt x="245" y="640"/>
                      <a:pt x="245" y="525"/>
                      <a:pt x="237" y="400"/>
                    </a:cubicBezTo>
                    <a:cubicBezTo>
                      <a:pt x="229" y="285"/>
                      <a:pt x="229" y="160"/>
                      <a:pt x="192" y="50"/>
                    </a:cubicBezTo>
                    <a:cubicBezTo>
                      <a:pt x="179" y="19"/>
                      <a:pt x="145" y="0"/>
                      <a:pt x="11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2337;p38">
                <a:extLst>
                  <a:ext uri="{FF2B5EF4-FFF2-40B4-BE49-F238E27FC236}">
                    <a16:creationId xmlns:a16="http://schemas.microsoft.com/office/drawing/2014/main" xmlns="" id="{41AF5178-8412-731C-35C7-B3CE3F13A400}"/>
                  </a:ext>
                </a:extLst>
              </p:cNvPr>
              <p:cNvSpPr/>
              <p:nvPr/>
            </p:nvSpPr>
            <p:spPr>
              <a:xfrm>
                <a:off x="446615" y="1103882"/>
                <a:ext cx="14038" cy="26753"/>
              </a:xfrm>
              <a:custGeom>
                <a:avLst/>
                <a:gdLst/>
                <a:ahLst/>
                <a:cxnLst/>
                <a:rect l="l" t="t" r="r" b="b"/>
                <a:pathLst>
                  <a:path w="467" h="890" extrusionOk="0">
                    <a:moveTo>
                      <a:pt x="370" y="1"/>
                    </a:moveTo>
                    <a:cubicBezTo>
                      <a:pt x="352" y="1"/>
                      <a:pt x="334" y="9"/>
                      <a:pt x="320" y="29"/>
                    </a:cubicBezTo>
                    <a:cubicBezTo>
                      <a:pt x="176" y="235"/>
                      <a:pt x="1" y="600"/>
                      <a:pt x="145" y="842"/>
                    </a:cubicBezTo>
                    <a:cubicBezTo>
                      <a:pt x="166" y="876"/>
                      <a:pt x="195" y="890"/>
                      <a:pt x="225" y="890"/>
                    </a:cubicBezTo>
                    <a:cubicBezTo>
                      <a:pt x="275" y="890"/>
                      <a:pt x="325" y="852"/>
                      <a:pt x="339" y="800"/>
                    </a:cubicBezTo>
                    <a:cubicBezTo>
                      <a:pt x="370" y="694"/>
                      <a:pt x="339" y="572"/>
                      <a:pt x="350" y="463"/>
                    </a:cubicBezTo>
                    <a:cubicBezTo>
                      <a:pt x="362" y="337"/>
                      <a:pt x="389" y="223"/>
                      <a:pt x="442" y="112"/>
                    </a:cubicBezTo>
                    <a:cubicBezTo>
                      <a:pt x="467" y="58"/>
                      <a:pt x="418" y="1"/>
                      <a:pt x="370"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2338;p38">
                <a:extLst>
                  <a:ext uri="{FF2B5EF4-FFF2-40B4-BE49-F238E27FC236}">
                    <a16:creationId xmlns:a16="http://schemas.microsoft.com/office/drawing/2014/main" xmlns="" id="{FADECFAE-A149-F1BC-0E35-CCF99838FF08}"/>
                  </a:ext>
                </a:extLst>
              </p:cNvPr>
              <p:cNvSpPr/>
              <p:nvPr/>
            </p:nvSpPr>
            <p:spPr>
              <a:xfrm>
                <a:off x="421486" y="1144882"/>
                <a:ext cx="9289" cy="20200"/>
              </a:xfrm>
              <a:custGeom>
                <a:avLst/>
                <a:gdLst/>
                <a:ahLst/>
                <a:cxnLst/>
                <a:rect l="l" t="t" r="r" b="b"/>
                <a:pathLst>
                  <a:path w="309" h="672" extrusionOk="0">
                    <a:moveTo>
                      <a:pt x="153" y="1"/>
                    </a:moveTo>
                    <a:cubicBezTo>
                      <a:pt x="129" y="1"/>
                      <a:pt x="105" y="12"/>
                      <a:pt x="91" y="38"/>
                    </a:cubicBezTo>
                    <a:cubicBezTo>
                      <a:pt x="27" y="140"/>
                      <a:pt x="0" y="247"/>
                      <a:pt x="8" y="372"/>
                    </a:cubicBezTo>
                    <a:cubicBezTo>
                      <a:pt x="16" y="490"/>
                      <a:pt x="49" y="634"/>
                      <a:pt x="175" y="668"/>
                    </a:cubicBezTo>
                    <a:cubicBezTo>
                      <a:pt x="183" y="670"/>
                      <a:pt x="190" y="671"/>
                      <a:pt x="197" y="671"/>
                    </a:cubicBezTo>
                    <a:cubicBezTo>
                      <a:pt x="241" y="671"/>
                      <a:pt x="279" y="631"/>
                      <a:pt x="289" y="589"/>
                    </a:cubicBezTo>
                    <a:cubicBezTo>
                      <a:pt x="309" y="501"/>
                      <a:pt x="236" y="425"/>
                      <a:pt x="217" y="341"/>
                    </a:cubicBezTo>
                    <a:cubicBezTo>
                      <a:pt x="198" y="258"/>
                      <a:pt x="198" y="159"/>
                      <a:pt x="217" y="75"/>
                    </a:cubicBezTo>
                    <a:cubicBezTo>
                      <a:pt x="226" y="29"/>
                      <a:pt x="190" y="1"/>
                      <a:pt x="15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2339;p38">
                <a:extLst>
                  <a:ext uri="{FF2B5EF4-FFF2-40B4-BE49-F238E27FC236}">
                    <a16:creationId xmlns:a16="http://schemas.microsoft.com/office/drawing/2014/main" xmlns="" id="{C4201AAE-5973-C452-5E01-757F86B87CD2}"/>
                  </a:ext>
                </a:extLst>
              </p:cNvPr>
              <p:cNvSpPr/>
              <p:nvPr/>
            </p:nvSpPr>
            <p:spPr>
              <a:xfrm>
                <a:off x="395425" y="1135113"/>
                <a:ext cx="11092" cy="25671"/>
              </a:xfrm>
              <a:custGeom>
                <a:avLst/>
                <a:gdLst/>
                <a:ahLst/>
                <a:cxnLst/>
                <a:rect l="l" t="t" r="r" b="b"/>
                <a:pathLst>
                  <a:path w="369" h="854" extrusionOk="0">
                    <a:moveTo>
                      <a:pt x="73" y="1"/>
                    </a:moveTo>
                    <a:cubicBezTo>
                      <a:pt x="44" y="1"/>
                      <a:pt x="14" y="18"/>
                      <a:pt x="12" y="51"/>
                    </a:cubicBezTo>
                    <a:cubicBezTo>
                      <a:pt x="0" y="195"/>
                      <a:pt x="16" y="343"/>
                      <a:pt x="42" y="488"/>
                    </a:cubicBezTo>
                    <a:cubicBezTo>
                      <a:pt x="65" y="605"/>
                      <a:pt x="77" y="796"/>
                      <a:pt x="202" y="845"/>
                    </a:cubicBezTo>
                    <a:cubicBezTo>
                      <a:pt x="214" y="851"/>
                      <a:pt x="226" y="853"/>
                      <a:pt x="238" y="853"/>
                    </a:cubicBezTo>
                    <a:cubicBezTo>
                      <a:pt x="268" y="853"/>
                      <a:pt x="296" y="837"/>
                      <a:pt x="312" y="807"/>
                    </a:cubicBezTo>
                    <a:cubicBezTo>
                      <a:pt x="369" y="693"/>
                      <a:pt x="274" y="556"/>
                      <a:pt x="240" y="446"/>
                    </a:cubicBezTo>
                    <a:cubicBezTo>
                      <a:pt x="198" y="313"/>
                      <a:pt x="172" y="176"/>
                      <a:pt x="134" y="43"/>
                    </a:cubicBezTo>
                    <a:cubicBezTo>
                      <a:pt x="126" y="15"/>
                      <a:pt x="100" y="1"/>
                      <a:pt x="7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2340;p38">
                <a:extLst>
                  <a:ext uri="{FF2B5EF4-FFF2-40B4-BE49-F238E27FC236}">
                    <a16:creationId xmlns:a16="http://schemas.microsoft.com/office/drawing/2014/main" xmlns="" id="{14C9A440-2EF5-E614-B38E-0B31A1BACF77}"/>
                  </a:ext>
                </a:extLst>
              </p:cNvPr>
              <p:cNvSpPr/>
              <p:nvPr/>
            </p:nvSpPr>
            <p:spPr>
              <a:xfrm>
                <a:off x="413039" y="1203858"/>
                <a:ext cx="11092" cy="23567"/>
              </a:xfrm>
              <a:custGeom>
                <a:avLst/>
                <a:gdLst/>
                <a:ahLst/>
                <a:cxnLst/>
                <a:rect l="l" t="t" r="r" b="b"/>
                <a:pathLst>
                  <a:path w="369" h="784" extrusionOk="0">
                    <a:moveTo>
                      <a:pt x="125" y="1"/>
                    </a:moveTo>
                    <a:cubicBezTo>
                      <a:pt x="96" y="1"/>
                      <a:pt x="65" y="21"/>
                      <a:pt x="57" y="52"/>
                    </a:cubicBezTo>
                    <a:cubicBezTo>
                      <a:pt x="0" y="257"/>
                      <a:pt x="42" y="554"/>
                      <a:pt x="160" y="733"/>
                    </a:cubicBezTo>
                    <a:cubicBezTo>
                      <a:pt x="180" y="760"/>
                      <a:pt x="214" y="784"/>
                      <a:pt x="245" y="784"/>
                    </a:cubicBezTo>
                    <a:cubicBezTo>
                      <a:pt x="250" y="784"/>
                      <a:pt x="254" y="783"/>
                      <a:pt x="258" y="782"/>
                    </a:cubicBezTo>
                    <a:cubicBezTo>
                      <a:pt x="278" y="778"/>
                      <a:pt x="297" y="775"/>
                      <a:pt x="312" y="764"/>
                    </a:cubicBezTo>
                    <a:cubicBezTo>
                      <a:pt x="353" y="729"/>
                      <a:pt x="369" y="687"/>
                      <a:pt x="353" y="638"/>
                    </a:cubicBezTo>
                    <a:cubicBezTo>
                      <a:pt x="330" y="536"/>
                      <a:pt x="281" y="440"/>
                      <a:pt x="255" y="341"/>
                    </a:cubicBezTo>
                    <a:cubicBezTo>
                      <a:pt x="228" y="243"/>
                      <a:pt x="213" y="140"/>
                      <a:pt x="183" y="45"/>
                    </a:cubicBezTo>
                    <a:cubicBezTo>
                      <a:pt x="172" y="14"/>
                      <a:pt x="149" y="1"/>
                      <a:pt x="12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2341;p38">
                <a:extLst>
                  <a:ext uri="{FF2B5EF4-FFF2-40B4-BE49-F238E27FC236}">
                    <a16:creationId xmlns:a16="http://schemas.microsoft.com/office/drawing/2014/main" xmlns="" id="{C52F4C7C-1A69-2B8B-85FC-8DEFD0B58BDF}"/>
                  </a:ext>
                </a:extLst>
              </p:cNvPr>
              <p:cNvSpPr/>
              <p:nvPr/>
            </p:nvSpPr>
            <p:spPr>
              <a:xfrm>
                <a:off x="439041" y="1195832"/>
                <a:ext cx="11844" cy="24920"/>
              </a:xfrm>
              <a:custGeom>
                <a:avLst/>
                <a:gdLst/>
                <a:ahLst/>
                <a:cxnLst/>
                <a:rect l="l" t="t" r="r" b="b"/>
                <a:pathLst>
                  <a:path w="394" h="829" extrusionOk="0">
                    <a:moveTo>
                      <a:pt x="85" y="0"/>
                    </a:moveTo>
                    <a:cubicBezTo>
                      <a:pt x="43" y="0"/>
                      <a:pt x="1" y="29"/>
                      <a:pt x="9" y="80"/>
                    </a:cubicBezTo>
                    <a:cubicBezTo>
                      <a:pt x="32" y="210"/>
                      <a:pt x="40" y="338"/>
                      <a:pt x="67" y="468"/>
                    </a:cubicBezTo>
                    <a:cubicBezTo>
                      <a:pt x="86" y="578"/>
                      <a:pt x="86" y="730"/>
                      <a:pt x="181" y="806"/>
                    </a:cubicBezTo>
                    <a:cubicBezTo>
                      <a:pt x="202" y="821"/>
                      <a:pt x="228" y="829"/>
                      <a:pt x="253" y="829"/>
                    </a:cubicBezTo>
                    <a:cubicBezTo>
                      <a:pt x="291" y="829"/>
                      <a:pt x="328" y="811"/>
                      <a:pt x="344" y="772"/>
                    </a:cubicBezTo>
                    <a:cubicBezTo>
                      <a:pt x="393" y="654"/>
                      <a:pt x="329" y="533"/>
                      <a:pt x="295" y="419"/>
                    </a:cubicBezTo>
                    <a:cubicBezTo>
                      <a:pt x="257" y="293"/>
                      <a:pt x="204" y="175"/>
                      <a:pt x="158" y="50"/>
                    </a:cubicBezTo>
                    <a:cubicBezTo>
                      <a:pt x="147" y="16"/>
                      <a:pt x="116" y="0"/>
                      <a:pt x="85"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2342;p38">
                <a:extLst>
                  <a:ext uri="{FF2B5EF4-FFF2-40B4-BE49-F238E27FC236}">
                    <a16:creationId xmlns:a16="http://schemas.microsoft.com/office/drawing/2014/main" xmlns="" id="{E54371C7-E2FB-E6E5-0F85-1228BA623C37}"/>
                  </a:ext>
                </a:extLst>
              </p:cNvPr>
              <p:cNvSpPr/>
              <p:nvPr/>
            </p:nvSpPr>
            <p:spPr>
              <a:xfrm>
                <a:off x="471775" y="1162707"/>
                <a:ext cx="10551" cy="24589"/>
              </a:xfrm>
              <a:custGeom>
                <a:avLst/>
                <a:gdLst/>
                <a:ahLst/>
                <a:cxnLst/>
                <a:rect l="l" t="t" r="r" b="b"/>
                <a:pathLst>
                  <a:path w="351" h="818" extrusionOk="0">
                    <a:moveTo>
                      <a:pt x="99" y="1"/>
                    </a:moveTo>
                    <a:cubicBezTo>
                      <a:pt x="58" y="1"/>
                      <a:pt x="16" y="27"/>
                      <a:pt x="12" y="68"/>
                    </a:cubicBezTo>
                    <a:cubicBezTo>
                      <a:pt x="1" y="189"/>
                      <a:pt x="27" y="311"/>
                      <a:pt x="46" y="433"/>
                    </a:cubicBezTo>
                    <a:cubicBezTo>
                      <a:pt x="61" y="543"/>
                      <a:pt x="64" y="687"/>
                      <a:pt x="137" y="775"/>
                    </a:cubicBezTo>
                    <a:cubicBezTo>
                      <a:pt x="159" y="800"/>
                      <a:pt x="196" y="818"/>
                      <a:pt x="232" y="818"/>
                    </a:cubicBezTo>
                    <a:cubicBezTo>
                      <a:pt x="265" y="818"/>
                      <a:pt x="295" y="802"/>
                      <a:pt x="308" y="764"/>
                    </a:cubicBezTo>
                    <a:cubicBezTo>
                      <a:pt x="350" y="642"/>
                      <a:pt x="308" y="524"/>
                      <a:pt x="278" y="403"/>
                    </a:cubicBezTo>
                    <a:cubicBezTo>
                      <a:pt x="247" y="280"/>
                      <a:pt x="224" y="148"/>
                      <a:pt x="168" y="38"/>
                    </a:cubicBezTo>
                    <a:cubicBezTo>
                      <a:pt x="152" y="12"/>
                      <a:pt x="126" y="1"/>
                      <a:pt x="9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2343;p38">
                <a:extLst>
                  <a:ext uri="{FF2B5EF4-FFF2-40B4-BE49-F238E27FC236}">
                    <a16:creationId xmlns:a16="http://schemas.microsoft.com/office/drawing/2014/main" xmlns="" id="{6811A500-7312-0521-A066-C0B63D0CEF87}"/>
                  </a:ext>
                </a:extLst>
              </p:cNvPr>
              <p:cNvSpPr/>
              <p:nvPr/>
            </p:nvSpPr>
            <p:spPr>
              <a:xfrm>
                <a:off x="491193" y="1119542"/>
                <a:ext cx="10882" cy="29489"/>
              </a:xfrm>
              <a:custGeom>
                <a:avLst/>
                <a:gdLst/>
                <a:ahLst/>
                <a:cxnLst/>
                <a:rect l="l" t="t" r="r" b="b"/>
                <a:pathLst>
                  <a:path w="362" h="981" extrusionOk="0">
                    <a:moveTo>
                      <a:pt x="231" y="1"/>
                    </a:moveTo>
                    <a:cubicBezTo>
                      <a:pt x="196" y="1"/>
                      <a:pt x="160" y="21"/>
                      <a:pt x="153" y="63"/>
                    </a:cubicBezTo>
                    <a:cubicBezTo>
                      <a:pt x="107" y="329"/>
                      <a:pt x="1" y="667"/>
                      <a:pt x="92" y="934"/>
                    </a:cubicBezTo>
                    <a:cubicBezTo>
                      <a:pt x="104" y="965"/>
                      <a:pt x="132" y="980"/>
                      <a:pt x="160" y="980"/>
                    </a:cubicBezTo>
                    <a:cubicBezTo>
                      <a:pt x="187" y="980"/>
                      <a:pt x="214" y="967"/>
                      <a:pt x="229" y="941"/>
                    </a:cubicBezTo>
                    <a:cubicBezTo>
                      <a:pt x="362" y="694"/>
                      <a:pt x="308" y="340"/>
                      <a:pt x="308" y="70"/>
                    </a:cubicBezTo>
                    <a:cubicBezTo>
                      <a:pt x="308" y="25"/>
                      <a:pt x="270" y="1"/>
                      <a:pt x="23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2344;p38">
                <a:extLst>
                  <a:ext uri="{FF2B5EF4-FFF2-40B4-BE49-F238E27FC236}">
                    <a16:creationId xmlns:a16="http://schemas.microsoft.com/office/drawing/2014/main" xmlns="" id="{1719B5B4-D3A5-5E95-8BFE-9305362E48A9}"/>
                  </a:ext>
                </a:extLst>
              </p:cNvPr>
              <p:cNvSpPr/>
              <p:nvPr/>
            </p:nvSpPr>
            <p:spPr>
              <a:xfrm>
                <a:off x="494920" y="1204850"/>
                <a:ext cx="12415" cy="28226"/>
              </a:xfrm>
              <a:custGeom>
                <a:avLst/>
                <a:gdLst/>
                <a:ahLst/>
                <a:cxnLst/>
                <a:rect l="l" t="t" r="r" b="b"/>
                <a:pathLst>
                  <a:path w="413" h="939" extrusionOk="0">
                    <a:moveTo>
                      <a:pt x="89" y="0"/>
                    </a:moveTo>
                    <a:cubicBezTo>
                      <a:pt x="45" y="0"/>
                      <a:pt x="1" y="31"/>
                      <a:pt x="10" y="84"/>
                    </a:cubicBezTo>
                    <a:cubicBezTo>
                      <a:pt x="36" y="270"/>
                      <a:pt x="66" y="461"/>
                      <a:pt x="105" y="643"/>
                    </a:cubicBezTo>
                    <a:cubicBezTo>
                      <a:pt x="123" y="718"/>
                      <a:pt x="141" y="939"/>
                      <a:pt x="257" y="939"/>
                    </a:cubicBezTo>
                    <a:cubicBezTo>
                      <a:pt x="265" y="939"/>
                      <a:pt x="272" y="938"/>
                      <a:pt x="280" y="936"/>
                    </a:cubicBezTo>
                    <a:cubicBezTo>
                      <a:pt x="412" y="905"/>
                      <a:pt x="340" y="703"/>
                      <a:pt x="321" y="624"/>
                    </a:cubicBezTo>
                    <a:cubicBezTo>
                      <a:pt x="275" y="434"/>
                      <a:pt x="222" y="244"/>
                      <a:pt x="166" y="54"/>
                    </a:cubicBezTo>
                    <a:cubicBezTo>
                      <a:pt x="154" y="17"/>
                      <a:pt x="122" y="0"/>
                      <a:pt x="89"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2345;p38">
                <a:extLst>
                  <a:ext uri="{FF2B5EF4-FFF2-40B4-BE49-F238E27FC236}">
                    <a16:creationId xmlns:a16="http://schemas.microsoft.com/office/drawing/2014/main" xmlns="" id="{3804AB16-F311-C016-8C9C-542A98F79CE3}"/>
                  </a:ext>
                </a:extLst>
              </p:cNvPr>
              <p:cNvSpPr/>
              <p:nvPr/>
            </p:nvSpPr>
            <p:spPr>
              <a:xfrm>
                <a:off x="519298" y="1173649"/>
                <a:ext cx="12715" cy="35531"/>
              </a:xfrm>
              <a:custGeom>
                <a:avLst/>
                <a:gdLst/>
                <a:ahLst/>
                <a:cxnLst/>
                <a:rect l="l" t="t" r="r" b="b"/>
                <a:pathLst>
                  <a:path w="423" h="1182" extrusionOk="0">
                    <a:moveTo>
                      <a:pt x="73" y="0"/>
                    </a:moveTo>
                    <a:cubicBezTo>
                      <a:pt x="41" y="0"/>
                      <a:pt x="12" y="18"/>
                      <a:pt x="8" y="62"/>
                    </a:cubicBezTo>
                    <a:cubicBezTo>
                      <a:pt x="1" y="244"/>
                      <a:pt x="43" y="430"/>
                      <a:pt x="69" y="613"/>
                    </a:cubicBezTo>
                    <a:cubicBezTo>
                      <a:pt x="96" y="780"/>
                      <a:pt x="103" y="981"/>
                      <a:pt x="191" y="1130"/>
                    </a:cubicBezTo>
                    <a:cubicBezTo>
                      <a:pt x="213" y="1165"/>
                      <a:pt x="249" y="1181"/>
                      <a:pt x="285" y="1181"/>
                    </a:cubicBezTo>
                    <a:cubicBezTo>
                      <a:pt x="338" y="1181"/>
                      <a:pt x="391" y="1147"/>
                      <a:pt x="400" y="1088"/>
                    </a:cubicBezTo>
                    <a:cubicBezTo>
                      <a:pt x="422" y="925"/>
                      <a:pt x="354" y="750"/>
                      <a:pt x="317" y="590"/>
                    </a:cubicBezTo>
                    <a:cubicBezTo>
                      <a:pt x="271" y="411"/>
                      <a:pt x="236" y="213"/>
                      <a:pt x="157" y="50"/>
                    </a:cubicBezTo>
                    <a:cubicBezTo>
                      <a:pt x="141" y="19"/>
                      <a:pt x="105" y="0"/>
                      <a:pt x="7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2346;p38">
                <a:extLst>
                  <a:ext uri="{FF2B5EF4-FFF2-40B4-BE49-F238E27FC236}">
                    <a16:creationId xmlns:a16="http://schemas.microsoft.com/office/drawing/2014/main" xmlns="" id="{997EB2A3-59E8-5643-A0FB-35309664CE65}"/>
                  </a:ext>
                </a:extLst>
              </p:cNvPr>
              <p:cNvSpPr/>
              <p:nvPr/>
            </p:nvSpPr>
            <p:spPr>
              <a:xfrm>
                <a:off x="529759" y="1256582"/>
                <a:ext cx="7996" cy="21583"/>
              </a:xfrm>
              <a:custGeom>
                <a:avLst/>
                <a:gdLst/>
                <a:ahLst/>
                <a:cxnLst/>
                <a:rect l="l" t="t" r="r" b="b"/>
                <a:pathLst>
                  <a:path w="266" h="718" extrusionOk="0">
                    <a:moveTo>
                      <a:pt x="73" y="1"/>
                    </a:moveTo>
                    <a:cubicBezTo>
                      <a:pt x="38" y="1"/>
                      <a:pt x="0" y="28"/>
                      <a:pt x="2" y="70"/>
                    </a:cubicBezTo>
                    <a:cubicBezTo>
                      <a:pt x="6" y="180"/>
                      <a:pt x="11" y="287"/>
                      <a:pt x="18" y="393"/>
                    </a:cubicBezTo>
                    <a:cubicBezTo>
                      <a:pt x="29" y="488"/>
                      <a:pt x="29" y="602"/>
                      <a:pt x="86" y="682"/>
                    </a:cubicBezTo>
                    <a:cubicBezTo>
                      <a:pt x="103" y="705"/>
                      <a:pt x="132" y="718"/>
                      <a:pt x="161" y="718"/>
                    </a:cubicBezTo>
                    <a:cubicBezTo>
                      <a:pt x="190" y="718"/>
                      <a:pt x="219" y="704"/>
                      <a:pt x="231" y="670"/>
                    </a:cubicBezTo>
                    <a:cubicBezTo>
                      <a:pt x="265" y="572"/>
                      <a:pt x="234" y="470"/>
                      <a:pt x="216" y="370"/>
                    </a:cubicBezTo>
                    <a:cubicBezTo>
                      <a:pt x="189" y="260"/>
                      <a:pt x="162" y="154"/>
                      <a:pt x="128" y="44"/>
                    </a:cubicBezTo>
                    <a:cubicBezTo>
                      <a:pt x="120" y="14"/>
                      <a:pt x="97" y="1"/>
                      <a:pt x="7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2347;p38">
                <a:extLst>
                  <a:ext uri="{FF2B5EF4-FFF2-40B4-BE49-F238E27FC236}">
                    <a16:creationId xmlns:a16="http://schemas.microsoft.com/office/drawing/2014/main" xmlns="" id="{C937D5D4-9B76-5A22-9CD0-0ACE11D94283}"/>
                  </a:ext>
                </a:extLst>
              </p:cNvPr>
              <p:cNvSpPr/>
              <p:nvPr/>
            </p:nvSpPr>
            <p:spPr>
              <a:xfrm>
                <a:off x="500692" y="1248556"/>
                <a:ext cx="9379" cy="27024"/>
              </a:xfrm>
              <a:custGeom>
                <a:avLst/>
                <a:gdLst/>
                <a:ahLst/>
                <a:cxnLst/>
                <a:rect l="l" t="t" r="r" b="b"/>
                <a:pathLst>
                  <a:path w="312" h="899" extrusionOk="0">
                    <a:moveTo>
                      <a:pt x="82" y="0"/>
                    </a:moveTo>
                    <a:cubicBezTo>
                      <a:pt x="47" y="0"/>
                      <a:pt x="13" y="25"/>
                      <a:pt x="20" y="71"/>
                    </a:cubicBezTo>
                    <a:cubicBezTo>
                      <a:pt x="38" y="204"/>
                      <a:pt x="50" y="344"/>
                      <a:pt x="50" y="481"/>
                    </a:cubicBezTo>
                    <a:cubicBezTo>
                      <a:pt x="50" y="607"/>
                      <a:pt x="0" y="748"/>
                      <a:pt x="69" y="858"/>
                    </a:cubicBezTo>
                    <a:cubicBezTo>
                      <a:pt x="86" y="886"/>
                      <a:pt x="116" y="899"/>
                      <a:pt x="146" y="899"/>
                    </a:cubicBezTo>
                    <a:cubicBezTo>
                      <a:pt x="174" y="899"/>
                      <a:pt x="202" y="887"/>
                      <a:pt x="220" y="865"/>
                    </a:cubicBezTo>
                    <a:cubicBezTo>
                      <a:pt x="312" y="763"/>
                      <a:pt x="274" y="592"/>
                      <a:pt x="259" y="467"/>
                    </a:cubicBezTo>
                    <a:cubicBezTo>
                      <a:pt x="236" y="318"/>
                      <a:pt x="202" y="181"/>
                      <a:pt x="145" y="41"/>
                    </a:cubicBezTo>
                    <a:cubicBezTo>
                      <a:pt x="133" y="13"/>
                      <a:pt x="107" y="0"/>
                      <a:pt x="82"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2348;p38">
                <a:extLst>
                  <a:ext uri="{FF2B5EF4-FFF2-40B4-BE49-F238E27FC236}">
                    <a16:creationId xmlns:a16="http://schemas.microsoft.com/office/drawing/2014/main" xmlns="" id="{54ECF4C5-E7A0-67A0-0194-53A7605DFC18}"/>
                  </a:ext>
                </a:extLst>
              </p:cNvPr>
              <p:cNvSpPr/>
              <p:nvPr/>
            </p:nvSpPr>
            <p:spPr>
              <a:xfrm>
                <a:off x="471414" y="1233196"/>
                <a:ext cx="12054" cy="33096"/>
              </a:xfrm>
              <a:custGeom>
                <a:avLst/>
                <a:gdLst/>
                <a:ahLst/>
                <a:cxnLst/>
                <a:rect l="l" t="t" r="r" b="b"/>
                <a:pathLst>
                  <a:path w="401" h="1101" extrusionOk="0">
                    <a:moveTo>
                      <a:pt x="150" y="1"/>
                    </a:moveTo>
                    <a:cubicBezTo>
                      <a:pt x="121" y="1"/>
                      <a:pt x="90" y="19"/>
                      <a:pt x="81" y="50"/>
                    </a:cubicBezTo>
                    <a:cubicBezTo>
                      <a:pt x="16" y="244"/>
                      <a:pt x="1" y="441"/>
                      <a:pt x="35" y="643"/>
                    </a:cubicBezTo>
                    <a:cubicBezTo>
                      <a:pt x="62" y="802"/>
                      <a:pt x="115" y="1023"/>
                      <a:pt x="282" y="1095"/>
                    </a:cubicBezTo>
                    <a:cubicBezTo>
                      <a:pt x="291" y="1099"/>
                      <a:pt x="300" y="1101"/>
                      <a:pt x="310" y="1101"/>
                    </a:cubicBezTo>
                    <a:cubicBezTo>
                      <a:pt x="342" y="1101"/>
                      <a:pt x="374" y="1081"/>
                      <a:pt x="378" y="1046"/>
                    </a:cubicBezTo>
                    <a:cubicBezTo>
                      <a:pt x="400" y="890"/>
                      <a:pt x="305" y="741"/>
                      <a:pt x="264" y="593"/>
                    </a:cubicBezTo>
                    <a:cubicBezTo>
                      <a:pt x="213" y="418"/>
                      <a:pt x="199" y="236"/>
                      <a:pt x="202" y="57"/>
                    </a:cubicBezTo>
                    <a:cubicBezTo>
                      <a:pt x="202" y="18"/>
                      <a:pt x="177" y="1"/>
                      <a:pt x="150"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2349;p38">
                <a:extLst>
                  <a:ext uri="{FF2B5EF4-FFF2-40B4-BE49-F238E27FC236}">
                    <a16:creationId xmlns:a16="http://schemas.microsoft.com/office/drawing/2014/main" xmlns="" id="{53A74C1E-8994-A04C-E5EC-363007C1629E}"/>
                  </a:ext>
                </a:extLst>
              </p:cNvPr>
              <p:cNvSpPr/>
              <p:nvPr/>
            </p:nvSpPr>
            <p:spPr>
              <a:xfrm>
                <a:off x="452236" y="1280298"/>
                <a:ext cx="9619" cy="20621"/>
              </a:xfrm>
              <a:custGeom>
                <a:avLst/>
                <a:gdLst/>
                <a:ahLst/>
                <a:cxnLst/>
                <a:rect l="l" t="t" r="r" b="b"/>
                <a:pathLst>
                  <a:path w="320" h="686" extrusionOk="0">
                    <a:moveTo>
                      <a:pt x="98" y="1"/>
                    </a:moveTo>
                    <a:cubicBezTo>
                      <a:pt x="59" y="1"/>
                      <a:pt x="16" y="27"/>
                      <a:pt x="12" y="69"/>
                    </a:cubicBezTo>
                    <a:cubicBezTo>
                      <a:pt x="0" y="174"/>
                      <a:pt x="23" y="285"/>
                      <a:pt x="42" y="392"/>
                    </a:cubicBezTo>
                    <a:cubicBezTo>
                      <a:pt x="61" y="502"/>
                      <a:pt x="72" y="597"/>
                      <a:pt x="167" y="669"/>
                    </a:cubicBezTo>
                    <a:cubicBezTo>
                      <a:pt x="181" y="680"/>
                      <a:pt x="200" y="685"/>
                      <a:pt x="218" y="685"/>
                    </a:cubicBezTo>
                    <a:cubicBezTo>
                      <a:pt x="244" y="685"/>
                      <a:pt x="269" y="673"/>
                      <a:pt x="277" y="646"/>
                    </a:cubicBezTo>
                    <a:cubicBezTo>
                      <a:pt x="319" y="536"/>
                      <a:pt x="293" y="456"/>
                      <a:pt x="258" y="346"/>
                    </a:cubicBezTo>
                    <a:cubicBezTo>
                      <a:pt x="228" y="239"/>
                      <a:pt x="209" y="132"/>
                      <a:pt x="160" y="38"/>
                    </a:cubicBezTo>
                    <a:cubicBezTo>
                      <a:pt x="148" y="12"/>
                      <a:pt x="123" y="1"/>
                      <a:pt x="98"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2350;p38">
                <a:extLst>
                  <a:ext uri="{FF2B5EF4-FFF2-40B4-BE49-F238E27FC236}">
                    <a16:creationId xmlns:a16="http://schemas.microsoft.com/office/drawing/2014/main" xmlns="" id="{3CF56AAC-878E-449A-6018-4C867C71E017}"/>
                  </a:ext>
                </a:extLst>
              </p:cNvPr>
              <p:cNvSpPr/>
              <p:nvPr/>
            </p:nvSpPr>
            <p:spPr>
              <a:xfrm>
                <a:off x="429512" y="1246091"/>
                <a:ext cx="10190" cy="20140"/>
              </a:xfrm>
              <a:custGeom>
                <a:avLst/>
                <a:gdLst/>
                <a:ahLst/>
                <a:cxnLst/>
                <a:rect l="l" t="t" r="r" b="b"/>
                <a:pathLst>
                  <a:path w="339" h="670" extrusionOk="0">
                    <a:moveTo>
                      <a:pt x="89" y="1"/>
                    </a:moveTo>
                    <a:cubicBezTo>
                      <a:pt x="46" y="1"/>
                      <a:pt x="1" y="43"/>
                      <a:pt x="19" y="92"/>
                    </a:cubicBezTo>
                    <a:cubicBezTo>
                      <a:pt x="53" y="180"/>
                      <a:pt x="64" y="271"/>
                      <a:pt x="75" y="362"/>
                    </a:cubicBezTo>
                    <a:cubicBezTo>
                      <a:pt x="87" y="454"/>
                      <a:pt x="75" y="549"/>
                      <a:pt x="121" y="628"/>
                    </a:cubicBezTo>
                    <a:cubicBezTo>
                      <a:pt x="140" y="657"/>
                      <a:pt x="168" y="670"/>
                      <a:pt x="197" y="670"/>
                    </a:cubicBezTo>
                    <a:cubicBezTo>
                      <a:pt x="233" y="670"/>
                      <a:pt x="270" y="650"/>
                      <a:pt x="289" y="617"/>
                    </a:cubicBezTo>
                    <a:cubicBezTo>
                      <a:pt x="338" y="526"/>
                      <a:pt x="300" y="400"/>
                      <a:pt x="270" y="309"/>
                    </a:cubicBezTo>
                    <a:cubicBezTo>
                      <a:pt x="243" y="210"/>
                      <a:pt x="189" y="123"/>
                      <a:pt x="140" y="31"/>
                    </a:cubicBezTo>
                    <a:cubicBezTo>
                      <a:pt x="128" y="10"/>
                      <a:pt x="109" y="1"/>
                      <a:pt x="8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2351;p38">
                <a:extLst>
                  <a:ext uri="{FF2B5EF4-FFF2-40B4-BE49-F238E27FC236}">
                    <a16:creationId xmlns:a16="http://schemas.microsoft.com/office/drawing/2014/main" xmlns="" id="{962B1882-DF32-3E35-B705-45F6AB19C839}"/>
                  </a:ext>
                </a:extLst>
              </p:cNvPr>
              <p:cNvSpPr/>
              <p:nvPr/>
            </p:nvSpPr>
            <p:spPr>
              <a:xfrm>
                <a:off x="441866" y="1329144"/>
                <a:ext cx="13828" cy="26874"/>
              </a:xfrm>
              <a:custGeom>
                <a:avLst/>
                <a:gdLst/>
                <a:ahLst/>
                <a:cxnLst/>
                <a:rect l="l" t="t" r="r" b="b"/>
                <a:pathLst>
                  <a:path w="460" h="894" extrusionOk="0">
                    <a:moveTo>
                      <a:pt x="66" y="1"/>
                    </a:moveTo>
                    <a:cubicBezTo>
                      <a:pt x="33" y="1"/>
                      <a:pt x="1" y="25"/>
                      <a:pt x="3" y="67"/>
                    </a:cubicBezTo>
                    <a:cubicBezTo>
                      <a:pt x="10" y="223"/>
                      <a:pt x="45" y="371"/>
                      <a:pt x="101" y="519"/>
                    </a:cubicBezTo>
                    <a:cubicBezTo>
                      <a:pt x="147" y="641"/>
                      <a:pt x="205" y="827"/>
                      <a:pt x="330" y="884"/>
                    </a:cubicBezTo>
                    <a:cubicBezTo>
                      <a:pt x="344" y="891"/>
                      <a:pt x="357" y="893"/>
                      <a:pt x="370" y="893"/>
                    </a:cubicBezTo>
                    <a:cubicBezTo>
                      <a:pt x="421" y="893"/>
                      <a:pt x="459" y="851"/>
                      <a:pt x="459" y="797"/>
                    </a:cubicBezTo>
                    <a:cubicBezTo>
                      <a:pt x="459" y="671"/>
                      <a:pt x="341" y="542"/>
                      <a:pt x="288" y="432"/>
                    </a:cubicBezTo>
                    <a:cubicBezTo>
                      <a:pt x="227" y="306"/>
                      <a:pt x="174" y="173"/>
                      <a:pt x="124" y="40"/>
                    </a:cubicBezTo>
                    <a:cubicBezTo>
                      <a:pt x="113" y="13"/>
                      <a:pt x="89" y="1"/>
                      <a:pt x="66"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2352;p38">
                <a:extLst>
                  <a:ext uri="{FF2B5EF4-FFF2-40B4-BE49-F238E27FC236}">
                    <a16:creationId xmlns:a16="http://schemas.microsoft.com/office/drawing/2014/main" xmlns="" id="{01051383-7711-5EED-6134-AD1FDEBCB7BE}"/>
                  </a:ext>
                </a:extLst>
              </p:cNvPr>
              <p:cNvSpPr/>
              <p:nvPr/>
            </p:nvSpPr>
            <p:spPr>
              <a:xfrm>
                <a:off x="473849" y="1322170"/>
                <a:ext cx="17164" cy="27896"/>
              </a:xfrm>
              <a:custGeom>
                <a:avLst/>
                <a:gdLst/>
                <a:ahLst/>
                <a:cxnLst/>
                <a:rect l="l" t="t" r="r" b="b"/>
                <a:pathLst>
                  <a:path w="571" h="928" extrusionOk="0">
                    <a:moveTo>
                      <a:pt x="96" y="1"/>
                    </a:moveTo>
                    <a:cubicBezTo>
                      <a:pt x="48" y="1"/>
                      <a:pt x="0" y="43"/>
                      <a:pt x="15" y="104"/>
                    </a:cubicBezTo>
                    <a:cubicBezTo>
                      <a:pt x="60" y="264"/>
                      <a:pt x="106" y="413"/>
                      <a:pt x="174" y="564"/>
                    </a:cubicBezTo>
                    <a:cubicBezTo>
                      <a:pt x="235" y="694"/>
                      <a:pt x="288" y="838"/>
                      <a:pt x="414" y="915"/>
                    </a:cubicBezTo>
                    <a:cubicBezTo>
                      <a:pt x="428" y="924"/>
                      <a:pt x="443" y="928"/>
                      <a:pt x="458" y="928"/>
                    </a:cubicBezTo>
                    <a:cubicBezTo>
                      <a:pt x="514" y="928"/>
                      <a:pt x="571" y="873"/>
                      <a:pt x="558" y="815"/>
                    </a:cubicBezTo>
                    <a:cubicBezTo>
                      <a:pt x="536" y="683"/>
                      <a:pt x="437" y="580"/>
                      <a:pt x="372" y="466"/>
                    </a:cubicBezTo>
                    <a:cubicBezTo>
                      <a:pt x="297" y="333"/>
                      <a:pt x="224" y="192"/>
                      <a:pt x="167" y="52"/>
                    </a:cubicBezTo>
                    <a:cubicBezTo>
                      <a:pt x="153" y="16"/>
                      <a:pt x="124" y="1"/>
                      <a:pt x="96"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2353;p38">
                <a:extLst>
                  <a:ext uri="{FF2B5EF4-FFF2-40B4-BE49-F238E27FC236}">
                    <a16:creationId xmlns:a16="http://schemas.microsoft.com/office/drawing/2014/main" xmlns="" id="{9B57C89C-45CA-F1C0-848E-4D7F19D34F39}"/>
                  </a:ext>
                </a:extLst>
              </p:cNvPr>
              <p:cNvSpPr/>
              <p:nvPr/>
            </p:nvSpPr>
            <p:spPr>
              <a:xfrm>
                <a:off x="499610" y="1296680"/>
                <a:ext cx="15030" cy="32345"/>
              </a:xfrm>
              <a:custGeom>
                <a:avLst/>
                <a:gdLst/>
                <a:ahLst/>
                <a:cxnLst/>
                <a:rect l="l" t="t" r="r" b="b"/>
                <a:pathLst>
                  <a:path w="500" h="1076" extrusionOk="0">
                    <a:moveTo>
                      <a:pt x="93" y="1"/>
                    </a:moveTo>
                    <a:cubicBezTo>
                      <a:pt x="47" y="1"/>
                      <a:pt x="1" y="34"/>
                      <a:pt x="10" y="89"/>
                    </a:cubicBezTo>
                    <a:cubicBezTo>
                      <a:pt x="59" y="398"/>
                      <a:pt x="119" y="698"/>
                      <a:pt x="233" y="987"/>
                    </a:cubicBezTo>
                    <a:cubicBezTo>
                      <a:pt x="255" y="1036"/>
                      <a:pt x="302" y="1076"/>
                      <a:pt x="354" y="1076"/>
                    </a:cubicBezTo>
                    <a:cubicBezTo>
                      <a:pt x="358" y="1076"/>
                      <a:pt x="362" y="1075"/>
                      <a:pt x="367" y="1075"/>
                    </a:cubicBezTo>
                    <a:cubicBezTo>
                      <a:pt x="389" y="1070"/>
                      <a:pt x="409" y="1067"/>
                      <a:pt x="428" y="1052"/>
                    </a:cubicBezTo>
                    <a:cubicBezTo>
                      <a:pt x="473" y="1017"/>
                      <a:pt x="500" y="961"/>
                      <a:pt x="477" y="903"/>
                    </a:cubicBezTo>
                    <a:cubicBezTo>
                      <a:pt x="367" y="626"/>
                      <a:pt x="253" y="345"/>
                      <a:pt x="170" y="55"/>
                    </a:cubicBezTo>
                    <a:cubicBezTo>
                      <a:pt x="158" y="18"/>
                      <a:pt x="126" y="1"/>
                      <a:pt x="9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2354;p38">
                <a:extLst>
                  <a:ext uri="{FF2B5EF4-FFF2-40B4-BE49-F238E27FC236}">
                    <a16:creationId xmlns:a16="http://schemas.microsoft.com/office/drawing/2014/main" xmlns="" id="{6A6FE643-290F-96EF-3A66-B457AE706679}"/>
                  </a:ext>
                </a:extLst>
              </p:cNvPr>
              <p:cNvSpPr/>
              <p:nvPr/>
            </p:nvSpPr>
            <p:spPr>
              <a:xfrm>
                <a:off x="536732" y="1341919"/>
                <a:ext cx="12986" cy="31022"/>
              </a:xfrm>
              <a:custGeom>
                <a:avLst/>
                <a:gdLst/>
                <a:ahLst/>
                <a:cxnLst/>
                <a:rect l="l" t="t" r="r" b="b"/>
                <a:pathLst>
                  <a:path w="432" h="1032" extrusionOk="0">
                    <a:moveTo>
                      <a:pt x="71" y="1"/>
                    </a:moveTo>
                    <a:cubicBezTo>
                      <a:pt x="37" y="1"/>
                      <a:pt x="0" y="26"/>
                      <a:pt x="2" y="67"/>
                    </a:cubicBezTo>
                    <a:cubicBezTo>
                      <a:pt x="18" y="242"/>
                      <a:pt x="40" y="406"/>
                      <a:pt x="86" y="573"/>
                    </a:cubicBezTo>
                    <a:cubicBezTo>
                      <a:pt x="124" y="721"/>
                      <a:pt x="162" y="911"/>
                      <a:pt x="288" y="1014"/>
                    </a:cubicBezTo>
                    <a:cubicBezTo>
                      <a:pt x="302" y="1026"/>
                      <a:pt x="323" y="1032"/>
                      <a:pt x="343" y="1032"/>
                    </a:cubicBezTo>
                    <a:cubicBezTo>
                      <a:pt x="382" y="1032"/>
                      <a:pt x="421" y="1011"/>
                      <a:pt x="421" y="969"/>
                    </a:cubicBezTo>
                    <a:cubicBezTo>
                      <a:pt x="432" y="813"/>
                      <a:pt x="344" y="668"/>
                      <a:pt x="291" y="523"/>
                    </a:cubicBezTo>
                    <a:cubicBezTo>
                      <a:pt x="235" y="368"/>
                      <a:pt x="174" y="204"/>
                      <a:pt x="124" y="41"/>
                    </a:cubicBezTo>
                    <a:cubicBezTo>
                      <a:pt x="117" y="13"/>
                      <a:pt x="94" y="1"/>
                      <a:pt x="7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2355;p38">
                <a:extLst>
                  <a:ext uri="{FF2B5EF4-FFF2-40B4-BE49-F238E27FC236}">
                    <a16:creationId xmlns:a16="http://schemas.microsoft.com/office/drawing/2014/main" xmlns="" id="{54D0C4D4-215C-1D66-2C34-7218BD73E75D}"/>
                  </a:ext>
                </a:extLst>
              </p:cNvPr>
              <p:cNvSpPr/>
              <p:nvPr/>
            </p:nvSpPr>
            <p:spPr>
              <a:xfrm>
                <a:off x="541842" y="1162677"/>
                <a:ext cx="14699" cy="29098"/>
              </a:xfrm>
              <a:custGeom>
                <a:avLst/>
                <a:gdLst/>
                <a:ahLst/>
                <a:cxnLst/>
                <a:rect l="l" t="t" r="r" b="b"/>
                <a:pathLst>
                  <a:path w="489" h="968" extrusionOk="0">
                    <a:moveTo>
                      <a:pt x="393" y="0"/>
                    </a:moveTo>
                    <a:cubicBezTo>
                      <a:pt x="377" y="0"/>
                      <a:pt x="361" y="7"/>
                      <a:pt x="350" y="23"/>
                    </a:cubicBezTo>
                    <a:cubicBezTo>
                      <a:pt x="186" y="259"/>
                      <a:pt x="0" y="681"/>
                      <a:pt x="228" y="939"/>
                    </a:cubicBezTo>
                    <a:cubicBezTo>
                      <a:pt x="244" y="958"/>
                      <a:pt x="271" y="968"/>
                      <a:pt x="296" y="968"/>
                    </a:cubicBezTo>
                    <a:cubicBezTo>
                      <a:pt x="329" y="968"/>
                      <a:pt x="360" y="950"/>
                      <a:pt x="365" y="909"/>
                    </a:cubicBezTo>
                    <a:cubicBezTo>
                      <a:pt x="380" y="783"/>
                      <a:pt x="342" y="658"/>
                      <a:pt x="346" y="532"/>
                    </a:cubicBezTo>
                    <a:cubicBezTo>
                      <a:pt x="346" y="385"/>
                      <a:pt x="384" y="225"/>
                      <a:pt x="460" y="95"/>
                    </a:cubicBezTo>
                    <a:cubicBezTo>
                      <a:pt x="488" y="51"/>
                      <a:pt x="438" y="0"/>
                      <a:pt x="39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2356;p38">
                <a:extLst>
                  <a:ext uri="{FF2B5EF4-FFF2-40B4-BE49-F238E27FC236}">
                    <a16:creationId xmlns:a16="http://schemas.microsoft.com/office/drawing/2014/main" xmlns="" id="{F72468F2-77D9-728B-32E1-CA9FB627ED5A}"/>
                  </a:ext>
                </a:extLst>
              </p:cNvPr>
              <p:cNvSpPr/>
              <p:nvPr/>
            </p:nvSpPr>
            <p:spPr>
              <a:xfrm>
                <a:off x="516683" y="1379974"/>
                <a:ext cx="11693" cy="28136"/>
              </a:xfrm>
              <a:custGeom>
                <a:avLst/>
                <a:gdLst/>
                <a:ahLst/>
                <a:cxnLst/>
                <a:rect l="l" t="t" r="r" b="b"/>
                <a:pathLst>
                  <a:path w="389" h="936" extrusionOk="0">
                    <a:moveTo>
                      <a:pt x="85" y="1"/>
                    </a:moveTo>
                    <a:cubicBezTo>
                      <a:pt x="57" y="1"/>
                      <a:pt x="28" y="20"/>
                      <a:pt x="23" y="52"/>
                    </a:cubicBezTo>
                    <a:cubicBezTo>
                      <a:pt x="0" y="185"/>
                      <a:pt x="35" y="345"/>
                      <a:pt x="65" y="478"/>
                    </a:cubicBezTo>
                    <a:cubicBezTo>
                      <a:pt x="92" y="611"/>
                      <a:pt x="114" y="786"/>
                      <a:pt x="206" y="892"/>
                    </a:cubicBezTo>
                    <a:cubicBezTo>
                      <a:pt x="230" y="922"/>
                      <a:pt x="260" y="936"/>
                      <a:pt x="289" y="936"/>
                    </a:cubicBezTo>
                    <a:cubicBezTo>
                      <a:pt x="339" y="936"/>
                      <a:pt x="384" y="896"/>
                      <a:pt x="384" y="831"/>
                    </a:cubicBezTo>
                    <a:cubicBezTo>
                      <a:pt x="388" y="694"/>
                      <a:pt x="312" y="550"/>
                      <a:pt x="270" y="421"/>
                    </a:cubicBezTo>
                    <a:cubicBezTo>
                      <a:pt x="228" y="292"/>
                      <a:pt x="198" y="143"/>
                      <a:pt x="134" y="29"/>
                    </a:cubicBezTo>
                    <a:cubicBezTo>
                      <a:pt x="123" y="9"/>
                      <a:pt x="104" y="1"/>
                      <a:pt x="8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2357;p38">
                <a:extLst>
                  <a:ext uri="{FF2B5EF4-FFF2-40B4-BE49-F238E27FC236}">
                    <a16:creationId xmlns:a16="http://schemas.microsoft.com/office/drawing/2014/main" xmlns="" id="{137C1F1E-1CA4-DA46-3BEF-5FCCF91A77F3}"/>
                  </a:ext>
                </a:extLst>
              </p:cNvPr>
              <p:cNvSpPr/>
              <p:nvPr/>
            </p:nvSpPr>
            <p:spPr>
              <a:xfrm>
                <a:off x="488788" y="1379884"/>
                <a:ext cx="11904" cy="23206"/>
              </a:xfrm>
              <a:custGeom>
                <a:avLst/>
                <a:gdLst/>
                <a:ahLst/>
                <a:cxnLst/>
                <a:rect l="l" t="t" r="r" b="b"/>
                <a:pathLst>
                  <a:path w="396" h="772" extrusionOk="0">
                    <a:moveTo>
                      <a:pt x="92" y="0"/>
                    </a:moveTo>
                    <a:cubicBezTo>
                      <a:pt x="65" y="0"/>
                      <a:pt x="38" y="20"/>
                      <a:pt x="31" y="48"/>
                    </a:cubicBezTo>
                    <a:cubicBezTo>
                      <a:pt x="0" y="150"/>
                      <a:pt x="31" y="283"/>
                      <a:pt x="54" y="386"/>
                    </a:cubicBezTo>
                    <a:cubicBezTo>
                      <a:pt x="77" y="500"/>
                      <a:pt x="103" y="614"/>
                      <a:pt x="160" y="717"/>
                    </a:cubicBezTo>
                    <a:cubicBezTo>
                      <a:pt x="182" y="755"/>
                      <a:pt x="215" y="771"/>
                      <a:pt x="248" y="771"/>
                    </a:cubicBezTo>
                    <a:cubicBezTo>
                      <a:pt x="320" y="771"/>
                      <a:pt x="395" y="697"/>
                      <a:pt x="370" y="614"/>
                    </a:cubicBezTo>
                    <a:cubicBezTo>
                      <a:pt x="339" y="508"/>
                      <a:pt x="286" y="413"/>
                      <a:pt x="248" y="310"/>
                    </a:cubicBezTo>
                    <a:cubicBezTo>
                      <a:pt x="214" y="218"/>
                      <a:pt x="191" y="109"/>
                      <a:pt x="137" y="25"/>
                    </a:cubicBezTo>
                    <a:cubicBezTo>
                      <a:pt x="126" y="7"/>
                      <a:pt x="109" y="0"/>
                      <a:pt x="92"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2358;p38">
                <a:extLst>
                  <a:ext uri="{FF2B5EF4-FFF2-40B4-BE49-F238E27FC236}">
                    <a16:creationId xmlns:a16="http://schemas.microsoft.com/office/drawing/2014/main" xmlns="" id="{2410691A-223F-E1A1-8D57-63D734F1A918}"/>
                  </a:ext>
                </a:extLst>
              </p:cNvPr>
              <p:cNvSpPr/>
              <p:nvPr/>
            </p:nvSpPr>
            <p:spPr>
              <a:xfrm>
                <a:off x="460022" y="1389984"/>
                <a:ext cx="11844" cy="21433"/>
              </a:xfrm>
              <a:custGeom>
                <a:avLst/>
                <a:gdLst/>
                <a:ahLst/>
                <a:cxnLst/>
                <a:rect l="l" t="t" r="r" b="b"/>
                <a:pathLst>
                  <a:path w="394" h="713" extrusionOk="0">
                    <a:moveTo>
                      <a:pt x="68" y="0"/>
                    </a:moveTo>
                    <a:cubicBezTo>
                      <a:pt x="33" y="0"/>
                      <a:pt x="1" y="25"/>
                      <a:pt x="4" y="73"/>
                    </a:cubicBezTo>
                    <a:cubicBezTo>
                      <a:pt x="7" y="175"/>
                      <a:pt x="49" y="278"/>
                      <a:pt x="80" y="377"/>
                    </a:cubicBezTo>
                    <a:cubicBezTo>
                      <a:pt x="113" y="475"/>
                      <a:pt x="136" y="590"/>
                      <a:pt x="209" y="673"/>
                    </a:cubicBezTo>
                    <a:cubicBezTo>
                      <a:pt x="231" y="700"/>
                      <a:pt x="263" y="713"/>
                      <a:pt x="293" y="713"/>
                    </a:cubicBezTo>
                    <a:cubicBezTo>
                      <a:pt x="345" y="713"/>
                      <a:pt x="394" y="676"/>
                      <a:pt x="392" y="609"/>
                    </a:cubicBezTo>
                    <a:cubicBezTo>
                      <a:pt x="383" y="498"/>
                      <a:pt x="327" y="403"/>
                      <a:pt x="281" y="305"/>
                    </a:cubicBezTo>
                    <a:cubicBezTo>
                      <a:pt x="236" y="214"/>
                      <a:pt x="197" y="103"/>
                      <a:pt x="129" y="27"/>
                    </a:cubicBezTo>
                    <a:cubicBezTo>
                      <a:pt x="112" y="9"/>
                      <a:pt x="89" y="0"/>
                      <a:pt x="6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2359;p38">
                <a:extLst>
                  <a:ext uri="{FF2B5EF4-FFF2-40B4-BE49-F238E27FC236}">
                    <a16:creationId xmlns:a16="http://schemas.microsoft.com/office/drawing/2014/main" xmlns="" id="{86ADBCC0-52EE-E35E-8722-061AD808B03F}"/>
                  </a:ext>
                </a:extLst>
              </p:cNvPr>
              <p:cNvSpPr/>
              <p:nvPr/>
            </p:nvSpPr>
            <p:spPr>
              <a:xfrm>
                <a:off x="496093" y="1453168"/>
                <a:ext cx="16172" cy="23898"/>
              </a:xfrm>
              <a:custGeom>
                <a:avLst/>
                <a:gdLst/>
                <a:ahLst/>
                <a:cxnLst/>
                <a:rect l="l" t="t" r="r" b="b"/>
                <a:pathLst>
                  <a:path w="538" h="795" extrusionOk="0">
                    <a:moveTo>
                      <a:pt x="85" y="0"/>
                    </a:moveTo>
                    <a:cubicBezTo>
                      <a:pt x="44" y="0"/>
                      <a:pt x="5" y="29"/>
                      <a:pt x="5" y="84"/>
                    </a:cubicBezTo>
                    <a:cubicBezTo>
                      <a:pt x="1" y="252"/>
                      <a:pt x="43" y="412"/>
                      <a:pt x="134" y="552"/>
                    </a:cubicBezTo>
                    <a:cubicBezTo>
                      <a:pt x="187" y="641"/>
                      <a:pt x="312" y="795"/>
                      <a:pt x="434" y="795"/>
                    </a:cubicBezTo>
                    <a:cubicBezTo>
                      <a:pt x="452" y="795"/>
                      <a:pt x="470" y="792"/>
                      <a:pt x="487" y="784"/>
                    </a:cubicBezTo>
                    <a:cubicBezTo>
                      <a:pt x="518" y="769"/>
                      <a:pt x="538" y="742"/>
                      <a:pt x="538" y="708"/>
                    </a:cubicBezTo>
                    <a:cubicBezTo>
                      <a:pt x="538" y="602"/>
                      <a:pt x="401" y="514"/>
                      <a:pt x="340" y="435"/>
                    </a:cubicBezTo>
                    <a:cubicBezTo>
                      <a:pt x="256" y="328"/>
                      <a:pt x="195" y="207"/>
                      <a:pt x="168" y="73"/>
                    </a:cubicBezTo>
                    <a:cubicBezTo>
                      <a:pt x="159" y="24"/>
                      <a:pt x="122" y="0"/>
                      <a:pt x="85"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2360;p38">
                <a:extLst>
                  <a:ext uri="{FF2B5EF4-FFF2-40B4-BE49-F238E27FC236}">
                    <a16:creationId xmlns:a16="http://schemas.microsoft.com/office/drawing/2014/main" xmlns="" id="{713E8BEA-66F4-E99B-F508-2477A6F63453}"/>
                  </a:ext>
                </a:extLst>
              </p:cNvPr>
              <p:cNvSpPr/>
              <p:nvPr/>
            </p:nvSpPr>
            <p:spPr>
              <a:xfrm>
                <a:off x="522514" y="1437297"/>
                <a:ext cx="15661" cy="23747"/>
              </a:xfrm>
              <a:custGeom>
                <a:avLst/>
                <a:gdLst/>
                <a:ahLst/>
                <a:cxnLst/>
                <a:rect l="l" t="t" r="r" b="b"/>
                <a:pathLst>
                  <a:path w="521" h="790" extrusionOk="0">
                    <a:moveTo>
                      <a:pt x="99" y="1"/>
                    </a:moveTo>
                    <a:cubicBezTo>
                      <a:pt x="50" y="1"/>
                      <a:pt x="0" y="44"/>
                      <a:pt x="23" y="103"/>
                    </a:cubicBezTo>
                    <a:cubicBezTo>
                      <a:pt x="73" y="240"/>
                      <a:pt x="138" y="366"/>
                      <a:pt x="201" y="495"/>
                    </a:cubicBezTo>
                    <a:cubicBezTo>
                      <a:pt x="255" y="601"/>
                      <a:pt x="308" y="719"/>
                      <a:pt x="415" y="780"/>
                    </a:cubicBezTo>
                    <a:cubicBezTo>
                      <a:pt x="426" y="787"/>
                      <a:pt x="437" y="789"/>
                      <a:pt x="447" y="789"/>
                    </a:cubicBezTo>
                    <a:cubicBezTo>
                      <a:pt x="485" y="789"/>
                      <a:pt x="513" y="751"/>
                      <a:pt x="513" y="715"/>
                    </a:cubicBezTo>
                    <a:cubicBezTo>
                      <a:pt x="521" y="594"/>
                      <a:pt x="441" y="475"/>
                      <a:pt x="384" y="377"/>
                    </a:cubicBezTo>
                    <a:cubicBezTo>
                      <a:pt x="312" y="263"/>
                      <a:pt x="243" y="145"/>
                      <a:pt x="164" y="35"/>
                    </a:cubicBezTo>
                    <a:cubicBezTo>
                      <a:pt x="148" y="11"/>
                      <a:pt x="124" y="1"/>
                      <a:pt x="9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2361;p38">
                <a:extLst>
                  <a:ext uri="{FF2B5EF4-FFF2-40B4-BE49-F238E27FC236}">
                    <a16:creationId xmlns:a16="http://schemas.microsoft.com/office/drawing/2014/main" xmlns="" id="{0D4A213D-8884-54D1-8F01-DFA13DF24BD3}"/>
                  </a:ext>
                </a:extLst>
              </p:cNvPr>
              <p:cNvSpPr/>
              <p:nvPr/>
            </p:nvSpPr>
            <p:spPr>
              <a:xfrm>
                <a:off x="546832" y="1412889"/>
                <a:ext cx="15451" cy="29789"/>
              </a:xfrm>
              <a:custGeom>
                <a:avLst/>
                <a:gdLst/>
                <a:ahLst/>
                <a:cxnLst/>
                <a:rect l="l" t="t" r="r" b="b"/>
                <a:pathLst>
                  <a:path w="514" h="991" extrusionOk="0">
                    <a:moveTo>
                      <a:pt x="105" y="1"/>
                    </a:moveTo>
                    <a:cubicBezTo>
                      <a:pt x="55" y="1"/>
                      <a:pt x="1" y="57"/>
                      <a:pt x="17" y="117"/>
                    </a:cubicBezTo>
                    <a:cubicBezTo>
                      <a:pt x="89" y="398"/>
                      <a:pt x="176" y="683"/>
                      <a:pt x="309" y="942"/>
                    </a:cubicBezTo>
                    <a:cubicBezTo>
                      <a:pt x="327" y="977"/>
                      <a:pt x="355" y="991"/>
                      <a:pt x="384" y="991"/>
                    </a:cubicBezTo>
                    <a:cubicBezTo>
                      <a:pt x="446" y="991"/>
                      <a:pt x="514" y="923"/>
                      <a:pt x="496" y="850"/>
                    </a:cubicBezTo>
                    <a:cubicBezTo>
                      <a:pt x="424" y="569"/>
                      <a:pt x="298" y="299"/>
                      <a:pt x="164" y="41"/>
                    </a:cubicBezTo>
                    <a:cubicBezTo>
                      <a:pt x="150" y="12"/>
                      <a:pt x="128" y="1"/>
                      <a:pt x="10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2362;p38">
                <a:extLst>
                  <a:ext uri="{FF2B5EF4-FFF2-40B4-BE49-F238E27FC236}">
                    <a16:creationId xmlns:a16="http://schemas.microsoft.com/office/drawing/2014/main" xmlns="" id="{6FC8A91F-192E-4763-58C0-65AF89EB386C}"/>
                  </a:ext>
                </a:extLst>
              </p:cNvPr>
              <p:cNvSpPr/>
              <p:nvPr/>
            </p:nvSpPr>
            <p:spPr>
              <a:xfrm>
                <a:off x="565349" y="1484519"/>
                <a:ext cx="17675" cy="30180"/>
              </a:xfrm>
              <a:custGeom>
                <a:avLst/>
                <a:gdLst/>
                <a:ahLst/>
                <a:cxnLst/>
                <a:rect l="l" t="t" r="r" b="b"/>
                <a:pathLst>
                  <a:path w="588" h="1004" extrusionOk="0">
                    <a:moveTo>
                      <a:pt x="79" y="1"/>
                    </a:moveTo>
                    <a:cubicBezTo>
                      <a:pt x="40" y="1"/>
                      <a:pt x="1" y="37"/>
                      <a:pt x="16" y="83"/>
                    </a:cubicBezTo>
                    <a:cubicBezTo>
                      <a:pt x="73" y="243"/>
                      <a:pt x="150" y="395"/>
                      <a:pt x="218" y="551"/>
                    </a:cubicBezTo>
                    <a:cubicBezTo>
                      <a:pt x="278" y="688"/>
                      <a:pt x="336" y="855"/>
                      <a:pt x="434" y="969"/>
                    </a:cubicBezTo>
                    <a:cubicBezTo>
                      <a:pt x="454" y="993"/>
                      <a:pt x="478" y="1003"/>
                      <a:pt x="501" y="1003"/>
                    </a:cubicBezTo>
                    <a:cubicBezTo>
                      <a:pt x="547" y="1003"/>
                      <a:pt x="588" y="960"/>
                      <a:pt x="575" y="901"/>
                    </a:cubicBezTo>
                    <a:cubicBezTo>
                      <a:pt x="545" y="752"/>
                      <a:pt x="446" y="604"/>
                      <a:pt x="373" y="471"/>
                    </a:cubicBezTo>
                    <a:cubicBezTo>
                      <a:pt x="294" y="327"/>
                      <a:pt x="222" y="171"/>
                      <a:pt x="127" y="27"/>
                    </a:cubicBezTo>
                    <a:cubicBezTo>
                      <a:pt x="115" y="9"/>
                      <a:pt x="97" y="1"/>
                      <a:pt x="7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2363;p38">
                <a:extLst>
                  <a:ext uri="{FF2B5EF4-FFF2-40B4-BE49-F238E27FC236}">
                    <a16:creationId xmlns:a16="http://schemas.microsoft.com/office/drawing/2014/main" xmlns="" id="{7398BC1B-9E98-25B6-5A9E-4254FE57299D}"/>
                  </a:ext>
                </a:extLst>
              </p:cNvPr>
              <p:cNvSpPr/>
              <p:nvPr/>
            </p:nvSpPr>
            <p:spPr>
              <a:xfrm>
                <a:off x="546892" y="1493777"/>
                <a:ext cx="14489" cy="23988"/>
              </a:xfrm>
              <a:custGeom>
                <a:avLst/>
                <a:gdLst/>
                <a:ahLst/>
                <a:cxnLst/>
                <a:rect l="l" t="t" r="r" b="b"/>
                <a:pathLst>
                  <a:path w="482" h="798" extrusionOk="0">
                    <a:moveTo>
                      <a:pt x="90" y="1"/>
                    </a:moveTo>
                    <a:cubicBezTo>
                      <a:pt x="45" y="1"/>
                      <a:pt x="0" y="41"/>
                      <a:pt x="15" y="98"/>
                    </a:cubicBezTo>
                    <a:cubicBezTo>
                      <a:pt x="71" y="327"/>
                      <a:pt x="143" y="566"/>
                      <a:pt x="276" y="760"/>
                    </a:cubicBezTo>
                    <a:cubicBezTo>
                      <a:pt x="296" y="786"/>
                      <a:pt x="324" y="798"/>
                      <a:pt x="353" y="798"/>
                    </a:cubicBezTo>
                    <a:cubicBezTo>
                      <a:pt x="417" y="798"/>
                      <a:pt x="482" y="743"/>
                      <a:pt x="448" y="672"/>
                    </a:cubicBezTo>
                    <a:cubicBezTo>
                      <a:pt x="349" y="463"/>
                      <a:pt x="231" y="270"/>
                      <a:pt x="155" y="49"/>
                    </a:cubicBezTo>
                    <a:cubicBezTo>
                      <a:pt x="142" y="15"/>
                      <a:pt x="116" y="1"/>
                      <a:pt x="90"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2364;p38">
                <a:extLst>
                  <a:ext uri="{FF2B5EF4-FFF2-40B4-BE49-F238E27FC236}">
                    <a16:creationId xmlns:a16="http://schemas.microsoft.com/office/drawing/2014/main" xmlns="" id="{7977BCAB-A894-B00A-CBCA-3C7CA296375B}"/>
                  </a:ext>
                </a:extLst>
              </p:cNvPr>
              <p:cNvSpPr/>
              <p:nvPr/>
            </p:nvSpPr>
            <p:spPr>
              <a:xfrm>
                <a:off x="517525" y="1506673"/>
                <a:ext cx="17615" cy="24529"/>
              </a:xfrm>
              <a:custGeom>
                <a:avLst/>
                <a:gdLst/>
                <a:ahLst/>
                <a:cxnLst/>
                <a:rect l="l" t="t" r="r" b="b"/>
                <a:pathLst>
                  <a:path w="586" h="816" extrusionOk="0">
                    <a:moveTo>
                      <a:pt x="92" y="1"/>
                    </a:moveTo>
                    <a:cubicBezTo>
                      <a:pt x="45" y="1"/>
                      <a:pt x="0" y="53"/>
                      <a:pt x="30" y="106"/>
                    </a:cubicBezTo>
                    <a:cubicBezTo>
                      <a:pt x="102" y="236"/>
                      <a:pt x="174" y="362"/>
                      <a:pt x="250" y="487"/>
                    </a:cubicBezTo>
                    <a:cubicBezTo>
                      <a:pt x="318" y="601"/>
                      <a:pt x="379" y="727"/>
                      <a:pt x="486" y="806"/>
                    </a:cubicBezTo>
                    <a:cubicBezTo>
                      <a:pt x="496" y="813"/>
                      <a:pt x="508" y="816"/>
                      <a:pt x="520" y="816"/>
                    </a:cubicBezTo>
                    <a:cubicBezTo>
                      <a:pt x="552" y="816"/>
                      <a:pt x="585" y="796"/>
                      <a:pt x="577" y="761"/>
                    </a:cubicBezTo>
                    <a:cubicBezTo>
                      <a:pt x="554" y="627"/>
                      <a:pt x="478" y="525"/>
                      <a:pt x="406" y="415"/>
                    </a:cubicBezTo>
                    <a:cubicBezTo>
                      <a:pt x="322" y="285"/>
                      <a:pt x="235" y="157"/>
                      <a:pt x="148" y="31"/>
                    </a:cubicBezTo>
                    <a:cubicBezTo>
                      <a:pt x="132" y="10"/>
                      <a:pt x="112" y="1"/>
                      <a:pt x="92"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2365;p38">
                <a:extLst>
                  <a:ext uri="{FF2B5EF4-FFF2-40B4-BE49-F238E27FC236}">
                    <a16:creationId xmlns:a16="http://schemas.microsoft.com/office/drawing/2014/main" xmlns="" id="{42771D63-4B73-22A4-1E59-50427826D446}"/>
                  </a:ext>
                </a:extLst>
              </p:cNvPr>
              <p:cNvSpPr/>
              <p:nvPr/>
            </p:nvSpPr>
            <p:spPr>
              <a:xfrm>
                <a:off x="559758" y="1538175"/>
                <a:ext cx="20982" cy="28527"/>
              </a:xfrm>
              <a:custGeom>
                <a:avLst/>
                <a:gdLst/>
                <a:ahLst/>
                <a:cxnLst/>
                <a:rect l="l" t="t" r="r" b="b"/>
                <a:pathLst>
                  <a:path w="698" h="949" extrusionOk="0">
                    <a:moveTo>
                      <a:pt x="84" y="0"/>
                    </a:moveTo>
                    <a:cubicBezTo>
                      <a:pt x="40" y="0"/>
                      <a:pt x="0" y="49"/>
                      <a:pt x="27" y="101"/>
                    </a:cubicBezTo>
                    <a:cubicBezTo>
                      <a:pt x="108" y="249"/>
                      <a:pt x="187" y="397"/>
                      <a:pt x="275" y="546"/>
                    </a:cubicBezTo>
                    <a:cubicBezTo>
                      <a:pt x="354" y="674"/>
                      <a:pt x="422" y="827"/>
                      <a:pt x="541" y="925"/>
                    </a:cubicBezTo>
                    <a:cubicBezTo>
                      <a:pt x="558" y="941"/>
                      <a:pt x="577" y="948"/>
                      <a:pt x="596" y="948"/>
                    </a:cubicBezTo>
                    <a:cubicBezTo>
                      <a:pt x="648" y="948"/>
                      <a:pt x="697" y="893"/>
                      <a:pt x="678" y="834"/>
                    </a:cubicBezTo>
                    <a:cubicBezTo>
                      <a:pt x="632" y="686"/>
                      <a:pt x="525" y="560"/>
                      <a:pt x="438" y="435"/>
                    </a:cubicBezTo>
                    <a:cubicBezTo>
                      <a:pt x="339" y="295"/>
                      <a:pt x="240" y="162"/>
                      <a:pt x="134" y="28"/>
                    </a:cubicBezTo>
                    <a:cubicBezTo>
                      <a:pt x="120" y="8"/>
                      <a:pt x="101" y="0"/>
                      <a:pt x="84"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2366;p38">
                <a:extLst>
                  <a:ext uri="{FF2B5EF4-FFF2-40B4-BE49-F238E27FC236}">
                    <a16:creationId xmlns:a16="http://schemas.microsoft.com/office/drawing/2014/main" xmlns="" id="{0166A66F-8A56-C9BC-9F10-45588DBE3327}"/>
                  </a:ext>
                </a:extLst>
              </p:cNvPr>
              <p:cNvSpPr/>
              <p:nvPr/>
            </p:nvSpPr>
            <p:spPr>
              <a:xfrm>
                <a:off x="575208" y="1532614"/>
                <a:ext cx="20351" cy="23086"/>
              </a:xfrm>
              <a:custGeom>
                <a:avLst/>
                <a:gdLst/>
                <a:ahLst/>
                <a:cxnLst/>
                <a:rect l="l" t="t" r="r" b="b"/>
                <a:pathLst>
                  <a:path w="677" h="768" extrusionOk="0">
                    <a:moveTo>
                      <a:pt x="139" y="0"/>
                    </a:moveTo>
                    <a:cubicBezTo>
                      <a:pt x="69" y="0"/>
                      <a:pt x="0" y="84"/>
                      <a:pt x="53" y="152"/>
                    </a:cubicBezTo>
                    <a:cubicBezTo>
                      <a:pt x="194" y="335"/>
                      <a:pt x="308" y="540"/>
                      <a:pt x="449" y="715"/>
                    </a:cubicBezTo>
                    <a:cubicBezTo>
                      <a:pt x="475" y="747"/>
                      <a:pt x="509" y="768"/>
                      <a:pt x="549" y="768"/>
                    </a:cubicBezTo>
                    <a:cubicBezTo>
                      <a:pt x="562" y="768"/>
                      <a:pt x="575" y="766"/>
                      <a:pt x="589" y="761"/>
                    </a:cubicBezTo>
                    <a:cubicBezTo>
                      <a:pt x="608" y="754"/>
                      <a:pt x="624" y="742"/>
                      <a:pt x="638" y="726"/>
                    </a:cubicBezTo>
                    <a:cubicBezTo>
                      <a:pt x="666" y="700"/>
                      <a:pt x="677" y="647"/>
                      <a:pt x="661" y="609"/>
                    </a:cubicBezTo>
                    <a:cubicBezTo>
                      <a:pt x="566" y="384"/>
                      <a:pt x="376" y="187"/>
                      <a:pt x="198" y="24"/>
                    </a:cubicBezTo>
                    <a:cubicBezTo>
                      <a:pt x="180" y="7"/>
                      <a:pt x="159" y="0"/>
                      <a:pt x="139"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2367;p38">
                <a:extLst>
                  <a:ext uri="{FF2B5EF4-FFF2-40B4-BE49-F238E27FC236}">
                    <a16:creationId xmlns:a16="http://schemas.microsoft.com/office/drawing/2014/main" xmlns="" id="{0CD7ACA6-CE3B-CDEF-73CA-EF73914A2DED}"/>
                  </a:ext>
                </a:extLst>
              </p:cNvPr>
              <p:cNvSpPr/>
              <p:nvPr/>
            </p:nvSpPr>
            <p:spPr>
              <a:xfrm>
                <a:off x="599075" y="1577281"/>
                <a:ext cx="21072" cy="22305"/>
              </a:xfrm>
              <a:custGeom>
                <a:avLst/>
                <a:gdLst/>
                <a:ahLst/>
                <a:cxnLst/>
                <a:rect l="l" t="t" r="r" b="b"/>
                <a:pathLst>
                  <a:path w="701" h="742" extrusionOk="0">
                    <a:moveTo>
                      <a:pt x="98" y="0"/>
                    </a:moveTo>
                    <a:cubicBezTo>
                      <a:pt x="47" y="0"/>
                      <a:pt x="0" y="55"/>
                      <a:pt x="35" y="112"/>
                    </a:cubicBezTo>
                    <a:cubicBezTo>
                      <a:pt x="172" y="321"/>
                      <a:pt x="320" y="533"/>
                      <a:pt x="499" y="712"/>
                    </a:cubicBezTo>
                    <a:cubicBezTo>
                      <a:pt x="519" y="733"/>
                      <a:pt x="540" y="742"/>
                      <a:pt x="561" y="742"/>
                    </a:cubicBezTo>
                    <a:cubicBezTo>
                      <a:pt x="636" y="742"/>
                      <a:pt x="700" y="631"/>
                      <a:pt x="632" y="560"/>
                    </a:cubicBezTo>
                    <a:cubicBezTo>
                      <a:pt x="468" y="385"/>
                      <a:pt x="305" y="217"/>
                      <a:pt x="156" y="31"/>
                    </a:cubicBezTo>
                    <a:cubicBezTo>
                      <a:pt x="140" y="9"/>
                      <a:pt x="119" y="0"/>
                      <a:pt x="9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2368;p38">
                <a:extLst>
                  <a:ext uri="{FF2B5EF4-FFF2-40B4-BE49-F238E27FC236}">
                    <a16:creationId xmlns:a16="http://schemas.microsoft.com/office/drawing/2014/main" xmlns="" id="{09555EBE-8BCC-34ED-2185-CEA508966888}"/>
                  </a:ext>
                </a:extLst>
              </p:cNvPr>
              <p:cNvSpPr/>
              <p:nvPr/>
            </p:nvSpPr>
            <p:spPr>
              <a:xfrm>
                <a:off x="756795" y="1252013"/>
                <a:ext cx="5862" cy="26242"/>
              </a:xfrm>
              <a:custGeom>
                <a:avLst/>
                <a:gdLst/>
                <a:ahLst/>
                <a:cxnLst/>
                <a:rect l="l" t="t" r="r" b="b"/>
                <a:pathLst>
                  <a:path w="195" h="873" extrusionOk="0">
                    <a:moveTo>
                      <a:pt x="81" y="0"/>
                    </a:moveTo>
                    <a:cubicBezTo>
                      <a:pt x="76" y="0"/>
                      <a:pt x="70" y="3"/>
                      <a:pt x="69" y="9"/>
                    </a:cubicBezTo>
                    <a:cubicBezTo>
                      <a:pt x="46" y="146"/>
                      <a:pt x="35" y="280"/>
                      <a:pt x="31" y="420"/>
                    </a:cubicBezTo>
                    <a:cubicBezTo>
                      <a:pt x="23" y="557"/>
                      <a:pt x="0" y="701"/>
                      <a:pt x="42" y="834"/>
                    </a:cubicBezTo>
                    <a:cubicBezTo>
                      <a:pt x="48" y="859"/>
                      <a:pt x="73" y="872"/>
                      <a:pt x="98" y="872"/>
                    </a:cubicBezTo>
                    <a:cubicBezTo>
                      <a:pt x="118" y="872"/>
                      <a:pt x="138" y="863"/>
                      <a:pt x="145" y="842"/>
                    </a:cubicBezTo>
                    <a:cubicBezTo>
                      <a:pt x="194" y="713"/>
                      <a:pt x="179" y="572"/>
                      <a:pt x="168" y="435"/>
                    </a:cubicBezTo>
                    <a:cubicBezTo>
                      <a:pt x="160" y="287"/>
                      <a:pt x="137" y="150"/>
                      <a:pt x="88" y="6"/>
                    </a:cubicBezTo>
                    <a:cubicBezTo>
                      <a:pt x="88" y="2"/>
                      <a:pt x="84" y="0"/>
                      <a:pt x="81"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2369;p38">
                <a:extLst>
                  <a:ext uri="{FF2B5EF4-FFF2-40B4-BE49-F238E27FC236}">
                    <a16:creationId xmlns:a16="http://schemas.microsoft.com/office/drawing/2014/main" xmlns="" id="{DFB9162A-38EF-39C0-68C0-4BBF1AEC0B83}"/>
                  </a:ext>
                </a:extLst>
              </p:cNvPr>
              <p:cNvSpPr/>
              <p:nvPr/>
            </p:nvSpPr>
            <p:spPr>
              <a:xfrm>
                <a:off x="737256" y="1257002"/>
                <a:ext cx="6192" cy="25611"/>
              </a:xfrm>
              <a:custGeom>
                <a:avLst/>
                <a:gdLst/>
                <a:ahLst/>
                <a:cxnLst/>
                <a:rect l="l" t="t" r="r" b="b"/>
                <a:pathLst>
                  <a:path w="206" h="852" extrusionOk="0">
                    <a:moveTo>
                      <a:pt x="92" y="0"/>
                    </a:moveTo>
                    <a:cubicBezTo>
                      <a:pt x="72" y="0"/>
                      <a:pt x="50" y="14"/>
                      <a:pt x="46" y="37"/>
                    </a:cubicBezTo>
                    <a:cubicBezTo>
                      <a:pt x="20" y="174"/>
                      <a:pt x="27" y="319"/>
                      <a:pt x="23" y="456"/>
                    </a:cubicBezTo>
                    <a:cubicBezTo>
                      <a:pt x="20" y="581"/>
                      <a:pt x="0" y="721"/>
                      <a:pt x="69" y="832"/>
                    </a:cubicBezTo>
                    <a:cubicBezTo>
                      <a:pt x="77" y="845"/>
                      <a:pt x="91" y="851"/>
                      <a:pt x="104" y="851"/>
                    </a:cubicBezTo>
                    <a:cubicBezTo>
                      <a:pt x="120" y="851"/>
                      <a:pt x="136" y="843"/>
                      <a:pt x="145" y="828"/>
                    </a:cubicBezTo>
                    <a:cubicBezTo>
                      <a:pt x="206" y="714"/>
                      <a:pt x="179" y="570"/>
                      <a:pt x="171" y="444"/>
                    </a:cubicBezTo>
                    <a:cubicBezTo>
                      <a:pt x="164" y="307"/>
                      <a:pt x="160" y="166"/>
                      <a:pt x="129" y="30"/>
                    </a:cubicBezTo>
                    <a:cubicBezTo>
                      <a:pt x="124" y="9"/>
                      <a:pt x="108" y="0"/>
                      <a:pt x="92"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2370;p38">
                <a:extLst>
                  <a:ext uri="{FF2B5EF4-FFF2-40B4-BE49-F238E27FC236}">
                    <a16:creationId xmlns:a16="http://schemas.microsoft.com/office/drawing/2014/main" xmlns="" id="{440CF8A8-B473-E00B-917A-975FD9373043}"/>
                  </a:ext>
                </a:extLst>
              </p:cNvPr>
              <p:cNvSpPr/>
              <p:nvPr/>
            </p:nvSpPr>
            <p:spPr>
              <a:xfrm>
                <a:off x="696917" y="1329415"/>
                <a:ext cx="7335" cy="21884"/>
              </a:xfrm>
              <a:custGeom>
                <a:avLst/>
                <a:gdLst/>
                <a:ahLst/>
                <a:cxnLst/>
                <a:rect l="l" t="t" r="r" b="b"/>
                <a:pathLst>
                  <a:path w="244" h="728" extrusionOk="0">
                    <a:moveTo>
                      <a:pt x="145" y="1"/>
                    </a:moveTo>
                    <a:cubicBezTo>
                      <a:pt x="121" y="1"/>
                      <a:pt x="97" y="14"/>
                      <a:pt x="95" y="39"/>
                    </a:cubicBezTo>
                    <a:cubicBezTo>
                      <a:pt x="88" y="149"/>
                      <a:pt x="69" y="259"/>
                      <a:pt x="53" y="365"/>
                    </a:cubicBezTo>
                    <a:cubicBezTo>
                      <a:pt x="38" y="468"/>
                      <a:pt x="0" y="567"/>
                      <a:pt x="27" y="666"/>
                    </a:cubicBezTo>
                    <a:cubicBezTo>
                      <a:pt x="36" y="705"/>
                      <a:pt x="76" y="727"/>
                      <a:pt x="114" y="727"/>
                    </a:cubicBezTo>
                    <a:cubicBezTo>
                      <a:pt x="139" y="727"/>
                      <a:pt x="164" y="717"/>
                      <a:pt x="179" y="697"/>
                    </a:cubicBezTo>
                    <a:cubicBezTo>
                      <a:pt x="244" y="605"/>
                      <a:pt x="236" y="488"/>
                      <a:pt x="236" y="377"/>
                    </a:cubicBezTo>
                    <a:cubicBezTo>
                      <a:pt x="236" y="255"/>
                      <a:pt x="216" y="149"/>
                      <a:pt x="190" y="31"/>
                    </a:cubicBezTo>
                    <a:cubicBezTo>
                      <a:pt x="185" y="10"/>
                      <a:pt x="165" y="1"/>
                      <a:pt x="14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2371;p38">
                <a:extLst>
                  <a:ext uri="{FF2B5EF4-FFF2-40B4-BE49-F238E27FC236}">
                    <a16:creationId xmlns:a16="http://schemas.microsoft.com/office/drawing/2014/main" xmlns="" id="{5CE20408-14B6-9B53-848F-421D85B23210}"/>
                  </a:ext>
                </a:extLst>
              </p:cNvPr>
              <p:cNvSpPr/>
              <p:nvPr/>
            </p:nvSpPr>
            <p:spPr>
              <a:xfrm>
                <a:off x="680926" y="1282913"/>
                <a:ext cx="7214" cy="22305"/>
              </a:xfrm>
              <a:custGeom>
                <a:avLst/>
                <a:gdLst/>
                <a:ahLst/>
                <a:cxnLst/>
                <a:rect l="l" t="t" r="r" b="b"/>
                <a:pathLst>
                  <a:path w="240" h="742" extrusionOk="0">
                    <a:moveTo>
                      <a:pt x="115" y="0"/>
                    </a:moveTo>
                    <a:cubicBezTo>
                      <a:pt x="96" y="0"/>
                      <a:pt x="77" y="12"/>
                      <a:pt x="72" y="38"/>
                    </a:cubicBezTo>
                    <a:cubicBezTo>
                      <a:pt x="49" y="171"/>
                      <a:pt x="38" y="305"/>
                      <a:pt x="27" y="445"/>
                    </a:cubicBezTo>
                    <a:cubicBezTo>
                      <a:pt x="18" y="547"/>
                      <a:pt x="0" y="650"/>
                      <a:pt x="83" y="730"/>
                    </a:cubicBezTo>
                    <a:cubicBezTo>
                      <a:pt x="93" y="738"/>
                      <a:pt x="104" y="741"/>
                      <a:pt x="115" y="741"/>
                    </a:cubicBezTo>
                    <a:cubicBezTo>
                      <a:pt x="130" y="741"/>
                      <a:pt x="145" y="735"/>
                      <a:pt x="155" y="726"/>
                    </a:cubicBezTo>
                    <a:cubicBezTo>
                      <a:pt x="239" y="647"/>
                      <a:pt x="216" y="536"/>
                      <a:pt x="209" y="430"/>
                    </a:cubicBezTo>
                    <a:cubicBezTo>
                      <a:pt x="197" y="296"/>
                      <a:pt x="186" y="171"/>
                      <a:pt x="164" y="42"/>
                    </a:cubicBezTo>
                    <a:cubicBezTo>
                      <a:pt x="159" y="15"/>
                      <a:pt x="137" y="0"/>
                      <a:pt x="115"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2372;p38">
                <a:extLst>
                  <a:ext uri="{FF2B5EF4-FFF2-40B4-BE49-F238E27FC236}">
                    <a16:creationId xmlns:a16="http://schemas.microsoft.com/office/drawing/2014/main" xmlns="" id="{03029281-7A4C-EDEC-98BF-00A51A464DE4}"/>
                  </a:ext>
                </a:extLst>
              </p:cNvPr>
              <p:cNvSpPr/>
              <p:nvPr/>
            </p:nvSpPr>
            <p:spPr>
              <a:xfrm>
                <a:off x="637039" y="1268425"/>
                <a:ext cx="9830" cy="25401"/>
              </a:xfrm>
              <a:custGeom>
                <a:avLst/>
                <a:gdLst/>
                <a:ahLst/>
                <a:cxnLst/>
                <a:rect l="l" t="t" r="r" b="b"/>
                <a:pathLst>
                  <a:path w="327" h="845" extrusionOk="0">
                    <a:moveTo>
                      <a:pt x="96" y="0"/>
                    </a:moveTo>
                    <a:cubicBezTo>
                      <a:pt x="85" y="0"/>
                      <a:pt x="74" y="6"/>
                      <a:pt x="69" y="18"/>
                    </a:cubicBezTo>
                    <a:cubicBezTo>
                      <a:pt x="4" y="148"/>
                      <a:pt x="0" y="304"/>
                      <a:pt x="4" y="444"/>
                    </a:cubicBezTo>
                    <a:cubicBezTo>
                      <a:pt x="8" y="569"/>
                      <a:pt x="0" y="775"/>
                      <a:pt x="133" y="836"/>
                    </a:cubicBezTo>
                    <a:cubicBezTo>
                      <a:pt x="147" y="842"/>
                      <a:pt x="161" y="845"/>
                      <a:pt x="174" y="845"/>
                    </a:cubicBezTo>
                    <a:cubicBezTo>
                      <a:pt x="209" y="845"/>
                      <a:pt x="239" y="824"/>
                      <a:pt x="258" y="790"/>
                    </a:cubicBezTo>
                    <a:cubicBezTo>
                      <a:pt x="327" y="687"/>
                      <a:pt x="236" y="527"/>
                      <a:pt x="209" y="422"/>
                    </a:cubicBezTo>
                    <a:cubicBezTo>
                      <a:pt x="175" y="288"/>
                      <a:pt x="167" y="151"/>
                      <a:pt x="125" y="22"/>
                    </a:cubicBezTo>
                    <a:cubicBezTo>
                      <a:pt x="121" y="8"/>
                      <a:pt x="109" y="0"/>
                      <a:pt x="96"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2373;p38">
                <a:extLst>
                  <a:ext uri="{FF2B5EF4-FFF2-40B4-BE49-F238E27FC236}">
                    <a16:creationId xmlns:a16="http://schemas.microsoft.com/office/drawing/2014/main" xmlns="" id="{8E21D14D-1426-6130-E4D3-990FBEA76A98}"/>
                  </a:ext>
                </a:extLst>
              </p:cNvPr>
              <p:cNvSpPr/>
              <p:nvPr/>
            </p:nvSpPr>
            <p:spPr>
              <a:xfrm>
                <a:off x="600698" y="1217294"/>
                <a:ext cx="7425" cy="23297"/>
              </a:xfrm>
              <a:custGeom>
                <a:avLst/>
                <a:gdLst/>
                <a:ahLst/>
                <a:cxnLst/>
                <a:rect l="l" t="t" r="r" b="b"/>
                <a:pathLst>
                  <a:path w="247" h="775" extrusionOk="0">
                    <a:moveTo>
                      <a:pt x="49" y="0"/>
                    </a:moveTo>
                    <a:cubicBezTo>
                      <a:pt x="32" y="0"/>
                      <a:pt x="15" y="13"/>
                      <a:pt x="15" y="35"/>
                    </a:cubicBezTo>
                    <a:cubicBezTo>
                      <a:pt x="11" y="161"/>
                      <a:pt x="0" y="282"/>
                      <a:pt x="11" y="412"/>
                    </a:cubicBezTo>
                    <a:cubicBezTo>
                      <a:pt x="18" y="514"/>
                      <a:pt x="15" y="651"/>
                      <a:pt x="80" y="738"/>
                    </a:cubicBezTo>
                    <a:cubicBezTo>
                      <a:pt x="97" y="763"/>
                      <a:pt x="126" y="774"/>
                      <a:pt x="155" y="774"/>
                    </a:cubicBezTo>
                    <a:cubicBezTo>
                      <a:pt x="194" y="774"/>
                      <a:pt x="231" y="752"/>
                      <a:pt x="236" y="708"/>
                    </a:cubicBezTo>
                    <a:cubicBezTo>
                      <a:pt x="247" y="601"/>
                      <a:pt x="194" y="499"/>
                      <a:pt x="167" y="396"/>
                    </a:cubicBezTo>
                    <a:cubicBezTo>
                      <a:pt x="137" y="278"/>
                      <a:pt x="99" y="153"/>
                      <a:pt x="83" y="31"/>
                    </a:cubicBezTo>
                    <a:cubicBezTo>
                      <a:pt x="80" y="10"/>
                      <a:pt x="65" y="0"/>
                      <a:pt x="49"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2374;p38">
                <a:extLst>
                  <a:ext uri="{FF2B5EF4-FFF2-40B4-BE49-F238E27FC236}">
                    <a16:creationId xmlns:a16="http://schemas.microsoft.com/office/drawing/2014/main" xmlns="" id="{059E7191-3F58-D8A1-C715-E548E1F414F0}"/>
                  </a:ext>
                </a:extLst>
              </p:cNvPr>
              <p:cNvSpPr/>
              <p:nvPr/>
            </p:nvSpPr>
            <p:spPr>
              <a:xfrm>
                <a:off x="629915" y="1194480"/>
                <a:ext cx="8266" cy="22996"/>
              </a:xfrm>
              <a:custGeom>
                <a:avLst/>
                <a:gdLst/>
                <a:ahLst/>
                <a:cxnLst/>
                <a:rect l="l" t="t" r="r" b="b"/>
                <a:pathLst>
                  <a:path w="275" h="765" extrusionOk="0">
                    <a:moveTo>
                      <a:pt x="82" y="1"/>
                    </a:moveTo>
                    <a:cubicBezTo>
                      <a:pt x="62" y="1"/>
                      <a:pt x="45" y="12"/>
                      <a:pt x="43" y="37"/>
                    </a:cubicBezTo>
                    <a:cubicBezTo>
                      <a:pt x="36" y="151"/>
                      <a:pt x="27" y="269"/>
                      <a:pt x="24" y="383"/>
                    </a:cubicBezTo>
                    <a:cubicBezTo>
                      <a:pt x="24" y="490"/>
                      <a:pt x="1" y="638"/>
                      <a:pt x="69" y="725"/>
                    </a:cubicBezTo>
                    <a:cubicBezTo>
                      <a:pt x="90" y="750"/>
                      <a:pt x="123" y="764"/>
                      <a:pt x="154" y="764"/>
                    </a:cubicBezTo>
                    <a:cubicBezTo>
                      <a:pt x="187" y="764"/>
                      <a:pt x="217" y="749"/>
                      <a:pt x="233" y="714"/>
                    </a:cubicBezTo>
                    <a:cubicBezTo>
                      <a:pt x="275" y="608"/>
                      <a:pt x="225" y="497"/>
                      <a:pt x="203" y="391"/>
                    </a:cubicBezTo>
                    <a:cubicBezTo>
                      <a:pt x="180" y="273"/>
                      <a:pt x="153" y="159"/>
                      <a:pt x="134" y="41"/>
                    </a:cubicBezTo>
                    <a:cubicBezTo>
                      <a:pt x="130" y="16"/>
                      <a:pt x="105" y="1"/>
                      <a:pt x="82"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2375;p38">
                <a:extLst>
                  <a:ext uri="{FF2B5EF4-FFF2-40B4-BE49-F238E27FC236}">
                    <a16:creationId xmlns:a16="http://schemas.microsoft.com/office/drawing/2014/main" xmlns="" id="{7DFBE9A7-501A-33B6-BEE7-D80C1B9F8D61}"/>
                  </a:ext>
                </a:extLst>
              </p:cNvPr>
              <p:cNvSpPr/>
              <p:nvPr/>
            </p:nvSpPr>
            <p:spPr>
              <a:xfrm>
                <a:off x="602952" y="1159701"/>
                <a:ext cx="9860" cy="21914"/>
              </a:xfrm>
              <a:custGeom>
                <a:avLst/>
                <a:gdLst/>
                <a:ahLst/>
                <a:cxnLst/>
                <a:rect l="l" t="t" r="r" b="b"/>
                <a:pathLst>
                  <a:path w="328" h="729" extrusionOk="0">
                    <a:moveTo>
                      <a:pt x="232" y="0"/>
                    </a:moveTo>
                    <a:cubicBezTo>
                      <a:pt x="211" y="0"/>
                      <a:pt x="190" y="11"/>
                      <a:pt x="180" y="35"/>
                    </a:cubicBezTo>
                    <a:cubicBezTo>
                      <a:pt x="92" y="217"/>
                      <a:pt x="1" y="536"/>
                      <a:pt x="161" y="704"/>
                    </a:cubicBezTo>
                    <a:cubicBezTo>
                      <a:pt x="176" y="721"/>
                      <a:pt x="196" y="729"/>
                      <a:pt x="217" y="729"/>
                    </a:cubicBezTo>
                    <a:cubicBezTo>
                      <a:pt x="260" y="729"/>
                      <a:pt x="305" y="696"/>
                      <a:pt x="313" y="654"/>
                    </a:cubicBezTo>
                    <a:cubicBezTo>
                      <a:pt x="328" y="563"/>
                      <a:pt x="282" y="468"/>
                      <a:pt x="278" y="373"/>
                    </a:cubicBezTo>
                    <a:cubicBezTo>
                      <a:pt x="271" y="278"/>
                      <a:pt x="275" y="168"/>
                      <a:pt x="294" y="73"/>
                    </a:cubicBezTo>
                    <a:cubicBezTo>
                      <a:pt x="306" y="30"/>
                      <a:pt x="268" y="0"/>
                      <a:pt x="232"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2376;p38">
                <a:extLst>
                  <a:ext uri="{FF2B5EF4-FFF2-40B4-BE49-F238E27FC236}">
                    <a16:creationId xmlns:a16="http://schemas.microsoft.com/office/drawing/2014/main" xmlns="" id="{76E2E1C5-0AED-FD88-F490-BE28B81BF295}"/>
                  </a:ext>
                </a:extLst>
              </p:cNvPr>
              <p:cNvSpPr/>
              <p:nvPr/>
            </p:nvSpPr>
            <p:spPr>
              <a:xfrm>
                <a:off x="642841" y="1144972"/>
                <a:ext cx="8056" cy="21914"/>
              </a:xfrm>
              <a:custGeom>
                <a:avLst/>
                <a:gdLst/>
                <a:ahLst/>
                <a:cxnLst/>
                <a:rect l="l" t="t" r="r" b="b"/>
                <a:pathLst>
                  <a:path w="268" h="729" extrusionOk="0">
                    <a:moveTo>
                      <a:pt x="63" y="0"/>
                    </a:moveTo>
                    <a:cubicBezTo>
                      <a:pt x="35" y="0"/>
                      <a:pt x="6" y="24"/>
                      <a:pt x="4" y="57"/>
                    </a:cubicBezTo>
                    <a:cubicBezTo>
                      <a:pt x="1" y="171"/>
                      <a:pt x="8" y="282"/>
                      <a:pt x="16" y="391"/>
                    </a:cubicBezTo>
                    <a:cubicBezTo>
                      <a:pt x="27" y="487"/>
                      <a:pt x="20" y="609"/>
                      <a:pt x="76" y="688"/>
                    </a:cubicBezTo>
                    <a:cubicBezTo>
                      <a:pt x="96" y="713"/>
                      <a:pt x="129" y="728"/>
                      <a:pt x="160" y="728"/>
                    </a:cubicBezTo>
                    <a:cubicBezTo>
                      <a:pt x="192" y="728"/>
                      <a:pt x="221" y="713"/>
                      <a:pt x="232" y="677"/>
                    </a:cubicBezTo>
                    <a:cubicBezTo>
                      <a:pt x="267" y="574"/>
                      <a:pt x="229" y="475"/>
                      <a:pt x="206" y="369"/>
                    </a:cubicBezTo>
                    <a:cubicBezTo>
                      <a:pt x="180" y="259"/>
                      <a:pt x="153" y="145"/>
                      <a:pt x="111" y="38"/>
                    </a:cubicBezTo>
                    <a:cubicBezTo>
                      <a:pt x="102" y="12"/>
                      <a:pt x="83" y="0"/>
                      <a:pt x="6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2377;p38">
                <a:extLst>
                  <a:ext uri="{FF2B5EF4-FFF2-40B4-BE49-F238E27FC236}">
                    <a16:creationId xmlns:a16="http://schemas.microsoft.com/office/drawing/2014/main" xmlns="" id="{653EA220-3365-3C1B-E598-49F38A3B59FD}"/>
                  </a:ext>
                </a:extLst>
              </p:cNvPr>
              <p:cNvSpPr/>
              <p:nvPr/>
            </p:nvSpPr>
            <p:spPr>
              <a:xfrm>
                <a:off x="690725" y="1150443"/>
                <a:ext cx="10912" cy="36793"/>
              </a:xfrm>
              <a:custGeom>
                <a:avLst/>
                <a:gdLst/>
                <a:ahLst/>
                <a:cxnLst/>
                <a:rect l="l" t="t" r="r" b="b"/>
                <a:pathLst>
                  <a:path w="363" h="1224" extrusionOk="0">
                    <a:moveTo>
                      <a:pt x="43" y="1"/>
                    </a:moveTo>
                    <a:cubicBezTo>
                      <a:pt x="22" y="1"/>
                      <a:pt x="1" y="17"/>
                      <a:pt x="1" y="42"/>
                    </a:cubicBezTo>
                    <a:cubicBezTo>
                      <a:pt x="4" y="251"/>
                      <a:pt x="20" y="457"/>
                      <a:pt x="43" y="666"/>
                    </a:cubicBezTo>
                    <a:cubicBezTo>
                      <a:pt x="57" y="837"/>
                      <a:pt x="50" y="1042"/>
                      <a:pt x="153" y="1187"/>
                    </a:cubicBezTo>
                    <a:cubicBezTo>
                      <a:pt x="171" y="1212"/>
                      <a:pt x="197" y="1224"/>
                      <a:pt x="223" y="1224"/>
                    </a:cubicBezTo>
                    <a:cubicBezTo>
                      <a:pt x="262" y="1224"/>
                      <a:pt x="303" y="1197"/>
                      <a:pt x="317" y="1153"/>
                    </a:cubicBezTo>
                    <a:cubicBezTo>
                      <a:pt x="362" y="985"/>
                      <a:pt x="282" y="788"/>
                      <a:pt x="244" y="620"/>
                    </a:cubicBezTo>
                    <a:cubicBezTo>
                      <a:pt x="194" y="423"/>
                      <a:pt x="141" y="221"/>
                      <a:pt x="77" y="27"/>
                    </a:cubicBezTo>
                    <a:cubicBezTo>
                      <a:pt x="71" y="8"/>
                      <a:pt x="57" y="1"/>
                      <a:pt x="4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2378;p38">
                <a:extLst>
                  <a:ext uri="{FF2B5EF4-FFF2-40B4-BE49-F238E27FC236}">
                    <a16:creationId xmlns:a16="http://schemas.microsoft.com/office/drawing/2014/main" xmlns="" id="{4FC21A7E-84CA-D25F-A631-8AE8E839D376}"/>
                  </a:ext>
                </a:extLst>
              </p:cNvPr>
              <p:cNvSpPr/>
              <p:nvPr/>
            </p:nvSpPr>
            <p:spPr>
              <a:xfrm>
                <a:off x="672329" y="1214048"/>
                <a:ext cx="6102" cy="14970"/>
              </a:xfrm>
              <a:custGeom>
                <a:avLst/>
                <a:gdLst/>
                <a:ahLst/>
                <a:cxnLst/>
                <a:rect l="l" t="t" r="r" b="b"/>
                <a:pathLst>
                  <a:path w="203" h="498" extrusionOk="0">
                    <a:moveTo>
                      <a:pt x="99" y="1"/>
                    </a:moveTo>
                    <a:cubicBezTo>
                      <a:pt x="88" y="1"/>
                      <a:pt x="78" y="6"/>
                      <a:pt x="73" y="18"/>
                    </a:cubicBezTo>
                    <a:cubicBezTo>
                      <a:pt x="43" y="83"/>
                      <a:pt x="43" y="177"/>
                      <a:pt x="35" y="246"/>
                    </a:cubicBezTo>
                    <a:cubicBezTo>
                      <a:pt x="27" y="322"/>
                      <a:pt x="1" y="406"/>
                      <a:pt x="46" y="470"/>
                    </a:cubicBezTo>
                    <a:cubicBezTo>
                      <a:pt x="59" y="487"/>
                      <a:pt x="82" y="498"/>
                      <a:pt x="105" y="498"/>
                    </a:cubicBezTo>
                    <a:cubicBezTo>
                      <a:pt x="123" y="498"/>
                      <a:pt x="141" y="491"/>
                      <a:pt x="153" y="474"/>
                    </a:cubicBezTo>
                    <a:cubicBezTo>
                      <a:pt x="202" y="406"/>
                      <a:pt x="179" y="334"/>
                      <a:pt x="172" y="253"/>
                    </a:cubicBezTo>
                    <a:cubicBezTo>
                      <a:pt x="164" y="181"/>
                      <a:pt x="164" y="90"/>
                      <a:pt x="134" y="21"/>
                    </a:cubicBezTo>
                    <a:cubicBezTo>
                      <a:pt x="127" y="9"/>
                      <a:pt x="113" y="1"/>
                      <a:pt x="9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2379;p38">
                <a:extLst>
                  <a:ext uri="{FF2B5EF4-FFF2-40B4-BE49-F238E27FC236}">
                    <a16:creationId xmlns:a16="http://schemas.microsoft.com/office/drawing/2014/main" xmlns="" id="{2756E3F6-F431-5D59-8ACA-C2BC9C0F536C}"/>
                  </a:ext>
                </a:extLst>
              </p:cNvPr>
              <p:cNvSpPr/>
              <p:nvPr/>
            </p:nvSpPr>
            <p:spPr>
              <a:xfrm>
                <a:off x="707889" y="1201844"/>
                <a:ext cx="9619" cy="22365"/>
              </a:xfrm>
              <a:custGeom>
                <a:avLst/>
                <a:gdLst/>
                <a:ahLst/>
                <a:cxnLst/>
                <a:rect l="l" t="t" r="r" b="b"/>
                <a:pathLst>
                  <a:path w="320" h="744" extrusionOk="0">
                    <a:moveTo>
                      <a:pt x="94" y="1"/>
                    </a:moveTo>
                    <a:cubicBezTo>
                      <a:pt x="91" y="1"/>
                      <a:pt x="89" y="2"/>
                      <a:pt x="88" y="5"/>
                    </a:cubicBezTo>
                    <a:cubicBezTo>
                      <a:pt x="57" y="40"/>
                      <a:pt x="38" y="43"/>
                      <a:pt x="23" y="89"/>
                    </a:cubicBezTo>
                    <a:cubicBezTo>
                      <a:pt x="4" y="150"/>
                      <a:pt x="0" y="215"/>
                      <a:pt x="4" y="275"/>
                    </a:cubicBezTo>
                    <a:cubicBezTo>
                      <a:pt x="7" y="408"/>
                      <a:pt x="34" y="538"/>
                      <a:pt x="76" y="663"/>
                    </a:cubicBezTo>
                    <a:cubicBezTo>
                      <a:pt x="91" y="710"/>
                      <a:pt x="139" y="743"/>
                      <a:pt x="190" y="743"/>
                    </a:cubicBezTo>
                    <a:cubicBezTo>
                      <a:pt x="193" y="743"/>
                      <a:pt x="196" y="743"/>
                      <a:pt x="198" y="743"/>
                    </a:cubicBezTo>
                    <a:cubicBezTo>
                      <a:pt x="221" y="740"/>
                      <a:pt x="236" y="735"/>
                      <a:pt x="255" y="720"/>
                    </a:cubicBezTo>
                    <a:cubicBezTo>
                      <a:pt x="297" y="694"/>
                      <a:pt x="320" y="633"/>
                      <a:pt x="300" y="583"/>
                    </a:cubicBezTo>
                    <a:cubicBezTo>
                      <a:pt x="262" y="473"/>
                      <a:pt x="228" y="355"/>
                      <a:pt x="205" y="241"/>
                    </a:cubicBezTo>
                    <a:cubicBezTo>
                      <a:pt x="194" y="192"/>
                      <a:pt x="183" y="142"/>
                      <a:pt x="167" y="96"/>
                    </a:cubicBezTo>
                    <a:cubicBezTo>
                      <a:pt x="153" y="51"/>
                      <a:pt x="133" y="43"/>
                      <a:pt x="107" y="5"/>
                    </a:cubicBezTo>
                    <a:cubicBezTo>
                      <a:pt x="102" y="3"/>
                      <a:pt x="98" y="1"/>
                      <a:pt x="94"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2380;p38">
                <a:extLst>
                  <a:ext uri="{FF2B5EF4-FFF2-40B4-BE49-F238E27FC236}">
                    <a16:creationId xmlns:a16="http://schemas.microsoft.com/office/drawing/2014/main" xmlns="" id="{C3F871AE-34BD-981D-0C7C-074CBCB03B34}"/>
                  </a:ext>
                </a:extLst>
              </p:cNvPr>
              <p:cNvSpPr/>
              <p:nvPr/>
            </p:nvSpPr>
            <p:spPr>
              <a:xfrm>
                <a:off x="732777" y="1166675"/>
                <a:ext cx="8056" cy="22936"/>
              </a:xfrm>
              <a:custGeom>
                <a:avLst/>
                <a:gdLst/>
                <a:ahLst/>
                <a:cxnLst/>
                <a:rect l="l" t="t" r="r" b="b"/>
                <a:pathLst>
                  <a:path w="268" h="763" extrusionOk="0">
                    <a:moveTo>
                      <a:pt x="126" y="1"/>
                    </a:moveTo>
                    <a:cubicBezTo>
                      <a:pt x="96" y="1"/>
                      <a:pt x="66" y="20"/>
                      <a:pt x="54" y="57"/>
                    </a:cubicBezTo>
                    <a:cubicBezTo>
                      <a:pt x="20" y="168"/>
                      <a:pt x="16" y="282"/>
                      <a:pt x="16" y="396"/>
                    </a:cubicBezTo>
                    <a:cubicBezTo>
                      <a:pt x="13" y="502"/>
                      <a:pt x="1" y="636"/>
                      <a:pt x="69" y="723"/>
                    </a:cubicBezTo>
                    <a:cubicBezTo>
                      <a:pt x="88" y="748"/>
                      <a:pt x="122" y="763"/>
                      <a:pt x="154" y="763"/>
                    </a:cubicBezTo>
                    <a:cubicBezTo>
                      <a:pt x="187" y="763"/>
                      <a:pt x="217" y="748"/>
                      <a:pt x="229" y="711"/>
                    </a:cubicBezTo>
                    <a:cubicBezTo>
                      <a:pt x="267" y="609"/>
                      <a:pt x="232" y="506"/>
                      <a:pt x="221" y="399"/>
                    </a:cubicBezTo>
                    <a:cubicBezTo>
                      <a:pt x="206" y="285"/>
                      <a:pt x="210" y="176"/>
                      <a:pt x="191" y="62"/>
                    </a:cubicBezTo>
                    <a:cubicBezTo>
                      <a:pt x="185" y="21"/>
                      <a:pt x="156" y="1"/>
                      <a:pt x="126"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2381;p38">
                <a:extLst>
                  <a:ext uri="{FF2B5EF4-FFF2-40B4-BE49-F238E27FC236}">
                    <a16:creationId xmlns:a16="http://schemas.microsoft.com/office/drawing/2014/main" xmlns="" id="{D9C500C4-37FE-0168-90D8-9B0A3AE1FC65}"/>
                  </a:ext>
                </a:extLst>
              </p:cNvPr>
              <p:cNvSpPr/>
              <p:nvPr/>
            </p:nvSpPr>
            <p:spPr>
              <a:xfrm>
                <a:off x="761153" y="1199409"/>
                <a:ext cx="8778" cy="24168"/>
              </a:xfrm>
              <a:custGeom>
                <a:avLst/>
                <a:gdLst/>
                <a:ahLst/>
                <a:cxnLst/>
                <a:rect l="l" t="t" r="r" b="b"/>
                <a:pathLst>
                  <a:path w="292" h="804" extrusionOk="0">
                    <a:moveTo>
                      <a:pt x="108" y="0"/>
                    </a:moveTo>
                    <a:cubicBezTo>
                      <a:pt x="83" y="0"/>
                      <a:pt x="55" y="17"/>
                      <a:pt x="49" y="45"/>
                    </a:cubicBezTo>
                    <a:cubicBezTo>
                      <a:pt x="7" y="258"/>
                      <a:pt x="0" y="478"/>
                      <a:pt x="27" y="695"/>
                    </a:cubicBezTo>
                    <a:cubicBezTo>
                      <a:pt x="36" y="769"/>
                      <a:pt x="97" y="804"/>
                      <a:pt x="157" y="804"/>
                    </a:cubicBezTo>
                    <a:cubicBezTo>
                      <a:pt x="225" y="804"/>
                      <a:pt x="292" y="759"/>
                      <a:pt x="278" y="675"/>
                    </a:cubicBezTo>
                    <a:cubicBezTo>
                      <a:pt x="243" y="459"/>
                      <a:pt x="201" y="246"/>
                      <a:pt x="152" y="37"/>
                    </a:cubicBezTo>
                    <a:cubicBezTo>
                      <a:pt x="147" y="11"/>
                      <a:pt x="128" y="0"/>
                      <a:pt x="10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2382;p38">
                <a:extLst>
                  <a:ext uri="{FF2B5EF4-FFF2-40B4-BE49-F238E27FC236}">
                    <a16:creationId xmlns:a16="http://schemas.microsoft.com/office/drawing/2014/main" xmlns="" id="{F263A36F-A3E8-A849-A12D-A8B2A58F03EA}"/>
                  </a:ext>
                </a:extLst>
              </p:cNvPr>
              <p:cNvSpPr/>
              <p:nvPr/>
            </p:nvSpPr>
            <p:spPr>
              <a:xfrm>
                <a:off x="790491" y="1194389"/>
                <a:ext cx="9409" cy="30751"/>
              </a:xfrm>
              <a:custGeom>
                <a:avLst/>
                <a:gdLst/>
                <a:ahLst/>
                <a:cxnLst/>
                <a:rect l="l" t="t" r="r" b="b"/>
                <a:pathLst>
                  <a:path w="313" h="1023" extrusionOk="0">
                    <a:moveTo>
                      <a:pt x="114" y="0"/>
                    </a:moveTo>
                    <a:cubicBezTo>
                      <a:pt x="93" y="0"/>
                      <a:pt x="71" y="12"/>
                      <a:pt x="69" y="37"/>
                    </a:cubicBezTo>
                    <a:cubicBezTo>
                      <a:pt x="54" y="204"/>
                      <a:pt x="42" y="372"/>
                      <a:pt x="35" y="535"/>
                    </a:cubicBezTo>
                    <a:cubicBezTo>
                      <a:pt x="23" y="686"/>
                      <a:pt x="0" y="823"/>
                      <a:pt x="42" y="968"/>
                    </a:cubicBezTo>
                    <a:cubicBezTo>
                      <a:pt x="53" y="1005"/>
                      <a:pt x="87" y="1023"/>
                      <a:pt x="121" y="1023"/>
                    </a:cubicBezTo>
                    <a:cubicBezTo>
                      <a:pt x="152" y="1023"/>
                      <a:pt x="182" y="1008"/>
                      <a:pt x="195" y="979"/>
                    </a:cubicBezTo>
                    <a:cubicBezTo>
                      <a:pt x="313" y="706"/>
                      <a:pt x="229" y="310"/>
                      <a:pt x="157" y="29"/>
                    </a:cubicBezTo>
                    <a:cubicBezTo>
                      <a:pt x="151" y="10"/>
                      <a:pt x="133" y="0"/>
                      <a:pt x="114"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2383;p38">
                <a:extLst>
                  <a:ext uri="{FF2B5EF4-FFF2-40B4-BE49-F238E27FC236}">
                    <a16:creationId xmlns:a16="http://schemas.microsoft.com/office/drawing/2014/main" xmlns="" id="{213F9DA0-2486-E07F-1F7D-155AE24B0F6A}"/>
                  </a:ext>
                </a:extLst>
              </p:cNvPr>
              <p:cNvSpPr/>
              <p:nvPr/>
            </p:nvSpPr>
            <p:spPr>
              <a:xfrm>
                <a:off x="633252" y="1346819"/>
                <a:ext cx="7335" cy="20832"/>
              </a:xfrm>
              <a:custGeom>
                <a:avLst/>
                <a:gdLst/>
                <a:ahLst/>
                <a:cxnLst/>
                <a:rect l="l" t="t" r="r" b="b"/>
                <a:pathLst>
                  <a:path w="244" h="693" extrusionOk="0">
                    <a:moveTo>
                      <a:pt x="73" y="0"/>
                    </a:moveTo>
                    <a:cubicBezTo>
                      <a:pt x="48" y="0"/>
                      <a:pt x="21" y="20"/>
                      <a:pt x="23" y="45"/>
                    </a:cubicBezTo>
                    <a:cubicBezTo>
                      <a:pt x="35" y="137"/>
                      <a:pt x="39" y="220"/>
                      <a:pt x="35" y="311"/>
                    </a:cubicBezTo>
                    <a:cubicBezTo>
                      <a:pt x="35" y="402"/>
                      <a:pt x="8" y="490"/>
                      <a:pt x="0" y="585"/>
                    </a:cubicBezTo>
                    <a:cubicBezTo>
                      <a:pt x="0" y="611"/>
                      <a:pt x="4" y="650"/>
                      <a:pt x="30" y="669"/>
                    </a:cubicBezTo>
                    <a:cubicBezTo>
                      <a:pt x="53" y="685"/>
                      <a:pt x="67" y="692"/>
                      <a:pt x="89" y="692"/>
                    </a:cubicBezTo>
                    <a:cubicBezTo>
                      <a:pt x="94" y="692"/>
                      <a:pt x="98" y="692"/>
                      <a:pt x="103" y="691"/>
                    </a:cubicBezTo>
                    <a:cubicBezTo>
                      <a:pt x="130" y="688"/>
                      <a:pt x="167" y="672"/>
                      <a:pt x="179" y="642"/>
                    </a:cubicBezTo>
                    <a:cubicBezTo>
                      <a:pt x="244" y="437"/>
                      <a:pt x="198" y="205"/>
                      <a:pt x="103" y="18"/>
                    </a:cubicBezTo>
                    <a:cubicBezTo>
                      <a:pt x="97" y="5"/>
                      <a:pt x="85" y="0"/>
                      <a:pt x="7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2384;p38">
                <a:extLst>
                  <a:ext uri="{FF2B5EF4-FFF2-40B4-BE49-F238E27FC236}">
                    <a16:creationId xmlns:a16="http://schemas.microsoft.com/office/drawing/2014/main" xmlns="" id="{C29EE46C-BD31-4B0E-AEB6-0445F4A4B9FA}"/>
                  </a:ext>
                </a:extLst>
              </p:cNvPr>
              <p:cNvSpPr/>
              <p:nvPr/>
            </p:nvSpPr>
            <p:spPr>
              <a:xfrm>
                <a:off x="602922" y="1314746"/>
                <a:ext cx="7455" cy="24679"/>
              </a:xfrm>
              <a:custGeom>
                <a:avLst/>
                <a:gdLst/>
                <a:ahLst/>
                <a:cxnLst/>
                <a:rect l="l" t="t" r="r" b="b"/>
                <a:pathLst>
                  <a:path w="248" h="821" extrusionOk="0">
                    <a:moveTo>
                      <a:pt x="120" y="0"/>
                    </a:moveTo>
                    <a:cubicBezTo>
                      <a:pt x="107" y="0"/>
                      <a:pt x="94" y="8"/>
                      <a:pt x="86" y="21"/>
                    </a:cubicBezTo>
                    <a:cubicBezTo>
                      <a:pt x="28" y="116"/>
                      <a:pt x="32" y="241"/>
                      <a:pt x="21" y="351"/>
                    </a:cubicBezTo>
                    <a:cubicBezTo>
                      <a:pt x="13" y="474"/>
                      <a:pt x="9" y="595"/>
                      <a:pt x="2" y="713"/>
                    </a:cubicBezTo>
                    <a:cubicBezTo>
                      <a:pt x="0" y="785"/>
                      <a:pt x="57" y="821"/>
                      <a:pt x="115" y="821"/>
                    </a:cubicBezTo>
                    <a:cubicBezTo>
                      <a:pt x="180" y="821"/>
                      <a:pt x="247" y="777"/>
                      <a:pt x="241" y="694"/>
                    </a:cubicBezTo>
                    <a:cubicBezTo>
                      <a:pt x="234" y="569"/>
                      <a:pt x="230" y="439"/>
                      <a:pt x="215" y="309"/>
                    </a:cubicBezTo>
                    <a:cubicBezTo>
                      <a:pt x="204" y="211"/>
                      <a:pt x="204" y="104"/>
                      <a:pt x="146" y="17"/>
                    </a:cubicBezTo>
                    <a:cubicBezTo>
                      <a:pt x="140" y="5"/>
                      <a:pt x="130" y="0"/>
                      <a:pt x="120"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2385;p38">
                <a:extLst>
                  <a:ext uri="{FF2B5EF4-FFF2-40B4-BE49-F238E27FC236}">
                    <a16:creationId xmlns:a16="http://schemas.microsoft.com/office/drawing/2014/main" xmlns="" id="{81F78053-E7E3-0CD2-CFFD-5692020B3346}"/>
                  </a:ext>
                </a:extLst>
              </p:cNvPr>
              <p:cNvSpPr/>
              <p:nvPr/>
            </p:nvSpPr>
            <p:spPr>
              <a:xfrm>
                <a:off x="594115" y="1387368"/>
                <a:ext cx="8988" cy="17796"/>
              </a:xfrm>
              <a:custGeom>
                <a:avLst/>
                <a:gdLst/>
                <a:ahLst/>
                <a:cxnLst/>
                <a:rect l="l" t="t" r="r" b="b"/>
                <a:pathLst>
                  <a:path w="299" h="592" extrusionOk="0">
                    <a:moveTo>
                      <a:pt x="68" y="0"/>
                    </a:moveTo>
                    <a:cubicBezTo>
                      <a:pt x="34" y="0"/>
                      <a:pt x="0" y="23"/>
                      <a:pt x="6" y="61"/>
                    </a:cubicBezTo>
                    <a:cubicBezTo>
                      <a:pt x="29" y="202"/>
                      <a:pt x="51" y="334"/>
                      <a:pt x="51" y="476"/>
                    </a:cubicBezTo>
                    <a:cubicBezTo>
                      <a:pt x="55" y="517"/>
                      <a:pt x="86" y="559"/>
                      <a:pt x="123" y="578"/>
                    </a:cubicBezTo>
                    <a:cubicBezTo>
                      <a:pt x="141" y="587"/>
                      <a:pt x="158" y="592"/>
                      <a:pt x="175" y="592"/>
                    </a:cubicBezTo>
                    <a:cubicBezTo>
                      <a:pt x="188" y="592"/>
                      <a:pt x="201" y="588"/>
                      <a:pt x="215" y="582"/>
                    </a:cubicBezTo>
                    <a:cubicBezTo>
                      <a:pt x="268" y="559"/>
                      <a:pt x="299" y="517"/>
                      <a:pt x="299" y="457"/>
                    </a:cubicBezTo>
                    <a:cubicBezTo>
                      <a:pt x="299" y="373"/>
                      <a:pt x="276" y="285"/>
                      <a:pt x="246" y="209"/>
                    </a:cubicBezTo>
                    <a:cubicBezTo>
                      <a:pt x="230" y="171"/>
                      <a:pt x="207" y="137"/>
                      <a:pt x="188" y="103"/>
                    </a:cubicBezTo>
                    <a:cubicBezTo>
                      <a:pt x="165" y="61"/>
                      <a:pt x="139" y="42"/>
                      <a:pt x="105" y="11"/>
                    </a:cubicBezTo>
                    <a:cubicBezTo>
                      <a:pt x="94" y="4"/>
                      <a:pt x="81" y="0"/>
                      <a:pt x="6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2386;p38">
                <a:extLst>
                  <a:ext uri="{FF2B5EF4-FFF2-40B4-BE49-F238E27FC236}">
                    <a16:creationId xmlns:a16="http://schemas.microsoft.com/office/drawing/2014/main" xmlns="" id="{C80FC8F3-4466-F6D4-AC67-A736E2D49C9C}"/>
                  </a:ext>
                </a:extLst>
              </p:cNvPr>
              <p:cNvSpPr/>
              <p:nvPr/>
            </p:nvSpPr>
            <p:spPr>
              <a:xfrm>
                <a:off x="639534" y="1393260"/>
                <a:ext cx="10431" cy="27595"/>
              </a:xfrm>
              <a:custGeom>
                <a:avLst/>
                <a:gdLst/>
                <a:ahLst/>
                <a:cxnLst/>
                <a:rect l="l" t="t" r="r" b="b"/>
                <a:pathLst>
                  <a:path w="347" h="918" extrusionOk="0">
                    <a:moveTo>
                      <a:pt x="100" y="1"/>
                    </a:moveTo>
                    <a:cubicBezTo>
                      <a:pt x="70" y="1"/>
                      <a:pt x="41" y="19"/>
                      <a:pt x="35" y="55"/>
                    </a:cubicBezTo>
                    <a:cubicBezTo>
                      <a:pt x="0" y="306"/>
                      <a:pt x="23" y="584"/>
                      <a:pt x="81" y="831"/>
                    </a:cubicBezTo>
                    <a:cubicBezTo>
                      <a:pt x="95" y="891"/>
                      <a:pt x="144" y="917"/>
                      <a:pt x="196" y="917"/>
                    </a:cubicBezTo>
                    <a:cubicBezTo>
                      <a:pt x="269" y="917"/>
                      <a:pt x="346" y="864"/>
                      <a:pt x="335" y="777"/>
                    </a:cubicBezTo>
                    <a:cubicBezTo>
                      <a:pt x="305" y="534"/>
                      <a:pt x="248" y="272"/>
                      <a:pt x="164" y="43"/>
                    </a:cubicBezTo>
                    <a:cubicBezTo>
                      <a:pt x="153" y="15"/>
                      <a:pt x="126" y="1"/>
                      <a:pt x="100"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2387;p38">
                <a:extLst>
                  <a:ext uri="{FF2B5EF4-FFF2-40B4-BE49-F238E27FC236}">
                    <a16:creationId xmlns:a16="http://schemas.microsoft.com/office/drawing/2014/main" xmlns="" id="{AF0BAA30-C5FF-5A45-E066-1E3A1C93D7D3}"/>
                  </a:ext>
                </a:extLst>
              </p:cNvPr>
              <p:cNvSpPr/>
              <p:nvPr/>
            </p:nvSpPr>
            <p:spPr>
              <a:xfrm>
                <a:off x="681256" y="1392478"/>
                <a:ext cx="7725" cy="19810"/>
              </a:xfrm>
              <a:custGeom>
                <a:avLst/>
                <a:gdLst/>
                <a:ahLst/>
                <a:cxnLst/>
                <a:rect l="l" t="t" r="r" b="b"/>
                <a:pathLst>
                  <a:path w="257" h="659" extrusionOk="0">
                    <a:moveTo>
                      <a:pt x="184" y="0"/>
                    </a:moveTo>
                    <a:cubicBezTo>
                      <a:pt x="150" y="0"/>
                      <a:pt x="114" y="20"/>
                      <a:pt x="107" y="58"/>
                    </a:cubicBezTo>
                    <a:cubicBezTo>
                      <a:pt x="91" y="150"/>
                      <a:pt x="69" y="241"/>
                      <a:pt x="53" y="332"/>
                    </a:cubicBezTo>
                    <a:cubicBezTo>
                      <a:pt x="35" y="420"/>
                      <a:pt x="0" y="507"/>
                      <a:pt x="35" y="590"/>
                    </a:cubicBezTo>
                    <a:cubicBezTo>
                      <a:pt x="49" y="629"/>
                      <a:pt x="94" y="658"/>
                      <a:pt x="136" y="658"/>
                    </a:cubicBezTo>
                    <a:cubicBezTo>
                      <a:pt x="160" y="658"/>
                      <a:pt x="183" y="649"/>
                      <a:pt x="198" y="625"/>
                    </a:cubicBezTo>
                    <a:cubicBezTo>
                      <a:pt x="255" y="541"/>
                      <a:pt x="244" y="457"/>
                      <a:pt x="247" y="359"/>
                    </a:cubicBezTo>
                    <a:cubicBezTo>
                      <a:pt x="251" y="264"/>
                      <a:pt x="247" y="164"/>
                      <a:pt x="255" y="66"/>
                    </a:cubicBezTo>
                    <a:cubicBezTo>
                      <a:pt x="257" y="22"/>
                      <a:pt x="221" y="0"/>
                      <a:pt x="184"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2388;p38">
                <a:extLst>
                  <a:ext uri="{FF2B5EF4-FFF2-40B4-BE49-F238E27FC236}">
                    <a16:creationId xmlns:a16="http://schemas.microsoft.com/office/drawing/2014/main" xmlns="" id="{81B9579C-17E0-965B-A3C7-F8603D148DDE}"/>
                  </a:ext>
                </a:extLst>
              </p:cNvPr>
              <p:cNvSpPr/>
              <p:nvPr/>
            </p:nvSpPr>
            <p:spPr>
              <a:xfrm>
                <a:off x="726495" y="1376788"/>
                <a:ext cx="9529" cy="23206"/>
              </a:xfrm>
              <a:custGeom>
                <a:avLst/>
                <a:gdLst/>
                <a:ahLst/>
                <a:cxnLst/>
                <a:rect l="l" t="t" r="r" b="b"/>
                <a:pathLst>
                  <a:path w="317" h="772" extrusionOk="0">
                    <a:moveTo>
                      <a:pt x="141" y="0"/>
                    </a:moveTo>
                    <a:cubicBezTo>
                      <a:pt x="112" y="0"/>
                      <a:pt x="85" y="25"/>
                      <a:pt x="85" y="59"/>
                    </a:cubicBezTo>
                    <a:cubicBezTo>
                      <a:pt x="81" y="151"/>
                      <a:pt x="92" y="238"/>
                      <a:pt x="85" y="333"/>
                    </a:cubicBezTo>
                    <a:cubicBezTo>
                      <a:pt x="76" y="421"/>
                      <a:pt x="54" y="504"/>
                      <a:pt x="20" y="588"/>
                    </a:cubicBezTo>
                    <a:cubicBezTo>
                      <a:pt x="4" y="626"/>
                      <a:pt x="1" y="679"/>
                      <a:pt x="27" y="714"/>
                    </a:cubicBezTo>
                    <a:cubicBezTo>
                      <a:pt x="58" y="750"/>
                      <a:pt x="84" y="772"/>
                      <a:pt x="126" y="772"/>
                    </a:cubicBezTo>
                    <a:cubicBezTo>
                      <a:pt x="132" y="772"/>
                      <a:pt x="138" y="771"/>
                      <a:pt x="145" y="770"/>
                    </a:cubicBezTo>
                    <a:cubicBezTo>
                      <a:pt x="202" y="763"/>
                      <a:pt x="244" y="725"/>
                      <a:pt x="259" y="668"/>
                    </a:cubicBezTo>
                    <a:cubicBezTo>
                      <a:pt x="305" y="466"/>
                      <a:pt x="316" y="196"/>
                      <a:pt x="187" y="25"/>
                    </a:cubicBezTo>
                    <a:cubicBezTo>
                      <a:pt x="174" y="7"/>
                      <a:pt x="157" y="0"/>
                      <a:pt x="141"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2389;p38">
                <a:extLst>
                  <a:ext uri="{FF2B5EF4-FFF2-40B4-BE49-F238E27FC236}">
                    <a16:creationId xmlns:a16="http://schemas.microsoft.com/office/drawing/2014/main" xmlns="" id="{1F898391-2080-64CC-2839-BB8E33177EFC}"/>
                  </a:ext>
                </a:extLst>
              </p:cNvPr>
              <p:cNvSpPr/>
              <p:nvPr/>
            </p:nvSpPr>
            <p:spPr>
              <a:xfrm>
                <a:off x="755652" y="1345376"/>
                <a:ext cx="9168" cy="21222"/>
              </a:xfrm>
              <a:custGeom>
                <a:avLst/>
                <a:gdLst/>
                <a:ahLst/>
                <a:cxnLst/>
                <a:rect l="l" t="t" r="r" b="b"/>
                <a:pathLst>
                  <a:path w="305" h="706" extrusionOk="0">
                    <a:moveTo>
                      <a:pt x="162" y="1"/>
                    </a:moveTo>
                    <a:cubicBezTo>
                      <a:pt x="138" y="1"/>
                      <a:pt x="115" y="12"/>
                      <a:pt x="107" y="36"/>
                    </a:cubicBezTo>
                    <a:cubicBezTo>
                      <a:pt x="76" y="127"/>
                      <a:pt x="84" y="230"/>
                      <a:pt x="69" y="325"/>
                    </a:cubicBezTo>
                    <a:cubicBezTo>
                      <a:pt x="50" y="424"/>
                      <a:pt x="1" y="538"/>
                      <a:pt x="38" y="629"/>
                    </a:cubicBezTo>
                    <a:cubicBezTo>
                      <a:pt x="57" y="678"/>
                      <a:pt x="100" y="705"/>
                      <a:pt x="145" y="705"/>
                    </a:cubicBezTo>
                    <a:cubicBezTo>
                      <a:pt x="174" y="705"/>
                      <a:pt x="205" y="693"/>
                      <a:pt x="229" y="667"/>
                    </a:cubicBezTo>
                    <a:cubicBezTo>
                      <a:pt x="305" y="587"/>
                      <a:pt x="289" y="443"/>
                      <a:pt x="282" y="336"/>
                    </a:cubicBezTo>
                    <a:cubicBezTo>
                      <a:pt x="274" y="234"/>
                      <a:pt x="270" y="116"/>
                      <a:pt x="217" y="29"/>
                    </a:cubicBezTo>
                    <a:cubicBezTo>
                      <a:pt x="206" y="10"/>
                      <a:pt x="184" y="1"/>
                      <a:pt x="162"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2390;p38">
                <a:extLst>
                  <a:ext uri="{FF2B5EF4-FFF2-40B4-BE49-F238E27FC236}">
                    <a16:creationId xmlns:a16="http://schemas.microsoft.com/office/drawing/2014/main" xmlns="" id="{A1C9EC9C-DE8D-5C2D-6145-D89D139B8416}"/>
                  </a:ext>
                </a:extLst>
              </p:cNvPr>
              <p:cNvSpPr/>
              <p:nvPr/>
            </p:nvSpPr>
            <p:spPr>
              <a:xfrm>
                <a:off x="727667" y="1319465"/>
                <a:ext cx="9138" cy="22274"/>
              </a:xfrm>
              <a:custGeom>
                <a:avLst/>
                <a:gdLst/>
                <a:ahLst/>
                <a:cxnLst/>
                <a:rect l="l" t="t" r="r" b="b"/>
                <a:pathLst>
                  <a:path w="304" h="741" extrusionOk="0">
                    <a:moveTo>
                      <a:pt x="119" y="1"/>
                    </a:moveTo>
                    <a:cubicBezTo>
                      <a:pt x="95" y="1"/>
                      <a:pt x="74" y="15"/>
                      <a:pt x="72" y="47"/>
                    </a:cubicBezTo>
                    <a:cubicBezTo>
                      <a:pt x="65" y="164"/>
                      <a:pt x="42" y="278"/>
                      <a:pt x="37" y="396"/>
                    </a:cubicBezTo>
                    <a:cubicBezTo>
                      <a:pt x="30" y="510"/>
                      <a:pt x="0" y="628"/>
                      <a:pt x="88" y="715"/>
                    </a:cubicBezTo>
                    <a:cubicBezTo>
                      <a:pt x="104" y="733"/>
                      <a:pt x="128" y="741"/>
                      <a:pt x="151" y="741"/>
                    </a:cubicBezTo>
                    <a:cubicBezTo>
                      <a:pt x="180" y="741"/>
                      <a:pt x="209" y="729"/>
                      <a:pt x="228" y="708"/>
                    </a:cubicBezTo>
                    <a:cubicBezTo>
                      <a:pt x="304" y="617"/>
                      <a:pt x="262" y="507"/>
                      <a:pt x="247" y="400"/>
                    </a:cubicBezTo>
                    <a:cubicBezTo>
                      <a:pt x="232" y="282"/>
                      <a:pt x="197" y="168"/>
                      <a:pt x="183" y="50"/>
                    </a:cubicBezTo>
                    <a:cubicBezTo>
                      <a:pt x="176" y="19"/>
                      <a:pt x="146" y="1"/>
                      <a:pt x="119"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2391;p38">
                <a:extLst>
                  <a:ext uri="{FF2B5EF4-FFF2-40B4-BE49-F238E27FC236}">
                    <a16:creationId xmlns:a16="http://schemas.microsoft.com/office/drawing/2014/main" xmlns="" id="{63C8E427-5149-1A76-8259-333F5F891E07}"/>
                  </a:ext>
                </a:extLst>
              </p:cNvPr>
              <p:cNvSpPr/>
              <p:nvPr/>
            </p:nvSpPr>
            <p:spPr>
              <a:xfrm>
                <a:off x="768097" y="1300738"/>
                <a:ext cx="8717" cy="26423"/>
              </a:xfrm>
              <a:custGeom>
                <a:avLst/>
                <a:gdLst/>
                <a:ahLst/>
                <a:cxnLst/>
                <a:rect l="l" t="t" r="r" b="b"/>
                <a:pathLst>
                  <a:path w="290" h="879" extrusionOk="0">
                    <a:moveTo>
                      <a:pt x="77" y="1"/>
                    </a:moveTo>
                    <a:cubicBezTo>
                      <a:pt x="50" y="1"/>
                      <a:pt x="22" y="18"/>
                      <a:pt x="20" y="46"/>
                    </a:cubicBezTo>
                    <a:cubicBezTo>
                      <a:pt x="1" y="187"/>
                      <a:pt x="27" y="331"/>
                      <a:pt x="35" y="468"/>
                    </a:cubicBezTo>
                    <a:cubicBezTo>
                      <a:pt x="43" y="605"/>
                      <a:pt x="31" y="738"/>
                      <a:pt x="111" y="852"/>
                    </a:cubicBezTo>
                    <a:cubicBezTo>
                      <a:pt x="123" y="871"/>
                      <a:pt x="140" y="879"/>
                      <a:pt x="158" y="879"/>
                    </a:cubicBezTo>
                    <a:cubicBezTo>
                      <a:pt x="179" y="879"/>
                      <a:pt x="201" y="867"/>
                      <a:pt x="214" y="848"/>
                    </a:cubicBezTo>
                    <a:cubicBezTo>
                      <a:pt x="289" y="715"/>
                      <a:pt x="259" y="570"/>
                      <a:pt x="236" y="430"/>
                    </a:cubicBezTo>
                    <a:cubicBezTo>
                      <a:pt x="214" y="293"/>
                      <a:pt x="187" y="149"/>
                      <a:pt x="122" y="27"/>
                    </a:cubicBezTo>
                    <a:cubicBezTo>
                      <a:pt x="113" y="9"/>
                      <a:pt x="95" y="1"/>
                      <a:pt x="77"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2392;p38">
                <a:extLst>
                  <a:ext uri="{FF2B5EF4-FFF2-40B4-BE49-F238E27FC236}">
                    <a16:creationId xmlns:a16="http://schemas.microsoft.com/office/drawing/2014/main" xmlns="" id="{AA744A99-9F1E-5ABB-DE58-5FE18400D07B}"/>
                  </a:ext>
                </a:extLst>
              </p:cNvPr>
              <p:cNvSpPr/>
              <p:nvPr/>
            </p:nvSpPr>
            <p:spPr>
              <a:xfrm>
                <a:off x="662620" y="1354183"/>
                <a:ext cx="9289" cy="15721"/>
              </a:xfrm>
              <a:custGeom>
                <a:avLst/>
                <a:gdLst/>
                <a:ahLst/>
                <a:cxnLst/>
                <a:rect l="l" t="t" r="r" b="b"/>
                <a:pathLst>
                  <a:path w="309" h="523" extrusionOk="0">
                    <a:moveTo>
                      <a:pt x="215" y="1"/>
                    </a:moveTo>
                    <a:cubicBezTo>
                      <a:pt x="197" y="1"/>
                      <a:pt x="180" y="9"/>
                      <a:pt x="176" y="29"/>
                    </a:cubicBezTo>
                    <a:cubicBezTo>
                      <a:pt x="126" y="165"/>
                      <a:pt x="1" y="340"/>
                      <a:pt x="76" y="488"/>
                    </a:cubicBezTo>
                    <a:cubicBezTo>
                      <a:pt x="86" y="510"/>
                      <a:pt x="113" y="522"/>
                      <a:pt x="140" y="522"/>
                    </a:cubicBezTo>
                    <a:cubicBezTo>
                      <a:pt x="156" y="522"/>
                      <a:pt x="172" y="518"/>
                      <a:pt x="183" y="508"/>
                    </a:cubicBezTo>
                    <a:cubicBezTo>
                      <a:pt x="308" y="401"/>
                      <a:pt x="255" y="192"/>
                      <a:pt x="262" y="43"/>
                    </a:cubicBezTo>
                    <a:cubicBezTo>
                      <a:pt x="265" y="17"/>
                      <a:pt x="239" y="1"/>
                      <a:pt x="21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2393;p38">
                <a:extLst>
                  <a:ext uri="{FF2B5EF4-FFF2-40B4-BE49-F238E27FC236}">
                    <a16:creationId xmlns:a16="http://schemas.microsoft.com/office/drawing/2014/main" xmlns="" id="{802EFED4-D47C-E277-BFD4-FF7C133CB4B6}"/>
                  </a:ext>
                </a:extLst>
              </p:cNvPr>
              <p:cNvSpPr/>
              <p:nvPr/>
            </p:nvSpPr>
            <p:spPr>
              <a:xfrm>
                <a:off x="583655" y="1275849"/>
                <a:ext cx="8026" cy="22846"/>
              </a:xfrm>
              <a:custGeom>
                <a:avLst/>
                <a:gdLst/>
                <a:ahLst/>
                <a:cxnLst/>
                <a:rect l="l" t="t" r="r" b="b"/>
                <a:pathLst>
                  <a:path w="267" h="760" extrusionOk="0">
                    <a:moveTo>
                      <a:pt x="88" y="0"/>
                    </a:moveTo>
                    <a:cubicBezTo>
                      <a:pt x="60" y="0"/>
                      <a:pt x="30" y="30"/>
                      <a:pt x="38" y="64"/>
                    </a:cubicBezTo>
                    <a:cubicBezTo>
                      <a:pt x="69" y="182"/>
                      <a:pt x="80" y="308"/>
                      <a:pt x="65" y="429"/>
                    </a:cubicBezTo>
                    <a:cubicBezTo>
                      <a:pt x="53" y="531"/>
                      <a:pt x="1" y="631"/>
                      <a:pt x="50" y="726"/>
                    </a:cubicBezTo>
                    <a:cubicBezTo>
                      <a:pt x="62" y="749"/>
                      <a:pt x="88" y="760"/>
                      <a:pt x="114" y="760"/>
                    </a:cubicBezTo>
                    <a:cubicBezTo>
                      <a:pt x="131" y="760"/>
                      <a:pt x="147" y="756"/>
                      <a:pt x="160" y="748"/>
                    </a:cubicBezTo>
                    <a:cubicBezTo>
                      <a:pt x="266" y="684"/>
                      <a:pt x="255" y="494"/>
                      <a:pt x="243" y="387"/>
                    </a:cubicBezTo>
                    <a:cubicBezTo>
                      <a:pt x="229" y="254"/>
                      <a:pt x="187" y="136"/>
                      <a:pt x="122" y="22"/>
                    </a:cubicBezTo>
                    <a:cubicBezTo>
                      <a:pt x="114" y="7"/>
                      <a:pt x="101" y="0"/>
                      <a:pt x="88"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2394;p38">
                <a:extLst>
                  <a:ext uri="{FF2B5EF4-FFF2-40B4-BE49-F238E27FC236}">
                    <a16:creationId xmlns:a16="http://schemas.microsoft.com/office/drawing/2014/main" xmlns="" id="{0F413249-5AA4-E7A3-2A5D-7B9032452AEB}"/>
                  </a:ext>
                </a:extLst>
              </p:cNvPr>
              <p:cNvSpPr/>
              <p:nvPr/>
            </p:nvSpPr>
            <p:spPr>
              <a:xfrm>
                <a:off x="620808" y="1456174"/>
                <a:ext cx="9138" cy="19449"/>
              </a:xfrm>
              <a:custGeom>
                <a:avLst/>
                <a:gdLst/>
                <a:ahLst/>
                <a:cxnLst/>
                <a:rect l="l" t="t" r="r" b="b"/>
                <a:pathLst>
                  <a:path w="304" h="647" extrusionOk="0">
                    <a:moveTo>
                      <a:pt x="100" y="1"/>
                    </a:moveTo>
                    <a:cubicBezTo>
                      <a:pt x="87" y="1"/>
                      <a:pt x="75" y="6"/>
                      <a:pt x="65" y="19"/>
                    </a:cubicBezTo>
                    <a:cubicBezTo>
                      <a:pt x="0" y="110"/>
                      <a:pt x="7" y="254"/>
                      <a:pt x="27" y="361"/>
                    </a:cubicBezTo>
                    <a:cubicBezTo>
                      <a:pt x="46" y="468"/>
                      <a:pt x="79" y="612"/>
                      <a:pt x="205" y="646"/>
                    </a:cubicBezTo>
                    <a:cubicBezTo>
                      <a:pt x="208" y="646"/>
                      <a:pt x="211" y="647"/>
                      <a:pt x="214" y="647"/>
                    </a:cubicBezTo>
                    <a:cubicBezTo>
                      <a:pt x="237" y="647"/>
                      <a:pt x="267" y="632"/>
                      <a:pt x="274" y="612"/>
                    </a:cubicBezTo>
                    <a:cubicBezTo>
                      <a:pt x="304" y="517"/>
                      <a:pt x="255" y="433"/>
                      <a:pt x="228" y="346"/>
                    </a:cubicBezTo>
                    <a:cubicBezTo>
                      <a:pt x="193" y="247"/>
                      <a:pt x="198" y="126"/>
                      <a:pt x="152" y="38"/>
                    </a:cubicBezTo>
                    <a:cubicBezTo>
                      <a:pt x="143" y="16"/>
                      <a:pt x="121" y="1"/>
                      <a:pt x="100"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2395;p38">
                <a:extLst>
                  <a:ext uri="{FF2B5EF4-FFF2-40B4-BE49-F238E27FC236}">
                    <a16:creationId xmlns:a16="http://schemas.microsoft.com/office/drawing/2014/main" xmlns="" id="{37540C8F-7894-3758-3336-EFBB46BCC618}"/>
                  </a:ext>
                </a:extLst>
              </p:cNvPr>
              <p:cNvSpPr/>
              <p:nvPr/>
            </p:nvSpPr>
            <p:spPr>
              <a:xfrm>
                <a:off x="660155" y="1446675"/>
                <a:ext cx="7996" cy="20952"/>
              </a:xfrm>
              <a:custGeom>
                <a:avLst/>
                <a:gdLst/>
                <a:ahLst/>
                <a:cxnLst/>
                <a:rect l="l" t="t" r="r" b="b"/>
                <a:pathLst>
                  <a:path w="266" h="697" extrusionOk="0">
                    <a:moveTo>
                      <a:pt x="74" y="1"/>
                    </a:moveTo>
                    <a:cubicBezTo>
                      <a:pt x="36" y="1"/>
                      <a:pt x="0" y="26"/>
                      <a:pt x="2" y="77"/>
                    </a:cubicBezTo>
                    <a:cubicBezTo>
                      <a:pt x="10" y="186"/>
                      <a:pt x="10" y="297"/>
                      <a:pt x="14" y="407"/>
                    </a:cubicBezTo>
                    <a:cubicBezTo>
                      <a:pt x="18" y="506"/>
                      <a:pt x="10" y="597"/>
                      <a:pt x="86" y="677"/>
                    </a:cubicBezTo>
                    <a:cubicBezTo>
                      <a:pt x="101" y="691"/>
                      <a:pt x="119" y="697"/>
                      <a:pt x="136" y="697"/>
                    </a:cubicBezTo>
                    <a:cubicBezTo>
                      <a:pt x="167" y="697"/>
                      <a:pt x="197" y="678"/>
                      <a:pt x="212" y="651"/>
                    </a:cubicBezTo>
                    <a:cubicBezTo>
                      <a:pt x="265" y="563"/>
                      <a:pt x="230" y="465"/>
                      <a:pt x="212" y="373"/>
                    </a:cubicBezTo>
                    <a:cubicBezTo>
                      <a:pt x="193" y="270"/>
                      <a:pt x="170" y="168"/>
                      <a:pt x="151" y="65"/>
                    </a:cubicBezTo>
                    <a:cubicBezTo>
                      <a:pt x="142" y="22"/>
                      <a:pt x="107" y="1"/>
                      <a:pt x="74"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2396;p38">
                <a:extLst>
                  <a:ext uri="{FF2B5EF4-FFF2-40B4-BE49-F238E27FC236}">
                    <a16:creationId xmlns:a16="http://schemas.microsoft.com/office/drawing/2014/main" xmlns="" id="{1F4E3BA7-76A9-CD3C-6BED-CD7052ACB407}"/>
                  </a:ext>
                </a:extLst>
              </p:cNvPr>
              <p:cNvSpPr/>
              <p:nvPr/>
            </p:nvSpPr>
            <p:spPr>
              <a:xfrm>
                <a:off x="648552" y="1494319"/>
                <a:ext cx="7816" cy="21463"/>
              </a:xfrm>
              <a:custGeom>
                <a:avLst/>
                <a:gdLst/>
                <a:ahLst/>
                <a:cxnLst/>
                <a:rect l="l" t="t" r="r" b="b"/>
                <a:pathLst>
                  <a:path w="260" h="714" extrusionOk="0">
                    <a:moveTo>
                      <a:pt x="67" y="1"/>
                    </a:moveTo>
                    <a:cubicBezTo>
                      <a:pt x="40" y="1"/>
                      <a:pt x="14" y="19"/>
                      <a:pt x="16" y="54"/>
                    </a:cubicBezTo>
                    <a:cubicBezTo>
                      <a:pt x="28" y="157"/>
                      <a:pt x="28" y="259"/>
                      <a:pt x="23" y="358"/>
                    </a:cubicBezTo>
                    <a:cubicBezTo>
                      <a:pt x="23" y="449"/>
                      <a:pt x="0" y="571"/>
                      <a:pt x="39" y="654"/>
                    </a:cubicBezTo>
                    <a:cubicBezTo>
                      <a:pt x="57" y="693"/>
                      <a:pt x="91" y="713"/>
                      <a:pt x="126" y="713"/>
                    </a:cubicBezTo>
                    <a:cubicBezTo>
                      <a:pt x="157" y="713"/>
                      <a:pt x="189" y="697"/>
                      <a:pt x="210" y="663"/>
                    </a:cubicBezTo>
                    <a:cubicBezTo>
                      <a:pt x="260" y="579"/>
                      <a:pt x="233" y="438"/>
                      <a:pt x="214" y="343"/>
                    </a:cubicBezTo>
                    <a:cubicBezTo>
                      <a:pt x="195" y="236"/>
                      <a:pt x="157" y="134"/>
                      <a:pt x="119" y="35"/>
                    </a:cubicBezTo>
                    <a:cubicBezTo>
                      <a:pt x="109" y="12"/>
                      <a:pt x="88" y="1"/>
                      <a:pt x="67"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2397;p38">
                <a:extLst>
                  <a:ext uri="{FF2B5EF4-FFF2-40B4-BE49-F238E27FC236}">
                    <a16:creationId xmlns:a16="http://schemas.microsoft.com/office/drawing/2014/main" xmlns="" id="{B2426D53-C60A-1D99-6D36-7A406C704AF3}"/>
                  </a:ext>
                </a:extLst>
              </p:cNvPr>
              <p:cNvSpPr/>
              <p:nvPr/>
            </p:nvSpPr>
            <p:spPr>
              <a:xfrm>
                <a:off x="685044" y="1462877"/>
                <a:ext cx="8687" cy="26693"/>
              </a:xfrm>
              <a:custGeom>
                <a:avLst/>
                <a:gdLst/>
                <a:ahLst/>
                <a:cxnLst/>
                <a:rect l="l" t="t" r="r" b="b"/>
                <a:pathLst>
                  <a:path w="289" h="888" extrusionOk="0">
                    <a:moveTo>
                      <a:pt x="141" y="0"/>
                    </a:moveTo>
                    <a:cubicBezTo>
                      <a:pt x="107" y="0"/>
                      <a:pt x="70" y="26"/>
                      <a:pt x="72" y="66"/>
                    </a:cubicBezTo>
                    <a:cubicBezTo>
                      <a:pt x="83" y="214"/>
                      <a:pt x="76" y="359"/>
                      <a:pt x="57" y="503"/>
                    </a:cubicBezTo>
                    <a:cubicBezTo>
                      <a:pt x="46" y="621"/>
                      <a:pt x="0" y="742"/>
                      <a:pt x="60" y="849"/>
                    </a:cubicBezTo>
                    <a:cubicBezTo>
                      <a:pt x="75" y="871"/>
                      <a:pt x="107" y="887"/>
                      <a:pt x="138" y="887"/>
                    </a:cubicBezTo>
                    <a:cubicBezTo>
                      <a:pt x="154" y="887"/>
                      <a:pt x="170" y="882"/>
                      <a:pt x="183" y="872"/>
                    </a:cubicBezTo>
                    <a:cubicBezTo>
                      <a:pt x="288" y="781"/>
                      <a:pt x="277" y="625"/>
                      <a:pt x="269" y="491"/>
                    </a:cubicBezTo>
                    <a:cubicBezTo>
                      <a:pt x="266" y="340"/>
                      <a:pt x="232" y="191"/>
                      <a:pt x="197" y="43"/>
                    </a:cubicBezTo>
                    <a:cubicBezTo>
                      <a:pt x="189" y="13"/>
                      <a:pt x="166" y="0"/>
                      <a:pt x="141"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2398;p38">
                <a:extLst>
                  <a:ext uri="{FF2B5EF4-FFF2-40B4-BE49-F238E27FC236}">
                    <a16:creationId xmlns:a16="http://schemas.microsoft.com/office/drawing/2014/main" xmlns="" id="{089A3639-2FD3-A15C-AE81-4038DAD1DB4B}"/>
                  </a:ext>
                </a:extLst>
              </p:cNvPr>
              <p:cNvSpPr/>
              <p:nvPr/>
            </p:nvSpPr>
            <p:spPr>
              <a:xfrm>
                <a:off x="715313" y="1450072"/>
                <a:ext cx="10431" cy="25431"/>
              </a:xfrm>
              <a:custGeom>
                <a:avLst/>
                <a:gdLst/>
                <a:ahLst/>
                <a:cxnLst/>
                <a:rect l="l" t="t" r="r" b="b"/>
                <a:pathLst>
                  <a:path w="347" h="846" extrusionOk="0">
                    <a:moveTo>
                      <a:pt x="187" y="0"/>
                    </a:moveTo>
                    <a:cubicBezTo>
                      <a:pt x="158" y="0"/>
                      <a:pt x="129" y="16"/>
                      <a:pt x="125" y="50"/>
                    </a:cubicBezTo>
                    <a:cubicBezTo>
                      <a:pt x="95" y="290"/>
                      <a:pt x="0" y="564"/>
                      <a:pt x="95" y="796"/>
                    </a:cubicBezTo>
                    <a:cubicBezTo>
                      <a:pt x="107" y="828"/>
                      <a:pt x="137" y="846"/>
                      <a:pt x="166" y="846"/>
                    </a:cubicBezTo>
                    <a:cubicBezTo>
                      <a:pt x="192" y="846"/>
                      <a:pt x="218" y="832"/>
                      <a:pt x="232" y="803"/>
                    </a:cubicBezTo>
                    <a:cubicBezTo>
                      <a:pt x="346" y="580"/>
                      <a:pt x="266" y="298"/>
                      <a:pt x="255" y="59"/>
                    </a:cubicBezTo>
                    <a:cubicBezTo>
                      <a:pt x="253" y="21"/>
                      <a:pt x="219" y="0"/>
                      <a:pt x="187"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2399;p38">
                <a:extLst>
                  <a:ext uri="{FF2B5EF4-FFF2-40B4-BE49-F238E27FC236}">
                    <a16:creationId xmlns:a16="http://schemas.microsoft.com/office/drawing/2014/main" xmlns="" id="{DA473EB9-684E-D30E-E845-4247E437FFED}"/>
                  </a:ext>
                </a:extLst>
              </p:cNvPr>
              <p:cNvSpPr/>
              <p:nvPr/>
            </p:nvSpPr>
            <p:spPr>
              <a:xfrm>
                <a:off x="665115" y="1519418"/>
                <a:ext cx="9078" cy="20381"/>
              </a:xfrm>
              <a:custGeom>
                <a:avLst/>
                <a:gdLst/>
                <a:ahLst/>
                <a:cxnLst/>
                <a:rect l="l" t="t" r="r" b="b"/>
                <a:pathLst>
                  <a:path w="302" h="678" extrusionOk="0">
                    <a:moveTo>
                      <a:pt x="160" y="0"/>
                    </a:moveTo>
                    <a:cubicBezTo>
                      <a:pt x="121" y="0"/>
                      <a:pt x="81" y="31"/>
                      <a:pt x="81" y="82"/>
                    </a:cubicBezTo>
                    <a:cubicBezTo>
                      <a:pt x="85" y="245"/>
                      <a:pt x="70" y="394"/>
                      <a:pt x="24" y="554"/>
                    </a:cubicBezTo>
                    <a:cubicBezTo>
                      <a:pt x="1" y="632"/>
                      <a:pt x="60" y="677"/>
                      <a:pt x="124" y="677"/>
                    </a:cubicBezTo>
                    <a:cubicBezTo>
                      <a:pt x="173" y="677"/>
                      <a:pt x="224" y="651"/>
                      <a:pt x="244" y="591"/>
                    </a:cubicBezTo>
                    <a:cubicBezTo>
                      <a:pt x="302" y="421"/>
                      <a:pt x="298" y="219"/>
                      <a:pt x="230" y="47"/>
                    </a:cubicBezTo>
                    <a:cubicBezTo>
                      <a:pt x="215" y="15"/>
                      <a:pt x="188" y="0"/>
                      <a:pt x="160"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2400;p38">
                <a:extLst>
                  <a:ext uri="{FF2B5EF4-FFF2-40B4-BE49-F238E27FC236}">
                    <a16:creationId xmlns:a16="http://schemas.microsoft.com/office/drawing/2014/main" xmlns="" id="{B2FDD1F3-C579-8A73-83DD-C00FFFA52946}"/>
                  </a:ext>
                </a:extLst>
              </p:cNvPr>
              <p:cNvSpPr/>
              <p:nvPr/>
            </p:nvSpPr>
            <p:spPr>
              <a:xfrm>
                <a:off x="695414" y="1505921"/>
                <a:ext cx="8477" cy="20531"/>
              </a:xfrm>
              <a:custGeom>
                <a:avLst/>
                <a:gdLst/>
                <a:ahLst/>
                <a:cxnLst/>
                <a:rect l="l" t="t" r="r" b="b"/>
                <a:pathLst>
                  <a:path w="282" h="683" extrusionOk="0">
                    <a:moveTo>
                      <a:pt x="173" y="1"/>
                    </a:moveTo>
                    <a:cubicBezTo>
                      <a:pt x="143" y="1"/>
                      <a:pt x="111" y="19"/>
                      <a:pt x="103" y="56"/>
                    </a:cubicBezTo>
                    <a:cubicBezTo>
                      <a:pt x="80" y="159"/>
                      <a:pt x="54" y="257"/>
                      <a:pt x="38" y="360"/>
                    </a:cubicBezTo>
                    <a:cubicBezTo>
                      <a:pt x="24" y="455"/>
                      <a:pt x="1" y="547"/>
                      <a:pt x="47" y="638"/>
                    </a:cubicBezTo>
                    <a:cubicBezTo>
                      <a:pt x="59" y="664"/>
                      <a:pt x="87" y="682"/>
                      <a:pt x="115" y="682"/>
                    </a:cubicBezTo>
                    <a:cubicBezTo>
                      <a:pt x="131" y="682"/>
                      <a:pt x="148" y="676"/>
                      <a:pt x="161" y="661"/>
                    </a:cubicBezTo>
                    <a:cubicBezTo>
                      <a:pt x="282" y="505"/>
                      <a:pt x="236" y="246"/>
                      <a:pt x="236" y="59"/>
                    </a:cubicBezTo>
                    <a:cubicBezTo>
                      <a:pt x="236" y="21"/>
                      <a:pt x="205" y="1"/>
                      <a:pt x="17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2401;p38">
                <a:extLst>
                  <a:ext uri="{FF2B5EF4-FFF2-40B4-BE49-F238E27FC236}">
                    <a16:creationId xmlns:a16="http://schemas.microsoft.com/office/drawing/2014/main" xmlns="" id="{9CD7DC50-C1CB-2EF1-8A71-CC199AD393A1}"/>
                  </a:ext>
                </a:extLst>
              </p:cNvPr>
              <p:cNvSpPr/>
              <p:nvPr/>
            </p:nvSpPr>
            <p:spPr>
              <a:xfrm>
                <a:off x="666858" y="1559787"/>
                <a:ext cx="8026" cy="27415"/>
              </a:xfrm>
              <a:custGeom>
                <a:avLst/>
                <a:gdLst/>
                <a:ahLst/>
                <a:cxnLst/>
                <a:rect l="l" t="t" r="r" b="b"/>
                <a:pathLst>
                  <a:path w="267" h="912" extrusionOk="0">
                    <a:moveTo>
                      <a:pt x="185" y="0"/>
                    </a:moveTo>
                    <a:cubicBezTo>
                      <a:pt x="165" y="0"/>
                      <a:pt x="146" y="10"/>
                      <a:pt x="137" y="28"/>
                    </a:cubicBezTo>
                    <a:cubicBezTo>
                      <a:pt x="84" y="157"/>
                      <a:pt x="72" y="306"/>
                      <a:pt x="53" y="443"/>
                    </a:cubicBezTo>
                    <a:cubicBezTo>
                      <a:pt x="35" y="580"/>
                      <a:pt x="0" y="716"/>
                      <a:pt x="30" y="849"/>
                    </a:cubicBezTo>
                    <a:cubicBezTo>
                      <a:pt x="42" y="891"/>
                      <a:pt x="83" y="912"/>
                      <a:pt x="123" y="912"/>
                    </a:cubicBezTo>
                    <a:cubicBezTo>
                      <a:pt x="159" y="912"/>
                      <a:pt x="195" y="895"/>
                      <a:pt x="209" y="861"/>
                    </a:cubicBezTo>
                    <a:cubicBezTo>
                      <a:pt x="263" y="735"/>
                      <a:pt x="247" y="587"/>
                      <a:pt x="251" y="454"/>
                    </a:cubicBezTo>
                    <a:cubicBezTo>
                      <a:pt x="255" y="313"/>
                      <a:pt x="267" y="169"/>
                      <a:pt x="232" y="36"/>
                    </a:cubicBezTo>
                    <a:cubicBezTo>
                      <a:pt x="226" y="12"/>
                      <a:pt x="206" y="0"/>
                      <a:pt x="185"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2402;p38">
                <a:extLst>
                  <a:ext uri="{FF2B5EF4-FFF2-40B4-BE49-F238E27FC236}">
                    <a16:creationId xmlns:a16="http://schemas.microsoft.com/office/drawing/2014/main" xmlns="" id="{C6F7A510-CE28-26EA-42A1-811F7264FB5C}"/>
                  </a:ext>
                </a:extLst>
              </p:cNvPr>
              <p:cNvSpPr/>
              <p:nvPr/>
            </p:nvSpPr>
            <p:spPr>
              <a:xfrm>
                <a:off x="605357" y="1604004"/>
                <a:ext cx="149759" cy="45811"/>
              </a:xfrm>
              <a:custGeom>
                <a:avLst/>
                <a:gdLst/>
                <a:ahLst/>
                <a:cxnLst/>
                <a:rect l="l" t="t" r="r" b="b"/>
                <a:pathLst>
                  <a:path w="4982" h="1524" extrusionOk="0">
                    <a:moveTo>
                      <a:pt x="1414" y="0"/>
                    </a:moveTo>
                    <a:cubicBezTo>
                      <a:pt x="853" y="0"/>
                      <a:pt x="380" y="121"/>
                      <a:pt x="0" y="279"/>
                    </a:cubicBezTo>
                    <a:cubicBezTo>
                      <a:pt x="187" y="397"/>
                      <a:pt x="377" y="504"/>
                      <a:pt x="571" y="602"/>
                    </a:cubicBezTo>
                    <a:cubicBezTo>
                      <a:pt x="1027" y="846"/>
                      <a:pt x="1506" y="1039"/>
                      <a:pt x="2012" y="1203"/>
                    </a:cubicBezTo>
                    <a:cubicBezTo>
                      <a:pt x="2081" y="1222"/>
                      <a:pt x="2145" y="1245"/>
                      <a:pt x="2213" y="1260"/>
                    </a:cubicBezTo>
                    <a:cubicBezTo>
                      <a:pt x="2590" y="1367"/>
                      <a:pt x="2962" y="1439"/>
                      <a:pt x="3320" y="1485"/>
                    </a:cubicBezTo>
                    <a:cubicBezTo>
                      <a:pt x="3567" y="1510"/>
                      <a:pt x="3810" y="1524"/>
                      <a:pt x="4049" y="1524"/>
                    </a:cubicBezTo>
                    <a:cubicBezTo>
                      <a:pt x="4367" y="1524"/>
                      <a:pt x="4677" y="1500"/>
                      <a:pt x="4981" y="1450"/>
                    </a:cubicBezTo>
                    <a:cubicBezTo>
                      <a:pt x="3563" y="348"/>
                      <a:pt x="2363" y="0"/>
                      <a:pt x="1414"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7" name="Google Shape;2403;p38">
              <a:extLst>
                <a:ext uri="{FF2B5EF4-FFF2-40B4-BE49-F238E27FC236}">
                  <a16:creationId xmlns:a16="http://schemas.microsoft.com/office/drawing/2014/main" xmlns="" id="{6FB4E104-D04F-BB6D-B592-80F6119DB161}"/>
                </a:ext>
              </a:extLst>
            </p:cNvPr>
            <p:cNvGrpSpPr/>
            <p:nvPr/>
          </p:nvGrpSpPr>
          <p:grpSpPr>
            <a:xfrm>
              <a:off x="4926692" y="1705672"/>
              <a:ext cx="849671" cy="744654"/>
              <a:chOff x="2084750" y="3905475"/>
              <a:chExt cx="415000" cy="363725"/>
            </a:xfrm>
          </p:grpSpPr>
          <p:sp>
            <p:nvSpPr>
              <p:cNvPr id="497" name="Google Shape;2404;p38">
                <a:extLst>
                  <a:ext uri="{FF2B5EF4-FFF2-40B4-BE49-F238E27FC236}">
                    <a16:creationId xmlns:a16="http://schemas.microsoft.com/office/drawing/2014/main" xmlns="" id="{91EC4107-546D-6516-B997-4221AD9982D7}"/>
                  </a:ext>
                </a:extLst>
              </p:cNvPr>
              <p:cNvSpPr/>
              <p:nvPr/>
            </p:nvSpPr>
            <p:spPr>
              <a:xfrm>
                <a:off x="2084750" y="3905475"/>
                <a:ext cx="415000" cy="363725"/>
              </a:xfrm>
              <a:custGeom>
                <a:avLst/>
                <a:gdLst/>
                <a:ahLst/>
                <a:cxnLst/>
                <a:rect l="l" t="t" r="r" b="b"/>
                <a:pathLst>
                  <a:path w="16600" h="14549" extrusionOk="0">
                    <a:moveTo>
                      <a:pt x="12692" y="0"/>
                    </a:moveTo>
                    <a:cubicBezTo>
                      <a:pt x="10965" y="0"/>
                      <a:pt x="8910" y="1584"/>
                      <a:pt x="6965" y="3656"/>
                    </a:cubicBezTo>
                    <a:cubicBezTo>
                      <a:pt x="6925" y="3696"/>
                      <a:pt x="6889" y="3731"/>
                      <a:pt x="6853" y="3775"/>
                    </a:cubicBezTo>
                    <a:cubicBezTo>
                      <a:pt x="6541" y="4109"/>
                      <a:pt x="6233" y="4454"/>
                      <a:pt x="5928" y="4809"/>
                    </a:cubicBezTo>
                    <a:cubicBezTo>
                      <a:pt x="5892" y="4849"/>
                      <a:pt x="5856" y="4892"/>
                      <a:pt x="5823" y="4936"/>
                    </a:cubicBezTo>
                    <a:cubicBezTo>
                      <a:pt x="3404" y="7774"/>
                      <a:pt x="1305" y="11059"/>
                      <a:pt x="432" y="12474"/>
                    </a:cubicBezTo>
                    <a:cubicBezTo>
                      <a:pt x="152" y="12927"/>
                      <a:pt x="0" y="13191"/>
                      <a:pt x="0" y="13191"/>
                    </a:cubicBezTo>
                    <a:lnTo>
                      <a:pt x="10" y="13460"/>
                    </a:lnTo>
                    <a:lnTo>
                      <a:pt x="57" y="14548"/>
                    </a:lnTo>
                    <a:cubicBezTo>
                      <a:pt x="57" y="14548"/>
                      <a:pt x="159" y="14490"/>
                      <a:pt x="352" y="14385"/>
                    </a:cubicBezTo>
                    <a:lnTo>
                      <a:pt x="352" y="14381"/>
                    </a:lnTo>
                    <a:cubicBezTo>
                      <a:pt x="1316" y="13841"/>
                      <a:pt x="4489" y="12013"/>
                      <a:pt x="7636" y="9809"/>
                    </a:cubicBezTo>
                    <a:cubicBezTo>
                      <a:pt x="7680" y="9776"/>
                      <a:pt x="7727" y="9744"/>
                      <a:pt x="7770" y="9714"/>
                    </a:cubicBezTo>
                    <a:cubicBezTo>
                      <a:pt x="12245" y="6567"/>
                      <a:pt x="16600" y="2683"/>
                      <a:pt x="14409" y="668"/>
                    </a:cubicBezTo>
                    <a:cubicBezTo>
                      <a:pt x="14406" y="664"/>
                      <a:pt x="14402" y="660"/>
                      <a:pt x="14399" y="657"/>
                    </a:cubicBezTo>
                    <a:cubicBezTo>
                      <a:pt x="14347" y="610"/>
                      <a:pt x="14293" y="566"/>
                      <a:pt x="14235" y="523"/>
                    </a:cubicBezTo>
                    <a:cubicBezTo>
                      <a:pt x="13764" y="162"/>
                      <a:pt x="13245" y="0"/>
                      <a:pt x="1269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2405;p38">
                <a:extLst>
                  <a:ext uri="{FF2B5EF4-FFF2-40B4-BE49-F238E27FC236}">
                    <a16:creationId xmlns:a16="http://schemas.microsoft.com/office/drawing/2014/main" xmlns="" id="{E30F1D3A-49FC-A320-AEEE-C8081F21EB31}"/>
                  </a:ext>
                </a:extLst>
              </p:cNvPr>
              <p:cNvSpPr/>
              <p:nvPr/>
            </p:nvSpPr>
            <p:spPr>
              <a:xfrm>
                <a:off x="2085000" y="3921875"/>
                <a:ext cx="360000" cy="320125"/>
              </a:xfrm>
              <a:custGeom>
                <a:avLst/>
                <a:gdLst/>
                <a:ahLst/>
                <a:cxnLst/>
                <a:rect l="l" t="t" r="r" b="b"/>
                <a:pathLst>
                  <a:path w="14400" h="12805" extrusionOk="0">
                    <a:moveTo>
                      <a:pt x="14389" y="1"/>
                    </a:moveTo>
                    <a:cubicBezTo>
                      <a:pt x="13819" y="458"/>
                      <a:pt x="13261" y="929"/>
                      <a:pt x="12699" y="1393"/>
                    </a:cubicBezTo>
                    <a:lnTo>
                      <a:pt x="10838" y="2971"/>
                    </a:lnTo>
                    <a:cubicBezTo>
                      <a:pt x="9765" y="3880"/>
                      <a:pt x="8711" y="4805"/>
                      <a:pt x="7651" y="5726"/>
                    </a:cubicBezTo>
                    <a:cubicBezTo>
                      <a:pt x="7611" y="5762"/>
                      <a:pt x="7571" y="5795"/>
                      <a:pt x="7531" y="5828"/>
                    </a:cubicBezTo>
                    <a:cubicBezTo>
                      <a:pt x="7405" y="5940"/>
                      <a:pt x="7275" y="6052"/>
                      <a:pt x="7148" y="6165"/>
                    </a:cubicBezTo>
                    <a:cubicBezTo>
                      <a:pt x="6966" y="6325"/>
                      <a:pt x="6785" y="6487"/>
                      <a:pt x="6600" y="6651"/>
                    </a:cubicBezTo>
                    <a:cubicBezTo>
                      <a:pt x="6564" y="6683"/>
                      <a:pt x="6527" y="6716"/>
                      <a:pt x="6487" y="6748"/>
                    </a:cubicBezTo>
                    <a:cubicBezTo>
                      <a:pt x="5494" y="7637"/>
                      <a:pt x="4497" y="8522"/>
                      <a:pt x="3511" y="9417"/>
                    </a:cubicBezTo>
                    <a:lnTo>
                      <a:pt x="1719" y="11078"/>
                    </a:lnTo>
                    <a:lnTo>
                      <a:pt x="838" y="11919"/>
                    </a:lnTo>
                    <a:cubicBezTo>
                      <a:pt x="693" y="12065"/>
                      <a:pt x="544" y="12206"/>
                      <a:pt x="400" y="12354"/>
                    </a:cubicBezTo>
                    <a:cubicBezTo>
                      <a:pt x="258" y="12495"/>
                      <a:pt x="121" y="12644"/>
                      <a:pt x="0" y="12804"/>
                    </a:cubicBezTo>
                    <a:cubicBezTo>
                      <a:pt x="113" y="12659"/>
                      <a:pt x="258" y="12539"/>
                      <a:pt x="396" y="12413"/>
                    </a:cubicBezTo>
                    <a:cubicBezTo>
                      <a:pt x="410" y="12401"/>
                      <a:pt x="422" y="12391"/>
                      <a:pt x="432" y="12380"/>
                    </a:cubicBezTo>
                    <a:lnTo>
                      <a:pt x="889" y="11973"/>
                    </a:lnTo>
                    <a:lnTo>
                      <a:pt x="1806" y="11176"/>
                    </a:lnTo>
                    <a:lnTo>
                      <a:pt x="3652" y="9573"/>
                    </a:lnTo>
                    <a:lnTo>
                      <a:pt x="5309" y="8127"/>
                    </a:lnTo>
                    <a:lnTo>
                      <a:pt x="5421" y="8032"/>
                    </a:lnTo>
                    <a:lnTo>
                      <a:pt x="7329" y="6368"/>
                    </a:lnTo>
                    <a:lnTo>
                      <a:pt x="10977" y="3130"/>
                    </a:lnTo>
                    <a:lnTo>
                      <a:pt x="12786" y="1495"/>
                    </a:lnTo>
                    <a:cubicBezTo>
                      <a:pt x="13326" y="1001"/>
                      <a:pt x="13867" y="512"/>
                      <a:pt x="14399" y="12"/>
                    </a:cubicBezTo>
                    <a:cubicBezTo>
                      <a:pt x="14396" y="8"/>
                      <a:pt x="14392" y="4"/>
                      <a:pt x="14389"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2406;p38">
                <a:extLst>
                  <a:ext uri="{FF2B5EF4-FFF2-40B4-BE49-F238E27FC236}">
                    <a16:creationId xmlns:a16="http://schemas.microsoft.com/office/drawing/2014/main" xmlns="" id="{90DE8EC9-5A3B-E4C3-F4CE-231E5E54C5EF}"/>
                  </a:ext>
                </a:extLst>
              </p:cNvPr>
              <p:cNvSpPr/>
              <p:nvPr/>
            </p:nvSpPr>
            <p:spPr>
              <a:xfrm>
                <a:off x="2230300" y="4025675"/>
                <a:ext cx="20975" cy="67725"/>
              </a:xfrm>
              <a:custGeom>
                <a:avLst/>
                <a:gdLst/>
                <a:ahLst/>
                <a:cxnLst/>
                <a:rect l="l" t="t" r="r" b="b"/>
                <a:pathLst>
                  <a:path w="839" h="2709" extrusionOk="0">
                    <a:moveTo>
                      <a:pt x="106" y="1"/>
                    </a:moveTo>
                    <a:cubicBezTo>
                      <a:pt x="70" y="41"/>
                      <a:pt x="34" y="84"/>
                      <a:pt x="1" y="128"/>
                    </a:cubicBezTo>
                    <a:lnTo>
                      <a:pt x="675" y="2596"/>
                    </a:lnTo>
                    <a:lnTo>
                      <a:pt x="708" y="2709"/>
                    </a:lnTo>
                    <a:lnTo>
                      <a:pt x="839" y="2673"/>
                    </a:lnTo>
                    <a:lnTo>
                      <a:pt x="788" y="2499"/>
                    </a:lnTo>
                    <a:lnTo>
                      <a:pt x="106" y="1"/>
                    </a:ln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2407;p38">
                <a:extLst>
                  <a:ext uri="{FF2B5EF4-FFF2-40B4-BE49-F238E27FC236}">
                    <a16:creationId xmlns:a16="http://schemas.microsoft.com/office/drawing/2014/main" xmlns="" id="{721091E1-C8E4-A7AA-718C-AF629F09C28E}"/>
                  </a:ext>
                </a:extLst>
              </p:cNvPr>
              <p:cNvSpPr/>
              <p:nvPr/>
            </p:nvSpPr>
            <p:spPr>
              <a:xfrm>
                <a:off x="2256075" y="3996850"/>
                <a:ext cx="21850" cy="75550"/>
              </a:xfrm>
              <a:custGeom>
                <a:avLst/>
                <a:gdLst/>
                <a:ahLst/>
                <a:cxnLst/>
                <a:rect l="l" t="t" r="r" b="b"/>
                <a:pathLst>
                  <a:path w="874" h="3022" extrusionOk="0">
                    <a:moveTo>
                      <a:pt x="112" y="1"/>
                    </a:moveTo>
                    <a:cubicBezTo>
                      <a:pt x="72" y="41"/>
                      <a:pt x="36" y="76"/>
                      <a:pt x="0" y="120"/>
                    </a:cubicBezTo>
                    <a:lnTo>
                      <a:pt x="688" y="2829"/>
                    </a:lnTo>
                    <a:lnTo>
                      <a:pt x="740" y="3021"/>
                    </a:lnTo>
                    <a:lnTo>
                      <a:pt x="874" y="2988"/>
                    </a:lnTo>
                    <a:lnTo>
                      <a:pt x="808" y="2727"/>
                    </a:lnTo>
                    <a:lnTo>
                      <a:pt x="112" y="1"/>
                    </a:ln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2408;p38">
                <a:extLst>
                  <a:ext uri="{FF2B5EF4-FFF2-40B4-BE49-F238E27FC236}">
                    <a16:creationId xmlns:a16="http://schemas.microsoft.com/office/drawing/2014/main" xmlns="" id="{AB846822-A42D-4E97-8DD9-2AC851715DF9}"/>
                  </a:ext>
                </a:extLst>
              </p:cNvPr>
              <p:cNvSpPr/>
              <p:nvPr/>
            </p:nvSpPr>
            <p:spPr>
              <a:xfrm>
                <a:off x="2214725" y="4121050"/>
                <a:ext cx="64300" cy="29650"/>
              </a:xfrm>
              <a:custGeom>
                <a:avLst/>
                <a:gdLst/>
                <a:ahLst/>
                <a:cxnLst/>
                <a:rect l="l" t="t" r="r" b="b"/>
                <a:pathLst>
                  <a:path w="2572" h="1186" extrusionOk="0">
                    <a:moveTo>
                      <a:pt x="29" y="1"/>
                    </a:moveTo>
                    <a:cubicBezTo>
                      <a:pt x="13" y="1"/>
                      <a:pt x="7" y="6"/>
                      <a:pt x="1" y="11"/>
                    </a:cubicBezTo>
                    <a:lnTo>
                      <a:pt x="51" y="69"/>
                    </a:lnTo>
                    <a:lnTo>
                      <a:pt x="41" y="130"/>
                    </a:lnTo>
                    <a:cubicBezTo>
                      <a:pt x="51" y="134"/>
                      <a:pt x="76" y="145"/>
                      <a:pt x="120" y="160"/>
                    </a:cubicBezTo>
                    <a:cubicBezTo>
                      <a:pt x="439" y="290"/>
                      <a:pt x="1567" y="791"/>
                      <a:pt x="2437" y="1186"/>
                    </a:cubicBezTo>
                    <a:cubicBezTo>
                      <a:pt x="2481" y="1153"/>
                      <a:pt x="2528" y="1121"/>
                      <a:pt x="2571" y="1091"/>
                    </a:cubicBezTo>
                    <a:cubicBezTo>
                      <a:pt x="1124" y="438"/>
                      <a:pt x="504" y="167"/>
                      <a:pt x="232" y="65"/>
                    </a:cubicBezTo>
                    <a:cubicBezTo>
                      <a:pt x="106" y="15"/>
                      <a:pt x="54" y="1"/>
                      <a:pt x="29"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8" name="Google Shape;2409;p38">
              <a:extLst>
                <a:ext uri="{FF2B5EF4-FFF2-40B4-BE49-F238E27FC236}">
                  <a16:creationId xmlns:a16="http://schemas.microsoft.com/office/drawing/2014/main" xmlns="" id="{E7850440-3624-9B6F-71DC-5450CA17413B}"/>
                </a:ext>
              </a:extLst>
            </p:cNvPr>
            <p:cNvGrpSpPr/>
            <p:nvPr/>
          </p:nvGrpSpPr>
          <p:grpSpPr>
            <a:xfrm>
              <a:off x="3358606" y="1702304"/>
              <a:ext cx="1213398" cy="1110066"/>
              <a:chOff x="3358606" y="1702304"/>
              <a:chExt cx="1213398" cy="1110066"/>
            </a:xfrm>
          </p:grpSpPr>
          <p:sp>
            <p:nvSpPr>
              <p:cNvPr id="319" name="Google Shape;2410;p38">
                <a:extLst>
                  <a:ext uri="{FF2B5EF4-FFF2-40B4-BE49-F238E27FC236}">
                    <a16:creationId xmlns:a16="http://schemas.microsoft.com/office/drawing/2014/main" xmlns="" id="{EFB56D73-4CF1-3622-6786-D7FEEA60F5DD}"/>
                  </a:ext>
                </a:extLst>
              </p:cNvPr>
              <p:cNvSpPr/>
              <p:nvPr/>
            </p:nvSpPr>
            <p:spPr>
              <a:xfrm>
                <a:off x="4478735" y="2362286"/>
                <a:ext cx="25371" cy="12273"/>
              </a:xfrm>
              <a:custGeom>
                <a:avLst/>
                <a:gdLst/>
                <a:ahLst/>
                <a:cxnLst/>
                <a:rect l="l" t="t" r="r" b="b"/>
                <a:pathLst>
                  <a:path w="769" h="372" extrusionOk="0">
                    <a:moveTo>
                      <a:pt x="156" y="0"/>
                    </a:moveTo>
                    <a:cubicBezTo>
                      <a:pt x="34" y="0"/>
                      <a:pt x="0" y="198"/>
                      <a:pt x="125" y="217"/>
                    </a:cubicBezTo>
                    <a:cubicBezTo>
                      <a:pt x="216" y="236"/>
                      <a:pt x="308" y="259"/>
                      <a:pt x="392" y="293"/>
                    </a:cubicBezTo>
                    <a:cubicBezTo>
                      <a:pt x="462" y="323"/>
                      <a:pt x="530" y="371"/>
                      <a:pt x="603" y="371"/>
                    </a:cubicBezTo>
                    <a:cubicBezTo>
                      <a:pt x="621" y="371"/>
                      <a:pt x="639" y="368"/>
                      <a:pt x="658" y="362"/>
                    </a:cubicBezTo>
                    <a:cubicBezTo>
                      <a:pt x="723" y="343"/>
                      <a:pt x="768" y="278"/>
                      <a:pt x="746" y="209"/>
                    </a:cubicBezTo>
                    <a:cubicBezTo>
                      <a:pt x="684" y="11"/>
                      <a:pt x="330" y="0"/>
                      <a:pt x="15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2411;p38">
                <a:extLst>
                  <a:ext uri="{FF2B5EF4-FFF2-40B4-BE49-F238E27FC236}">
                    <a16:creationId xmlns:a16="http://schemas.microsoft.com/office/drawing/2014/main" xmlns="" id="{828EDA51-1EB1-30EC-0674-8A01E5B8705F}"/>
                  </a:ext>
                </a:extLst>
              </p:cNvPr>
              <p:cNvSpPr/>
              <p:nvPr/>
            </p:nvSpPr>
            <p:spPr>
              <a:xfrm>
                <a:off x="3864843" y="1702304"/>
                <a:ext cx="486474" cy="596933"/>
              </a:xfrm>
              <a:custGeom>
                <a:avLst/>
                <a:gdLst/>
                <a:ahLst/>
                <a:cxnLst/>
                <a:rect l="l" t="t" r="r" b="b"/>
                <a:pathLst>
                  <a:path w="14745" h="18093" extrusionOk="0">
                    <a:moveTo>
                      <a:pt x="6241" y="0"/>
                    </a:moveTo>
                    <a:cubicBezTo>
                      <a:pt x="4617" y="0"/>
                      <a:pt x="2764" y="1908"/>
                      <a:pt x="2164" y="3166"/>
                    </a:cubicBezTo>
                    <a:cubicBezTo>
                      <a:pt x="1042" y="5522"/>
                      <a:pt x="840" y="8264"/>
                      <a:pt x="711" y="10834"/>
                    </a:cubicBezTo>
                    <a:cubicBezTo>
                      <a:pt x="632" y="12469"/>
                      <a:pt x="612" y="14119"/>
                      <a:pt x="726" y="15754"/>
                    </a:cubicBezTo>
                    <a:cubicBezTo>
                      <a:pt x="726" y="15754"/>
                      <a:pt x="0" y="17799"/>
                      <a:pt x="1939" y="18043"/>
                    </a:cubicBezTo>
                    <a:cubicBezTo>
                      <a:pt x="2209" y="18077"/>
                      <a:pt x="2478" y="18093"/>
                      <a:pt x="2747" y="18093"/>
                    </a:cubicBezTo>
                    <a:cubicBezTo>
                      <a:pt x="5267" y="18093"/>
                      <a:pt x="7707" y="16668"/>
                      <a:pt x="9638" y="15184"/>
                    </a:cubicBezTo>
                    <a:cubicBezTo>
                      <a:pt x="11779" y="13541"/>
                      <a:pt x="13527" y="11317"/>
                      <a:pt x="14155" y="8655"/>
                    </a:cubicBezTo>
                    <a:cubicBezTo>
                      <a:pt x="14626" y="6663"/>
                      <a:pt x="14745" y="3648"/>
                      <a:pt x="12418" y="2770"/>
                    </a:cubicBezTo>
                    <a:cubicBezTo>
                      <a:pt x="12255" y="2709"/>
                      <a:pt x="11950" y="2642"/>
                      <a:pt x="11542" y="2642"/>
                    </a:cubicBezTo>
                    <a:cubicBezTo>
                      <a:pt x="10793" y="2642"/>
                      <a:pt x="9696" y="2870"/>
                      <a:pt x="8498" y="3792"/>
                    </a:cubicBezTo>
                    <a:cubicBezTo>
                      <a:pt x="8570" y="2854"/>
                      <a:pt x="8433" y="1717"/>
                      <a:pt x="7886" y="930"/>
                    </a:cubicBezTo>
                    <a:cubicBezTo>
                      <a:pt x="7421" y="266"/>
                      <a:pt x="6847" y="0"/>
                      <a:pt x="624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2412;p38">
                <a:extLst>
                  <a:ext uri="{FF2B5EF4-FFF2-40B4-BE49-F238E27FC236}">
                    <a16:creationId xmlns:a16="http://schemas.microsoft.com/office/drawing/2014/main" xmlns="" id="{A966D497-0555-D22F-EC56-3C250CBA917F}"/>
                  </a:ext>
                </a:extLst>
              </p:cNvPr>
              <p:cNvSpPr/>
              <p:nvPr/>
            </p:nvSpPr>
            <p:spPr>
              <a:xfrm>
                <a:off x="3948479" y="2240709"/>
                <a:ext cx="623525" cy="454175"/>
              </a:xfrm>
              <a:custGeom>
                <a:avLst/>
                <a:gdLst/>
                <a:ahLst/>
                <a:cxnLst/>
                <a:rect l="l" t="t" r="r" b="b"/>
                <a:pathLst>
                  <a:path w="18899" h="13766" extrusionOk="0">
                    <a:moveTo>
                      <a:pt x="4424" y="0"/>
                    </a:moveTo>
                    <a:cubicBezTo>
                      <a:pt x="4372" y="0"/>
                      <a:pt x="4319" y="1"/>
                      <a:pt x="4267" y="1"/>
                    </a:cubicBezTo>
                    <a:cubicBezTo>
                      <a:pt x="2050" y="13"/>
                      <a:pt x="1" y="20"/>
                      <a:pt x="1" y="20"/>
                    </a:cubicBezTo>
                    <a:cubicBezTo>
                      <a:pt x="1" y="20"/>
                      <a:pt x="3624" y="13129"/>
                      <a:pt x="10920" y="13733"/>
                    </a:cubicBezTo>
                    <a:cubicBezTo>
                      <a:pt x="11180" y="13755"/>
                      <a:pt x="11423" y="13765"/>
                      <a:pt x="11651" y="13765"/>
                    </a:cubicBezTo>
                    <a:cubicBezTo>
                      <a:pt x="16959" y="13765"/>
                      <a:pt x="13852" y="8145"/>
                      <a:pt x="13852" y="8145"/>
                    </a:cubicBezTo>
                    <a:lnTo>
                      <a:pt x="13852" y="8145"/>
                    </a:lnTo>
                    <a:cubicBezTo>
                      <a:pt x="13852" y="8145"/>
                      <a:pt x="14347" y="8240"/>
                      <a:pt x="15005" y="8240"/>
                    </a:cubicBezTo>
                    <a:cubicBezTo>
                      <a:pt x="16216" y="8240"/>
                      <a:pt x="17979" y="7918"/>
                      <a:pt x="18236" y="6088"/>
                    </a:cubicBezTo>
                    <a:cubicBezTo>
                      <a:pt x="18899" y="1327"/>
                      <a:pt x="10569" y="0"/>
                      <a:pt x="442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2413;p38">
                <a:extLst>
                  <a:ext uri="{FF2B5EF4-FFF2-40B4-BE49-F238E27FC236}">
                    <a16:creationId xmlns:a16="http://schemas.microsoft.com/office/drawing/2014/main" xmlns="" id="{6A985B94-6B2E-2697-D30A-9C4CA324E326}"/>
                  </a:ext>
                </a:extLst>
              </p:cNvPr>
              <p:cNvSpPr/>
              <p:nvPr/>
            </p:nvSpPr>
            <p:spPr>
              <a:xfrm>
                <a:off x="3529277" y="2305869"/>
                <a:ext cx="532664" cy="506501"/>
              </a:xfrm>
              <a:custGeom>
                <a:avLst/>
                <a:gdLst/>
                <a:ahLst/>
                <a:cxnLst/>
                <a:rect l="l" t="t" r="r" b="b"/>
                <a:pathLst>
                  <a:path w="16145" h="15352" extrusionOk="0">
                    <a:moveTo>
                      <a:pt x="12593" y="0"/>
                    </a:moveTo>
                    <a:cubicBezTo>
                      <a:pt x="12287" y="0"/>
                      <a:pt x="12091" y="98"/>
                      <a:pt x="12091" y="98"/>
                    </a:cubicBezTo>
                    <a:cubicBezTo>
                      <a:pt x="10418" y="680"/>
                      <a:pt x="8783" y="1410"/>
                      <a:pt x="7209" y="2216"/>
                    </a:cubicBezTo>
                    <a:cubicBezTo>
                      <a:pt x="7149" y="2246"/>
                      <a:pt x="7084" y="2281"/>
                      <a:pt x="7019" y="2311"/>
                    </a:cubicBezTo>
                    <a:lnTo>
                      <a:pt x="7019" y="2314"/>
                    </a:lnTo>
                    <a:cubicBezTo>
                      <a:pt x="7012" y="2319"/>
                      <a:pt x="7000" y="2323"/>
                      <a:pt x="6986" y="2330"/>
                    </a:cubicBezTo>
                    <a:cubicBezTo>
                      <a:pt x="4659" y="3509"/>
                      <a:pt x="1613" y="4897"/>
                      <a:pt x="716" y="7512"/>
                    </a:cubicBezTo>
                    <a:cubicBezTo>
                      <a:pt x="1" y="9603"/>
                      <a:pt x="853" y="12497"/>
                      <a:pt x="3252" y="13013"/>
                    </a:cubicBezTo>
                    <a:cubicBezTo>
                      <a:pt x="3500" y="13067"/>
                      <a:pt x="3758" y="13092"/>
                      <a:pt x="4020" y="13092"/>
                    </a:cubicBezTo>
                    <a:cubicBezTo>
                      <a:pt x="4787" y="13092"/>
                      <a:pt x="5583" y="12876"/>
                      <a:pt x="6233" y="12516"/>
                    </a:cubicBezTo>
                    <a:cubicBezTo>
                      <a:pt x="6233" y="12516"/>
                      <a:pt x="6653" y="15351"/>
                      <a:pt x="10481" y="15351"/>
                    </a:cubicBezTo>
                    <a:cubicBezTo>
                      <a:pt x="10556" y="15351"/>
                      <a:pt x="10631" y="15350"/>
                      <a:pt x="10708" y="15348"/>
                    </a:cubicBezTo>
                    <a:cubicBezTo>
                      <a:pt x="13924" y="15257"/>
                      <a:pt x="16144" y="10321"/>
                      <a:pt x="15692" y="5554"/>
                    </a:cubicBezTo>
                    <a:cubicBezTo>
                      <a:pt x="15574" y="4345"/>
                      <a:pt x="15285" y="3147"/>
                      <a:pt x="14802" y="2041"/>
                    </a:cubicBezTo>
                    <a:cubicBezTo>
                      <a:pt x="14037" y="311"/>
                      <a:pt x="13139" y="0"/>
                      <a:pt x="1259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2414;p38">
                <a:extLst>
                  <a:ext uri="{FF2B5EF4-FFF2-40B4-BE49-F238E27FC236}">
                    <a16:creationId xmlns:a16="http://schemas.microsoft.com/office/drawing/2014/main" xmlns="" id="{A3D5261A-DD68-04F1-25B6-84B05591F984}"/>
                  </a:ext>
                </a:extLst>
              </p:cNvPr>
              <p:cNvSpPr/>
              <p:nvPr/>
            </p:nvSpPr>
            <p:spPr>
              <a:xfrm>
                <a:off x="3358606" y="1899303"/>
                <a:ext cx="669319" cy="487233"/>
              </a:xfrm>
              <a:custGeom>
                <a:avLst/>
                <a:gdLst/>
                <a:ahLst/>
                <a:cxnLst/>
                <a:rect l="l" t="t" r="r" b="b"/>
                <a:pathLst>
                  <a:path w="20287" h="14768" extrusionOk="0">
                    <a:moveTo>
                      <a:pt x="6939" y="1"/>
                    </a:moveTo>
                    <a:cubicBezTo>
                      <a:pt x="6231" y="1"/>
                      <a:pt x="5529" y="120"/>
                      <a:pt x="4847" y="407"/>
                    </a:cubicBezTo>
                    <a:cubicBezTo>
                      <a:pt x="3201" y="1103"/>
                      <a:pt x="2110" y="3346"/>
                      <a:pt x="3185" y="4958"/>
                    </a:cubicBezTo>
                    <a:cubicBezTo>
                      <a:pt x="3185" y="4958"/>
                      <a:pt x="0" y="5068"/>
                      <a:pt x="228" y="8539"/>
                    </a:cubicBezTo>
                    <a:cubicBezTo>
                      <a:pt x="413" y="11354"/>
                      <a:pt x="8241" y="14767"/>
                      <a:pt x="14406" y="14767"/>
                    </a:cubicBezTo>
                    <a:cubicBezTo>
                      <a:pt x="15835" y="14767"/>
                      <a:pt x="17175" y="14584"/>
                      <a:pt x="18310" y="14167"/>
                    </a:cubicBezTo>
                    <a:cubicBezTo>
                      <a:pt x="20287" y="10889"/>
                      <a:pt x="18820" y="10185"/>
                      <a:pt x="18820" y="10185"/>
                    </a:cubicBezTo>
                    <a:cubicBezTo>
                      <a:pt x="18798" y="10175"/>
                      <a:pt x="18779" y="10171"/>
                      <a:pt x="18760" y="10171"/>
                    </a:cubicBezTo>
                    <a:cubicBezTo>
                      <a:pt x="18625" y="10171"/>
                      <a:pt x="18563" y="10408"/>
                      <a:pt x="18492" y="10408"/>
                    </a:cubicBezTo>
                    <a:cubicBezTo>
                      <a:pt x="18474" y="10408"/>
                      <a:pt x="18456" y="10392"/>
                      <a:pt x="18436" y="10353"/>
                    </a:cubicBezTo>
                    <a:cubicBezTo>
                      <a:pt x="17892" y="9285"/>
                      <a:pt x="17036" y="6767"/>
                      <a:pt x="16356" y="5779"/>
                    </a:cubicBezTo>
                    <a:cubicBezTo>
                      <a:pt x="14896" y="3669"/>
                      <a:pt x="12972" y="1699"/>
                      <a:pt x="10520" y="780"/>
                    </a:cubicBezTo>
                    <a:cubicBezTo>
                      <a:pt x="9356" y="342"/>
                      <a:pt x="8139" y="1"/>
                      <a:pt x="693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2415;p38">
                <a:extLst>
                  <a:ext uri="{FF2B5EF4-FFF2-40B4-BE49-F238E27FC236}">
                    <a16:creationId xmlns:a16="http://schemas.microsoft.com/office/drawing/2014/main" xmlns="" id="{30BCFF6D-9CBF-9DD6-0C28-8484B61E5F75}"/>
                  </a:ext>
                </a:extLst>
              </p:cNvPr>
              <p:cNvSpPr/>
              <p:nvPr/>
            </p:nvSpPr>
            <p:spPr>
              <a:xfrm>
                <a:off x="3591500" y="2497193"/>
                <a:ext cx="23656" cy="21742"/>
              </a:xfrm>
              <a:custGeom>
                <a:avLst/>
                <a:gdLst/>
                <a:ahLst/>
                <a:cxnLst/>
                <a:rect l="l" t="t" r="r" b="b"/>
                <a:pathLst>
                  <a:path w="717" h="659" extrusionOk="0">
                    <a:moveTo>
                      <a:pt x="606" y="0"/>
                    </a:moveTo>
                    <a:cubicBezTo>
                      <a:pt x="600" y="0"/>
                      <a:pt x="593" y="1"/>
                      <a:pt x="587" y="2"/>
                    </a:cubicBezTo>
                    <a:cubicBezTo>
                      <a:pt x="476" y="25"/>
                      <a:pt x="381" y="151"/>
                      <a:pt x="305" y="230"/>
                    </a:cubicBezTo>
                    <a:cubicBezTo>
                      <a:pt x="218" y="325"/>
                      <a:pt x="130" y="421"/>
                      <a:pt x="50" y="523"/>
                    </a:cubicBezTo>
                    <a:cubicBezTo>
                      <a:pt x="1" y="581"/>
                      <a:pt x="49" y="659"/>
                      <a:pt x="107" y="659"/>
                    </a:cubicBezTo>
                    <a:cubicBezTo>
                      <a:pt x="125" y="659"/>
                      <a:pt x="143" y="651"/>
                      <a:pt x="160" y="633"/>
                    </a:cubicBezTo>
                    <a:cubicBezTo>
                      <a:pt x="244" y="546"/>
                      <a:pt x="336" y="458"/>
                      <a:pt x="427" y="379"/>
                    </a:cubicBezTo>
                    <a:cubicBezTo>
                      <a:pt x="506" y="307"/>
                      <a:pt x="643" y="234"/>
                      <a:pt x="685" y="135"/>
                    </a:cubicBezTo>
                    <a:cubicBezTo>
                      <a:pt x="717" y="69"/>
                      <a:pt x="674" y="0"/>
                      <a:pt x="60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2416;p38">
                <a:extLst>
                  <a:ext uri="{FF2B5EF4-FFF2-40B4-BE49-F238E27FC236}">
                    <a16:creationId xmlns:a16="http://schemas.microsoft.com/office/drawing/2014/main" xmlns="" id="{8A64B17D-6FDC-A9A8-468E-ADECFA124E41}"/>
                  </a:ext>
                </a:extLst>
              </p:cNvPr>
              <p:cNvSpPr/>
              <p:nvPr/>
            </p:nvSpPr>
            <p:spPr>
              <a:xfrm>
                <a:off x="3606842" y="2519859"/>
                <a:ext cx="19532" cy="18542"/>
              </a:xfrm>
              <a:custGeom>
                <a:avLst/>
                <a:gdLst/>
                <a:ahLst/>
                <a:cxnLst/>
                <a:rect l="l" t="t" r="r" b="b"/>
                <a:pathLst>
                  <a:path w="592" h="562" extrusionOk="0">
                    <a:moveTo>
                      <a:pt x="490" y="0"/>
                    </a:moveTo>
                    <a:cubicBezTo>
                      <a:pt x="482" y="0"/>
                      <a:pt x="475" y="1"/>
                      <a:pt x="467" y="3"/>
                    </a:cubicBezTo>
                    <a:cubicBezTo>
                      <a:pt x="373" y="26"/>
                      <a:pt x="304" y="136"/>
                      <a:pt x="243" y="205"/>
                    </a:cubicBezTo>
                    <a:cubicBezTo>
                      <a:pt x="175" y="285"/>
                      <a:pt x="110" y="361"/>
                      <a:pt x="41" y="441"/>
                    </a:cubicBezTo>
                    <a:cubicBezTo>
                      <a:pt x="1" y="491"/>
                      <a:pt x="35" y="561"/>
                      <a:pt x="89" y="561"/>
                    </a:cubicBezTo>
                    <a:cubicBezTo>
                      <a:pt x="100" y="561"/>
                      <a:pt x="112" y="558"/>
                      <a:pt x="125" y="550"/>
                    </a:cubicBezTo>
                    <a:cubicBezTo>
                      <a:pt x="220" y="494"/>
                      <a:pt x="311" y="433"/>
                      <a:pt x="395" y="357"/>
                    </a:cubicBezTo>
                    <a:cubicBezTo>
                      <a:pt x="475" y="289"/>
                      <a:pt x="578" y="205"/>
                      <a:pt x="589" y="94"/>
                    </a:cubicBezTo>
                    <a:cubicBezTo>
                      <a:pt x="592" y="39"/>
                      <a:pt x="538" y="0"/>
                      <a:pt x="49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2417;p38">
                <a:extLst>
                  <a:ext uri="{FF2B5EF4-FFF2-40B4-BE49-F238E27FC236}">
                    <a16:creationId xmlns:a16="http://schemas.microsoft.com/office/drawing/2014/main" xmlns="" id="{44A73BF8-18AA-3848-7A32-BB8CA39B15B0}"/>
                  </a:ext>
                </a:extLst>
              </p:cNvPr>
              <p:cNvSpPr/>
              <p:nvPr/>
            </p:nvSpPr>
            <p:spPr>
              <a:xfrm>
                <a:off x="3660389" y="2450838"/>
                <a:ext cx="23722" cy="15473"/>
              </a:xfrm>
              <a:custGeom>
                <a:avLst/>
                <a:gdLst/>
                <a:ahLst/>
                <a:cxnLst/>
                <a:rect l="l" t="t" r="r" b="b"/>
                <a:pathLst>
                  <a:path w="719" h="469" extrusionOk="0">
                    <a:moveTo>
                      <a:pt x="635" y="1"/>
                    </a:moveTo>
                    <a:cubicBezTo>
                      <a:pt x="418" y="1"/>
                      <a:pt x="206" y="202"/>
                      <a:pt x="57" y="343"/>
                    </a:cubicBezTo>
                    <a:cubicBezTo>
                      <a:pt x="1" y="396"/>
                      <a:pt x="53" y="468"/>
                      <a:pt x="115" y="468"/>
                    </a:cubicBezTo>
                    <a:cubicBezTo>
                      <a:pt x="133" y="468"/>
                      <a:pt x="151" y="462"/>
                      <a:pt x="167" y="449"/>
                    </a:cubicBezTo>
                    <a:cubicBezTo>
                      <a:pt x="251" y="380"/>
                      <a:pt x="343" y="320"/>
                      <a:pt x="438" y="266"/>
                    </a:cubicBezTo>
                    <a:cubicBezTo>
                      <a:pt x="521" y="221"/>
                      <a:pt x="612" y="187"/>
                      <a:pt x="680" y="115"/>
                    </a:cubicBezTo>
                    <a:cubicBezTo>
                      <a:pt x="719" y="73"/>
                      <a:pt x="692" y="1"/>
                      <a:pt x="63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2418;p38">
                <a:extLst>
                  <a:ext uri="{FF2B5EF4-FFF2-40B4-BE49-F238E27FC236}">
                    <a16:creationId xmlns:a16="http://schemas.microsoft.com/office/drawing/2014/main" xmlns="" id="{562822C0-5988-5ADA-03DF-87B02DF1941C}"/>
                  </a:ext>
                </a:extLst>
              </p:cNvPr>
              <p:cNvSpPr/>
              <p:nvPr/>
            </p:nvSpPr>
            <p:spPr>
              <a:xfrm>
                <a:off x="3657683" y="2474428"/>
                <a:ext cx="24282" cy="17156"/>
              </a:xfrm>
              <a:custGeom>
                <a:avLst/>
                <a:gdLst/>
                <a:ahLst/>
                <a:cxnLst/>
                <a:rect l="l" t="t" r="r" b="b"/>
                <a:pathLst>
                  <a:path w="736" h="520" extrusionOk="0">
                    <a:moveTo>
                      <a:pt x="586" y="1"/>
                    </a:moveTo>
                    <a:cubicBezTo>
                      <a:pt x="380" y="1"/>
                      <a:pt x="202" y="215"/>
                      <a:pt x="67" y="346"/>
                    </a:cubicBezTo>
                    <a:cubicBezTo>
                      <a:pt x="0" y="416"/>
                      <a:pt x="60" y="520"/>
                      <a:pt x="139" y="520"/>
                    </a:cubicBezTo>
                    <a:cubicBezTo>
                      <a:pt x="155" y="520"/>
                      <a:pt x="172" y="515"/>
                      <a:pt x="188" y="506"/>
                    </a:cubicBezTo>
                    <a:cubicBezTo>
                      <a:pt x="276" y="457"/>
                      <a:pt x="371" y="415"/>
                      <a:pt x="462" y="369"/>
                    </a:cubicBezTo>
                    <a:cubicBezTo>
                      <a:pt x="550" y="327"/>
                      <a:pt x="660" y="290"/>
                      <a:pt x="706" y="194"/>
                    </a:cubicBezTo>
                    <a:cubicBezTo>
                      <a:pt x="736" y="130"/>
                      <a:pt x="717" y="16"/>
                      <a:pt x="630" y="4"/>
                    </a:cubicBezTo>
                    <a:cubicBezTo>
                      <a:pt x="615" y="2"/>
                      <a:pt x="601" y="1"/>
                      <a:pt x="58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2419;p38">
                <a:extLst>
                  <a:ext uri="{FF2B5EF4-FFF2-40B4-BE49-F238E27FC236}">
                    <a16:creationId xmlns:a16="http://schemas.microsoft.com/office/drawing/2014/main" xmlns="" id="{2FF713E4-7185-8F77-A15E-4B3D2C7A261D}"/>
                  </a:ext>
                </a:extLst>
              </p:cNvPr>
              <p:cNvSpPr/>
              <p:nvPr/>
            </p:nvSpPr>
            <p:spPr>
              <a:xfrm>
                <a:off x="3649996" y="2517681"/>
                <a:ext cx="23788" cy="18443"/>
              </a:xfrm>
              <a:custGeom>
                <a:avLst/>
                <a:gdLst/>
                <a:ahLst/>
                <a:cxnLst/>
                <a:rect l="l" t="t" r="r" b="b"/>
                <a:pathLst>
                  <a:path w="721" h="559" extrusionOk="0">
                    <a:moveTo>
                      <a:pt x="605" y="0"/>
                    </a:moveTo>
                    <a:cubicBezTo>
                      <a:pt x="602" y="0"/>
                      <a:pt x="599" y="0"/>
                      <a:pt x="597" y="1"/>
                    </a:cubicBezTo>
                    <a:cubicBezTo>
                      <a:pt x="482" y="16"/>
                      <a:pt x="410" y="96"/>
                      <a:pt x="326" y="168"/>
                    </a:cubicBezTo>
                    <a:cubicBezTo>
                      <a:pt x="239" y="244"/>
                      <a:pt x="151" y="320"/>
                      <a:pt x="65" y="397"/>
                    </a:cubicBezTo>
                    <a:cubicBezTo>
                      <a:pt x="1" y="456"/>
                      <a:pt x="61" y="558"/>
                      <a:pt x="134" y="558"/>
                    </a:cubicBezTo>
                    <a:cubicBezTo>
                      <a:pt x="148" y="558"/>
                      <a:pt x="164" y="554"/>
                      <a:pt x="179" y="544"/>
                    </a:cubicBezTo>
                    <a:cubicBezTo>
                      <a:pt x="274" y="480"/>
                      <a:pt x="372" y="416"/>
                      <a:pt x="467" y="351"/>
                    </a:cubicBezTo>
                    <a:cubicBezTo>
                      <a:pt x="558" y="290"/>
                      <a:pt x="658" y="240"/>
                      <a:pt x="699" y="134"/>
                    </a:cubicBezTo>
                    <a:cubicBezTo>
                      <a:pt x="721" y="79"/>
                      <a:pt x="666" y="0"/>
                      <a:pt x="60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2420;p38">
                <a:extLst>
                  <a:ext uri="{FF2B5EF4-FFF2-40B4-BE49-F238E27FC236}">
                    <a16:creationId xmlns:a16="http://schemas.microsoft.com/office/drawing/2014/main" xmlns="" id="{25758CB6-A865-35DB-7842-AA1F0501DC48}"/>
                  </a:ext>
                </a:extLst>
              </p:cNvPr>
              <p:cNvSpPr/>
              <p:nvPr/>
            </p:nvSpPr>
            <p:spPr>
              <a:xfrm>
                <a:off x="3673421" y="2559384"/>
                <a:ext cx="23590" cy="20884"/>
              </a:xfrm>
              <a:custGeom>
                <a:avLst/>
                <a:gdLst/>
                <a:ahLst/>
                <a:cxnLst/>
                <a:rect l="l" t="t" r="r" b="b"/>
                <a:pathLst>
                  <a:path w="715" h="633" extrusionOk="0">
                    <a:moveTo>
                      <a:pt x="591" y="1"/>
                    </a:moveTo>
                    <a:cubicBezTo>
                      <a:pt x="580" y="1"/>
                      <a:pt x="568" y="3"/>
                      <a:pt x="555" y="7"/>
                    </a:cubicBezTo>
                    <a:cubicBezTo>
                      <a:pt x="445" y="45"/>
                      <a:pt x="373" y="136"/>
                      <a:pt x="294" y="216"/>
                    </a:cubicBezTo>
                    <a:cubicBezTo>
                      <a:pt x="210" y="300"/>
                      <a:pt x="130" y="387"/>
                      <a:pt x="54" y="478"/>
                    </a:cubicBezTo>
                    <a:cubicBezTo>
                      <a:pt x="1" y="534"/>
                      <a:pt x="47" y="633"/>
                      <a:pt x="113" y="633"/>
                    </a:cubicBezTo>
                    <a:cubicBezTo>
                      <a:pt x="128" y="633"/>
                      <a:pt x="144" y="627"/>
                      <a:pt x="160" y="615"/>
                    </a:cubicBezTo>
                    <a:cubicBezTo>
                      <a:pt x="252" y="547"/>
                      <a:pt x="346" y="482"/>
                      <a:pt x="434" y="410"/>
                    </a:cubicBezTo>
                    <a:cubicBezTo>
                      <a:pt x="522" y="342"/>
                      <a:pt x="636" y="273"/>
                      <a:pt x="681" y="170"/>
                    </a:cubicBezTo>
                    <a:cubicBezTo>
                      <a:pt x="714" y="100"/>
                      <a:pt x="672" y="1"/>
                      <a:pt x="59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2421;p38">
                <a:extLst>
                  <a:ext uri="{FF2B5EF4-FFF2-40B4-BE49-F238E27FC236}">
                    <a16:creationId xmlns:a16="http://schemas.microsoft.com/office/drawing/2014/main" xmlns="" id="{07E0DC0D-0103-9579-1D78-B1FDA5F53AE4}"/>
                  </a:ext>
                </a:extLst>
              </p:cNvPr>
              <p:cNvSpPr/>
              <p:nvPr/>
            </p:nvSpPr>
            <p:spPr>
              <a:xfrm>
                <a:off x="3707733" y="2598117"/>
                <a:ext cx="22963" cy="21610"/>
              </a:xfrm>
              <a:custGeom>
                <a:avLst/>
                <a:gdLst/>
                <a:ahLst/>
                <a:cxnLst/>
                <a:rect l="l" t="t" r="r" b="b"/>
                <a:pathLst>
                  <a:path w="696" h="655" extrusionOk="0">
                    <a:moveTo>
                      <a:pt x="561" y="0"/>
                    </a:moveTo>
                    <a:cubicBezTo>
                      <a:pt x="552" y="0"/>
                      <a:pt x="543" y="1"/>
                      <a:pt x="535" y="3"/>
                    </a:cubicBezTo>
                    <a:cubicBezTo>
                      <a:pt x="398" y="31"/>
                      <a:pt x="317" y="152"/>
                      <a:pt x="226" y="254"/>
                    </a:cubicBezTo>
                    <a:cubicBezTo>
                      <a:pt x="143" y="350"/>
                      <a:pt x="56" y="452"/>
                      <a:pt x="14" y="574"/>
                    </a:cubicBezTo>
                    <a:cubicBezTo>
                      <a:pt x="0" y="610"/>
                      <a:pt x="35" y="654"/>
                      <a:pt x="74" y="654"/>
                    </a:cubicBezTo>
                    <a:cubicBezTo>
                      <a:pt x="81" y="654"/>
                      <a:pt x="87" y="653"/>
                      <a:pt x="94" y="650"/>
                    </a:cubicBezTo>
                    <a:cubicBezTo>
                      <a:pt x="208" y="601"/>
                      <a:pt x="306" y="513"/>
                      <a:pt x="401" y="429"/>
                    </a:cubicBezTo>
                    <a:cubicBezTo>
                      <a:pt x="454" y="388"/>
                      <a:pt x="505" y="346"/>
                      <a:pt x="557" y="304"/>
                    </a:cubicBezTo>
                    <a:cubicBezTo>
                      <a:pt x="619" y="254"/>
                      <a:pt x="645" y="213"/>
                      <a:pt x="671" y="137"/>
                    </a:cubicBezTo>
                    <a:cubicBezTo>
                      <a:pt x="695" y="63"/>
                      <a:pt x="631" y="0"/>
                      <a:pt x="56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2422;p38">
                <a:extLst>
                  <a:ext uri="{FF2B5EF4-FFF2-40B4-BE49-F238E27FC236}">
                    <a16:creationId xmlns:a16="http://schemas.microsoft.com/office/drawing/2014/main" xmlns="" id="{98BF6728-A842-A417-5B0C-5CAFEED870AA}"/>
                  </a:ext>
                </a:extLst>
              </p:cNvPr>
              <p:cNvSpPr/>
              <p:nvPr/>
            </p:nvSpPr>
            <p:spPr>
              <a:xfrm>
                <a:off x="3721788" y="2561726"/>
                <a:ext cx="22666" cy="20917"/>
              </a:xfrm>
              <a:custGeom>
                <a:avLst/>
                <a:gdLst/>
                <a:ahLst/>
                <a:cxnLst/>
                <a:rect l="l" t="t" r="r" b="b"/>
                <a:pathLst>
                  <a:path w="687" h="634" extrusionOk="0">
                    <a:moveTo>
                      <a:pt x="588" y="0"/>
                    </a:moveTo>
                    <a:cubicBezTo>
                      <a:pt x="466" y="8"/>
                      <a:pt x="382" y="95"/>
                      <a:pt x="298" y="179"/>
                    </a:cubicBezTo>
                    <a:cubicBezTo>
                      <a:pt x="211" y="267"/>
                      <a:pt x="135" y="362"/>
                      <a:pt x="56" y="457"/>
                    </a:cubicBezTo>
                    <a:cubicBezTo>
                      <a:pt x="0" y="521"/>
                      <a:pt x="50" y="633"/>
                      <a:pt x="123" y="633"/>
                    </a:cubicBezTo>
                    <a:cubicBezTo>
                      <a:pt x="140" y="633"/>
                      <a:pt x="158" y="627"/>
                      <a:pt x="177" y="613"/>
                    </a:cubicBezTo>
                    <a:cubicBezTo>
                      <a:pt x="279" y="536"/>
                      <a:pt x="382" y="464"/>
                      <a:pt x="477" y="381"/>
                    </a:cubicBezTo>
                    <a:cubicBezTo>
                      <a:pt x="572" y="301"/>
                      <a:pt x="663" y="221"/>
                      <a:pt x="679" y="92"/>
                    </a:cubicBezTo>
                    <a:cubicBezTo>
                      <a:pt x="686" y="46"/>
                      <a:pt x="633" y="0"/>
                      <a:pt x="588"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2423;p38">
                <a:extLst>
                  <a:ext uri="{FF2B5EF4-FFF2-40B4-BE49-F238E27FC236}">
                    <a16:creationId xmlns:a16="http://schemas.microsoft.com/office/drawing/2014/main" xmlns="" id="{7B72683E-8176-029A-822C-1AB874EA016C}"/>
                  </a:ext>
                </a:extLst>
              </p:cNvPr>
              <p:cNvSpPr/>
              <p:nvPr/>
            </p:nvSpPr>
            <p:spPr>
              <a:xfrm>
                <a:off x="3707700" y="2423224"/>
                <a:ext cx="21214" cy="13032"/>
              </a:xfrm>
              <a:custGeom>
                <a:avLst/>
                <a:gdLst/>
                <a:ahLst/>
                <a:cxnLst/>
                <a:rect l="l" t="t" r="r" b="b"/>
                <a:pathLst>
                  <a:path w="643" h="395" extrusionOk="0">
                    <a:moveTo>
                      <a:pt x="526" y="1"/>
                    </a:moveTo>
                    <a:cubicBezTo>
                      <a:pt x="445" y="1"/>
                      <a:pt x="374" y="42"/>
                      <a:pt x="304" y="85"/>
                    </a:cubicBezTo>
                    <a:cubicBezTo>
                      <a:pt x="220" y="134"/>
                      <a:pt x="132" y="184"/>
                      <a:pt x="60" y="248"/>
                    </a:cubicBezTo>
                    <a:cubicBezTo>
                      <a:pt x="0" y="308"/>
                      <a:pt x="55" y="394"/>
                      <a:pt x="127" y="394"/>
                    </a:cubicBezTo>
                    <a:cubicBezTo>
                      <a:pt x="132" y="394"/>
                      <a:pt x="138" y="394"/>
                      <a:pt x="144" y="393"/>
                    </a:cubicBezTo>
                    <a:cubicBezTo>
                      <a:pt x="235" y="373"/>
                      <a:pt x="323" y="328"/>
                      <a:pt x="406" y="290"/>
                    </a:cubicBezTo>
                    <a:cubicBezTo>
                      <a:pt x="483" y="252"/>
                      <a:pt x="581" y="210"/>
                      <a:pt x="620" y="131"/>
                    </a:cubicBezTo>
                    <a:cubicBezTo>
                      <a:pt x="642" y="85"/>
                      <a:pt x="627" y="12"/>
                      <a:pt x="569" y="5"/>
                    </a:cubicBezTo>
                    <a:cubicBezTo>
                      <a:pt x="554" y="2"/>
                      <a:pt x="540" y="1"/>
                      <a:pt x="52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2424;p38">
                <a:extLst>
                  <a:ext uri="{FF2B5EF4-FFF2-40B4-BE49-F238E27FC236}">
                    <a16:creationId xmlns:a16="http://schemas.microsoft.com/office/drawing/2014/main" xmlns="" id="{D9DEA6C7-F044-3B7B-0E0C-FEA4585BFFE7}"/>
                  </a:ext>
                </a:extLst>
              </p:cNvPr>
              <p:cNvSpPr/>
              <p:nvPr/>
            </p:nvSpPr>
            <p:spPr>
              <a:xfrm>
                <a:off x="3620237" y="2615900"/>
                <a:ext cx="21115" cy="22336"/>
              </a:xfrm>
              <a:custGeom>
                <a:avLst/>
                <a:gdLst/>
                <a:ahLst/>
                <a:cxnLst/>
                <a:rect l="l" t="t" r="r" b="b"/>
                <a:pathLst>
                  <a:path w="640" h="677" extrusionOk="0">
                    <a:moveTo>
                      <a:pt x="504" y="1"/>
                    </a:moveTo>
                    <a:cubicBezTo>
                      <a:pt x="481" y="1"/>
                      <a:pt x="457" y="9"/>
                      <a:pt x="437" y="27"/>
                    </a:cubicBezTo>
                    <a:cubicBezTo>
                      <a:pt x="354" y="103"/>
                      <a:pt x="267" y="176"/>
                      <a:pt x="191" y="263"/>
                    </a:cubicBezTo>
                    <a:cubicBezTo>
                      <a:pt x="114" y="343"/>
                      <a:pt x="0" y="431"/>
                      <a:pt x="12" y="548"/>
                    </a:cubicBezTo>
                    <a:cubicBezTo>
                      <a:pt x="15" y="631"/>
                      <a:pt x="70" y="676"/>
                      <a:pt x="143" y="676"/>
                    </a:cubicBezTo>
                    <a:cubicBezTo>
                      <a:pt x="153" y="676"/>
                      <a:pt x="164" y="675"/>
                      <a:pt x="175" y="673"/>
                    </a:cubicBezTo>
                    <a:cubicBezTo>
                      <a:pt x="290" y="659"/>
                      <a:pt x="354" y="522"/>
                      <a:pt x="415" y="434"/>
                    </a:cubicBezTo>
                    <a:cubicBezTo>
                      <a:pt x="483" y="343"/>
                      <a:pt x="533" y="245"/>
                      <a:pt x="593" y="149"/>
                    </a:cubicBezTo>
                    <a:cubicBezTo>
                      <a:pt x="639" y="75"/>
                      <a:pt x="573" y="1"/>
                      <a:pt x="50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2425;p38">
                <a:extLst>
                  <a:ext uri="{FF2B5EF4-FFF2-40B4-BE49-F238E27FC236}">
                    <a16:creationId xmlns:a16="http://schemas.microsoft.com/office/drawing/2014/main" xmlns="" id="{B6C46663-4CDF-EE4E-D4E7-49BEB285B0B9}"/>
                  </a:ext>
                </a:extLst>
              </p:cNvPr>
              <p:cNvSpPr/>
              <p:nvPr/>
            </p:nvSpPr>
            <p:spPr>
              <a:xfrm>
                <a:off x="3607568" y="2601449"/>
                <a:ext cx="16232" cy="14319"/>
              </a:xfrm>
              <a:custGeom>
                <a:avLst/>
                <a:gdLst/>
                <a:ahLst/>
                <a:cxnLst/>
                <a:rect l="l" t="t" r="r" b="b"/>
                <a:pathLst>
                  <a:path w="492" h="434" extrusionOk="0">
                    <a:moveTo>
                      <a:pt x="365" y="1"/>
                    </a:moveTo>
                    <a:cubicBezTo>
                      <a:pt x="344" y="1"/>
                      <a:pt x="323" y="8"/>
                      <a:pt x="305" y="25"/>
                    </a:cubicBezTo>
                    <a:cubicBezTo>
                      <a:pt x="256" y="74"/>
                      <a:pt x="198" y="120"/>
                      <a:pt x="145" y="165"/>
                    </a:cubicBezTo>
                    <a:cubicBezTo>
                      <a:pt x="88" y="211"/>
                      <a:pt x="0" y="260"/>
                      <a:pt x="8" y="340"/>
                    </a:cubicBezTo>
                    <a:cubicBezTo>
                      <a:pt x="12" y="386"/>
                      <a:pt x="35" y="412"/>
                      <a:pt x="77" y="427"/>
                    </a:cubicBezTo>
                    <a:cubicBezTo>
                      <a:pt x="89" y="432"/>
                      <a:pt x="101" y="434"/>
                      <a:pt x="112" y="434"/>
                    </a:cubicBezTo>
                    <a:cubicBezTo>
                      <a:pt x="182" y="434"/>
                      <a:pt x="248" y="363"/>
                      <a:pt x="293" y="318"/>
                    </a:cubicBezTo>
                    <a:cubicBezTo>
                      <a:pt x="351" y="256"/>
                      <a:pt x="396" y="195"/>
                      <a:pt x="445" y="130"/>
                    </a:cubicBezTo>
                    <a:cubicBezTo>
                      <a:pt x="492" y="68"/>
                      <a:pt x="429" y="1"/>
                      <a:pt x="36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2426;p38">
                <a:extLst>
                  <a:ext uri="{FF2B5EF4-FFF2-40B4-BE49-F238E27FC236}">
                    <a16:creationId xmlns:a16="http://schemas.microsoft.com/office/drawing/2014/main" xmlns="" id="{6A7B1E8B-E381-2976-B0D5-10EE70C77687}"/>
                  </a:ext>
                </a:extLst>
              </p:cNvPr>
              <p:cNvSpPr/>
              <p:nvPr/>
            </p:nvSpPr>
            <p:spPr>
              <a:xfrm>
                <a:off x="3591500" y="2576672"/>
                <a:ext cx="16430" cy="10096"/>
              </a:xfrm>
              <a:custGeom>
                <a:avLst/>
                <a:gdLst/>
                <a:ahLst/>
                <a:cxnLst/>
                <a:rect l="l" t="t" r="r" b="b"/>
                <a:pathLst>
                  <a:path w="498" h="306" extrusionOk="0">
                    <a:moveTo>
                      <a:pt x="408" y="0"/>
                    </a:moveTo>
                    <a:cubicBezTo>
                      <a:pt x="402" y="0"/>
                      <a:pt x="395" y="1"/>
                      <a:pt x="389" y="4"/>
                    </a:cubicBezTo>
                    <a:cubicBezTo>
                      <a:pt x="339" y="19"/>
                      <a:pt x="286" y="37"/>
                      <a:pt x="236" y="57"/>
                    </a:cubicBezTo>
                    <a:cubicBezTo>
                      <a:pt x="187" y="79"/>
                      <a:pt x="138" y="110"/>
                      <a:pt x="88" y="137"/>
                    </a:cubicBezTo>
                    <a:cubicBezTo>
                      <a:pt x="1" y="185"/>
                      <a:pt x="54" y="305"/>
                      <a:pt x="135" y="305"/>
                    </a:cubicBezTo>
                    <a:cubicBezTo>
                      <a:pt x="149" y="305"/>
                      <a:pt x="164" y="301"/>
                      <a:pt x="180" y="293"/>
                    </a:cubicBezTo>
                    <a:cubicBezTo>
                      <a:pt x="229" y="266"/>
                      <a:pt x="278" y="243"/>
                      <a:pt x="324" y="213"/>
                    </a:cubicBezTo>
                    <a:cubicBezTo>
                      <a:pt x="369" y="179"/>
                      <a:pt x="411" y="144"/>
                      <a:pt x="453" y="110"/>
                    </a:cubicBezTo>
                    <a:cubicBezTo>
                      <a:pt x="497" y="76"/>
                      <a:pt x="460" y="0"/>
                      <a:pt x="408"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2427;p38">
                <a:extLst>
                  <a:ext uri="{FF2B5EF4-FFF2-40B4-BE49-F238E27FC236}">
                    <a16:creationId xmlns:a16="http://schemas.microsoft.com/office/drawing/2014/main" xmlns="" id="{51960EAD-73FD-A8B9-638E-CD6384D19995}"/>
                  </a:ext>
                </a:extLst>
              </p:cNvPr>
              <p:cNvSpPr/>
              <p:nvPr/>
            </p:nvSpPr>
            <p:spPr>
              <a:xfrm>
                <a:off x="3659333" y="2619067"/>
                <a:ext cx="28868" cy="23227"/>
              </a:xfrm>
              <a:custGeom>
                <a:avLst/>
                <a:gdLst/>
                <a:ahLst/>
                <a:cxnLst/>
                <a:rect l="l" t="t" r="r" b="b"/>
                <a:pathLst>
                  <a:path w="875" h="704" extrusionOk="0">
                    <a:moveTo>
                      <a:pt x="776" y="0"/>
                    </a:moveTo>
                    <a:cubicBezTo>
                      <a:pt x="757" y="0"/>
                      <a:pt x="738" y="8"/>
                      <a:pt x="721" y="26"/>
                    </a:cubicBezTo>
                    <a:cubicBezTo>
                      <a:pt x="621" y="126"/>
                      <a:pt x="503" y="228"/>
                      <a:pt x="386" y="308"/>
                    </a:cubicBezTo>
                    <a:cubicBezTo>
                      <a:pt x="329" y="349"/>
                      <a:pt x="287" y="399"/>
                      <a:pt x="233" y="445"/>
                    </a:cubicBezTo>
                    <a:cubicBezTo>
                      <a:pt x="184" y="491"/>
                      <a:pt x="124" y="528"/>
                      <a:pt x="66" y="574"/>
                    </a:cubicBezTo>
                    <a:cubicBezTo>
                      <a:pt x="1" y="625"/>
                      <a:pt x="72" y="704"/>
                      <a:pt x="134" y="704"/>
                    </a:cubicBezTo>
                    <a:cubicBezTo>
                      <a:pt x="137" y="704"/>
                      <a:pt x="139" y="704"/>
                      <a:pt x="142" y="703"/>
                    </a:cubicBezTo>
                    <a:cubicBezTo>
                      <a:pt x="291" y="681"/>
                      <a:pt x="461" y="616"/>
                      <a:pt x="572" y="517"/>
                    </a:cubicBezTo>
                    <a:cubicBezTo>
                      <a:pt x="698" y="399"/>
                      <a:pt x="781" y="277"/>
                      <a:pt x="849" y="126"/>
                    </a:cubicBezTo>
                    <a:cubicBezTo>
                      <a:pt x="875" y="66"/>
                      <a:pt x="829" y="0"/>
                      <a:pt x="77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2428;p38">
                <a:extLst>
                  <a:ext uri="{FF2B5EF4-FFF2-40B4-BE49-F238E27FC236}">
                    <a16:creationId xmlns:a16="http://schemas.microsoft.com/office/drawing/2014/main" xmlns="" id="{DCC47B6E-CACC-17B7-A8E0-D38553E8438D}"/>
                  </a:ext>
                </a:extLst>
              </p:cNvPr>
              <p:cNvSpPr/>
              <p:nvPr/>
            </p:nvSpPr>
            <p:spPr>
              <a:xfrm>
                <a:off x="3630531" y="2578519"/>
                <a:ext cx="21181" cy="17024"/>
              </a:xfrm>
              <a:custGeom>
                <a:avLst/>
                <a:gdLst/>
                <a:ahLst/>
                <a:cxnLst/>
                <a:rect l="l" t="t" r="r" b="b"/>
                <a:pathLst>
                  <a:path w="642" h="516" extrusionOk="0">
                    <a:moveTo>
                      <a:pt x="511" y="1"/>
                    </a:moveTo>
                    <a:cubicBezTo>
                      <a:pt x="495" y="1"/>
                      <a:pt x="478" y="4"/>
                      <a:pt x="460" y="12"/>
                    </a:cubicBezTo>
                    <a:cubicBezTo>
                      <a:pt x="369" y="54"/>
                      <a:pt x="297" y="118"/>
                      <a:pt x="221" y="183"/>
                    </a:cubicBezTo>
                    <a:cubicBezTo>
                      <a:pt x="148" y="244"/>
                      <a:pt x="46" y="283"/>
                      <a:pt x="20" y="377"/>
                    </a:cubicBezTo>
                    <a:cubicBezTo>
                      <a:pt x="0" y="430"/>
                      <a:pt x="39" y="495"/>
                      <a:pt x="92" y="511"/>
                    </a:cubicBezTo>
                    <a:cubicBezTo>
                      <a:pt x="106" y="514"/>
                      <a:pt x="119" y="516"/>
                      <a:pt x="133" y="516"/>
                    </a:cubicBezTo>
                    <a:cubicBezTo>
                      <a:pt x="225" y="516"/>
                      <a:pt x="311" y="446"/>
                      <a:pt x="384" y="397"/>
                    </a:cubicBezTo>
                    <a:cubicBezTo>
                      <a:pt x="479" y="332"/>
                      <a:pt x="559" y="263"/>
                      <a:pt x="604" y="157"/>
                    </a:cubicBezTo>
                    <a:cubicBezTo>
                      <a:pt x="642" y="79"/>
                      <a:pt x="587" y="1"/>
                      <a:pt x="51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2429;p38">
                <a:extLst>
                  <a:ext uri="{FF2B5EF4-FFF2-40B4-BE49-F238E27FC236}">
                    <a16:creationId xmlns:a16="http://schemas.microsoft.com/office/drawing/2014/main" xmlns="" id="{BA1248C3-B29E-9274-FE0F-4FAD42F1FF4D}"/>
                  </a:ext>
                </a:extLst>
              </p:cNvPr>
              <p:cNvSpPr/>
              <p:nvPr/>
            </p:nvSpPr>
            <p:spPr>
              <a:xfrm>
                <a:off x="3635083" y="2670898"/>
                <a:ext cx="21940" cy="20125"/>
              </a:xfrm>
              <a:custGeom>
                <a:avLst/>
                <a:gdLst/>
                <a:ahLst/>
                <a:cxnLst/>
                <a:rect l="l" t="t" r="r" b="b"/>
                <a:pathLst>
                  <a:path w="665" h="610" extrusionOk="0">
                    <a:moveTo>
                      <a:pt x="548" y="1"/>
                    </a:moveTo>
                    <a:cubicBezTo>
                      <a:pt x="443" y="1"/>
                      <a:pt x="358" y="111"/>
                      <a:pt x="280" y="182"/>
                    </a:cubicBezTo>
                    <a:cubicBezTo>
                      <a:pt x="235" y="224"/>
                      <a:pt x="185" y="266"/>
                      <a:pt x="143" y="311"/>
                    </a:cubicBezTo>
                    <a:cubicBezTo>
                      <a:pt x="98" y="357"/>
                      <a:pt x="68" y="421"/>
                      <a:pt x="33" y="478"/>
                    </a:cubicBezTo>
                    <a:cubicBezTo>
                      <a:pt x="0" y="527"/>
                      <a:pt x="45" y="609"/>
                      <a:pt x="102" y="609"/>
                    </a:cubicBezTo>
                    <a:cubicBezTo>
                      <a:pt x="111" y="609"/>
                      <a:pt x="120" y="607"/>
                      <a:pt x="129" y="603"/>
                    </a:cubicBezTo>
                    <a:cubicBezTo>
                      <a:pt x="189" y="580"/>
                      <a:pt x="257" y="558"/>
                      <a:pt x="311" y="524"/>
                    </a:cubicBezTo>
                    <a:cubicBezTo>
                      <a:pt x="364" y="486"/>
                      <a:pt x="413" y="429"/>
                      <a:pt x="459" y="380"/>
                    </a:cubicBezTo>
                    <a:cubicBezTo>
                      <a:pt x="524" y="299"/>
                      <a:pt x="664" y="166"/>
                      <a:pt x="626" y="52"/>
                    </a:cubicBezTo>
                    <a:cubicBezTo>
                      <a:pt x="619" y="29"/>
                      <a:pt x="600" y="6"/>
                      <a:pt x="573" y="3"/>
                    </a:cubicBezTo>
                    <a:cubicBezTo>
                      <a:pt x="565" y="1"/>
                      <a:pt x="557" y="1"/>
                      <a:pt x="54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2430;p38">
                <a:extLst>
                  <a:ext uri="{FF2B5EF4-FFF2-40B4-BE49-F238E27FC236}">
                    <a16:creationId xmlns:a16="http://schemas.microsoft.com/office/drawing/2014/main" xmlns="" id="{DAD472BE-0F4B-4172-C0A3-E857195A5DBD}"/>
                  </a:ext>
                </a:extLst>
              </p:cNvPr>
              <p:cNvSpPr/>
              <p:nvPr/>
            </p:nvSpPr>
            <p:spPr>
              <a:xfrm>
                <a:off x="3652108" y="2683633"/>
                <a:ext cx="19367" cy="20290"/>
              </a:xfrm>
              <a:custGeom>
                <a:avLst/>
                <a:gdLst/>
                <a:ahLst/>
                <a:cxnLst/>
                <a:rect l="l" t="t" r="r" b="b"/>
                <a:pathLst>
                  <a:path w="587" h="615" extrusionOk="0">
                    <a:moveTo>
                      <a:pt x="482" y="1"/>
                    </a:moveTo>
                    <a:cubicBezTo>
                      <a:pt x="454" y="1"/>
                      <a:pt x="425" y="13"/>
                      <a:pt x="407" y="39"/>
                    </a:cubicBezTo>
                    <a:cubicBezTo>
                      <a:pt x="350" y="126"/>
                      <a:pt x="262" y="214"/>
                      <a:pt x="183" y="282"/>
                    </a:cubicBezTo>
                    <a:cubicBezTo>
                      <a:pt x="164" y="298"/>
                      <a:pt x="141" y="313"/>
                      <a:pt x="126" y="328"/>
                    </a:cubicBezTo>
                    <a:cubicBezTo>
                      <a:pt x="126" y="331"/>
                      <a:pt x="99" y="381"/>
                      <a:pt x="95" y="385"/>
                    </a:cubicBezTo>
                    <a:cubicBezTo>
                      <a:pt x="69" y="431"/>
                      <a:pt x="27" y="457"/>
                      <a:pt x="12" y="510"/>
                    </a:cubicBezTo>
                    <a:cubicBezTo>
                      <a:pt x="1" y="568"/>
                      <a:pt x="38" y="605"/>
                      <a:pt x="87" y="613"/>
                    </a:cubicBezTo>
                    <a:cubicBezTo>
                      <a:pt x="93" y="614"/>
                      <a:pt x="99" y="614"/>
                      <a:pt x="104" y="614"/>
                    </a:cubicBezTo>
                    <a:cubicBezTo>
                      <a:pt x="158" y="614"/>
                      <a:pt x="203" y="585"/>
                      <a:pt x="252" y="564"/>
                    </a:cubicBezTo>
                    <a:cubicBezTo>
                      <a:pt x="320" y="533"/>
                      <a:pt x="354" y="496"/>
                      <a:pt x="399" y="438"/>
                    </a:cubicBezTo>
                    <a:cubicBezTo>
                      <a:pt x="480" y="331"/>
                      <a:pt x="521" y="229"/>
                      <a:pt x="566" y="108"/>
                    </a:cubicBezTo>
                    <a:cubicBezTo>
                      <a:pt x="587" y="43"/>
                      <a:pt x="535" y="1"/>
                      <a:pt x="48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2431;p38">
                <a:extLst>
                  <a:ext uri="{FF2B5EF4-FFF2-40B4-BE49-F238E27FC236}">
                    <a16:creationId xmlns:a16="http://schemas.microsoft.com/office/drawing/2014/main" xmlns="" id="{76AC8191-8FF5-B51C-B830-491B0DEFECFA}"/>
                  </a:ext>
                </a:extLst>
              </p:cNvPr>
              <p:cNvSpPr/>
              <p:nvPr/>
            </p:nvSpPr>
            <p:spPr>
              <a:xfrm>
                <a:off x="3716311" y="2645956"/>
                <a:ext cx="19894" cy="18278"/>
              </a:xfrm>
              <a:custGeom>
                <a:avLst/>
                <a:gdLst/>
                <a:ahLst/>
                <a:cxnLst/>
                <a:rect l="l" t="t" r="r" b="b"/>
                <a:pathLst>
                  <a:path w="603" h="554" extrusionOk="0">
                    <a:moveTo>
                      <a:pt x="492" y="0"/>
                    </a:moveTo>
                    <a:cubicBezTo>
                      <a:pt x="483" y="0"/>
                      <a:pt x="474" y="2"/>
                      <a:pt x="464" y="6"/>
                    </a:cubicBezTo>
                    <a:cubicBezTo>
                      <a:pt x="354" y="52"/>
                      <a:pt x="259" y="105"/>
                      <a:pt x="168" y="185"/>
                    </a:cubicBezTo>
                    <a:cubicBezTo>
                      <a:pt x="103" y="246"/>
                      <a:pt x="1" y="383"/>
                      <a:pt x="8" y="478"/>
                    </a:cubicBezTo>
                    <a:cubicBezTo>
                      <a:pt x="8" y="517"/>
                      <a:pt x="39" y="553"/>
                      <a:pt x="79" y="553"/>
                    </a:cubicBezTo>
                    <a:cubicBezTo>
                      <a:pt x="85" y="553"/>
                      <a:pt x="92" y="552"/>
                      <a:pt x="99" y="550"/>
                    </a:cubicBezTo>
                    <a:cubicBezTo>
                      <a:pt x="153" y="531"/>
                      <a:pt x="180" y="497"/>
                      <a:pt x="217" y="462"/>
                    </a:cubicBezTo>
                    <a:cubicBezTo>
                      <a:pt x="252" y="429"/>
                      <a:pt x="294" y="401"/>
                      <a:pt x="328" y="364"/>
                    </a:cubicBezTo>
                    <a:cubicBezTo>
                      <a:pt x="396" y="287"/>
                      <a:pt x="473" y="215"/>
                      <a:pt x="548" y="147"/>
                    </a:cubicBezTo>
                    <a:cubicBezTo>
                      <a:pt x="602" y="100"/>
                      <a:pt x="558" y="0"/>
                      <a:pt x="49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2432;p38">
                <a:extLst>
                  <a:ext uri="{FF2B5EF4-FFF2-40B4-BE49-F238E27FC236}">
                    <a16:creationId xmlns:a16="http://schemas.microsoft.com/office/drawing/2014/main" xmlns="" id="{DD0A2231-5139-931D-03BB-EAD68BC7E486}"/>
                  </a:ext>
                </a:extLst>
              </p:cNvPr>
              <p:cNvSpPr/>
              <p:nvPr/>
            </p:nvSpPr>
            <p:spPr>
              <a:xfrm>
                <a:off x="3727001" y="2676738"/>
                <a:ext cx="20224" cy="23557"/>
              </a:xfrm>
              <a:custGeom>
                <a:avLst/>
                <a:gdLst/>
                <a:ahLst/>
                <a:cxnLst/>
                <a:rect l="l" t="t" r="r" b="b"/>
                <a:pathLst>
                  <a:path w="613" h="714" extrusionOk="0">
                    <a:moveTo>
                      <a:pt x="482" y="1"/>
                    </a:moveTo>
                    <a:cubicBezTo>
                      <a:pt x="459" y="1"/>
                      <a:pt x="436" y="10"/>
                      <a:pt x="418" y="31"/>
                    </a:cubicBezTo>
                    <a:cubicBezTo>
                      <a:pt x="335" y="126"/>
                      <a:pt x="247" y="214"/>
                      <a:pt x="167" y="312"/>
                    </a:cubicBezTo>
                    <a:cubicBezTo>
                      <a:pt x="95" y="403"/>
                      <a:pt x="15" y="495"/>
                      <a:pt x="4" y="613"/>
                    </a:cubicBezTo>
                    <a:cubicBezTo>
                      <a:pt x="0" y="664"/>
                      <a:pt x="52" y="713"/>
                      <a:pt x="102" y="713"/>
                    </a:cubicBezTo>
                    <a:cubicBezTo>
                      <a:pt x="111" y="713"/>
                      <a:pt x="121" y="712"/>
                      <a:pt x="129" y="708"/>
                    </a:cubicBezTo>
                    <a:cubicBezTo>
                      <a:pt x="240" y="666"/>
                      <a:pt x="304" y="563"/>
                      <a:pt x="369" y="468"/>
                    </a:cubicBezTo>
                    <a:cubicBezTo>
                      <a:pt x="441" y="362"/>
                      <a:pt x="502" y="252"/>
                      <a:pt x="570" y="145"/>
                    </a:cubicBezTo>
                    <a:cubicBezTo>
                      <a:pt x="613" y="77"/>
                      <a:pt x="548" y="1"/>
                      <a:pt x="48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2433;p38">
                <a:extLst>
                  <a:ext uri="{FF2B5EF4-FFF2-40B4-BE49-F238E27FC236}">
                    <a16:creationId xmlns:a16="http://schemas.microsoft.com/office/drawing/2014/main" xmlns="" id="{5392C387-E0F6-0C22-4E65-3A1B4E731B88}"/>
                  </a:ext>
                </a:extLst>
              </p:cNvPr>
              <p:cNvSpPr/>
              <p:nvPr/>
            </p:nvSpPr>
            <p:spPr>
              <a:xfrm>
                <a:off x="3767119" y="2626094"/>
                <a:ext cx="14814" cy="16826"/>
              </a:xfrm>
              <a:custGeom>
                <a:avLst/>
                <a:gdLst/>
                <a:ahLst/>
                <a:cxnLst/>
                <a:rect l="l" t="t" r="r" b="b"/>
                <a:pathLst>
                  <a:path w="449" h="510" extrusionOk="0">
                    <a:moveTo>
                      <a:pt x="346" y="1"/>
                    </a:moveTo>
                    <a:cubicBezTo>
                      <a:pt x="309" y="1"/>
                      <a:pt x="270" y="21"/>
                      <a:pt x="251" y="64"/>
                    </a:cubicBezTo>
                    <a:cubicBezTo>
                      <a:pt x="225" y="133"/>
                      <a:pt x="175" y="182"/>
                      <a:pt x="137" y="243"/>
                    </a:cubicBezTo>
                    <a:cubicBezTo>
                      <a:pt x="100" y="301"/>
                      <a:pt x="31" y="346"/>
                      <a:pt x="12" y="415"/>
                    </a:cubicBezTo>
                    <a:cubicBezTo>
                      <a:pt x="0" y="464"/>
                      <a:pt x="39" y="506"/>
                      <a:pt x="88" y="509"/>
                    </a:cubicBezTo>
                    <a:cubicBezTo>
                      <a:pt x="91" y="510"/>
                      <a:pt x="94" y="510"/>
                      <a:pt x="97" y="510"/>
                    </a:cubicBezTo>
                    <a:cubicBezTo>
                      <a:pt x="178" y="510"/>
                      <a:pt x="265" y="420"/>
                      <a:pt x="316" y="364"/>
                    </a:cubicBezTo>
                    <a:cubicBezTo>
                      <a:pt x="373" y="296"/>
                      <a:pt x="407" y="197"/>
                      <a:pt x="430" y="113"/>
                    </a:cubicBezTo>
                    <a:cubicBezTo>
                      <a:pt x="448" y="42"/>
                      <a:pt x="399" y="1"/>
                      <a:pt x="34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2434;p38">
                <a:extLst>
                  <a:ext uri="{FF2B5EF4-FFF2-40B4-BE49-F238E27FC236}">
                    <a16:creationId xmlns:a16="http://schemas.microsoft.com/office/drawing/2014/main" xmlns="" id="{C6CDC16D-CAE3-C0FC-B382-7F7CD3185F11}"/>
                  </a:ext>
                </a:extLst>
              </p:cNvPr>
              <p:cNvSpPr/>
              <p:nvPr/>
            </p:nvSpPr>
            <p:spPr>
              <a:xfrm>
                <a:off x="3767119" y="2589836"/>
                <a:ext cx="15111" cy="15572"/>
              </a:xfrm>
              <a:custGeom>
                <a:avLst/>
                <a:gdLst/>
                <a:ahLst/>
                <a:cxnLst/>
                <a:rect l="l" t="t" r="r" b="b"/>
                <a:pathLst>
                  <a:path w="458" h="472" extrusionOk="0">
                    <a:moveTo>
                      <a:pt x="334" y="1"/>
                    </a:moveTo>
                    <a:cubicBezTo>
                      <a:pt x="313" y="1"/>
                      <a:pt x="292" y="8"/>
                      <a:pt x="274" y="26"/>
                    </a:cubicBezTo>
                    <a:cubicBezTo>
                      <a:pt x="221" y="76"/>
                      <a:pt x="168" y="126"/>
                      <a:pt x="119" y="182"/>
                    </a:cubicBezTo>
                    <a:cubicBezTo>
                      <a:pt x="58" y="243"/>
                      <a:pt x="0" y="300"/>
                      <a:pt x="19" y="396"/>
                    </a:cubicBezTo>
                    <a:cubicBezTo>
                      <a:pt x="28" y="437"/>
                      <a:pt x="77" y="472"/>
                      <a:pt x="119" y="472"/>
                    </a:cubicBezTo>
                    <a:cubicBezTo>
                      <a:pt x="210" y="468"/>
                      <a:pt x="256" y="391"/>
                      <a:pt x="301" y="323"/>
                    </a:cubicBezTo>
                    <a:cubicBezTo>
                      <a:pt x="342" y="263"/>
                      <a:pt x="377" y="198"/>
                      <a:pt x="415" y="137"/>
                    </a:cubicBezTo>
                    <a:cubicBezTo>
                      <a:pt x="458" y="71"/>
                      <a:pt x="398" y="1"/>
                      <a:pt x="33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2435;p38">
                <a:extLst>
                  <a:ext uri="{FF2B5EF4-FFF2-40B4-BE49-F238E27FC236}">
                    <a16:creationId xmlns:a16="http://schemas.microsoft.com/office/drawing/2014/main" xmlns="" id="{E3065E66-CD15-434F-804D-EB7C4D83B770}"/>
                  </a:ext>
                </a:extLst>
              </p:cNvPr>
              <p:cNvSpPr/>
              <p:nvPr/>
            </p:nvSpPr>
            <p:spPr>
              <a:xfrm>
                <a:off x="3780547" y="2558130"/>
                <a:ext cx="18773" cy="16496"/>
              </a:xfrm>
              <a:custGeom>
                <a:avLst/>
                <a:gdLst/>
                <a:ahLst/>
                <a:cxnLst/>
                <a:rect l="l" t="t" r="r" b="b"/>
                <a:pathLst>
                  <a:path w="569" h="500" extrusionOk="0">
                    <a:moveTo>
                      <a:pt x="435" y="1"/>
                    </a:moveTo>
                    <a:cubicBezTo>
                      <a:pt x="417" y="1"/>
                      <a:pt x="399" y="6"/>
                      <a:pt x="381" y="18"/>
                    </a:cubicBezTo>
                    <a:cubicBezTo>
                      <a:pt x="300" y="64"/>
                      <a:pt x="240" y="117"/>
                      <a:pt x="175" y="178"/>
                    </a:cubicBezTo>
                    <a:cubicBezTo>
                      <a:pt x="118" y="234"/>
                      <a:pt x="19" y="292"/>
                      <a:pt x="8" y="376"/>
                    </a:cubicBezTo>
                    <a:cubicBezTo>
                      <a:pt x="0" y="422"/>
                      <a:pt x="19" y="490"/>
                      <a:pt x="77" y="497"/>
                    </a:cubicBezTo>
                    <a:cubicBezTo>
                      <a:pt x="88" y="499"/>
                      <a:pt x="98" y="499"/>
                      <a:pt x="108" y="499"/>
                    </a:cubicBezTo>
                    <a:cubicBezTo>
                      <a:pt x="150" y="499"/>
                      <a:pt x="184" y="487"/>
                      <a:pt x="221" y="459"/>
                    </a:cubicBezTo>
                    <a:cubicBezTo>
                      <a:pt x="259" y="432"/>
                      <a:pt x="297" y="406"/>
                      <a:pt x="331" y="380"/>
                    </a:cubicBezTo>
                    <a:cubicBezTo>
                      <a:pt x="369" y="349"/>
                      <a:pt x="407" y="326"/>
                      <a:pt x="442" y="288"/>
                    </a:cubicBezTo>
                    <a:cubicBezTo>
                      <a:pt x="476" y="250"/>
                      <a:pt x="502" y="208"/>
                      <a:pt x="525" y="162"/>
                    </a:cubicBezTo>
                    <a:cubicBezTo>
                      <a:pt x="568" y="89"/>
                      <a:pt x="508" y="1"/>
                      <a:pt x="43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2436;p38">
                <a:extLst>
                  <a:ext uri="{FF2B5EF4-FFF2-40B4-BE49-F238E27FC236}">
                    <a16:creationId xmlns:a16="http://schemas.microsoft.com/office/drawing/2014/main" xmlns="" id="{BCDF0B55-8F58-5E27-7021-12185EEB9F05}"/>
                  </a:ext>
                </a:extLst>
              </p:cNvPr>
              <p:cNvSpPr/>
              <p:nvPr/>
            </p:nvSpPr>
            <p:spPr>
              <a:xfrm>
                <a:off x="3822481" y="2641106"/>
                <a:ext cx="18245" cy="25734"/>
              </a:xfrm>
              <a:custGeom>
                <a:avLst/>
                <a:gdLst/>
                <a:ahLst/>
                <a:cxnLst/>
                <a:rect l="l" t="t" r="r" b="b"/>
                <a:pathLst>
                  <a:path w="553" h="780" extrusionOk="0">
                    <a:moveTo>
                      <a:pt x="459" y="0"/>
                    </a:moveTo>
                    <a:cubicBezTo>
                      <a:pt x="439" y="0"/>
                      <a:pt x="420" y="7"/>
                      <a:pt x="406" y="23"/>
                    </a:cubicBezTo>
                    <a:cubicBezTo>
                      <a:pt x="322" y="119"/>
                      <a:pt x="250" y="225"/>
                      <a:pt x="185" y="336"/>
                    </a:cubicBezTo>
                    <a:cubicBezTo>
                      <a:pt x="155" y="393"/>
                      <a:pt x="136" y="453"/>
                      <a:pt x="106" y="507"/>
                    </a:cubicBezTo>
                    <a:cubicBezTo>
                      <a:pt x="71" y="564"/>
                      <a:pt x="38" y="613"/>
                      <a:pt x="18" y="678"/>
                    </a:cubicBezTo>
                    <a:cubicBezTo>
                      <a:pt x="1" y="734"/>
                      <a:pt x="48" y="780"/>
                      <a:pt x="101" y="780"/>
                    </a:cubicBezTo>
                    <a:cubicBezTo>
                      <a:pt x="115" y="780"/>
                      <a:pt x="130" y="776"/>
                      <a:pt x="143" y="769"/>
                    </a:cubicBezTo>
                    <a:cubicBezTo>
                      <a:pt x="201" y="742"/>
                      <a:pt x="243" y="693"/>
                      <a:pt x="284" y="648"/>
                    </a:cubicBezTo>
                    <a:cubicBezTo>
                      <a:pt x="334" y="590"/>
                      <a:pt x="394" y="541"/>
                      <a:pt x="429" y="476"/>
                    </a:cubicBezTo>
                    <a:cubicBezTo>
                      <a:pt x="501" y="358"/>
                      <a:pt x="543" y="221"/>
                      <a:pt x="550" y="85"/>
                    </a:cubicBezTo>
                    <a:cubicBezTo>
                      <a:pt x="553" y="37"/>
                      <a:pt x="504" y="0"/>
                      <a:pt x="45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2437;p38">
                <a:extLst>
                  <a:ext uri="{FF2B5EF4-FFF2-40B4-BE49-F238E27FC236}">
                    <a16:creationId xmlns:a16="http://schemas.microsoft.com/office/drawing/2014/main" xmlns="" id="{BF1D6D0C-DFB0-CB22-D1CD-E667C56EFF23}"/>
                  </a:ext>
                </a:extLst>
              </p:cNvPr>
              <p:cNvSpPr/>
              <p:nvPr/>
            </p:nvSpPr>
            <p:spPr>
              <a:xfrm>
                <a:off x="3788202" y="2682710"/>
                <a:ext cx="20818" cy="31244"/>
              </a:xfrm>
              <a:custGeom>
                <a:avLst/>
                <a:gdLst/>
                <a:ahLst/>
                <a:cxnLst/>
                <a:rect l="l" t="t" r="r" b="b"/>
                <a:pathLst>
                  <a:path w="631" h="947" extrusionOk="0">
                    <a:moveTo>
                      <a:pt x="559" y="1"/>
                    </a:moveTo>
                    <a:cubicBezTo>
                      <a:pt x="541" y="1"/>
                      <a:pt x="523" y="9"/>
                      <a:pt x="510" y="29"/>
                    </a:cubicBezTo>
                    <a:cubicBezTo>
                      <a:pt x="419" y="166"/>
                      <a:pt x="335" y="306"/>
                      <a:pt x="247" y="447"/>
                    </a:cubicBezTo>
                    <a:cubicBezTo>
                      <a:pt x="168" y="576"/>
                      <a:pt x="73" y="694"/>
                      <a:pt x="19" y="838"/>
                    </a:cubicBezTo>
                    <a:cubicBezTo>
                      <a:pt x="1" y="890"/>
                      <a:pt x="53" y="946"/>
                      <a:pt x="104" y="946"/>
                    </a:cubicBezTo>
                    <a:cubicBezTo>
                      <a:pt x="117" y="946"/>
                      <a:pt x="130" y="942"/>
                      <a:pt x="141" y="934"/>
                    </a:cubicBezTo>
                    <a:cubicBezTo>
                      <a:pt x="396" y="743"/>
                      <a:pt x="552" y="378"/>
                      <a:pt x="620" y="78"/>
                    </a:cubicBezTo>
                    <a:cubicBezTo>
                      <a:pt x="630" y="33"/>
                      <a:pt x="595" y="1"/>
                      <a:pt x="55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2438;p38">
                <a:extLst>
                  <a:ext uri="{FF2B5EF4-FFF2-40B4-BE49-F238E27FC236}">
                    <a16:creationId xmlns:a16="http://schemas.microsoft.com/office/drawing/2014/main" xmlns="" id="{2EA62E36-C2D8-86C7-D3E9-1579688D0D4C}"/>
                  </a:ext>
                </a:extLst>
              </p:cNvPr>
              <p:cNvSpPr/>
              <p:nvPr/>
            </p:nvSpPr>
            <p:spPr>
              <a:xfrm>
                <a:off x="3786783" y="2726359"/>
                <a:ext cx="22567" cy="31112"/>
              </a:xfrm>
              <a:custGeom>
                <a:avLst/>
                <a:gdLst/>
                <a:ahLst/>
                <a:cxnLst/>
                <a:rect l="l" t="t" r="r" b="b"/>
                <a:pathLst>
                  <a:path w="684" h="943" extrusionOk="0">
                    <a:moveTo>
                      <a:pt x="636" y="1"/>
                    </a:moveTo>
                    <a:cubicBezTo>
                      <a:pt x="623" y="1"/>
                      <a:pt x="609" y="7"/>
                      <a:pt x="599" y="22"/>
                    </a:cubicBezTo>
                    <a:cubicBezTo>
                      <a:pt x="496" y="162"/>
                      <a:pt x="397" y="310"/>
                      <a:pt x="290" y="447"/>
                    </a:cubicBezTo>
                    <a:cubicBezTo>
                      <a:pt x="199" y="569"/>
                      <a:pt x="70" y="675"/>
                      <a:pt x="20" y="824"/>
                    </a:cubicBezTo>
                    <a:cubicBezTo>
                      <a:pt x="0" y="880"/>
                      <a:pt x="50" y="942"/>
                      <a:pt x="105" y="942"/>
                    </a:cubicBezTo>
                    <a:cubicBezTo>
                      <a:pt x="114" y="942"/>
                      <a:pt x="122" y="941"/>
                      <a:pt x="131" y="938"/>
                    </a:cubicBezTo>
                    <a:cubicBezTo>
                      <a:pt x="298" y="880"/>
                      <a:pt x="401" y="721"/>
                      <a:pt x="488" y="580"/>
                    </a:cubicBezTo>
                    <a:cubicBezTo>
                      <a:pt x="595" y="410"/>
                      <a:pt x="652" y="254"/>
                      <a:pt x="678" y="56"/>
                    </a:cubicBezTo>
                    <a:cubicBezTo>
                      <a:pt x="683" y="23"/>
                      <a:pt x="661" y="1"/>
                      <a:pt x="63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2439;p38">
                <a:extLst>
                  <a:ext uri="{FF2B5EF4-FFF2-40B4-BE49-F238E27FC236}">
                    <a16:creationId xmlns:a16="http://schemas.microsoft.com/office/drawing/2014/main" xmlns="" id="{060E55AC-6F05-CDEB-CE62-63231DC9786E}"/>
                  </a:ext>
                </a:extLst>
              </p:cNvPr>
              <p:cNvSpPr/>
              <p:nvPr/>
            </p:nvSpPr>
            <p:spPr>
              <a:xfrm>
                <a:off x="3834490" y="2708081"/>
                <a:ext cx="20620" cy="25734"/>
              </a:xfrm>
              <a:custGeom>
                <a:avLst/>
                <a:gdLst/>
                <a:ahLst/>
                <a:cxnLst/>
                <a:rect l="l" t="t" r="r" b="b"/>
                <a:pathLst>
                  <a:path w="625" h="780" extrusionOk="0">
                    <a:moveTo>
                      <a:pt x="510" y="1"/>
                    </a:moveTo>
                    <a:cubicBezTo>
                      <a:pt x="488" y="1"/>
                      <a:pt x="466" y="9"/>
                      <a:pt x="449" y="28"/>
                    </a:cubicBezTo>
                    <a:cubicBezTo>
                      <a:pt x="362" y="127"/>
                      <a:pt x="274" y="229"/>
                      <a:pt x="186" y="332"/>
                    </a:cubicBezTo>
                    <a:cubicBezTo>
                      <a:pt x="103" y="431"/>
                      <a:pt x="8" y="534"/>
                      <a:pt x="4" y="667"/>
                    </a:cubicBezTo>
                    <a:cubicBezTo>
                      <a:pt x="1" y="733"/>
                      <a:pt x="58" y="779"/>
                      <a:pt x="121" y="779"/>
                    </a:cubicBezTo>
                    <a:cubicBezTo>
                      <a:pt x="130" y="779"/>
                      <a:pt x="139" y="778"/>
                      <a:pt x="148" y="776"/>
                    </a:cubicBezTo>
                    <a:cubicBezTo>
                      <a:pt x="281" y="743"/>
                      <a:pt x="365" y="610"/>
                      <a:pt x="430" y="495"/>
                    </a:cubicBezTo>
                    <a:cubicBezTo>
                      <a:pt x="506" y="374"/>
                      <a:pt x="555" y="252"/>
                      <a:pt x="604" y="115"/>
                    </a:cubicBezTo>
                    <a:cubicBezTo>
                      <a:pt x="624" y="55"/>
                      <a:pt x="566" y="1"/>
                      <a:pt x="51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2440;p38">
                <a:extLst>
                  <a:ext uri="{FF2B5EF4-FFF2-40B4-BE49-F238E27FC236}">
                    <a16:creationId xmlns:a16="http://schemas.microsoft.com/office/drawing/2014/main" xmlns="" id="{B17F9416-17ED-1FD4-2B51-E38A90CD177D}"/>
                  </a:ext>
                </a:extLst>
              </p:cNvPr>
              <p:cNvSpPr/>
              <p:nvPr/>
            </p:nvSpPr>
            <p:spPr>
              <a:xfrm>
                <a:off x="3850294" y="2666807"/>
                <a:ext cx="18509" cy="17255"/>
              </a:xfrm>
              <a:custGeom>
                <a:avLst/>
                <a:gdLst/>
                <a:ahLst/>
                <a:cxnLst/>
                <a:rect l="l" t="t" r="r" b="b"/>
                <a:pathLst>
                  <a:path w="561" h="523" extrusionOk="0">
                    <a:moveTo>
                      <a:pt x="409" y="0"/>
                    </a:moveTo>
                    <a:cubicBezTo>
                      <a:pt x="384" y="0"/>
                      <a:pt x="359" y="9"/>
                      <a:pt x="339" y="28"/>
                    </a:cubicBezTo>
                    <a:cubicBezTo>
                      <a:pt x="228" y="130"/>
                      <a:pt x="0" y="276"/>
                      <a:pt x="39" y="450"/>
                    </a:cubicBezTo>
                    <a:cubicBezTo>
                      <a:pt x="50" y="495"/>
                      <a:pt x="92" y="518"/>
                      <a:pt x="134" y="522"/>
                    </a:cubicBezTo>
                    <a:cubicBezTo>
                      <a:pt x="137" y="522"/>
                      <a:pt x="141" y="522"/>
                      <a:pt x="145" y="522"/>
                    </a:cubicBezTo>
                    <a:cubicBezTo>
                      <a:pt x="232" y="522"/>
                      <a:pt x="310" y="433"/>
                      <a:pt x="358" y="370"/>
                    </a:cubicBezTo>
                    <a:cubicBezTo>
                      <a:pt x="407" y="298"/>
                      <a:pt x="457" y="225"/>
                      <a:pt x="506" y="157"/>
                    </a:cubicBezTo>
                    <a:cubicBezTo>
                      <a:pt x="560" y="80"/>
                      <a:pt x="485" y="0"/>
                      <a:pt x="40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2441;p38">
                <a:extLst>
                  <a:ext uri="{FF2B5EF4-FFF2-40B4-BE49-F238E27FC236}">
                    <a16:creationId xmlns:a16="http://schemas.microsoft.com/office/drawing/2014/main" xmlns="" id="{853362AC-F6DF-73AE-0057-382A01339C72}"/>
                  </a:ext>
                </a:extLst>
              </p:cNvPr>
              <p:cNvSpPr/>
              <p:nvPr/>
            </p:nvSpPr>
            <p:spPr>
              <a:xfrm>
                <a:off x="3866955" y="2756712"/>
                <a:ext cx="17057" cy="22270"/>
              </a:xfrm>
              <a:custGeom>
                <a:avLst/>
                <a:gdLst/>
                <a:ahLst/>
                <a:cxnLst/>
                <a:rect l="l" t="t" r="r" b="b"/>
                <a:pathLst>
                  <a:path w="517" h="675" extrusionOk="0">
                    <a:moveTo>
                      <a:pt x="400" y="0"/>
                    </a:moveTo>
                    <a:cubicBezTo>
                      <a:pt x="371" y="0"/>
                      <a:pt x="343" y="13"/>
                      <a:pt x="328" y="44"/>
                    </a:cubicBezTo>
                    <a:cubicBezTo>
                      <a:pt x="248" y="204"/>
                      <a:pt x="1" y="470"/>
                      <a:pt x="153" y="648"/>
                    </a:cubicBezTo>
                    <a:cubicBezTo>
                      <a:pt x="170" y="665"/>
                      <a:pt x="195" y="674"/>
                      <a:pt x="220" y="674"/>
                    </a:cubicBezTo>
                    <a:cubicBezTo>
                      <a:pt x="228" y="674"/>
                      <a:pt x="237" y="673"/>
                      <a:pt x="244" y="671"/>
                    </a:cubicBezTo>
                    <a:cubicBezTo>
                      <a:pt x="355" y="641"/>
                      <a:pt x="378" y="534"/>
                      <a:pt x="404" y="439"/>
                    </a:cubicBezTo>
                    <a:cubicBezTo>
                      <a:pt x="434" y="334"/>
                      <a:pt x="450" y="215"/>
                      <a:pt x="492" y="113"/>
                    </a:cubicBezTo>
                    <a:cubicBezTo>
                      <a:pt x="517" y="50"/>
                      <a:pt x="457" y="0"/>
                      <a:pt x="40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2442;p38">
                <a:extLst>
                  <a:ext uri="{FF2B5EF4-FFF2-40B4-BE49-F238E27FC236}">
                    <a16:creationId xmlns:a16="http://schemas.microsoft.com/office/drawing/2014/main" xmlns="" id="{2B459341-CEF6-5EBF-13D2-F38BAC38B275}"/>
                  </a:ext>
                </a:extLst>
              </p:cNvPr>
              <p:cNvSpPr/>
              <p:nvPr/>
            </p:nvSpPr>
            <p:spPr>
              <a:xfrm>
                <a:off x="3907107" y="2750080"/>
                <a:ext cx="11580" cy="23821"/>
              </a:xfrm>
              <a:custGeom>
                <a:avLst/>
                <a:gdLst/>
                <a:ahLst/>
                <a:cxnLst/>
                <a:rect l="l" t="t" r="r" b="b"/>
                <a:pathLst>
                  <a:path w="351" h="722" extrusionOk="0">
                    <a:moveTo>
                      <a:pt x="201" y="0"/>
                    </a:moveTo>
                    <a:cubicBezTo>
                      <a:pt x="154" y="0"/>
                      <a:pt x="107" y="27"/>
                      <a:pt x="88" y="82"/>
                    </a:cubicBezTo>
                    <a:cubicBezTo>
                      <a:pt x="54" y="184"/>
                      <a:pt x="28" y="279"/>
                      <a:pt x="19" y="386"/>
                    </a:cubicBezTo>
                    <a:cubicBezTo>
                      <a:pt x="8" y="489"/>
                      <a:pt x="0" y="607"/>
                      <a:pt x="84" y="682"/>
                    </a:cubicBezTo>
                    <a:cubicBezTo>
                      <a:pt x="110" y="707"/>
                      <a:pt x="148" y="721"/>
                      <a:pt x="185" y="721"/>
                    </a:cubicBezTo>
                    <a:cubicBezTo>
                      <a:pt x="218" y="721"/>
                      <a:pt x="251" y="710"/>
                      <a:pt x="274" y="682"/>
                    </a:cubicBezTo>
                    <a:cubicBezTo>
                      <a:pt x="351" y="595"/>
                      <a:pt x="335" y="512"/>
                      <a:pt x="331" y="405"/>
                    </a:cubicBezTo>
                    <a:cubicBezTo>
                      <a:pt x="328" y="306"/>
                      <a:pt x="316" y="211"/>
                      <a:pt x="316" y="112"/>
                    </a:cubicBezTo>
                    <a:cubicBezTo>
                      <a:pt x="314" y="39"/>
                      <a:pt x="258" y="0"/>
                      <a:pt x="20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2443;p38">
                <a:extLst>
                  <a:ext uri="{FF2B5EF4-FFF2-40B4-BE49-F238E27FC236}">
                    <a16:creationId xmlns:a16="http://schemas.microsoft.com/office/drawing/2014/main" xmlns="" id="{41289227-193A-DF22-85C5-3A2016954C6A}"/>
                  </a:ext>
                </a:extLst>
              </p:cNvPr>
              <p:cNvSpPr/>
              <p:nvPr/>
            </p:nvSpPr>
            <p:spPr>
              <a:xfrm>
                <a:off x="3950756" y="2726260"/>
                <a:ext cx="9799" cy="22897"/>
              </a:xfrm>
              <a:custGeom>
                <a:avLst/>
                <a:gdLst/>
                <a:ahLst/>
                <a:cxnLst/>
                <a:rect l="l" t="t" r="r" b="b"/>
                <a:pathLst>
                  <a:path w="297" h="694" extrusionOk="0">
                    <a:moveTo>
                      <a:pt x="151" y="1"/>
                    </a:moveTo>
                    <a:cubicBezTo>
                      <a:pt x="111" y="1"/>
                      <a:pt x="71" y="22"/>
                      <a:pt x="65" y="66"/>
                    </a:cubicBezTo>
                    <a:cubicBezTo>
                      <a:pt x="50" y="173"/>
                      <a:pt x="28" y="279"/>
                      <a:pt x="16" y="390"/>
                    </a:cubicBezTo>
                    <a:cubicBezTo>
                      <a:pt x="5" y="496"/>
                      <a:pt x="0" y="599"/>
                      <a:pt x="92" y="671"/>
                    </a:cubicBezTo>
                    <a:cubicBezTo>
                      <a:pt x="111" y="686"/>
                      <a:pt x="131" y="693"/>
                      <a:pt x="151" y="693"/>
                    </a:cubicBezTo>
                    <a:cubicBezTo>
                      <a:pt x="171" y="693"/>
                      <a:pt x="191" y="686"/>
                      <a:pt x="210" y="671"/>
                    </a:cubicBezTo>
                    <a:cubicBezTo>
                      <a:pt x="297" y="599"/>
                      <a:pt x="293" y="496"/>
                      <a:pt x="282" y="390"/>
                    </a:cubicBezTo>
                    <a:cubicBezTo>
                      <a:pt x="270" y="279"/>
                      <a:pt x="251" y="173"/>
                      <a:pt x="237" y="66"/>
                    </a:cubicBezTo>
                    <a:cubicBezTo>
                      <a:pt x="231" y="22"/>
                      <a:pt x="191" y="1"/>
                      <a:pt x="15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2444;p38">
                <a:extLst>
                  <a:ext uri="{FF2B5EF4-FFF2-40B4-BE49-F238E27FC236}">
                    <a16:creationId xmlns:a16="http://schemas.microsoft.com/office/drawing/2014/main" xmlns="" id="{36E647BC-73D4-ACDA-7211-3050A4AC5236}"/>
                  </a:ext>
                </a:extLst>
              </p:cNvPr>
              <p:cNvSpPr/>
              <p:nvPr/>
            </p:nvSpPr>
            <p:spPr>
              <a:xfrm>
                <a:off x="3971343" y="2695049"/>
                <a:ext cx="14814" cy="24447"/>
              </a:xfrm>
              <a:custGeom>
                <a:avLst/>
                <a:gdLst/>
                <a:ahLst/>
                <a:cxnLst/>
                <a:rect l="l" t="t" r="r" b="b"/>
                <a:pathLst>
                  <a:path w="449" h="741" extrusionOk="0">
                    <a:moveTo>
                      <a:pt x="316" y="1"/>
                    </a:moveTo>
                    <a:cubicBezTo>
                      <a:pt x="282" y="1"/>
                      <a:pt x="250" y="18"/>
                      <a:pt x="232" y="58"/>
                    </a:cubicBezTo>
                    <a:cubicBezTo>
                      <a:pt x="175" y="176"/>
                      <a:pt x="118" y="294"/>
                      <a:pt x="57" y="411"/>
                    </a:cubicBezTo>
                    <a:cubicBezTo>
                      <a:pt x="15" y="503"/>
                      <a:pt x="0" y="697"/>
                      <a:pt x="122" y="734"/>
                    </a:cubicBezTo>
                    <a:cubicBezTo>
                      <a:pt x="135" y="738"/>
                      <a:pt x="148" y="740"/>
                      <a:pt x="161" y="740"/>
                    </a:cubicBezTo>
                    <a:cubicBezTo>
                      <a:pt x="271" y="740"/>
                      <a:pt x="368" y="603"/>
                      <a:pt x="392" y="515"/>
                    </a:cubicBezTo>
                    <a:cubicBezTo>
                      <a:pt x="430" y="385"/>
                      <a:pt x="448" y="248"/>
                      <a:pt x="441" y="115"/>
                    </a:cubicBezTo>
                    <a:cubicBezTo>
                      <a:pt x="436" y="50"/>
                      <a:pt x="374" y="1"/>
                      <a:pt x="31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2445;p38">
                <a:extLst>
                  <a:ext uri="{FF2B5EF4-FFF2-40B4-BE49-F238E27FC236}">
                    <a16:creationId xmlns:a16="http://schemas.microsoft.com/office/drawing/2014/main" xmlns="" id="{76780237-A2F2-400B-C86E-1F1261D548CD}"/>
                  </a:ext>
                </a:extLst>
              </p:cNvPr>
              <p:cNvSpPr/>
              <p:nvPr/>
            </p:nvSpPr>
            <p:spPr>
              <a:xfrm>
                <a:off x="3932313" y="2659153"/>
                <a:ext cx="11679" cy="23623"/>
              </a:xfrm>
              <a:custGeom>
                <a:avLst/>
                <a:gdLst/>
                <a:ahLst/>
                <a:cxnLst/>
                <a:rect l="l" t="t" r="r" b="b"/>
                <a:pathLst>
                  <a:path w="354" h="716" extrusionOk="0">
                    <a:moveTo>
                      <a:pt x="240" y="1"/>
                    </a:moveTo>
                    <a:cubicBezTo>
                      <a:pt x="198" y="1"/>
                      <a:pt x="153" y="30"/>
                      <a:pt x="153" y="81"/>
                    </a:cubicBezTo>
                    <a:cubicBezTo>
                      <a:pt x="149" y="188"/>
                      <a:pt x="115" y="290"/>
                      <a:pt x="77" y="389"/>
                    </a:cubicBezTo>
                    <a:cubicBezTo>
                      <a:pt x="50" y="469"/>
                      <a:pt x="4" y="568"/>
                      <a:pt x="1" y="655"/>
                    </a:cubicBezTo>
                    <a:cubicBezTo>
                      <a:pt x="1" y="691"/>
                      <a:pt x="31" y="715"/>
                      <a:pt x="63" y="715"/>
                    </a:cubicBezTo>
                    <a:cubicBezTo>
                      <a:pt x="69" y="715"/>
                      <a:pt x="74" y="715"/>
                      <a:pt x="80" y="713"/>
                    </a:cubicBezTo>
                    <a:cubicBezTo>
                      <a:pt x="187" y="685"/>
                      <a:pt x="282" y="553"/>
                      <a:pt x="313" y="450"/>
                    </a:cubicBezTo>
                    <a:cubicBezTo>
                      <a:pt x="354" y="320"/>
                      <a:pt x="343" y="192"/>
                      <a:pt x="313" y="59"/>
                    </a:cubicBezTo>
                    <a:cubicBezTo>
                      <a:pt x="304" y="19"/>
                      <a:pt x="273" y="1"/>
                      <a:pt x="24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2446;p38">
                <a:extLst>
                  <a:ext uri="{FF2B5EF4-FFF2-40B4-BE49-F238E27FC236}">
                    <a16:creationId xmlns:a16="http://schemas.microsoft.com/office/drawing/2014/main" xmlns="" id="{1A4FB61B-E149-5B09-0AF8-0E51F2293FAE}"/>
                  </a:ext>
                </a:extLst>
              </p:cNvPr>
              <p:cNvSpPr/>
              <p:nvPr/>
            </p:nvSpPr>
            <p:spPr>
              <a:xfrm>
                <a:off x="3901333" y="2692112"/>
                <a:ext cx="15836" cy="28176"/>
              </a:xfrm>
              <a:custGeom>
                <a:avLst/>
                <a:gdLst/>
                <a:ahLst/>
                <a:cxnLst/>
                <a:rect l="l" t="t" r="r" b="b"/>
                <a:pathLst>
                  <a:path w="480" h="854" extrusionOk="0">
                    <a:moveTo>
                      <a:pt x="258" y="1"/>
                    </a:moveTo>
                    <a:cubicBezTo>
                      <a:pt x="216" y="1"/>
                      <a:pt x="172" y="29"/>
                      <a:pt x="172" y="79"/>
                    </a:cubicBezTo>
                    <a:cubicBezTo>
                      <a:pt x="172" y="211"/>
                      <a:pt x="130" y="353"/>
                      <a:pt x="92" y="478"/>
                    </a:cubicBezTo>
                    <a:cubicBezTo>
                      <a:pt x="57" y="592"/>
                      <a:pt x="1" y="695"/>
                      <a:pt x="73" y="804"/>
                    </a:cubicBezTo>
                    <a:cubicBezTo>
                      <a:pt x="92" y="833"/>
                      <a:pt x="126" y="853"/>
                      <a:pt x="162" y="853"/>
                    </a:cubicBezTo>
                    <a:cubicBezTo>
                      <a:pt x="170" y="853"/>
                      <a:pt x="179" y="852"/>
                      <a:pt x="187" y="850"/>
                    </a:cubicBezTo>
                    <a:cubicBezTo>
                      <a:pt x="480" y="759"/>
                      <a:pt x="362" y="272"/>
                      <a:pt x="328" y="56"/>
                    </a:cubicBezTo>
                    <a:cubicBezTo>
                      <a:pt x="321" y="18"/>
                      <a:pt x="290" y="1"/>
                      <a:pt x="25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2447;p38">
                <a:extLst>
                  <a:ext uri="{FF2B5EF4-FFF2-40B4-BE49-F238E27FC236}">
                    <a16:creationId xmlns:a16="http://schemas.microsoft.com/office/drawing/2014/main" xmlns="" id="{55D7AC50-21F4-5119-630D-1296D77BB855}"/>
                  </a:ext>
                </a:extLst>
              </p:cNvPr>
              <p:cNvSpPr/>
              <p:nvPr/>
            </p:nvSpPr>
            <p:spPr>
              <a:xfrm>
                <a:off x="3922646" y="2616857"/>
                <a:ext cx="17651" cy="24513"/>
              </a:xfrm>
              <a:custGeom>
                <a:avLst/>
                <a:gdLst/>
                <a:ahLst/>
                <a:cxnLst/>
                <a:rect l="l" t="t" r="r" b="b"/>
                <a:pathLst>
                  <a:path w="535" h="743" extrusionOk="0">
                    <a:moveTo>
                      <a:pt x="420" y="0"/>
                    </a:moveTo>
                    <a:cubicBezTo>
                      <a:pt x="391" y="0"/>
                      <a:pt x="363" y="13"/>
                      <a:pt x="347" y="44"/>
                    </a:cubicBezTo>
                    <a:cubicBezTo>
                      <a:pt x="241" y="230"/>
                      <a:pt x="1" y="458"/>
                      <a:pt x="62" y="690"/>
                    </a:cubicBezTo>
                    <a:cubicBezTo>
                      <a:pt x="71" y="722"/>
                      <a:pt x="102" y="743"/>
                      <a:pt x="136" y="743"/>
                    </a:cubicBezTo>
                    <a:cubicBezTo>
                      <a:pt x="143" y="743"/>
                      <a:pt x="150" y="742"/>
                      <a:pt x="157" y="740"/>
                    </a:cubicBezTo>
                    <a:cubicBezTo>
                      <a:pt x="404" y="679"/>
                      <a:pt x="457" y="321"/>
                      <a:pt x="515" y="116"/>
                    </a:cubicBezTo>
                    <a:cubicBezTo>
                      <a:pt x="535" y="51"/>
                      <a:pt x="476" y="0"/>
                      <a:pt x="42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2448;p38">
                <a:extLst>
                  <a:ext uri="{FF2B5EF4-FFF2-40B4-BE49-F238E27FC236}">
                    <a16:creationId xmlns:a16="http://schemas.microsoft.com/office/drawing/2014/main" xmlns="" id="{60CB068F-9EDB-4500-7EAE-50E28FAD8AC5}"/>
                  </a:ext>
                </a:extLst>
              </p:cNvPr>
              <p:cNvSpPr/>
              <p:nvPr/>
            </p:nvSpPr>
            <p:spPr>
              <a:xfrm>
                <a:off x="3897176" y="2615570"/>
                <a:ext cx="14319" cy="21313"/>
              </a:xfrm>
              <a:custGeom>
                <a:avLst/>
                <a:gdLst/>
                <a:ahLst/>
                <a:cxnLst/>
                <a:rect l="l" t="t" r="r" b="b"/>
                <a:pathLst>
                  <a:path w="434" h="646" extrusionOk="0">
                    <a:moveTo>
                      <a:pt x="329" y="0"/>
                    </a:moveTo>
                    <a:cubicBezTo>
                      <a:pt x="305" y="0"/>
                      <a:pt x="279" y="12"/>
                      <a:pt x="260" y="41"/>
                    </a:cubicBezTo>
                    <a:cubicBezTo>
                      <a:pt x="203" y="118"/>
                      <a:pt x="146" y="201"/>
                      <a:pt x="104" y="285"/>
                    </a:cubicBezTo>
                    <a:cubicBezTo>
                      <a:pt x="66" y="369"/>
                      <a:pt x="1" y="467"/>
                      <a:pt x="39" y="558"/>
                    </a:cubicBezTo>
                    <a:cubicBezTo>
                      <a:pt x="56" y="603"/>
                      <a:pt x="103" y="646"/>
                      <a:pt x="153" y="646"/>
                    </a:cubicBezTo>
                    <a:cubicBezTo>
                      <a:pt x="171" y="646"/>
                      <a:pt x="189" y="640"/>
                      <a:pt x="206" y="627"/>
                    </a:cubicBezTo>
                    <a:cubicBezTo>
                      <a:pt x="290" y="562"/>
                      <a:pt x="290" y="486"/>
                      <a:pt x="317" y="391"/>
                    </a:cubicBezTo>
                    <a:cubicBezTo>
                      <a:pt x="343" y="300"/>
                      <a:pt x="366" y="213"/>
                      <a:pt x="404" y="125"/>
                    </a:cubicBezTo>
                    <a:cubicBezTo>
                      <a:pt x="433" y="57"/>
                      <a:pt x="383" y="0"/>
                      <a:pt x="32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2449;p38">
                <a:extLst>
                  <a:ext uri="{FF2B5EF4-FFF2-40B4-BE49-F238E27FC236}">
                    <a16:creationId xmlns:a16="http://schemas.microsoft.com/office/drawing/2014/main" xmlns="" id="{ED363522-1608-22CE-45FF-85DEFEBAC896}"/>
                  </a:ext>
                </a:extLst>
              </p:cNvPr>
              <p:cNvSpPr/>
              <p:nvPr/>
            </p:nvSpPr>
            <p:spPr>
              <a:xfrm>
                <a:off x="3962171" y="2556777"/>
                <a:ext cx="9964" cy="24414"/>
              </a:xfrm>
              <a:custGeom>
                <a:avLst/>
                <a:gdLst/>
                <a:ahLst/>
                <a:cxnLst/>
                <a:rect l="l" t="t" r="r" b="b"/>
                <a:pathLst>
                  <a:path w="302" h="740" extrusionOk="0">
                    <a:moveTo>
                      <a:pt x="153" y="0"/>
                    </a:moveTo>
                    <a:cubicBezTo>
                      <a:pt x="105" y="0"/>
                      <a:pt x="58" y="33"/>
                      <a:pt x="54" y="98"/>
                    </a:cubicBezTo>
                    <a:cubicBezTo>
                      <a:pt x="42" y="306"/>
                      <a:pt x="1" y="508"/>
                      <a:pt x="92" y="705"/>
                    </a:cubicBezTo>
                    <a:cubicBezTo>
                      <a:pt x="101" y="728"/>
                      <a:pt x="127" y="739"/>
                      <a:pt x="153" y="739"/>
                    </a:cubicBezTo>
                    <a:cubicBezTo>
                      <a:pt x="178" y="739"/>
                      <a:pt x="204" y="728"/>
                      <a:pt x="214" y="705"/>
                    </a:cubicBezTo>
                    <a:cubicBezTo>
                      <a:pt x="301" y="508"/>
                      <a:pt x="263" y="306"/>
                      <a:pt x="252" y="98"/>
                    </a:cubicBezTo>
                    <a:cubicBezTo>
                      <a:pt x="248" y="33"/>
                      <a:pt x="200" y="0"/>
                      <a:pt x="15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2450;p38">
                <a:extLst>
                  <a:ext uri="{FF2B5EF4-FFF2-40B4-BE49-F238E27FC236}">
                    <a16:creationId xmlns:a16="http://schemas.microsoft.com/office/drawing/2014/main" xmlns="" id="{534844FD-6199-2367-3A82-77B0238684ED}"/>
                  </a:ext>
                </a:extLst>
              </p:cNvPr>
              <p:cNvSpPr/>
              <p:nvPr/>
            </p:nvSpPr>
            <p:spPr>
              <a:xfrm>
                <a:off x="3978337" y="2617417"/>
                <a:ext cx="10360" cy="24513"/>
              </a:xfrm>
              <a:custGeom>
                <a:avLst/>
                <a:gdLst/>
                <a:ahLst/>
                <a:cxnLst/>
                <a:rect l="l" t="t" r="r" b="b"/>
                <a:pathLst>
                  <a:path w="314" h="743" extrusionOk="0">
                    <a:moveTo>
                      <a:pt x="174" y="1"/>
                    </a:moveTo>
                    <a:cubicBezTo>
                      <a:pt x="145" y="1"/>
                      <a:pt x="118" y="16"/>
                      <a:pt x="111" y="53"/>
                    </a:cubicBezTo>
                    <a:cubicBezTo>
                      <a:pt x="92" y="164"/>
                      <a:pt x="58" y="271"/>
                      <a:pt x="43" y="381"/>
                    </a:cubicBezTo>
                    <a:cubicBezTo>
                      <a:pt x="27" y="487"/>
                      <a:pt x="1" y="582"/>
                      <a:pt x="50" y="685"/>
                    </a:cubicBezTo>
                    <a:cubicBezTo>
                      <a:pt x="70" y="725"/>
                      <a:pt x="108" y="742"/>
                      <a:pt x="147" y="742"/>
                    </a:cubicBezTo>
                    <a:cubicBezTo>
                      <a:pt x="190" y="742"/>
                      <a:pt x="235" y="721"/>
                      <a:pt x="259" y="685"/>
                    </a:cubicBezTo>
                    <a:cubicBezTo>
                      <a:pt x="313" y="594"/>
                      <a:pt x="294" y="495"/>
                      <a:pt x="290" y="392"/>
                    </a:cubicBezTo>
                    <a:cubicBezTo>
                      <a:pt x="290" y="285"/>
                      <a:pt x="267" y="183"/>
                      <a:pt x="259" y="76"/>
                    </a:cubicBezTo>
                    <a:cubicBezTo>
                      <a:pt x="257" y="30"/>
                      <a:pt x="213" y="1"/>
                      <a:pt x="17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2451;p38">
                <a:extLst>
                  <a:ext uri="{FF2B5EF4-FFF2-40B4-BE49-F238E27FC236}">
                    <a16:creationId xmlns:a16="http://schemas.microsoft.com/office/drawing/2014/main" xmlns="" id="{FEA872EF-01BE-C53A-B518-BB7D824C168A}"/>
                  </a:ext>
                </a:extLst>
              </p:cNvPr>
              <p:cNvSpPr/>
              <p:nvPr/>
            </p:nvSpPr>
            <p:spPr>
              <a:xfrm>
                <a:off x="4009614" y="2610852"/>
                <a:ext cx="12075" cy="21841"/>
              </a:xfrm>
              <a:custGeom>
                <a:avLst/>
                <a:gdLst/>
                <a:ahLst/>
                <a:cxnLst/>
                <a:rect l="l" t="t" r="r" b="b"/>
                <a:pathLst>
                  <a:path w="366" h="662" extrusionOk="0">
                    <a:moveTo>
                      <a:pt x="184" y="1"/>
                    </a:moveTo>
                    <a:cubicBezTo>
                      <a:pt x="154" y="1"/>
                      <a:pt x="123" y="19"/>
                      <a:pt x="110" y="55"/>
                    </a:cubicBezTo>
                    <a:cubicBezTo>
                      <a:pt x="76" y="147"/>
                      <a:pt x="53" y="238"/>
                      <a:pt x="41" y="333"/>
                    </a:cubicBezTo>
                    <a:cubicBezTo>
                      <a:pt x="27" y="443"/>
                      <a:pt x="0" y="534"/>
                      <a:pt x="87" y="621"/>
                    </a:cubicBezTo>
                    <a:cubicBezTo>
                      <a:pt x="112" y="648"/>
                      <a:pt x="147" y="661"/>
                      <a:pt x="183" y="661"/>
                    </a:cubicBezTo>
                    <a:cubicBezTo>
                      <a:pt x="219" y="661"/>
                      <a:pt x="255" y="648"/>
                      <a:pt x="281" y="621"/>
                    </a:cubicBezTo>
                    <a:cubicBezTo>
                      <a:pt x="365" y="534"/>
                      <a:pt x="342" y="443"/>
                      <a:pt x="327" y="333"/>
                    </a:cubicBezTo>
                    <a:cubicBezTo>
                      <a:pt x="315" y="238"/>
                      <a:pt x="292" y="147"/>
                      <a:pt x="258" y="55"/>
                    </a:cubicBezTo>
                    <a:cubicBezTo>
                      <a:pt x="245" y="19"/>
                      <a:pt x="215" y="1"/>
                      <a:pt x="18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2452;p38">
                <a:extLst>
                  <a:ext uri="{FF2B5EF4-FFF2-40B4-BE49-F238E27FC236}">
                    <a16:creationId xmlns:a16="http://schemas.microsoft.com/office/drawing/2014/main" xmlns="" id="{218F4315-30CC-F826-1144-E23139B57C01}"/>
                  </a:ext>
                </a:extLst>
              </p:cNvPr>
              <p:cNvSpPr/>
              <p:nvPr/>
            </p:nvSpPr>
            <p:spPr>
              <a:xfrm>
                <a:off x="4025550" y="2545494"/>
                <a:ext cx="14319" cy="24315"/>
              </a:xfrm>
              <a:custGeom>
                <a:avLst/>
                <a:gdLst/>
                <a:ahLst/>
                <a:cxnLst/>
                <a:rect l="l" t="t" r="r" b="b"/>
                <a:pathLst>
                  <a:path w="434" h="737" extrusionOk="0">
                    <a:moveTo>
                      <a:pt x="99" y="1"/>
                    </a:moveTo>
                    <a:cubicBezTo>
                      <a:pt x="50" y="1"/>
                      <a:pt x="0" y="33"/>
                      <a:pt x="7" y="89"/>
                    </a:cubicBezTo>
                    <a:cubicBezTo>
                      <a:pt x="23" y="192"/>
                      <a:pt x="19" y="303"/>
                      <a:pt x="19" y="405"/>
                    </a:cubicBezTo>
                    <a:cubicBezTo>
                      <a:pt x="19" y="519"/>
                      <a:pt x="7" y="610"/>
                      <a:pt x="87" y="701"/>
                    </a:cubicBezTo>
                    <a:cubicBezTo>
                      <a:pt x="108" y="726"/>
                      <a:pt x="140" y="737"/>
                      <a:pt x="172" y="737"/>
                    </a:cubicBezTo>
                    <a:cubicBezTo>
                      <a:pt x="206" y="737"/>
                      <a:pt x="240" y="725"/>
                      <a:pt x="262" y="701"/>
                    </a:cubicBezTo>
                    <a:cubicBezTo>
                      <a:pt x="433" y="526"/>
                      <a:pt x="274" y="219"/>
                      <a:pt x="179" y="44"/>
                    </a:cubicBezTo>
                    <a:cubicBezTo>
                      <a:pt x="162" y="14"/>
                      <a:pt x="131" y="1"/>
                      <a:pt x="9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2453;p38">
                <a:extLst>
                  <a:ext uri="{FF2B5EF4-FFF2-40B4-BE49-F238E27FC236}">
                    <a16:creationId xmlns:a16="http://schemas.microsoft.com/office/drawing/2014/main" xmlns="" id="{B4E3C15B-F105-757C-76E1-59249C301DA1}"/>
                  </a:ext>
                </a:extLst>
              </p:cNvPr>
              <p:cNvSpPr/>
              <p:nvPr/>
            </p:nvSpPr>
            <p:spPr>
              <a:xfrm>
                <a:off x="4004171" y="2518077"/>
                <a:ext cx="9337" cy="24744"/>
              </a:xfrm>
              <a:custGeom>
                <a:avLst/>
                <a:gdLst/>
                <a:ahLst/>
                <a:cxnLst/>
                <a:rect l="l" t="t" r="r" b="b"/>
                <a:pathLst>
                  <a:path w="283" h="750" extrusionOk="0">
                    <a:moveTo>
                      <a:pt x="187" y="0"/>
                    </a:moveTo>
                    <a:cubicBezTo>
                      <a:pt x="148" y="0"/>
                      <a:pt x="105" y="30"/>
                      <a:pt x="100" y="76"/>
                    </a:cubicBezTo>
                    <a:cubicBezTo>
                      <a:pt x="88" y="183"/>
                      <a:pt x="74" y="293"/>
                      <a:pt x="55" y="399"/>
                    </a:cubicBezTo>
                    <a:cubicBezTo>
                      <a:pt x="36" y="495"/>
                      <a:pt x="1" y="578"/>
                      <a:pt x="28" y="677"/>
                    </a:cubicBezTo>
                    <a:cubicBezTo>
                      <a:pt x="40" y="726"/>
                      <a:pt x="79" y="749"/>
                      <a:pt x="120" y="749"/>
                    </a:cubicBezTo>
                    <a:cubicBezTo>
                      <a:pt x="156" y="749"/>
                      <a:pt x="193" y="732"/>
                      <a:pt x="218" y="700"/>
                    </a:cubicBezTo>
                    <a:cubicBezTo>
                      <a:pt x="283" y="616"/>
                      <a:pt x="271" y="487"/>
                      <a:pt x="275" y="385"/>
                    </a:cubicBezTo>
                    <a:cubicBezTo>
                      <a:pt x="279" y="274"/>
                      <a:pt x="264" y="164"/>
                      <a:pt x="248" y="53"/>
                    </a:cubicBezTo>
                    <a:cubicBezTo>
                      <a:pt x="242" y="16"/>
                      <a:pt x="216" y="0"/>
                      <a:pt x="18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2454;p38">
                <a:extLst>
                  <a:ext uri="{FF2B5EF4-FFF2-40B4-BE49-F238E27FC236}">
                    <a16:creationId xmlns:a16="http://schemas.microsoft.com/office/drawing/2014/main" xmlns="" id="{90704907-BFF0-741D-8E79-E56F29F80949}"/>
                  </a:ext>
                </a:extLst>
              </p:cNvPr>
              <p:cNvSpPr/>
              <p:nvPr/>
            </p:nvSpPr>
            <p:spPr>
              <a:xfrm>
                <a:off x="4016213" y="2473768"/>
                <a:ext cx="11976" cy="18410"/>
              </a:xfrm>
              <a:custGeom>
                <a:avLst/>
                <a:gdLst/>
                <a:ahLst/>
                <a:cxnLst/>
                <a:rect l="l" t="t" r="r" b="b"/>
                <a:pathLst>
                  <a:path w="363" h="558" extrusionOk="0">
                    <a:moveTo>
                      <a:pt x="147" y="0"/>
                    </a:moveTo>
                    <a:cubicBezTo>
                      <a:pt x="118" y="0"/>
                      <a:pt x="90" y="16"/>
                      <a:pt x="85" y="54"/>
                    </a:cubicBezTo>
                    <a:cubicBezTo>
                      <a:pt x="62" y="199"/>
                      <a:pt x="1" y="401"/>
                      <a:pt x="108" y="526"/>
                    </a:cubicBezTo>
                    <a:cubicBezTo>
                      <a:pt x="128" y="547"/>
                      <a:pt x="155" y="557"/>
                      <a:pt x="182" y="557"/>
                    </a:cubicBezTo>
                    <a:cubicBezTo>
                      <a:pt x="222" y="557"/>
                      <a:pt x="262" y="537"/>
                      <a:pt x="283" y="503"/>
                    </a:cubicBezTo>
                    <a:cubicBezTo>
                      <a:pt x="362" y="373"/>
                      <a:pt x="271" y="184"/>
                      <a:pt x="225" y="54"/>
                    </a:cubicBezTo>
                    <a:cubicBezTo>
                      <a:pt x="215" y="20"/>
                      <a:pt x="180" y="0"/>
                      <a:pt x="14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2455;p38">
                <a:extLst>
                  <a:ext uri="{FF2B5EF4-FFF2-40B4-BE49-F238E27FC236}">
                    <a16:creationId xmlns:a16="http://schemas.microsoft.com/office/drawing/2014/main" xmlns="" id="{2FBF5230-4D9D-20BB-3500-24A8B20B2BBA}"/>
                  </a:ext>
                </a:extLst>
              </p:cNvPr>
              <p:cNvSpPr/>
              <p:nvPr/>
            </p:nvSpPr>
            <p:spPr>
              <a:xfrm>
                <a:off x="3997176" y="2440512"/>
                <a:ext cx="12306" cy="22963"/>
              </a:xfrm>
              <a:custGeom>
                <a:avLst/>
                <a:gdLst/>
                <a:ahLst/>
                <a:cxnLst/>
                <a:rect l="l" t="t" r="r" b="b"/>
                <a:pathLst>
                  <a:path w="373" h="696" extrusionOk="0">
                    <a:moveTo>
                      <a:pt x="188" y="1"/>
                    </a:moveTo>
                    <a:cubicBezTo>
                      <a:pt x="163" y="1"/>
                      <a:pt x="137" y="15"/>
                      <a:pt x="130" y="44"/>
                    </a:cubicBezTo>
                    <a:cubicBezTo>
                      <a:pt x="81" y="249"/>
                      <a:pt x="0" y="496"/>
                      <a:pt x="141" y="679"/>
                    </a:cubicBezTo>
                    <a:cubicBezTo>
                      <a:pt x="150" y="690"/>
                      <a:pt x="168" y="696"/>
                      <a:pt x="186" y="696"/>
                    </a:cubicBezTo>
                    <a:cubicBezTo>
                      <a:pt x="204" y="696"/>
                      <a:pt x="222" y="690"/>
                      <a:pt x="232" y="679"/>
                    </a:cubicBezTo>
                    <a:cubicBezTo>
                      <a:pt x="373" y="496"/>
                      <a:pt x="293" y="249"/>
                      <a:pt x="244" y="44"/>
                    </a:cubicBezTo>
                    <a:cubicBezTo>
                      <a:pt x="238" y="15"/>
                      <a:pt x="213" y="1"/>
                      <a:pt x="18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2456;p38">
                <a:extLst>
                  <a:ext uri="{FF2B5EF4-FFF2-40B4-BE49-F238E27FC236}">
                    <a16:creationId xmlns:a16="http://schemas.microsoft.com/office/drawing/2014/main" xmlns="" id="{79ED83DF-EAF5-1043-CBA6-3F6CB227556B}"/>
                  </a:ext>
                </a:extLst>
              </p:cNvPr>
              <p:cNvSpPr/>
              <p:nvPr/>
            </p:nvSpPr>
            <p:spPr>
              <a:xfrm>
                <a:off x="3969199" y="2463771"/>
                <a:ext cx="10822" cy="29330"/>
              </a:xfrm>
              <a:custGeom>
                <a:avLst/>
                <a:gdLst/>
                <a:ahLst/>
                <a:cxnLst/>
                <a:rect l="l" t="t" r="r" b="b"/>
                <a:pathLst>
                  <a:path w="328" h="889" extrusionOk="0">
                    <a:moveTo>
                      <a:pt x="164" y="1"/>
                    </a:moveTo>
                    <a:cubicBezTo>
                      <a:pt x="143" y="1"/>
                      <a:pt x="122" y="13"/>
                      <a:pt x="115" y="38"/>
                    </a:cubicBezTo>
                    <a:cubicBezTo>
                      <a:pt x="73" y="160"/>
                      <a:pt x="62" y="289"/>
                      <a:pt x="46" y="415"/>
                    </a:cubicBezTo>
                    <a:cubicBezTo>
                      <a:pt x="31" y="540"/>
                      <a:pt x="1" y="688"/>
                      <a:pt x="50" y="806"/>
                    </a:cubicBezTo>
                    <a:cubicBezTo>
                      <a:pt x="73" y="861"/>
                      <a:pt x="118" y="889"/>
                      <a:pt x="164" y="889"/>
                    </a:cubicBezTo>
                    <a:cubicBezTo>
                      <a:pt x="210" y="889"/>
                      <a:pt x="255" y="861"/>
                      <a:pt x="278" y="806"/>
                    </a:cubicBezTo>
                    <a:cubicBezTo>
                      <a:pt x="327" y="688"/>
                      <a:pt x="297" y="540"/>
                      <a:pt x="282" y="415"/>
                    </a:cubicBezTo>
                    <a:cubicBezTo>
                      <a:pt x="267" y="289"/>
                      <a:pt x="255" y="160"/>
                      <a:pt x="213" y="38"/>
                    </a:cubicBezTo>
                    <a:cubicBezTo>
                      <a:pt x="206" y="13"/>
                      <a:pt x="185" y="1"/>
                      <a:pt x="16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2457;p38">
                <a:extLst>
                  <a:ext uri="{FF2B5EF4-FFF2-40B4-BE49-F238E27FC236}">
                    <a16:creationId xmlns:a16="http://schemas.microsoft.com/office/drawing/2014/main" xmlns="" id="{1399C1DD-48E5-7B9E-6A86-65307A9673C7}"/>
                  </a:ext>
                </a:extLst>
              </p:cNvPr>
              <p:cNvSpPr/>
              <p:nvPr/>
            </p:nvSpPr>
            <p:spPr>
              <a:xfrm>
                <a:off x="3953395" y="2525632"/>
                <a:ext cx="10492" cy="20488"/>
              </a:xfrm>
              <a:custGeom>
                <a:avLst/>
                <a:gdLst/>
                <a:ahLst/>
                <a:cxnLst/>
                <a:rect l="l" t="t" r="r" b="b"/>
                <a:pathLst>
                  <a:path w="318" h="621" extrusionOk="0">
                    <a:moveTo>
                      <a:pt x="239" y="1"/>
                    </a:moveTo>
                    <a:cubicBezTo>
                      <a:pt x="216" y="1"/>
                      <a:pt x="195" y="11"/>
                      <a:pt x="187" y="33"/>
                    </a:cubicBezTo>
                    <a:cubicBezTo>
                      <a:pt x="148" y="117"/>
                      <a:pt x="111" y="197"/>
                      <a:pt x="80" y="284"/>
                    </a:cubicBezTo>
                    <a:cubicBezTo>
                      <a:pt x="46" y="372"/>
                      <a:pt x="1" y="452"/>
                      <a:pt x="27" y="547"/>
                    </a:cubicBezTo>
                    <a:cubicBezTo>
                      <a:pt x="39" y="593"/>
                      <a:pt x="84" y="620"/>
                      <a:pt x="129" y="620"/>
                    </a:cubicBezTo>
                    <a:cubicBezTo>
                      <a:pt x="154" y="620"/>
                      <a:pt x="179" y="612"/>
                      <a:pt x="199" y="593"/>
                    </a:cubicBezTo>
                    <a:cubicBezTo>
                      <a:pt x="267" y="524"/>
                      <a:pt x="267" y="429"/>
                      <a:pt x="282" y="338"/>
                    </a:cubicBezTo>
                    <a:cubicBezTo>
                      <a:pt x="297" y="250"/>
                      <a:pt x="301" y="159"/>
                      <a:pt x="313" y="68"/>
                    </a:cubicBezTo>
                    <a:cubicBezTo>
                      <a:pt x="317" y="28"/>
                      <a:pt x="276" y="1"/>
                      <a:pt x="23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2458;p38">
                <a:extLst>
                  <a:ext uri="{FF2B5EF4-FFF2-40B4-BE49-F238E27FC236}">
                    <a16:creationId xmlns:a16="http://schemas.microsoft.com/office/drawing/2014/main" xmlns="" id="{880EE17E-7B95-7329-B2C9-21060BB9DAAE}"/>
                  </a:ext>
                </a:extLst>
              </p:cNvPr>
              <p:cNvSpPr/>
              <p:nvPr/>
            </p:nvSpPr>
            <p:spPr>
              <a:xfrm>
                <a:off x="3669264" y="2342557"/>
                <a:ext cx="38073" cy="12603"/>
              </a:xfrm>
              <a:custGeom>
                <a:avLst/>
                <a:gdLst/>
                <a:ahLst/>
                <a:cxnLst/>
                <a:rect l="l" t="t" r="r" b="b"/>
                <a:pathLst>
                  <a:path w="1154" h="382" extrusionOk="0">
                    <a:moveTo>
                      <a:pt x="467" y="0"/>
                    </a:moveTo>
                    <a:cubicBezTo>
                      <a:pt x="337" y="0"/>
                      <a:pt x="207" y="11"/>
                      <a:pt x="92" y="16"/>
                    </a:cubicBezTo>
                    <a:cubicBezTo>
                      <a:pt x="1" y="24"/>
                      <a:pt x="5" y="146"/>
                      <a:pt x="92" y="158"/>
                    </a:cubicBezTo>
                    <a:cubicBezTo>
                      <a:pt x="252" y="180"/>
                      <a:pt x="404" y="230"/>
                      <a:pt x="560" y="275"/>
                    </a:cubicBezTo>
                    <a:cubicBezTo>
                      <a:pt x="689" y="316"/>
                      <a:pt x="814" y="381"/>
                      <a:pt x="950" y="381"/>
                    </a:cubicBezTo>
                    <a:cubicBezTo>
                      <a:pt x="954" y="381"/>
                      <a:pt x="959" y="381"/>
                      <a:pt x="963" y="381"/>
                    </a:cubicBezTo>
                    <a:cubicBezTo>
                      <a:pt x="1066" y="381"/>
                      <a:pt x="1153" y="230"/>
                      <a:pt x="1055" y="153"/>
                    </a:cubicBezTo>
                    <a:cubicBezTo>
                      <a:pt x="896" y="28"/>
                      <a:pt x="681" y="0"/>
                      <a:pt x="46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2459;p38">
                <a:extLst>
                  <a:ext uri="{FF2B5EF4-FFF2-40B4-BE49-F238E27FC236}">
                    <a16:creationId xmlns:a16="http://schemas.microsoft.com/office/drawing/2014/main" xmlns="" id="{18C21455-3D94-445F-3E16-1CEACA863BB3}"/>
                  </a:ext>
                </a:extLst>
              </p:cNvPr>
              <p:cNvSpPr/>
              <p:nvPr/>
            </p:nvSpPr>
            <p:spPr>
              <a:xfrm>
                <a:off x="3738119" y="2345559"/>
                <a:ext cx="28407" cy="9766"/>
              </a:xfrm>
              <a:custGeom>
                <a:avLst/>
                <a:gdLst/>
                <a:ahLst/>
                <a:cxnLst/>
                <a:rect l="l" t="t" r="r" b="b"/>
                <a:pathLst>
                  <a:path w="861" h="296" extrusionOk="0">
                    <a:moveTo>
                      <a:pt x="153" y="0"/>
                    </a:moveTo>
                    <a:cubicBezTo>
                      <a:pt x="42" y="0"/>
                      <a:pt x="1" y="156"/>
                      <a:pt x="119" y="195"/>
                    </a:cubicBezTo>
                    <a:cubicBezTo>
                      <a:pt x="268" y="244"/>
                      <a:pt x="433" y="295"/>
                      <a:pt x="594" y="295"/>
                    </a:cubicBezTo>
                    <a:cubicBezTo>
                      <a:pt x="623" y="295"/>
                      <a:pt x="651" y="294"/>
                      <a:pt x="678" y="290"/>
                    </a:cubicBezTo>
                    <a:cubicBezTo>
                      <a:pt x="853" y="267"/>
                      <a:pt x="861" y="28"/>
                      <a:pt x="678" y="13"/>
                    </a:cubicBezTo>
                    <a:cubicBezTo>
                      <a:pt x="638" y="9"/>
                      <a:pt x="597" y="8"/>
                      <a:pt x="556" y="8"/>
                    </a:cubicBezTo>
                    <a:cubicBezTo>
                      <a:pt x="484" y="8"/>
                      <a:pt x="412" y="12"/>
                      <a:pt x="341" y="12"/>
                    </a:cubicBezTo>
                    <a:cubicBezTo>
                      <a:pt x="284" y="12"/>
                      <a:pt x="228" y="9"/>
                      <a:pt x="172" y="2"/>
                    </a:cubicBezTo>
                    <a:cubicBezTo>
                      <a:pt x="165" y="1"/>
                      <a:pt x="159" y="0"/>
                      <a:pt x="15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2460;p38">
                <a:extLst>
                  <a:ext uri="{FF2B5EF4-FFF2-40B4-BE49-F238E27FC236}">
                    <a16:creationId xmlns:a16="http://schemas.microsoft.com/office/drawing/2014/main" xmlns="" id="{6948C310-D950-9221-0C89-C4D83AB26134}"/>
                  </a:ext>
                </a:extLst>
              </p:cNvPr>
              <p:cNvSpPr/>
              <p:nvPr/>
            </p:nvSpPr>
            <p:spPr>
              <a:xfrm>
                <a:off x="3703642" y="2319231"/>
                <a:ext cx="33652" cy="10723"/>
              </a:xfrm>
              <a:custGeom>
                <a:avLst/>
                <a:gdLst/>
                <a:ahLst/>
                <a:cxnLst/>
                <a:rect l="l" t="t" r="r" b="b"/>
                <a:pathLst>
                  <a:path w="1020" h="325" extrusionOk="0">
                    <a:moveTo>
                      <a:pt x="224" y="1"/>
                    </a:moveTo>
                    <a:cubicBezTo>
                      <a:pt x="206" y="1"/>
                      <a:pt x="189" y="1"/>
                      <a:pt x="172" y="1"/>
                    </a:cubicBezTo>
                    <a:cubicBezTo>
                      <a:pt x="35" y="5"/>
                      <a:pt x="1" y="210"/>
                      <a:pt x="138" y="244"/>
                    </a:cubicBezTo>
                    <a:cubicBezTo>
                      <a:pt x="267" y="279"/>
                      <a:pt x="408" y="298"/>
                      <a:pt x="541" y="309"/>
                    </a:cubicBezTo>
                    <a:cubicBezTo>
                      <a:pt x="608" y="315"/>
                      <a:pt x="682" y="324"/>
                      <a:pt x="753" y="324"/>
                    </a:cubicBezTo>
                    <a:cubicBezTo>
                      <a:pt x="810" y="324"/>
                      <a:pt x="866" y="319"/>
                      <a:pt x="917" y="302"/>
                    </a:cubicBezTo>
                    <a:cubicBezTo>
                      <a:pt x="1001" y="279"/>
                      <a:pt x="1020" y="165"/>
                      <a:pt x="943" y="119"/>
                    </a:cubicBezTo>
                    <a:cubicBezTo>
                      <a:pt x="837" y="58"/>
                      <a:pt x="701" y="43"/>
                      <a:pt x="578" y="28"/>
                    </a:cubicBezTo>
                    <a:cubicBezTo>
                      <a:pt x="463" y="11"/>
                      <a:pt x="341" y="1"/>
                      <a:pt x="22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2461;p38">
                <a:extLst>
                  <a:ext uri="{FF2B5EF4-FFF2-40B4-BE49-F238E27FC236}">
                    <a16:creationId xmlns:a16="http://schemas.microsoft.com/office/drawing/2014/main" xmlns="" id="{03193CFD-8C8F-F4FA-165D-8CDCE3A91ECD}"/>
                  </a:ext>
                </a:extLst>
              </p:cNvPr>
              <p:cNvSpPr/>
              <p:nvPr/>
            </p:nvSpPr>
            <p:spPr>
              <a:xfrm>
                <a:off x="3789983" y="2335431"/>
                <a:ext cx="26460" cy="9733"/>
              </a:xfrm>
              <a:custGeom>
                <a:avLst/>
                <a:gdLst/>
                <a:ahLst/>
                <a:cxnLst/>
                <a:rect l="l" t="t" r="r" b="b"/>
                <a:pathLst>
                  <a:path w="802" h="295" extrusionOk="0">
                    <a:moveTo>
                      <a:pt x="497" y="1"/>
                    </a:moveTo>
                    <a:cubicBezTo>
                      <a:pt x="375" y="1"/>
                      <a:pt x="245" y="23"/>
                      <a:pt x="133" y="23"/>
                    </a:cubicBezTo>
                    <a:cubicBezTo>
                      <a:pt x="128" y="23"/>
                      <a:pt x="123" y="23"/>
                      <a:pt x="117" y="23"/>
                    </a:cubicBezTo>
                    <a:cubicBezTo>
                      <a:pt x="116" y="23"/>
                      <a:pt x="115" y="23"/>
                      <a:pt x="114" y="23"/>
                    </a:cubicBezTo>
                    <a:cubicBezTo>
                      <a:pt x="26" y="23"/>
                      <a:pt x="1" y="172"/>
                      <a:pt x="95" y="187"/>
                    </a:cubicBezTo>
                    <a:cubicBezTo>
                      <a:pt x="259" y="216"/>
                      <a:pt x="440" y="294"/>
                      <a:pt x="612" y="294"/>
                    </a:cubicBezTo>
                    <a:cubicBezTo>
                      <a:pt x="643" y="294"/>
                      <a:pt x="673" y="292"/>
                      <a:pt x="703" y="286"/>
                    </a:cubicBezTo>
                    <a:cubicBezTo>
                      <a:pt x="749" y="278"/>
                      <a:pt x="783" y="237"/>
                      <a:pt x="795" y="195"/>
                    </a:cubicBezTo>
                    <a:cubicBezTo>
                      <a:pt x="802" y="172"/>
                      <a:pt x="798" y="149"/>
                      <a:pt x="795" y="126"/>
                    </a:cubicBezTo>
                    <a:cubicBezTo>
                      <a:pt x="790" y="77"/>
                      <a:pt x="744" y="50"/>
                      <a:pt x="703" y="35"/>
                    </a:cubicBezTo>
                    <a:cubicBezTo>
                      <a:pt x="641" y="9"/>
                      <a:pt x="570" y="1"/>
                      <a:pt x="49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2462;p38">
                <a:extLst>
                  <a:ext uri="{FF2B5EF4-FFF2-40B4-BE49-F238E27FC236}">
                    <a16:creationId xmlns:a16="http://schemas.microsoft.com/office/drawing/2014/main" xmlns="" id="{EBC13CE0-6776-28EE-3518-3D4EE8FF2D1C}"/>
                  </a:ext>
                </a:extLst>
              </p:cNvPr>
              <p:cNvSpPr/>
              <p:nvPr/>
            </p:nvSpPr>
            <p:spPr>
              <a:xfrm>
                <a:off x="3610570" y="2323322"/>
                <a:ext cx="21742" cy="8314"/>
              </a:xfrm>
              <a:custGeom>
                <a:avLst/>
                <a:gdLst/>
                <a:ahLst/>
                <a:cxnLst/>
                <a:rect l="l" t="t" r="r" b="b"/>
                <a:pathLst>
                  <a:path w="659" h="252" extrusionOk="0">
                    <a:moveTo>
                      <a:pt x="408" y="0"/>
                    </a:moveTo>
                    <a:cubicBezTo>
                      <a:pt x="315" y="0"/>
                      <a:pt x="218" y="18"/>
                      <a:pt x="130" y="25"/>
                    </a:cubicBezTo>
                    <a:cubicBezTo>
                      <a:pt x="0" y="37"/>
                      <a:pt x="0" y="216"/>
                      <a:pt x="130" y="227"/>
                    </a:cubicBezTo>
                    <a:cubicBezTo>
                      <a:pt x="218" y="235"/>
                      <a:pt x="314" y="252"/>
                      <a:pt x="407" y="252"/>
                    </a:cubicBezTo>
                    <a:cubicBezTo>
                      <a:pt x="455" y="252"/>
                      <a:pt x="503" y="247"/>
                      <a:pt x="548" y="234"/>
                    </a:cubicBezTo>
                    <a:cubicBezTo>
                      <a:pt x="658" y="208"/>
                      <a:pt x="658" y="44"/>
                      <a:pt x="548" y="18"/>
                    </a:cubicBezTo>
                    <a:cubicBezTo>
                      <a:pt x="503" y="5"/>
                      <a:pt x="456" y="0"/>
                      <a:pt x="408"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2463;p38">
                <a:extLst>
                  <a:ext uri="{FF2B5EF4-FFF2-40B4-BE49-F238E27FC236}">
                    <a16:creationId xmlns:a16="http://schemas.microsoft.com/office/drawing/2014/main" xmlns="" id="{AC3E8183-D9EC-9165-BE54-BA2E8D6CB72B}"/>
                  </a:ext>
                </a:extLst>
              </p:cNvPr>
              <p:cNvSpPr/>
              <p:nvPr/>
            </p:nvSpPr>
            <p:spPr>
              <a:xfrm>
                <a:off x="3628617" y="2297786"/>
                <a:ext cx="330" cy="165"/>
              </a:xfrm>
              <a:custGeom>
                <a:avLst/>
                <a:gdLst/>
                <a:ahLst/>
                <a:cxnLst/>
                <a:rect l="l" t="t" r="r" b="b"/>
                <a:pathLst>
                  <a:path w="10" h="5" extrusionOk="0">
                    <a:moveTo>
                      <a:pt x="5" y="1"/>
                    </a:moveTo>
                    <a:cubicBezTo>
                      <a:pt x="1" y="1"/>
                      <a:pt x="1" y="4"/>
                      <a:pt x="5" y="4"/>
                    </a:cubicBezTo>
                    <a:cubicBezTo>
                      <a:pt x="9" y="4"/>
                      <a:pt x="9" y="1"/>
                      <a:pt x="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2464;p38">
                <a:extLst>
                  <a:ext uri="{FF2B5EF4-FFF2-40B4-BE49-F238E27FC236}">
                    <a16:creationId xmlns:a16="http://schemas.microsoft.com/office/drawing/2014/main" xmlns="" id="{F0DFAECD-368C-1E68-A2BF-E04A9274B6E1}"/>
                  </a:ext>
                </a:extLst>
              </p:cNvPr>
              <p:cNvSpPr/>
              <p:nvPr/>
            </p:nvSpPr>
            <p:spPr>
              <a:xfrm>
                <a:off x="3552635" y="2289604"/>
                <a:ext cx="27483" cy="9205"/>
              </a:xfrm>
              <a:custGeom>
                <a:avLst/>
                <a:gdLst/>
                <a:ahLst/>
                <a:cxnLst/>
                <a:rect l="l" t="t" r="r" b="b"/>
                <a:pathLst>
                  <a:path w="833" h="279" extrusionOk="0">
                    <a:moveTo>
                      <a:pt x="125" y="1"/>
                    </a:moveTo>
                    <a:cubicBezTo>
                      <a:pt x="35" y="1"/>
                      <a:pt x="0" y="125"/>
                      <a:pt x="96" y="154"/>
                    </a:cubicBezTo>
                    <a:cubicBezTo>
                      <a:pt x="232" y="199"/>
                      <a:pt x="430" y="278"/>
                      <a:pt x="598" y="278"/>
                    </a:cubicBezTo>
                    <a:cubicBezTo>
                      <a:pt x="659" y="278"/>
                      <a:pt x="716" y="268"/>
                      <a:pt x="765" y="242"/>
                    </a:cubicBezTo>
                    <a:cubicBezTo>
                      <a:pt x="833" y="203"/>
                      <a:pt x="829" y="105"/>
                      <a:pt x="765" y="66"/>
                    </a:cubicBezTo>
                    <a:cubicBezTo>
                      <a:pt x="700" y="28"/>
                      <a:pt x="624" y="24"/>
                      <a:pt x="549" y="24"/>
                    </a:cubicBezTo>
                    <a:cubicBezTo>
                      <a:pt x="527" y="24"/>
                      <a:pt x="505" y="24"/>
                      <a:pt x="483" y="24"/>
                    </a:cubicBezTo>
                    <a:cubicBezTo>
                      <a:pt x="365" y="21"/>
                      <a:pt x="255" y="21"/>
                      <a:pt x="137" y="2"/>
                    </a:cubicBezTo>
                    <a:cubicBezTo>
                      <a:pt x="133" y="1"/>
                      <a:pt x="129" y="1"/>
                      <a:pt x="12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2465;p38">
                <a:extLst>
                  <a:ext uri="{FF2B5EF4-FFF2-40B4-BE49-F238E27FC236}">
                    <a16:creationId xmlns:a16="http://schemas.microsoft.com/office/drawing/2014/main" xmlns="" id="{EC9A5D93-E6C5-3AF5-9930-A146A7598D1E}"/>
                  </a:ext>
                </a:extLst>
              </p:cNvPr>
              <p:cNvSpPr/>
              <p:nvPr/>
            </p:nvSpPr>
            <p:spPr>
              <a:xfrm>
                <a:off x="3577083" y="2256446"/>
                <a:ext cx="30155" cy="13032"/>
              </a:xfrm>
              <a:custGeom>
                <a:avLst/>
                <a:gdLst/>
                <a:ahLst/>
                <a:cxnLst/>
                <a:rect l="l" t="t" r="r" b="b"/>
                <a:pathLst>
                  <a:path w="914" h="395" extrusionOk="0">
                    <a:moveTo>
                      <a:pt x="190" y="1"/>
                    </a:moveTo>
                    <a:cubicBezTo>
                      <a:pt x="160" y="1"/>
                      <a:pt x="130" y="3"/>
                      <a:pt x="99" y="7"/>
                    </a:cubicBezTo>
                    <a:cubicBezTo>
                      <a:pt x="1" y="22"/>
                      <a:pt x="12" y="148"/>
                      <a:pt x="73" y="190"/>
                    </a:cubicBezTo>
                    <a:cubicBezTo>
                      <a:pt x="176" y="266"/>
                      <a:pt x="305" y="292"/>
                      <a:pt x="419" y="327"/>
                    </a:cubicBezTo>
                    <a:cubicBezTo>
                      <a:pt x="507" y="355"/>
                      <a:pt x="598" y="394"/>
                      <a:pt x="691" y="394"/>
                    </a:cubicBezTo>
                    <a:cubicBezTo>
                      <a:pt x="722" y="394"/>
                      <a:pt x="753" y="390"/>
                      <a:pt x="784" y="380"/>
                    </a:cubicBezTo>
                    <a:cubicBezTo>
                      <a:pt x="875" y="353"/>
                      <a:pt x="913" y="236"/>
                      <a:pt x="841" y="163"/>
                    </a:cubicBezTo>
                    <a:cubicBezTo>
                      <a:pt x="746" y="64"/>
                      <a:pt x="605" y="60"/>
                      <a:pt x="476" y="37"/>
                    </a:cubicBezTo>
                    <a:cubicBezTo>
                      <a:pt x="381" y="20"/>
                      <a:pt x="286" y="1"/>
                      <a:pt x="19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2466;p38">
                <a:extLst>
                  <a:ext uri="{FF2B5EF4-FFF2-40B4-BE49-F238E27FC236}">
                    <a16:creationId xmlns:a16="http://schemas.microsoft.com/office/drawing/2014/main" xmlns="" id="{5BFED229-79D5-AE89-63F1-52A3C4F68C8A}"/>
                  </a:ext>
                </a:extLst>
              </p:cNvPr>
              <p:cNvSpPr/>
              <p:nvPr/>
            </p:nvSpPr>
            <p:spPr>
              <a:xfrm>
                <a:off x="3564018" y="2163078"/>
                <a:ext cx="26262" cy="13593"/>
              </a:xfrm>
              <a:custGeom>
                <a:avLst/>
                <a:gdLst/>
                <a:ahLst/>
                <a:cxnLst/>
                <a:rect l="l" t="t" r="r" b="b"/>
                <a:pathLst>
                  <a:path w="796" h="412" extrusionOk="0">
                    <a:moveTo>
                      <a:pt x="124" y="0"/>
                    </a:moveTo>
                    <a:cubicBezTo>
                      <a:pt x="57" y="0"/>
                      <a:pt x="1" y="80"/>
                      <a:pt x="62" y="137"/>
                    </a:cubicBezTo>
                    <a:cubicBezTo>
                      <a:pt x="230" y="293"/>
                      <a:pt x="423" y="392"/>
                      <a:pt x="655" y="411"/>
                    </a:cubicBezTo>
                    <a:cubicBezTo>
                      <a:pt x="657" y="411"/>
                      <a:pt x="660" y="411"/>
                      <a:pt x="662" y="411"/>
                    </a:cubicBezTo>
                    <a:cubicBezTo>
                      <a:pt x="706" y="411"/>
                      <a:pt x="747" y="383"/>
                      <a:pt x="769" y="346"/>
                    </a:cubicBezTo>
                    <a:cubicBezTo>
                      <a:pt x="795" y="301"/>
                      <a:pt x="795" y="255"/>
                      <a:pt x="769" y="209"/>
                    </a:cubicBezTo>
                    <a:cubicBezTo>
                      <a:pt x="727" y="146"/>
                      <a:pt x="667" y="149"/>
                      <a:pt x="595" y="137"/>
                    </a:cubicBezTo>
                    <a:cubicBezTo>
                      <a:pt x="446" y="115"/>
                      <a:pt x="298" y="73"/>
                      <a:pt x="161" y="9"/>
                    </a:cubicBezTo>
                    <a:cubicBezTo>
                      <a:pt x="149" y="3"/>
                      <a:pt x="136" y="0"/>
                      <a:pt x="12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2467;p38">
                <a:extLst>
                  <a:ext uri="{FF2B5EF4-FFF2-40B4-BE49-F238E27FC236}">
                    <a16:creationId xmlns:a16="http://schemas.microsoft.com/office/drawing/2014/main" xmlns="" id="{52F8E0B4-4BAD-ECF8-DC52-F2F476536406}"/>
                  </a:ext>
                </a:extLst>
              </p:cNvPr>
              <p:cNvSpPr/>
              <p:nvPr/>
            </p:nvSpPr>
            <p:spPr>
              <a:xfrm>
                <a:off x="3550623" y="2189802"/>
                <a:ext cx="29396" cy="13296"/>
              </a:xfrm>
              <a:custGeom>
                <a:avLst/>
                <a:gdLst/>
                <a:ahLst/>
                <a:cxnLst/>
                <a:rect l="l" t="t" r="r" b="b"/>
                <a:pathLst>
                  <a:path w="891" h="403" extrusionOk="0">
                    <a:moveTo>
                      <a:pt x="126" y="0"/>
                    </a:moveTo>
                    <a:cubicBezTo>
                      <a:pt x="43" y="0"/>
                      <a:pt x="1" y="123"/>
                      <a:pt x="80" y="171"/>
                    </a:cubicBezTo>
                    <a:cubicBezTo>
                      <a:pt x="210" y="244"/>
                      <a:pt x="339" y="301"/>
                      <a:pt x="476" y="347"/>
                    </a:cubicBezTo>
                    <a:cubicBezTo>
                      <a:pt x="550" y="374"/>
                      <a:pt x="636" y="403"/>
                      <a:pt x="717" y="403"/>
                    </a:cubicBezTo>
                    <a:cubicBezTo>
                      <a:pt x="760" y="403"/>
                      <a:pt x="802" y="394"/>
                      <a:pt x="841" y="373"/>
                    </a:cubicBezTo>
                    <a:cubicBezTo>
                      <a:pt x="890" y="350"/>
                      <a:pt x="887" y="289"/>
                      <a:pt x="856" y="252"/>
                    </a:cubicBezTo>
                    <a:cubicBezTo>
                      <a:pt x="787" y="164"/>
                      <a:pt x="647" y="145"/>
                      <a:pt x="540" y="118"/>
                    </a:cubicBezTo>
                    <a:cubicBezTo>
                      <a:pt x="411" y="84"/>
                      <a:pt x="282" y="43"/>
                      <a:pt x="152" y="4"/>
                    </a:cubicBezTo>
                    <a:cubicBezTo>
                      <a:pt x="143" y="2"/>
                      <a:pt x="134" y="0"/>
                      <a:pt x="12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2468;p38">
                <a:extLst>
                  <a:ext uri="{FF2B5EF4-FFF2-40B4-BE49-F238E27FC236}">
                    <a16:creationId xmlns:a16="http://schemas.microsoft.com/office/drawing/2014/main" xmlns="" id="{E63313D1-4258-C0EC-8B5C-F8CB0645056E}"/>
                  </a:ext>
                </a:extLst>
              </p:cNvPr>
              <p:cNvSpPr/>
              <p:nvPr/>
            </p:nvSpPr>
            <p:spPr>
              <a:xfrm>
                <a:off x="3526472" y="2223091"/>
                <a:ext cx="31970" cy="14154"/>
              </a:xfrm>
              <a:custGeom>
                <a:avLst/>
                <a:gdLst/>
                <a:ahLst/>
                <a:cxnLst/>
                <a:rect l="l" t="t" r="r" b="b"/>
                <a:pathLst>
                  <a:path w="969" h="429" extrusionOk="0">
                    <a:moveTo>
                      <a:pt x="134" y="1"/>
                    </a:moveTo>
                    <a:cubicBezTo>
                      <a:pt x="44" y="1"/>
                      <a:pt x="1" y="138"/>
                      <a:pt x="90" y="189"/>
                    </a:cubicBezTo>
                    <a:cubicBezTo>
                      <a:pt x="257" y="284"/>
                      <a:pt x="518" y="429"/>
                      <a:pt x="739" y="429"/>
                    </a:cubicBezTo>
                    <a:cubicBezTo>
                      <a:pt x="783" y="429"/>
                      <a:pt x="826" y="423"/>
                      <a:pt x="866" y="410"/>
                    </a:cubicBezTo>
                    <a:cubicBezTo>
                      <a:pt x="957" y="380"/>
                      <a:pt x="968" y="261"/>
                      <a:pt x="892" y="208"/>
                    </a:cubicBezTo>
                    <a:cubicBezTo>
                      <a:pt x="786" y="136"/>
                      <a:pt x="656" y="140"/>
                      <a:pt x="535" y="113"/>
                    </a:cubicBezTo>
                    <a:cubicBezTo>
                      <a:pt x="410" y="83"/>
                      <a:pt x="287" y="48"/>
                      <a:pt x="166" y="6"/>
                    </a:cubicBezTo>
                    <a:cubicBezTo>
                      <a:pt x="155" y="3"/>
                      <a:pt x="144" y="1"/>
                      <a:pt x="13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2469;p38">
                <a:extLst>
                  <a:ext uri="{FF2B5EF4-FFF2-40B4-BE49-F238E27FC236}">
                    <a16:creationId xmlns:a16="http://schemas.microsoft.com/office/drawing/2014/main" xmlns="" id="{53EDCD9A-7EC6-4470-CC69-12A1A6F3D8DC}"/>
                  </a:ext>
                </a:extLst>
              </p:cNvPr>
              <p:cNvSpPr/>
              <p:nvPr/>
            </p:nvSpPr>
            <p:spPr>
              <a:xfrm>
                <a:off x="3599023" y="2136090"/>
                <a:ext cx="22732" cy="12669"/>
              </a:xfrm>
              <a:custGeom>
                <a:avLst/>
                <a:gdLst/>
                <a:ahLst/>
                <a:cxnLst/>
                <a:rect l="l" t="t" r="r" b="b"/>
                <a:pathLst>
                  <a:path w="689" h="384" extrusionOk="0">
                    <a:moveTo>
                      <a:pt x="85" y="1"/>
                    </a:moveTo>
                    <a:cubicBezTo>
                      <a:pt x="13" y="1"/>
                      <a:pt x="1" y="89"/>
                      <a:pt x="50" y="123"/>
                    </a:cubicBezTo>
                    <a:cubicBezTo>
                      <a:pt x="182" y="223"/>
                      <a:pt x="368" y="383"/>
                      <a:pt x="549" y="383"/>
                    </a:cubicBezTo>
                    <a:cubicBezTo>
                      <a:pt x="560" y="383"/>
                      <a:pt x="572" y="383"/>
                      <a:pt x="583" y="381"/>
                    </a:cubicBezTo>
                    <a:cubicBezTo>
                      <a:pt x="655" y="374"/>
                      <a:pt x="689" y="313"/>
                      <a:pt x="662" y="245"/>
                    </a:cubicBezTo>
                    <a:cubicBezTo>
                      <a:pt x="617" y="146"/>
                      <a:pt x="503" y="89"/>
                      <a:pt x="408" y="55"/>
                    </a:cubicBezTo>
                    <a:cubicBezTo>
                      <a:pt x="297" y="16"/>
                      <a:pt x="195" y="1"/>
                      <a:pt x="8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2470;p38">
                <a:extLst>
                  <a:ext uri="{FF2B5EF4-FFF2-40B4-BE49-F238E27FC236}">
                    <a16:creationId xmlns:a16="http://schemas.microsoft.com/office/drawing/2014/main" xmlns="" id="{04E6F0BA-5D92-419F-A736-E8DB335F30F9}"/>
                  </a:ext>
                </a:extLst>
              </p:cNvPr>
              <p:cNvSpPr/>
              <p:nvPr/>
            </p:nvSpPr>
            <p:spPr>
              <a:xfrm>
                <a:off x="3549369" y="2099963"/>
                <a:ext cx="22501" cy="12240"/>
              </a:xfrm>
              <a:custGeom>
                <a:avLst/>
                <a:gdLst/>
                <a:ahLst/>
                <a:cxnLst/>
                <a:rect l="l" t="t" r="r" b="b"/>
                <a:pathLst>
                  <a:path w="682" h="371" extrusionOk="0">
                    <a:moveTo>
                      <a:pt x="127" y="0"/>
                    </a:moveTo>
                    <a:cubicBezTo>
                      <a:pt x="56" y="0"/>
                      <a:pt x="1" y="102"/>
                      <a:pt x="81" y="138"/>
                    </a:cubicBezTo>
                    <a:cubicBezTo>
                      <a:pt x="164" y="173"/>
                      <a:pt x="244" y="214"/>
                      <a:pt x="323" y="256"/>
                    </a:cubicBezTo>
                    <a:cubicBezTo>
                      <a:pt x="404" y="302"/>
                      <a:pt x="472" y="371"/>
                      <a:pt x="563" y="371"/>
                    </a:cubicBezTo>
                    <a:cubicBezTo>
                      <a:pt x="643" y="371"/>
                      <a:pt x="681" y="290"/>
                      <a:pt x="651" y="225"/>
                    </a:cubicBezTo>
                    <a:cubicBezTo>
                      <a:pt x="605" y="142"/>
                      <a:pt x="499" y="111"/>
                      <a:pt x="415" y="81"/>
                    </a:cubicBezTo>
                    <a:cubicBezTo>
                      <a:pt x="323" y="43"/>
                      <a:pt x="232" y="20"/>
                      <a:pt x="137" y="1"/>
                    </a:cubicBezTo>
                    <a:cubicBezTo>
                      <a:pt x="134" y="0"/>
                      <a:pt x="130" y="0"/>
                      <a:pt x="12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2471;p38">
                <a:extLst>
                  <a:ext uri="{FF2B5EF4-FFF2-40B4-BE49-F238E27FC236}">
                    <a16:creationId xmlns:a16="http://schemas.microsoft.com/office/drawing/2014/main" xmlns="" id="{5AED12AF-BCBC-2AED-7953-28EDC9D9E483}"/>
                  </a:ext>
                </a:extLst>
              </p:cNvPr>
              <p:cNvSpPr/>
              <p:nvPr/>
            </p:nvSpPr>
            <p:spPr>
              <a:xfrm>
                <a:off x="3508260" y="2107815"/>
                <a:ext cx="29033" cy="14682"/>
              </a:xfrm>
              <a:custGeom>
                <a:avLst/>
                <a:gdLst/>
                <a:ahLst/>
                <a:cxnLst/>
                <a:rect l="l" t="t" r="r" b="b"/>
                <a:pathLst>
                  <a:path w="880" h="445" extrusionOk="0">
                    <a:moveTo>
                      <a:pt x="89" y="1"/>
                    </a:moveTo>
                    <a:cubicBezTo>
                      <a:pt x="31" y="1"/>
                      <a:pt x="1" y="90"/>
                      <a:pt x="60" y="121"/>
                    </a:cubicBezTo>
                    <a:cubicBezTo>
                      <a:pt x="281" y="247"/>
                      <a:pt x="532" y="425"/>
                      <a:pt x="794" y="444"/>
                    </a:cubicBezTo>
                    <a:cubicBezTo>
                      <a:pt x="796" y="444"/>
                      <a:pt x="799" y="444"/>
                      <a:pt x="802" y="444"/>
                    </a:cubicBezTo>
                    <a:cubicBezTo>
                      <a:pt x="854" y="444"/>
                      <a:pt x="880" y="366"/>
                      <a:pt x="843" y="330"/>
                    </a:cubicBezTo>
                    <a:cubicBezTo>
                      <a:pt x="653" y="151"/>
                      <a:pt x="349" y="82"/>
                      <a:pt x="106" y="3"/>
                    </a:cubicBezTo>
                    <a:cubicBezTo>
                      <a:pt x="100" y="1"/>
                      <a:pt x="94" y="1"/>
                      <a:pt x="8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2472;p38">
                <a:extLst>
                  <a:ext uri="{FF2B5EF4-FFF2-40B4-BE49-F238E27FC236}">
                    <a16:creationId xmlns:a16="http://schemas.microsoft.com/office/drawing/2014/main" xmlns="" id="{9263A4EC-AFFA-47F4-BC33-60758CE3C47B}"/>
                  </a:ext>
                </a:extLst>
              </p:cNvPr>
              <p:cNvSpPr/>
              <p:nvPr/>
            </p:nvSpPr>
            <p:spPr>
              <a:xfrm>
                <a:off x="3484308" y="2134110"/>
                <a:ext cx="24447" cy="13857"/>
              </a:xfrm>
              <a:custGeom>
                <a:avLst/>
                <a:gdLst/>
                <a:ahLst/>
                <a:cxnLst/>
                <a:rect l="l" t="t" r="r" b="b"/>
                <a:pathLst>
                  <a:path w="741" h="420" extrusionOk="0">
                    <a:moveTo>
                      <a:pt x="87" y="1"/>
                    </a:moveTo>
                    <a:cubicBezTo>
                      <a:pt x="25" y="1"/>
                      <a:pt x="0" y="85"/>
                      <a:pt x="41" y="122"/>
                    </a:cubicBezTo>
                    <a:cubicBezTo>
                      <a:pt x="117" y="206"/>
                      <a:pt x="219" y="255"/>
                      <a:pt x="314" y="312"/>
                    </a:cubicBezTo>
                    <a:cubicBezTo>
                      <a:pt x="405" y="359"/>
                      <a:pt x="502" y="419"/>
                      <a:pt x="605" y="419"/>
                    </a:cubicBezTo>
                    <a:cubicBezTo>
                      <a:pt x="611" y="419"/>
                      <a:pt x="617" y="419"/>
                      <a:pt x="623" y="419"/>
                    </a:cubicBezTo>
                    <a:cubicBezTo>
                      <a:pt x="684" y="419"/>
                      <a:pt x="740" y="343"/>
                      <a:pt x="699" y="285"/>
                    </a:cubicBezTo>
                    <a:cubicBezTo>
                      <a:pt x="630" y="194"/>
                      <a:pt x="528" y="152"/>
                      <a:pt x="425" y="107"/>
                    </a:cubicBezTo>
                    <a:cubicBezTo>
                      <a:pt x="314" y="61"/>
                      <a:pt x="209" y="12"/>
                      <a:pt x="91" y="1"/>
                    </a:cubicBezTo>
                    <a:cubicBezTo>
                      <a:pt x="89" y="1"/>
                      <a:pt x="88" y="1"/>
                      <a:pt x="8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2473;p38">
                <a:extLst>
                  <a:ext uri="{FF2B5EF4-FFF2-40B4-BE49-F238E27FC236}">
                    <a16:creationId xmlns:a16="http://schemas.microsoft.com/office/drawing/2014/main" xmlns="" id="{BF276EB5-3E27-6A83-72B0-79105214B469}"/>
                  </a:ext>
                </a:extLst>
              </p:cNvPr>
              <p:cNvSpPr/>
              <p:nvPr/>
            </p:nvSpPr>
            <p:spPr>
              <a:xfrm>
                <a:off x="3521391" y="2168719"/>
                <a:ext cx="21115" cy="12471"/>
              </a:xfrm>
              <a:custGeom>
                <a:avLst/>
                <a:gdLst/>
                <a:ahLst/>
                <a:cxnLst/>
                <a:rect l="l" t="t" r="r" b="b"/>
                <a:pathLst>
                  <a:path w="640" h="378" extrusionOk="0">
                    <a:moveTo>
                      <a:pt x="125" y="1"/>
                    </a:moveTo>
                    <a:cubicBezTo>
                      <a:pt x="121" y="1"/>
                      <a:pt x="118" y="1"/>
                      <a:pt x="115" y="1"/>
                    </a:cubicBezTo>
                    <a:cubicBezTo>
                      <a:pt x="34" y="5"/>
                      <a:pt x="1" y="92"/>
                      <a:pt x="54" y="153"/>
                    </a:cubicBezTo>
                    <a:cubicBezTo>
                      <a:pt x="107" y="217"/>
                      <a:pt x="206" y="256"/>
                      <a:pt x="282" y="294"/>
                    </a:cubicBezTo>
                    <a:cubicBezTo>
                      <a:pt x="347" y="331"/>
                      <a:pt x="417" y="378"/>
                      <a:pt x="490" y="378"/>
                    </a:cubicBezTo>
                    <a:cubicBezTo>
                      <a:pt x="507" y="378"/>
                      <a:pt x="524" y="375"/>
                      <a:pt x="541" y="370"/>
                    </a:cubicBezTo>
                    <a:cubicBezTo>
                      <a:pt x="613" y="347"/>
                      <a:pt x="639" y="275"/>
                      <a:pt x="609" y="210"/>
                    </a:cubicBezTo>
                    <a:cubicBezTo>
                      <a:pt x="567" y="122"/>
                      <a:pt x="457" y="100"/>
                      <a:pt x="373" y="69"/>
                    </a:cubicBezTo>
                    <a:cubicBezTo>
                      <a:pt x="297" y="44"/>
                      <a:pt x="209" y="1"/>
                      <a:pt x="12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2474;p38">
                <a:extLst>
                  <a:ext uri="{FF2B5EF4-FFF2-40B4-BE49-F238E27FC236}">
                    <a16:creationId xmlns:a16="http://schemas.microsoft.com/office/drawing/2014/main" xmlns="" id="{B5BA08A7-75C8-C4D3-6002-FF98695A2832}"/>
                  </a:ext>
                </a:extLst>
              </p:cNvPr>
              <p:cNvSpPr/>
              <p:nvPr/>
            </p:nvSpPr>
            <p:spPr>
              <a:xfrm>
                <a:off x="3476621" y="2215998"/>
                <a:ext cx="29891" cy="15375"/>
              </a:xfrm>
              <a:custGeom>
                <a:avLst/>
                <a:gdLst/>
                <a:ahLst/>
                <a:cxnLst/>
                <a:rect l="l" t="t" r="r" b="b"/>
                <a:pathLst>
                  <a:path w="906" h="466" extrusionOk="0">
                    <a:moveTo>
                      <a:pt x="108" y="1"/>
                    </a:moveTo>
                    <a:cubicBezTo>
                      <a:pt x="34" y="1"/>
                      <a:pt x="0" y="88"/>
                      <a:pt x="65" y="138"/>
                    </a:cubicBezTo>
                    <a:cubicBezTo>
                      <a:pt x="171" y="221"/>
                      <a:pt x="289" y="283"/>
                      <a:pt x="411" y="339"/>
                    </a:cubicBezTo>
                    <a:cubicBezTo>
                      <a:pt x="513" y="391"/>
                      <a:pt x="618" y="466"/>
                      <a:pt x="737" y="466"/>
                    </a:cubicBezTo>
                    <a:cubicBezTo>
                      <a:pt x="742" y="466"/>
                      <a:pt x="747" y="465"/>
                      <a:pt x="753" y="465"/>
                    </a:cubicBezTo>
                    <a:cubicBezTo>
                      <a:pt x="859" y="458"/>
                      <a:pt x="905" y="339"/>
                      <a:pt x="837" y="260"/>
                    </a:cubicBezTo>
                    <a:cubicBezTo>
                      <a:pt x="757" y="169"/>
                      <a:pt x="620" y="146"/>
                      <a:pt x="510" y="104"/>
                    </a:cubicBezTo>
                    <a:cubicBezTo>
                      <a:pt x="384" y="58"/>
                      <a:pt x="255" y="20"/>
                      <a:pt x="122" y="2"/>
                    </a:cubicBezTo>
                    <a:cubicBezTo>
                      <a:pt x="117" y="1"/>
                      <a:pt x="113" y="1"/>
                      <a:pt x="10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2475;p38">
                <a:extLst>
                  <a:ext uri="{FF2B5EF4-FFF2-40B4-BE49-F238E27FC236}">
                    <a16:creationId xmlns:a16="http://schemas.microsoft.com/office/drawing/2014/main" xmlns="" id="{5CFEDD34-B454-BC08-3F0B-27CF40971547}"/>
                  </a:ext>
                </a:extLst>
              </p:cNvPr>
              <p:cNvSpPr/>
              <p:nvPr/>
            </p:nvSpPr>
            <p:spPr>
              <a:xfrm>
                <a:off x="3493282" y="2250673"/>
                <a:ext cx="28506" cy="16166"/>
              </a:xfrm>
              <a:custGeom>
                <a:avLst/>
                <a:gdLst/>
                <a:ahLst/>
                <a:cxnLst/>
                <a:rect l="l" t="t" r="r" b="b"/>
                <a:pathLst>
                  <a:path w="864" h="490" extrusionOk="0">
                    <a:moveTo>
                      <a:pt x="141" y="0"/>
                    </a:moveTo>
                    <a:cubicBezTo>
                      <a:pt x="51" y="0"/>
                      <a:pt x="1" y="154"/>
                      <a:pt x="96" y="205"/>
                    </a:cubicBezTo>
                    <a:cubicBezTo>
                      <a:pt x="207" y="262"/>
                      <a:pt x="312" y="327"/>
                      <a:pt x="427" y="379"/>
                    </a:cubicBezTo>
                    <a:cubicBezTo>
                      <a:pt x="521" y="429"/>
                      <a:pt x="632" y="490"/>
                      <a:pt x="742" y="490"/>
                    </a:cubicBezTo>
                    <a:cubicBezTo>
                      <a:pt x="833" y="490"/>
                      <a:pt x="864" y="388"/>
                      <a:pt x="811" y="323"/>
                    </a:cubicBezTo>
                    <a:cubicBezTo>
                      <a:pt x="742" y="239"/>
                      <a:pt x="621" y="197"/>
                      <a:pt x="521" y="151"/>
                    </a:cubicBezTo>
                    <a:cubicBezTo>
                      <a:pt x="407" y="102"/>
                      <a:pt x="293" y="56"/>
                      <a:pt x="176" y="7"/>
                    </a:cubicBezTo>
                    <a:cubicBezTo>
                      <a:pt x="164" y="2"/>
                      <a:pt x="152" y="0"/>
                      <a:pt x="14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2476;p38">
                <a:extLst>
                  <a:ext uri="{FF2B5EF4-FFF2-40B4-BE49-F238E27FC236}">
                    <a16:creationId xmlns:a16="http://schemas.microsoft.com/office/drawing/2014/main" xmlns="" id="{74ACC930-BD44-78C4-64F8-32E74D67335F}"/>
                  </a:ext>
                </a:extLst>
              </p:cNvPr>
              <p:cNvSpPr/>
              <p:nvPr/>
            </p:nvSpPr>
            <p:spPr>
              <a:xfrm>
                <a:off x="3504829" y="2045954"/>
                <a:ext cx="25239" cy="16562"/>
              </a:xfrm>
              <a:custGeom>
                <a:avLst/>
                <a:gdLst/>
                <a:ahLst/>
                <a:cxnLst/>
                <a:rect l="l" t="t" r="r" b="b"/>
                <a:pathLst>
                  <a:path w="765" h="502" extrusionOk="0">
                    <a:moveTo>
                      <a:pt x="149" y="0"/>
                    </a:moveTo>
                    <a:cubicBezTo>
                      <a:pt x="61" y="0"/>
                      <a:pt x="1" y="123"/>
                      <a:pt x="96" y="178"/>
                    </a:cubicBezTo>
                    <a:cubicBezTo>
                      <a:pt x="202" y="239"/>
                      <a:pt x="305" y="304"/>
                      <a:pt x="408" y="376"/>
                    </a:cubicBezTo>
                    <a:cubicBezTo>
                      <a:pt x="488" y="433"/>
                      <a:pt x="556" y="501"/>
                      <a:pt x="654" y="501"/>
                    </a:cubicBezTo>
                    <a:cubicBezTo>
                      <a:pt x="668" y="501"/>
                      <a:pt x="682" y="500"/>
                      <a:pt x="696" y="497"/>
                    </a:cubicBezTo>
                    <a:cubicBezTo>
                      <a:pt x="746" y="486"/>
                      <a:pt x="765" y="434"/>
                      <a:pt x="757" y="388"/>
                    </a:cubicBezTo>
                    <a:cubicBezTo>
                      <a:pt x="738" y="274"/>
                      <a:pt x="617" y="224"/>
                      <a:pt x="525" y="171"/>
                    </a:cubicBezTo>
                    <a:cubicBezTo>
                      <a:pt x="419" y="114"/>
                      <a:pt x="308" y="60"/>
                      <a:pt x="194" y="11"/>
                    </a:cubicBezTo>
                    <a:cubicBezTo>
                      <a:pt x="179" y="4"/>
                      <a:pt x="164" y="0"/>
                      <a:pt x="14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2477;p38">
                <a:extLst>
                  <a:ext uri="{FF2B5EF4-FFF2-40B4-BE49-F238E27FC236}">
                    <a16:creationId xmlns:a16="http://schemas.microsoft.com/office/drawing/2014/main" xmlns="" id="{595707A7-12DA-78AF-3901-94AF07127766}"/>
                  </a:ext>
                </a:extLst>
              </p:cNvPr>
              <p:cNvSpPr/>
              <p:nvPr/>
            </p:nvSpPr>
            <p:spPr>
              <a:xfrm>
                <a:off x="3492523" y="2016360"/>
                <a:ext cx="27483" cy="17552"/>
              </a:xfrm>
              <a:custGeom>
                <a:avLst/>
                <a:gdLst/>
                <a:ahLst/>
                <a:cxnLst/>
                <a:rect l="l" t="t" r="r" b="b"/>
                <a:pathLst>
                  <a:path w="833" h="532" extrusionOk="0">
                    <a:moveTo>
                      <a:pt x="145" y="0"/>
                    </a:moveTo>
                    <a:cubicBezTo>
                      <a:pt x="46" y="0"/>
                      <a:pt x="0" y="130"/>
                      <a:pt x="93" y="194"/>
                    </a:cubicBezTo>
                    <a:cubicBezTo>
                      <a:pt x="179" y="250"/>
                      <a:pt x="267" y="308"/>
                      <a:pt x="358" y="364"/>
                    </a:cubicBezTo>
                    <a:cubicBezTo>
                      <a:pt x="446" y="422"/>
                      <a:pt x="530" y="486"/>
                      <a:pt x="628" y="524"/>
                    </a:cubicBezTo>
                    <a:cubicBezTo>
                      <a:pt x="644" y="529"/>
                      <a:pt x="658" y="531"/>
                      <a:pt x="671" y="531"/>
                    </a:cubicBezTo>
                    <a:cubicBezTo>
                      <a:pt x="783" y="531"/>
                      <a:pt x="832" y="377"/>
                      <a:pt x="762" y="292"/>
                    </a:cubicBezTo>
                    <a:cubicBezTo>
                      <a:pt x="693" y="208"/>
                      <a:pt x="583" y="159"/>
                      <a:pt x="484" y="110"/>
                    </a:cubicBezTo>
                    <a:cubicBezTo>
                      <a:pt x="381" y="64"/>
                      <a:pt x="279" y="26"/>
                      <a:pt x="168" y="3"/>
                    </a:cubicBezTo>
                    <a:cubicBezTo>
                      <a:pt x="160" y="1"/>
                      <a:pt x="152" y="0"/>
                      <a:pt x="14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2478;p38">
                <a:extLst>
                  <a:ext uri="{FF2B5EF4-FFF2-40B4-BE49-F238E27FC236}">
                    <a16:creationId xmlns:a16="http://schemas.microsoft.com/office/drawing/2014/main" xmlns="" id="{D78B9CC7-4867-D821-6554-812478CE48F5}"/>
                  </a:ext>
                </a:extLst>
              </p:cNvPr>
              <p:cNvSpPr/>
              <p:nvPr/>
            </p:nvSpPr>
            <p:spPr>
              <a:xfrm>
                <a:off x="3497769" y="1964628"/>
                <a:ext cx="31475" cy="18377"/>
              </a:xfrm>
              <a:custGeom>
                <a:avLst/>
                <a:gdLst/>
                <a:ahLst/>
                <a:cxnLst/>
                <a:rect l="l" t="t" r="r" b="b"/>
                <a:pathLst>
                  <a:path w="954" h="557" extrusionOk="0">
                    <a:moveTo>
                      <a:pt x="170" y="0"/>
                    </a:moveTo>
                    <a:cubicBezTo>
                      <a:pt x="67" y="0"/>
                      <a:pt x="0" y="144"/>
                      <a:pt x="108" y="207"/>
                    </a:cubicBezTo>
                    <a:cubicBezTo>
                      <a:pt x="329" y="332"/>
                      <a:pt x="583" y="533"/>
                      <a:pt x="838" y="556"/>
                    </a:cubicBezTo>
                    <a:cubicBezTo>
                      <a:pt x="842" y="557"/>
                      <a:pt x="846" y="557"/>
                      <a:pt x="850" y="557"/>
                    </a:cubicBezTo>
                    <a:cubicBezTo>
                      <a:pt x="931" y="557"/>
                      <a:pt x="954" y="447"/>
                      <a:pt x="906" y="393"/>
                    </a:cubicBezTo>
                    <a:cubicBezTo>
                      <a:pt x="827" y="293"/>
                      <a:pt x="701" y="240"/>
                      <a:pt x="587" y="188"/>
                    </a:cubicBezTo>
                    <a:cubicBezTo>
                      <a:pt x="466" y="126"/>
                      <a:pt x="344" y="70"/>
                      <a:pt x="222" y="12"/>
                    </a:cubicBezTo>
                    <a:cubicBezTo>
                      <a:pt x="204" y="4"/>
                      <a:pt x="187" y="0"/>
                      <a:pt x="17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2479;p38">
                <a:extLst>
                  <a:ext uri="{FF2B5EF4-FFF2-40B4-BE49-F238E27FC236}">
                    <a16:creationId xmlns:a16="http://schemas.microsoft.com/office/drawing/2014/main" xmlns="" id="{CBBF13C5-E797-21E8-3ACB-1E62F8EDE3DE}"/>
                  </a:ext>
                </a:extLst>
              </p:cNvPr>
              <p:cNvSpPr/>
              <p:nvPr/>
            </p:nvSpPr>
            <p:spPr>
              <a:xfrm>
                <a:off x="3517399" y="1941401"/>
                <a:ext cx="31970" cy="20191"/>
              </a:xfrm>
              <a:custGeom>
                <a:avLst/>
                <a:gdLst/>
                <a:ahLst/>
                <a:cxnLst/>
                <a:rect l="l" t="t" r="r" b="b"/>
                <a:pathLst>
                  <a:path w="969" h="612" extrusionOk="0">
                    <a:moveTo>
                      <a:pt x="165" y="1"/>
                    </a:moveTo>
                    <a:cubicBezTo>
                      <a:pt x="67" y="1"/>
                      <a:pt x="1" y="135"/>
                      <a:pt x="80" y="207"/>
                    </a:cubicBezTo>
                    <a:cubicBezTo>
                      <a:pt x="281" y="393"/>
                      <a:pt x="543" y="569"/>
                      <a:pt x="813" y="610"/>
                    </a:cubicBezTo>
                    <a:cubicBezTo>
                      <a:pt x="820" y="611"/>
                      <a:pt x="827" y="611"/>
                      <a:pt x="834" y="611"/>
                    </a:cubicBezTo>
                    <a:cubicBezTo>
                      <a:pt x="921" y="611"/>
                      <a:pt x="968" y="521"/>
                      <a:pt x="908" y="446"/>
                    </a:cubicBezTo>
                    <a:cubicBezTo>
                      <a:pt x="738" y="234"/>
                      <a:pt x="457" y="89"/>
                      <a:pt x="197" y="6"/>
                    </a:cubicBezTo>
                    <a:cubicBezTo>
                      <a:pt x="186" y="2"/>
                      <a:pt x="175" y="1"/>
                      <a:pt x="16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2480;p38">
                <a:extLst>
                  <a:ext uri="{FF2B5EF4-FFF2-40B4-BE49-F238E27FC236}">
                    <a16:creationId xmlns:a16="http://schemas.microsoft.com/office/drawing/2014/main" xmlns="" id="{61370374-B990-391D-3121-45B0D8DD2B17}"/>
                  </a:ext>
                </a:extLst>
              </p:cNvPr>
              <p:cNvSpPr/>
              <p:nvPr/>
            </p:nvSpPr>
            <p:spPr>
              <a:xfrm>
                <a:off x="3553526" y="1928171"/>
                <a:ext cx="34708" cy="21973"/>
              </a:xfrm>
              <a:custGeom>
                <a:avLst/>
                <a:gdLst/>
                <a:ahLst/>
                <a:cxnLst/>
                <a:rect l="l" t="t" r="r" b="b"/>
                <a:pathLst>
                  <a:path w="1052" h="666" extrusionOk="0">
                    <a:moveTo>
                      <a:pt x="172" y="1"/>
                    </a:moveTo>
                    <a:cubicBezTo>
                      <a:pt x="64" y="1"/>
                      <a:pt x="0" y="149"/>
                      <a:pt x="110" y="224"/>
                    </a:cubicBezTo>
                    <a:cubicBezTo>
                      <a:pt x="239" y="308"/>
                      <a:pt x="369" y="395"/>
                      <a:pt x="502" y="479"/>
                    </a:cubicBezTo>
                    <a:cubicBezTo>
                      <a:pt x="623" y="554"/>
                      <a:pt x="738" y="650"/>
                      <a:pt x="882" y="665"/>
                    </a:cubicBezTo>
                    <a:cubicBezTo>
                      <a:pt x="885" y="665"/>
                      <a:pt x="888" y="665"/>
                      <a:pt x="891" y="665"/>
                    </a:cubicBezTo>
                    <a:cubicBezTo>
                      <a:pt x="985" y="665"/>
                      <a:pt x="1051" y="541"/>
                      <a:pt x="996" y="463"/>
                    </a:cubicBezTo>
                    <a:cubicBezTo>
                      <a:pt x="913" y="345"/>
                      <a:pt x="776" y="296"/>
                      <a:pt x="646" y="228"/>
                    </a:cubicBezTo>
                    <a:cubicBezTo>
                      <a:pt x="509" y="156"/>
                      <a:pt x="369" y="87"/>
                      <a:pt x="232" y="15"/>
                    </a:cubicBezTo>
                    <a:cubicBezTo>
                      <a:pt x="211" y="5"/>
                      <a:pt x="191" y="1"/>
                      <a:pt x="17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2481;p38">
                <a:extLst>
                  <a:ext uri="{FF2B5EF4-FFF2-40B4-BE49-F238E27FC236}">
                    <a16:creationId xmlns:a16="http://schemas.microsoft.com/office/drawing/2014/main" xmlns="" id="{ECD91F22-B902-7FE4-7550-11935CA355FE}"/>
                  </a:ext>
                </a:extLst>
              </p:cNvPr>
              <p:cNvSpPr/>
              <p:nvPr/>
            </p:nvSpPr>
            <p:spPr>
              <a:xfrm>
                <a:off x="3570121" y="1995905"/>
                <a:ext cx="25932" cy="16694"/>
              </a:xfrm>
              <a:custGeom>
                <a:avLst/>
                <a:gdLst/>
                <a:ahLst/>
                <a:cxnLst/>
                <a:rect l="l" t="t" r="r" b="b"/>
                <a:pathLst>
                  <a:path w="786" h="506" extrusionOk="0">
                    <a:moveTo>
                      <a:pt x="113" y="0"/>
                    </a:moveTo>
                    <a:cubicBezTo>
                      <a:pt x="45" y="0"/>
                      <a:pt x="0" y="89"/>
                      <a:pt x="56" y="144"/>
                    </a:cubicBezTo>
                    <a:cubicBezTo>
                      <a:pt x="140" y="224"/>
                      <a:pt x="250" y="285"/>
                      <a:pt x="345" y="349"/>
                    </a:cubicBezTo>
                    <a:cubicBezTo>
                      <a:pt x="440" y="410"/>
                      <a:pt x="535" y="502"/>
                      <a:pt x="652" y="505"/>
                    </a:cubicBezTo>
                    <a:cubicBezTo>
                      <a:pt x="733" y="505"/>
                      <a:pt x="786" y="414"/>
                      <a:pt x="744" y="345"/>
                    </a:cubicBezTo>
                    <a:cubicBezTo>
                      <a:pt x="683" y="247"/>
                      <a:pt x="558" y="205"/>
                      <a:pt x="459" y="156"/>
                    </a:cubicBezTo>
                    <a:cubicBezTo>
                      <a:pt x="352" y="103"/>
                      <a:pt x="250" y="38"/>
                      <a:pt x="136" y="3"/>
                    </a:cubicBezTo>
                    <a:cubicBezTo>
                      <a:pt x="128" y="1"/>
                      <a:pt x="121" y="0"/>
                      <a:pt x="11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2482;p38">
                <a:extLst>
                  <a:ext uri="{FF2B5EF4-FFF2-40B4-BE49-F238E27FC236}">
                    <a16:creationId xmlns:a16="http://schemas.microsoft.com/office/drawing/2014/main" xmlns="" id="{1CBB485D-FF3D-D7AA-074C-4B36BA583ED2}"/>
                  </a:ext>
                </a:extLst>
              </p:cNvPr>
              <p:cNvSpPr/>
              <p:nvPr/>
            </p:nvSpPr>
            <p:spPr>
              <a:xfrm>
                <a:off x="3573157" y="2022992"/>
                <a:ext cx="27384" cy="20587"/>
              </a:xfrm>
              <a:custGeom>
                <a:avLst/>
                <a:gdLst/>
                <a:ahLst/>
                <a:cxnLst/>
                <a:rect l="l" t="t" r="r" b="b"/>
                <a:pathLst>
                  <a:path w="830" h="624" extrusionOk="0">
                    <a:moveTo>
                      <a:pt x="141" y="0"/>
                    </a:moveTo>
                    <a:cubicBezTo>
                      <a:pt x="61" y="0"/>
                      <a:pt x="0" y="97"/>
                      <a:pt x="70" y="167"/>
                    </a:cubicBezTo>
                    <a:cubicBezTo>
                      <a:pt x="162" y="266"/>
                      <a:pt x="260" y="354"/>
                      <a:pt x="367" y="437"/>
                    </a:cubicBezTo>
                    <a:cubicBezTo>
                      <a:pt x="466" y="514"/>
                      <a:pt x="569" y="612"/>
                      <a:pt x="694" y="623"/>
                    </a:cubicBezTo>
                    <a:cubicBezTo>
                      <a:pt x="697" y="623"/>
                      <a:pt x="700" y="624"/>
                      <a:pt x="703" y="624"/>
                    </a:cubicBezTo>
                    <a:cubicBezTo>
                      <a:pt x="768" y="624"/>
                      <a:pt x="829" y="541"/>
                      <a:pt x="804" y="479"/>
                    </a:cubicBezTo>
                    <a:cubicBezTo>
                      <a:pt x="755" y="361"/>
                      <a:pt x="641" y="296"/>
                      <a:pt x="538" y="224"/>
                    </a:cubicBezTo>
                    <a:cubicBezTo>
                      <a:pt x="427" y="144"/>
                      <a:pt x="310" y="72"/>
                      <a:pt x="188" y="12"/>
                    </a:cubicBezTo>
                    <a:cubicBezTo>
                      <a:pt x="172" y="4"/>
                      <a:pt x="156" y="0"/>
                      <a:pt x="14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2483;p38">
                <a:extLst>
                  <a:ext uri="{FF2B5EF4-FFF2-40B4-BE49-F238E27FC236}">
                    <a16:creationId xmlns:a16="http://schemas.microsoft.com/office/drawing/2014/main" xmlns="" id="{89F3CE05-C49E-FDC0-46B5-56E30188244A}"/>
                  </a:ext>
                </a:extLst>
              </p:cNvPr>
              <p:cNvSpPr/>
              <p:nvPr/>
            </p:nvSpPr>
            <p:spPr>
              <a:xfrm>
                <a:off x="3606446" y="1967267"/>
                <a:ext cx="27747" cy="17783"/>
              </a:xfrm>
              <a:custGeom>
                <a:avLst/>
                <a:gdLst/>
                <a:ahLst/>
                <a:cxnLst/>
                <a:rect l="l" t="t" r="r" b="b"/>
                <a:pathLst>
                  <a:path w="841" h="539" extrusionOk="0">
                    <a:moveTo>
                      <a:pt x="80" y="1"/>
                    </a:moveTo>
                    <a:cubicBezTo>
                      <a:pt x="39" y="1"/>
                      <a:pt x="0" y="54"/>
                      <a:pt x="30" y="92"/>
                    </a:cubicBezTo>
                    <a:cubicBezTo>
                      <a:pt x="103" y="195"/>
                      <a:pt x="206" y="275"/>
                      <a:pt x="308" y="347"/>
                    </a:cubicBezTo>
                    <a:cubicBezTo>
                      <a:pt x="365" y="385"/>
                      <a:pt x="422" y="423"/>
                      <a:pt x="479" y="461"/>
                    </a:cubicBezTo>
                    <a:cubicBezTo>
                      <a:pt x="544" y="503"/>
                      <a:pt x="604" y="510"/>
                      <a:pt x="677" y="533"/>
                    </a:cubicBezTo>
                    <a:cubicBezTo>
                      <a:pt x="689" y="537"/>
                      <a:pt x="701" y="538"/>
                      <a:pt x="711" y="538"/>
                    </a:cubicBezTo>
                    <a:cubicBezTo>
                      <a:pt x="799" y="538"/>
                      <a:pt x="841" y="422"/>
                      <a:pt x="783" y="355"/>
                    </a:cubicBezTo>
                    <a:cubicBezTo>
                      <a:pt x="738" y="301"/>
                      <a:pt x="711" y="252"/>
                      <a:pt x="650" y="213"/>
                    </a:cubicBezTo>
                    <a:cubicBezTo>
                      <a:pt x="586" y="172"/>
                      <a:pt x="518" y="138"/>
                      <a:pt x="449" y="104"/>
                    </a:cubicBezTo>
                    <a:cubicBezTo>
                      <a:pt x="335" y="50"/>
                      <a:pt x="209" y="1"/>
                      <a:pt x="8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2484;p38">
                <a:extLst>
                  <a:ext uri="{FF2B5EF4-FFF2-40B4-BE49-F238E27FC236}">
                    <a16:creationId xmlns:a16="http://schemas.microsoft.com/office/drawing/2014/main" xmlns="" id="{FC8AB79A-63BA-D98C-CB31-5F44770E4FFF}"/>
                  </a:ext>
                </a:extLst>
              </p:cNvPr>
              <p:cNvSpPr/>
              <p:nvPr/>
            </p:nvSpPr>
            <p:spPr>
              <a:xfrm>
                <a:off x="3625846" y="2066542"/>
                <a:ext cx="21016" cy="12669"/>
              </a:xfrm>
              <a:custGeom>
                <a:avLst/>
                <a:gdLst/>
                <a:ahLst/>
                <a:cxnLst/>
                <a:rect l="l" t="t" r="r" b="b"/>
                <a:pathLst>
                  <a:path w="637" h="384" extrusionOk="0">
                    <a:moveTo>
                      <a:pt x="144" y="1"/>
                    </a:moveTo>
                    <a:cubicBezTo>
                      <a:pt x="41" y="1"/>
                      <a:pt x="1" y="154"/>
                      <a:pt x="112" y="185"/>
                    </a:cubicBezTo>
                    <a:cubicBezTo>
                      <a:pt x="192" y="205"/>
                      <a:pt x="264" y="235"/>
                      <a:pt x="332" y="277"/>
                    </a:cubicBezTo>
                    <a:cubicBezTo>
                      <a:pt x="394" y="313"/>
                      <a:pt x="452" y="384"/>
                      <a:pt x="527" y="384"/>
                    </a:cubicBezTo>
                    <a:cubicBezTo>
                      <a:pt x="530" y="384"/>
                      <a:pt x="534" y="384"/>
                      <a:pt x="537" y="383"/>
                    </a:cubicBezTo>
                    <a:cubicBezTo>
                      <a:pt x="583" y="380"/>
                      <a:pt x="637" y="345"/>
                      <a:pt x="629" y="292"/>
                    </a:cubicBezTo>
                    <a:cubicBezTo>
                      <a:pt x="618" y="185"/>
                      <a:pt x="526" y="140"/>
                      <a:pt x="439" y="94"/>
                    </a:cubicBezTo>
                    <a:cubicBezTo>
                      <a:pt x="351" y="52"/>
                      <a:pt x="260" y="22"/>
                      <a:pt x="165" y="3"/>
                    </a:cubicBezTo>
                    <a:cubicBezTo>
                      <a:pt x="158" y="2"/>
                      <a:pt x="151" y="1"/>
                      <a:pt x="14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2485;p38">
                <a:extLst>
                  <a:ext uri="{FF2B5EF4-FFF2-40B4-BE49-F238E27FC236}">
                    <a16:creationId xmlns:a16="http://schemas.microsoft.com/office/drawing/2014/main" xmlns="" id="{66403C3B-DCCB-530E-0119-E5D7A38697C4}"/>
                  </a:ext>
                </a:extLst>
              </p:cNvPr>
              <p:cNvSpPr/>
              <p:nvPr/>
            </p:nvSpPr>
            <p:spPr>
              <a:xfrm>
                <a:off x="3613671" y="2093497"/>
                <a:ext cx="27714" cy="16628"/>
              </a:xfrm>
              <a:custGeom>
                <a:avLst/>
                <a:gdLst/>
                <a:ahLst/>
                <a:cxnLst/>
                <a:rect l="l" t="t" r="r" b="b"/>
                <a:pathLst>
                  <a:path w="840" h="504" extrusionOk="0">
                    <a:moveTo>
                      <a:pt x="126" y="0"/>
                    </a:moveTo>
                    <a:cubicBezTo>
                      <a:pt x="46" y="0"/>
                      <a:pt x="1" y="138"/>
                      <a:pt x="85" y="179"/>
                    </a:cubicBezTo>
                    <a:cubicBezTo>
                      <a:pt x="192" y="235"/>
                      <a:pt x="299" y="293"/>
                      <a:pt x="405" y="353"/>
                    </a:cubicBezTo>
                    <a:cubicBezTo>
                      <a:pt x="454" y="384"/>
                      <a:pt x="504" y="425"/>
                      <a:pt x="561" y="448"/>
                    </a:cubicBezTo>
                    <a:cubicBezTo>
                      <a:pt x="610" y="467"/>
                      <a:pt x="659" y="475"/>
                      <a:pt x="709" y="498"/>
                    </a:cubicBezTo>
                    <a:cubicBezTo>
                      <a:pt x="718" y="502"/>
                      <a:pt x="726" y="503"/>
                      <a:pt x="734" y="503"/>
                    </a:cubicBezTo>
                    <a:cubicBezTo>
                      <a:pt x="797" y="503"/>
                      <a:pt x="840" y="409"/>
                      <a:pt x="789" y="365"/>
                    </a:cubicBezTo>
                    <a:cubicBezTo>
                      <a:pt x="747" y="327"/>
                      <a:pt x="717" y="285"/>
                      <a:pt x="671" y="251"/>
                    </a:cubicBezTo>
                    <a:cubicBezTo>
                      <a:pt x="622" y="212"/>
                      <a:pt x="550" y="186"/>
                      <a:pt x="492" y="156"/>
                    </a:cubicBezTo>
                    <a:cubicBezTo>
                      <a:pt x="382" y="102"/>
                      <a:pt x="271" y="53"/>
                      <a:pt x="157" y="7"/>
                    </a:cubicBezTo>
                    <a:cubicBezTo>
                      <a:pt x="147" y="3"/>
                      <a:pt x="136" y="0"/>
                      <a:pt x="12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2486;p38">
                <a:extLst>
                  <a:ext uri="{FF2B5EF4-FFF2-40B4-BE49-F238E27FC236}">
                    <a16:creationId xmlns:a16="http://schemas.microsoft.com/office/drawing/2014/main" xmlns="" id="{7CF8ED54-6040-3EE5-3C62-3CF88823DA49}"/>
                  </a:ext>
                </a:extLst>
              </p:cNvPr>
              <p:cNvSpPr/>
              <p:nvPr/>
            </p:nvSpPr>
            <p:spPr>
              <a:xfrm>
                <a:off x="3654780" y="2023816"/>
                <a:ext cx="27087" cy="16694"/>
              </a:xfrm>
              <a:custGeom>
                <a:avLst/>
                <a:gdLst/>
                <a:ahLst/>
                <a:cxnLst/>
                <a:rect l="l" t="t" r="r" b="b"/>
                <a:pathLst>
                  <a:path w="821" h="506" extrusionOk="0">
                    <a:moveTo>
                      <a:pt x="75" y="1"/>
                    </a:moveTo>
                    <a:cubicBezTo>
                      <a:pt x="6" y="1"/>
                      <a:pt x="1" y="97"/>
                      <a:pt x="48" y="131"/>
                    </a:cubicBezTo>
                    <a:cubicBezTo>
                      <a:pt x="151" y="199"/>
                      <a:pt x="269" y="249"/>
                      <a:pt x="376" y="313"/>
                    </a:cubicBezTo>
                    <a:cubicBezTo>
                      <a:pt x="474" y="375"/>
                      <a:pt x="569" y="477"/>
                      <a:pt x="683" y="503"/>
                    </a:cubicBezTo>
                    <a:cubicBezTo>
                      <a:pt x="691" y="505"/>
                      <a:pt x="698" y="506"/>
                      <a:pt x="705" y="506"/>
                    </a:cubicBezTo>
                    <a:cubicBezTo>
                      <a:pt x="771" y="506"/>
                      <a:pt x="820" y="432"/>
                      <a:pt x="786" y="370"/>
                    </a:cubicBezTo>
                    <a:cubicBezTo>
                      <a:pt x="722" y="256"/>
                      <a:pt x="569" y="192"/>
                      <a:pt x="455" y="135"/>
                    </a:cubicBezTo>
                    <a:cubicBezTo>
                      <a:pt x="341" y="78"/>
                      <a:pt x="212" y="17"/>
                      <a:pt x="83" y="1"/>
                    </a:cubicBezTo>
                    <a:cubicBezTo>
                      <a:pt x="80" y="1"/>
                      <a:pt x="78" y="1"/>
                      <a:pt x="7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2487;p38">
                <a:extLst>
                  <a:ext uri="{FF2B5EF4-FFF2-40B4-BE49-F238E27FC236}">
                    <a16:creationId xmlns:a16="http://schemas.microsoft.com/office/drawing/2014/main" xmlns="" id="{AD7B087B-9799-9568-FF83-2CDDF377D3BD}"/>
                  </a:ext>
                </a:extLst>
              </p:cNvPr>
              <p:cNvSpPr/>
              <p:nvPr/>
            </p:nvSpPr>
            <p:spPr>
              <a:xfrm>
                <a:off x="3659498" y="1987096"/>
                <a:ext cx="30386" cy="19993"/>
              </a:xfrm>
              <a:custGeom>
                <a:avLst/>
                <a:gdLst/>
                <a:ahLst/>
                <a:cxnLst/>
                <a:rect l="l" t="t" r="r" b="b"/>
                <a:pathLst>
                  <a:path w="921" h="606" extrusionOk="0">
                    <a:moveTo>
                      <a:pt x="140" y="0"/>
                    </a:moveTo>
                    <a:cubicBezTo>
                      <a:pt x="52" y="0"/>
                      <a:pt x="0" y="114"/>
                      <a:pt x="65" y="179"/>
                    </a:cubicBezTo>
                    <a:cubicBezTo>
                      <a:pt x="168" y="286"/>
                      <a:pt x="293" y="365"/>
                      <a:pt x="415" y="445"/>
                    </a:cubicBezTo>
                    <a:cubicBezTo>
                      <a:pt x="529" y="521"/>
                      <a:pt x="647" y="605"/>
                      <a:pt x="791" y="605"/>
                    </a:cubicBezTo>
                    <a:cubicBezTo>
                      <a:pt x="875" y="605"/>
                      <a:pt x="921" y="518"/>
                      <a:pt x="882" y="445"/>
                    </a:cubicBezTo>
                    <a:cubicBezTo>
                      <a:pt x="818" y="316"/>
                      <a:pt x="684" y="256"/>
                      <a:pt x="563" y="187"/>
                    </a:cubicBezTo>
                    <a:cubicBezTo>
                      <a:pt x="438" y="119"/>
                      <a:pt x="309" y="46"/>
                      <a:pt x="172" y="5"/>
                    </a:cubicBezTo>
                    <a:cubicBezTo>
                      <a:pt x="161" y="2"/>
                      <a:pt x="150" y="0"/>
                      <a:pt x="14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2488;p38">
                <a:extLst>
                  <a:ext uri="{FF2B5EF4-FFF2-40B4-BE49-F238E27FC236}">
                    <a16:creationId xmlns:a16="http://schemas.microsoft.com/office/drawing/2014/main" xmlns="" id="{8B79CF4F-6E98-59D9-3DAB-5E81EC88FF05}"/>
                  </a:ext>
                </a:extLst>
              </p:cNvPr>
              <p:cNvSpPr/>
              <p:nvPr/>
            </p:nvSpPr>
            <p:spPr>
              <a:xfrm>
                <a:off x="3630234" y="1937277"/>
                <a:ext cx="22138" cy="16232"/>
              </a:xfrm>
              <a:custGeom>
                <a:avLst/>
                <a:gdLst/>
                <a:ahLst/>
                <a:cxnLst/>
                <a:rect l="l" t="t" r="r" b="b"/>
                <a:pathLst>
                  <a:path w="671" h="492" extrusionOk="0">
                    <a:moveTo>
                      <a:pt x="132" y="1"/>
                    </a:moveTo>
                    <a:cubicBezTo>
                      <a:pt x="53" y="1"/>
                      <a:pt x="0" y="107"/>
                      <a:pt x="62" y="164"/>
                    </a:cubicBezTo>
                    <a:cubicBezTo>
                      <a:pt x="150" y="241"/>
                      <a:pt x="237" y="329"/>
                      <a:pt x="332" y="389"/>
                    </a:cubicBezTo>
                    <a:cubicBezTo>
                      <a:pt x="382" y="415"/>
                      <a:pt x="435" y="434"/>
                      <a:pt x="488" y="457"/>
                    </a:cubicBezTo>
                    <a:cubicBezTo>
                      <a:pt x="527" y="478"/>
                      <a:pt x="554" y="492"/>
                      <a:pt x="589" y="492"/>
                    </a:cubicBezTo>
                    <a:cubicBezTo>
                      <a:pt x="599" y="492"/>
                      <a:pt x="610" y="491"/>
                      <a:pt x="622" y="488"/>
                    </a:cubicBezTo>
                    <a:cubicBezTo>
                      <a:pt x="652" y="480"/>
                      <a:pt x="667" y="450"/>
                      <a:pt x="671" y="423"/>
                    </a:cubicBezTo>
                    <a:cubicBezTo>
                      <a:pt x="671" y="370"/>
                      <a:pt x="648" y="336"/>
                      <a:pt x="613" y="298"/>
                    </a:cubicBezTo>
                    <a:cubicBezTo>
                      <a:pt x="572" y="252"/>
                      <a:pt x="534" y="199"/>
                      <a:pt x="488" y="161"/>
                    </a:cubicBezTo>
                    <a:cubicBezTo>
                      <a:pt x="393" y="85"/>
                      <a:pt x="271" y="39"/>
                      <a:pt x="157" y="5"/>
                    </a:cubicBezTo>
                    <a:cubicBezTo>
                      <a:pt x="148" y="2"/>
                      <a:pt x="140" y="1"/>
                      <a:pt x="13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2489;p38">
                <a:extLst>
                  <a:ext uri="{FF2B5EF4-FFF2-40B4-BE49-F238E27FC236}">
                    <a16:creationId xmlns:a16="http://schemas.microsoft.com/office/drawing/2014/main" xmlns="" id="{F30C33AE-2F3B-F2A8-8601-B179C83C2C31}"/>
                  </a:ext>
                </a:extLst>
              </p:cNvPr>
              <p:cNvSpPr/>
              <p:nvPr/>
            </p:nvSpPr>
            <p:spPr>
              <a:xfrm>
                <a:off x="3699980" y="1949979"/>
                <a:ext cx="29693" cy="23095"/>
              </a:xfrm>
              <a:custGeom>
                <a:avLst/>
                <a:gdLst/>
                <a:ahLst/>
                <a:cxnLst/>
                <a:rect l="l" t="t" r="r" b="b"/>
                <a:pathLst>
                  <a:path w="900" h="700" extrusionOk="0">
                    <a:moveTo>
                      <a:pt x="154" y="1"/>
                    </a:moveTo>
                    <a:cubicBezTo>
                      <a:pt x="66" y="1"/>
                      <a:pt x="0" y="134"/>
                      <a:pt x="78" y="198"/>
                    </a:cubicBezTo>
                    <a:cubicBezTo>
                      <a:pt x="196" y="289"/>
                      <a:pt x="310" y="392"/>
                      <a:pt x="420" y="495"/>
                    </a:cubicBezTo>
                    <a:cubicBezTo>
                      <a:pt x="521" y="588"/>
                      <a:pt x="606" y="699"/>
                      <a:pt x="746" y="699"/>
                    </a:cubicBezTo>
                    <a:cubicBezTo>
                      <a:pt x="759" y="699"/>
                      <a:pt x="772" y="698"/>
                      <a:pt x="785" y="696"/>
                    </a:cubicBezTo>
                    <a:cubicBezTo>
                      <a:pt x="819" y="688"/>
                      <a:pt x="857" y="651"/>
                      <a:pt x="861" y="616"/>
                    </a:cubicBezTo>
                    <a:cubicBezTo>
                      <a:pt x="899" y="437"/>
                      <a:pt x="743" y="335"/>
                      <a:pt x="617" y="240"/>
                    </a:cubicBezTo>
                    <a:cubicBezTo>
                      <a:pt x="484" y="137"/>
                      <a:pt x="340" y="69"/>
                      <a:pt x="187" y="7"/>
                    </a:cubicBezTo>
                    <a:cubicBezTo>
                      <a:pt x="176" y="3"/>
                      <a:pt x="165" y="1"/>
                      <a:pt x="15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2490;p38">
                <a:extLst>
                  <a:ext uri="{FF2B5EF4-FFF2-40B4-BE49-F238E27FC236}">
                    <a16:creationId xmlns:a16="http://schemas.microsoft.com/office/drawing/2014/main" xmlns="" id="{470003BF-4078-0741-45A3-F2895B09D018}"/>
                  </a:ext>
                </a:extLst>
              </p:cNvPr>
              <p:cNvSpPr/>
              <p:nvPr/>
            </p:nvSpPr>
            <p:spPr>
              <a:xfrm>
                <a:off x="3728353" y="2008541"/>
                <a:ext cx="18608" cy="15506"/>
              </a:xfrm>
              <a:custGeom>
                <a:avLst/>
                <a:gdLst/>
                <a:ahLst/>
                <a:cxnLst/>
                <a:rect l="l" t="t" r="r" b="b"/>
                <a:pathLst>
                  <a:path w="564" h="470" extrusionOk="0">
                    <a:moveTo>
                      <a:pt x="124" y="1"/>
                    </a:moveTo>
                    <a:cubicBezTo>
                      <a:pt x="113" y="1"/>
                      <a:pt x="101" y="2"/>
                      <a:pt x="88" y="4"/>
                    </a:cubicBezTo>
                    <a:cubicBezTo>
                      <a:pt x="43" y="8"/>
                      <a:pt x="1" y="66"/>
                      <a:pt x="5" y="111"/>
                    </a:cubicBezTo>
                    <a:cubicBezTo>
                      <a:pt x="12" y="191"/>
                      <a:pt x="62" y="240"/>
                      <a:pt x="119" y="294"/>
                    </a:cubicBezTo>
                    <a:cubicBezTo>
                      <a:pt x="168" y="336"/>
                      <a:pt x="217" y="381"/>
                      <a:pt x="267" y="422"/>
                    </a:cubicBezTo>
                    <a:cubicBezTo>
                      <a:pt x="302" y="453"/>
                      <a:pt x="343" y="469"/>
                      <a:pt x="383" y="469"/>
                    </a:cubicBezTo>
                    <a:cubicBezTo>
                      <a:pt x="427" y="469"/>
                      <a:pt x="471" y="449"/>
                      <a:pt x="503" y="408"/>
                    </a:cubicBezTo>
                    <a:cubicBezTo>
                      <a:pt x="564" y="331"/>
                      <a:pt x="536" y="229"/>
                      <a:pt x="457" y="176"/>
                    </a:cubicBezTo>
                    <a:cubicBezTo>
                      <a:pt x="404" y="141"/>
                      <a:pt x="347" y="103"/>
                      <a:pt x="294" y="69"/>
                    </a:cubicBezTo>
                    <a:cubicBezTo>
                      <a:pt x="239" y="34"/>
                      <a:pt x="187" y="1"/>
                      <a:pt x="12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2491;p38">
                <a:extLst>
                  <a:ext uri="{FF2B5EF4-FFF2-40B4-BE49-F238E27FC236}">
                    <a16:creationId xmlns:a16="http://schemas.microsoft.com/office/drawing/2014/main" xmlns="" id="{18EA2F8C-7CE8-FA3D-2310-C82F64FAD64B}"/>
                  </a:ext>
                </a:extLst>
              </p:cNvPr>
              <p:cNvSpPr/>
              <p:nvPr/>
            </p:nvSpPr>
            <p:spPr>
              <a:xfrm>
                <a:off x="3714200" y="2050738"/>
                <a:ext cx="22732" cy="14814"/>
              </a:xfrm>
              <a:custGeom>
                <a:avLst/>
                <a:gdLst/>
                <a:ahLst/>
                <a:cxnLst/>
                <a:rect l="l" t="t" r="r" b="b"/>
                <a:pathLst>
                  <a:path w="689" h="449" extrusionOk="0">
                    <a:moveTo>
                      <a:pt x="179" y="0"/>
                    </a:moveTo>
                    <a:cubicBezTo>
                      <a:pt x="67" y="0"/>
                      <a:pt x="1" y="150"/>
                      <a:pt x="114" y="227"/>
                    </a:cubicBezTo>
                    <a:cubicBezTo>
                      <a:pt x="186" y="277"/>
                      <a:pt x="263" y="338"/>
                      <a:pt x="342" y="380"/>
                    </a:cubicBezTo>
                    <a:cubicBezTo>
                      <a:pt x="409" y="411"/>
                      <a:pt x="484" y="448"/>
                      <a:pt x="558" y="448"/>
                    </a:cubicBezTo>
                    <a:cubicBezTo>
                      <a:pt x="572" y="448"/>
                      <a:pt x="586" y="447"/>
                      <a:pt x="600" y="444"/>
                    </a:cubicBezTo>
                    <a:cubicBezTo>
                      <a:pt x="654" y="436"/>
                      <a:pt x="688" y="368"/>
                      <a:pt x="673" y="319"/>
                    </a:cubicBezTo>
                    <a:cubicBezTo>
                      <a:pt x="642" y="235"/>
                      <a:pt x="559" y="182"/>
                      <a:pt x="486" y="132"/>
                    </a:cubicBezTo>
                    <a:cubicBezTo>
                      <a:pt x="411" y="83"/>
                      <a:pt x="319" y="52"/>
                      <a:pt x="240" y="15"/>
                    </a:cubicBezTo>
                    <a:cubicBezTo>
                      <a:pt x="219" y="5"/>
                      <a:pt x="198" y="0"/>
                      <a:pt x="17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2492;p38">
                <a:extLst>
                  <a:ext uri="{FF2B5EF4-FFF2-40B4-BE49-F238E27FC236}">
                    <a16:creationId xmlns:a16="http://schemas.microsoft.com/office/drawing/2014/main" xmlns="" id="{9006EFCD-D8F2-9517-DB1A-83EC9FBF4B20}"/>
                  </a:ext>
                </a:extLst>
              </p:cNvPr>
              <p:cNvSpPr/>
              <p:nvPr/>
            </p:nvSpPr>
            <p:spPr>
              <a:xfrm>
                <a:off x="3635677" y="2152223"/>
                <a:ext cx="27417" cy="16694"/>
              </a:xfrm>
              <a:custGeom>
                <a:avLst/>
                <a:gdLst/>
                <a:ahLst/>
                <a:cxnLst/>
                <a:rect l="l" t="t" r="r" b="b"/>
                <a:pathLst>
                  <a:path w="831" h="506" extrusionOk="0">
                    <a:moveTo>
                      <a:pt x="173" y="0"/>
                    </a:moveTo>
                    <a:cubicBezTo>
                      <a:pt x="71" y="0"/>
                      <a:pt x="1" y="141"/>
                      <a:pt x="111" y="201"/>
                    </a:cubicBezTo>
                    <a:cubicBezTo>
                      <a:pt x="278" y="292"/>
                      <a:pt x="441" y="387"/>
                      <a:pt x="601" y="486"/>
                    </a:cubicBezTo>
                    <a:cubicBezTo>
                      <a:pt x="623" y="499"/>
                      <a:pt x="644" y="505"/>
                      <a:pt x="664" y="505"/>
                    </a:cubicBezTo>
                    <a:cubicBezTo>
                      <a:pt x="766" y="505"/>
                      <a:pt x="830" y="350"/>
                      <a:pt x="722" y="280"/>
                    </a:cubicBezTo>
                    <a:cubicBezTo>
                      <a:pt x="562" y="173"/>
                      <a:pt x="399" y="87"/>
                      <a:pt x="220" y="10"/>
                    </a:cubicBezTo>
                    <a:cubicBezTo>
                      <a:pt x="204" y="3"/>
                      <a:pt x="189" y="0"/>
                      <a:pt x="17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2493;p38">
                <a:extLst>
                  <a:ext uri="{FF2B5EF4-FFF2-40B4-BE49-F238E27FC236}">
                    <a16:creationId xmlns:a16="http://schemas.microsoft.com/office/drawing/2014/main" xmlns="" id="{0017F625-D0D6-8D27-DC51-1B3A5CF1187D}"/>
                  </a:ext>
                </a:extLst>
              </p:cNvPr>
              <p:cNvSpPr/>
              <p:nvPr/>
            </p:nvSpPr>
            <p:spPr>
              <a:xfrm>
                <a:off x="3775137" y="2043249"/>
                <a:ext cx="22204" cy="15539"/>
              </a:xfrm>
              <a:custGeom>
                <a:avLst/>
                <a:gdLst/>
                <a:ahLst/>
                <a:cxnLst/>
                <a:rect l="l" t="t" r="r" b="b"/>
                <a:pathLst>
                  <a:path w="673" h="471" extrusionOk="0">
                    <a:moveTo>
                      <a:pt x="123" y="0"/>
                    </a:moveTo>
                    <a:cubicBezTo>
                      <a:pt x="60" y="0"/>
                      <a:pt x="1" y="86"/>
                      <a:pt x="62" y="135"/>
                    </a:cubicBezTo>
                    <a:cubicBezTo>
                      <a:pt x="141" y="200"/>
                      <a:pt x="222" y="265"/>
                      <a:pt x="305" y="325"/>
                    </a:cubicBezTo>
                    <a:cubicBezTo>
                      <a:pt x="385" y="386"/>
                      <a:pt x="461" y="458"/>
                      <a:pt x="564" y="470"/>
                    </a:cubicBezTo>
                    <a:cubicBezTo>
                      <a:pt x="568" y="470"/>
                      <a:pt x="572" y="471"/>
                      <a:pt x="576" y="471"/>
                    </a:cubicBezTo>
                    <a:cubicBezTo>
                      <a:pt x="640" y="471"/>
                      <a:pt x="673" y="386"/>
                      <a:pt x="643" y="333"/>
                    </a:cubicBezTo>
                    <a:cubicBezTo>
                      <a:pt x="598" y="253"/>
                      <a:pt x="499" y="207"/>
                      <a:pt x="419" y="161"/>
                    </a:cubicBezTo>
                    <a:cubicBezTo>
                      <a:pt x="336" y="109"/>
                      <a:pt x="244" y="59"/>
                      <a:pt x="157" y="9"/>
                    </a:cubicBezTo>
                    <a:cubicBezTo>
                      <a:pt x="146" y="3"/>
                      <a:pt x="134" y="0"/>
                      <a:pt x="12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2494;p38">
                <a:extLst>
                  <a:ext uri="{FF2B5EF4-FFF2-40B4-BE49-F238E27FC236}">
                    <a16:creationId xmlns:a16="http://schemas.microsoft.com/office/drawing/2014/main" xmlns="" id="{883F184B-1A39-C723-B157-D1650B6CF389}"/>
                  </a:ext>
                </a:extLst>
              </p:cNvPr>
              <p:cNvSpPr/>
              <p:nvPr/>
            </p:nvSpPr>
            <p:spPr>
              <a:xfrm>
                <a:off x="3780580" y="2009630"/>
                <a:ext cx="30584" cy="19367"/>
              </a:xfrm>
              <a:custGeom>
                <a:avLst/>
                <a:gdLst/>
                <a:ahLst/>
                <a:cxnLst/>
                <a:rect l="l" t="t" r="r" b="b"/>
                <a:pathLst>
                  <a:path w="927" h="587" extrusionOk="0">
                    <a:moveTo>
                      <a:pt x="120" y="1"/>
                    </a:moveTo>
                    <a:cubicBezTo>
                      <a:pt x="42" y="1"/>
                      <a:pt x="1" y="125"/>
                      <a:pt x="79" y="166"/>
                    </a:cubicBezTo>
                    <a:cubicBezTo>
                      <a:pt x="327" y="294"/>
                      <a:pt x="536" y="470"/>
                      <a:pt x="794" y="580"/>
                    </a:cubicBezTo>
                    <a:cubicBezTo>
                      <a:pt x="803" y="585"/>
                      <a:pt x="813" y="587"/>
                      <a:pt x="823" y="587"/>
                    </a:cubicBezTo>
                    <a:cubicBezTo>
                      <a:pt x="873" y="587"/>
                      <a:pt x="927" y="538"/>
                      <a:pt x="889" y="485"/>
                    </a:cubicBezTo>
                    <a:cubicBezTo>
                      <a:pt x="703" y="226"/>
                      <a:pt x="436" y="108"/>
                      <a:pt x="148" y="6"/>
                    </a:cubicBezTo>
                    <a:cubicBezTo>
                      <a:pt x="138" y="3"/>
                      <a:pt x="129" y="1"/>
                      <a:pt x="12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2495;p38">
                <a:extLst>
                  <a:ext uri="{FF2B5EF4-FFF2-40B4-BE49-F238E27FC236}">
                    <a16:creationId xmlns:a16="http://schemas.microsoft.com/office/drawing/2014/main" xmlns="" id="{8F259229-B6A2-0718-D2C0-F7F12F07129F}"/>
                  </a:ext>
                </a:extLst>
              </p:cNvPr>
              <p:cNvSpPr/>
              <p:nvPr/>
            </p:nvSpPr>
            <p:spPr>
              <a:xfrm>
                <a:off x="3810703" y="2085017"/>
                <a:ext cx="19037" cy="16034"/>
              </a:xfrm>
              <a:custGeom>
                <a:avLst/>
                <a:gdLst/>
                <a:ahLst/>
                <a:cxnLst/>
                <a:rect l="l" t="t" r="r" b="b"/>
                <a:pathLst>
                  <a:path w="577" h="486" extrusionOk="0">
                    <a:moveTo>
                      <a:pt x="137" y="1"/>
                    </a:moveTo>
                    <a:cubicBezTo>
                      <a:pt x="57" y="1"/>
                      <a:pt x="1" y="112"/>
                      <a:pt x="63" y="180"/>
                    </a:cubicBezTo>
                    <a:cubicBezTo>
                      <a:pt x="162" y="291"/>
                      <a:pt x="269" y="439"/>
                      <a:pt x="421" y="481"/>
                    </a:cubicBezTo>
                    <a:cubicBezTo>
                      <a:pt x="432" y="484"/>
                      <a:pt x="442" y="486"/>
                      <a:pt x="452" y="486"/>
                    </a:cubicBezTo>
                    <a:cubicBezTo>
                      <a:pt x="532" y="486"/>
                      <a:pt x="577" y="396"/>
                      <a:pt x="546" y="322"/>
                    </a:cubicBezTo>
                    <a:cubicBezTo>
                      <a:pt x="481" y="180"/>
                      <a:pt x="311" y="97"/>
                      <a:pt x="189" y="17"/>
                    </a:cubicBezTo>
                    <a:cubicBezTo>
                      <a:pt x="171" y="6"/>
                      <a:pt x="154" y="1"/>
                      <a:pt x="13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2496;p38">
                <a:extLst>
                  <a:ext uri="{FF2B5EF4-FFF2-40B4-BE49-F238E27FC236}">
                    <a16:creationId xmlns:a16="http://schemas.microsoft.com/office/drawing/2014/main" xmlns="" id="{5239705D-4CC0-2620-597C-BF0618DF3DF7}"/>
                  </a:ext>
                </a:extLst>
              </p:cNvPr>
              <p:cNvSpPr/>
              <p:nvPr/>
            </p:nvSpPr>
            <p:spPr>
              <a:xfrm>
                <a:off x="3825945" y="2052256"/>
                <a:ext cx="22600" cy="22666"/>
              </a:xfrm>
              <a:custGeom>
                <a:avLst/>
                <a:gdLst/>
                <a:ahLst/>
                <a:cxnLst/>
                <a:rect l="l" t="t" r="r" b="b"/>
                <a:pathLst>
                  <a:path w="685" h="687" extrusionOk="0">
                    <a:moveTo>
                      <a:pt x="118" y="1"/>
                    </a:moveTo>
                    <a:cubicBezTo>
                      <a:pt x="49" y="1"/>
                      <a:pt x="0" y="88"/>
                      <a:pt x="31" y="159"/>
                    </a:cubicBezTo>
                    <a:cubicBezTo>
                      <a:pt x="77" y="257"/>
                      <a:pt x="133" y="341"/>
                      <a:pt x="202" y="429"/>
                    </a:cubicBezTo>
                    <a:cubicBezTo>
                      <a:pt x="270" y="524"/>
                      <a:pt x="354" y="585"/>
                      <a:pt x="442" y="657"/>
                    </a:cubicBezTo>
                    <a:cubicBezTo>
                      <a:pt x="466" y="677"/>
                      <a:pt x="495" y="686"/>
                      <a:pt x="522" y="686"/>
                    </a:cubicBezTo>
                    <a:cubicBezTo>
                      <a:pt x="607" y="686"/>
                      <a:pt x="685" y="604"/>
                      <a:pt x="628" y="512"/>
                    </a:cubicBezTo>
                    <a:cubicBezTo>
                      <a:pt x="567" y="409"/>
                      <a:pt x="514" y="315"/>
                      <a:pt x="430" y="231"/>
                    </a:cubicBezTo>
                    <a:cubicBezTo>
                      <a:pt x="351" y="147"/>
                      <a:pt x="267" y="78"/>
                      <a:pt x="172" y="18"/>
                    </a:cubicBezTo>
                    <a:cubicBezTo>
                      <a:pt x="153" y="6"/>
                      <a:pt x="135" y="1"/>
                      <a:pt x="11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2497;p38">
                <a:extLst>
                  <a:ext uri="{FF2B5EF4-FFF2-40B4-BE49-F238E27FC236}">
                    <a16:creationId xmlns:a16="http://schemas.microsoft.com/office/drawing/2014/main" xmlns="" id="{559E84A5-6639-D9AE-215B-75469D3CADA5}"/>
                  </a:ext>
                </a:extLst>
              </p:cNvPr>
              <p:cNvSpPr/>
              <p:nvPr/>
            </p:nvSpPr>
            <p:spPr>
              <a:xfrm>
                <a:off x="3857816" y="2124773"/>
                <a:ext cx="23029" cy="17981"/>
              </a:xfrm>
              <a:custGeom>
                <a:avLst/>
                <a:gdLst/>
                <a:ahLst/>
                <a:cxnLst/>
                <a:rect l="l" t="t" r="r" b="b"/>
                <a:pathLst>
                  <a:path w="698" h="545" extrusionOk="0">
                    <a:moveTo>
                      <a:pt x="119" y="1"/>
                    </a:moveTo>
                    <a:cubicBezTo>
                      <a:pt x="53" y="1"/>
                      <a:pt x="0" y="93"/>
                      <a:pt x="57" y="143"/>
                    </a:cubicBezTo>
                    <a:cubicBezTo>
                      <a:pt x="141" y="219"/>
                      <a:pt x="225" y="295"/>
                      <a:pt x="308" y="367"/>
                    </a:cubicBezTo>
                    <a:cubicBezTo>
                      <a:pt x="381" y="428"/>
                      <a:pt x="464" y="526"/>
                      <a:pt x="563" y="542"/>
                    </a:cubicBezTo>
                    <a:cubicBezTo>
                      <a:pt x="571" y="543"/>
                      <a:pt x="579" y="544"/>
                      <a:pt x="586" y="544"/>
                    </a:cubicBezTo>
                    <a:cubicBezTo>
                      <a:pt x="656" y="544"/>
                      <a:pt x="697" y="478"/>
                      <a:pt x="669" y="409"/>
                    </a:cubicBezTo>
                    <a:cubicBezTo>
                      <a:pt x="632" y="317"/>
                      <a:pt x="513" y="257"/>
                      <a:pt x="434" y="203"/>
                    </a:cubicBezTo>
                    <a:cubicBezTo>
                      <a:pt x="343" y="139"/>
                      <a:pt x="251" y="78"/>
                      <a:pt x="160" y="14"/>
                    </a:cubicBezTo>
                    <a:cubicBezTo>
                      <a:pt x="146" y="5"/>
                      <a:pt x="132" y="1"/>
                      <a:pt x="11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2498;p38">
                <a:extLst>
                  <a:ext uri="{FF2B5EF4-FFF2-40B4-BE49-F238E27FC236}">
                    <a16:creationId xmlns:a16="http://schemas.microsoft.com/office/drawing/2014/main" xmlns="" id="{5A464F10-B034-41B6-8A84-AED71B6A3C3B}"/>
                  </a:ext>
                </a:extLst>
              </p:cNvPr>
              <p:cNvSpPr/>
              <p:nvPr/>
            </p:nvSpPr>
            <p:spPr>
              <a:xfrm>
                <a:off x="3872234" y="2092441"/>
                <a:ext cx="20983" cy="21247"/>
              </a:xfrm>
              <a:custGeom>
                <a:avLst/>
                <a:gdLst/>
                <a:ahLst/>
                <a:cxnLst/>
                <a:rect l="l" t="t" r="r" b="b"/>
                <a:pathLst>
                  <a:path w="636" h="644" extrusionOk="0">
                    <a:moveTo>
                      <a:pt x="145" y="1"/>
                    </a:moveTo>
                    <a:cubicBezTo>
                      <a:pt x="53" y="1"/>
                      <a:pt x="1" y="100"/>
                      <a:pt x="43" y="180"/>
                    </a:cubicBezTo>
                    <a:cubicBezTo>
                      <a:pt x="84" y="264"/>
                      <a:pt x="168" y="317"/>
                      <a:pt x="225" y="393"/>
                    </a:cubicBezTo>
                    <a:cubicBezTo>
                      <a:pt x="286" y="476"/>
                      <a:pt x="313" y="576"/>
                      <a:pt x="411" y="617"/>
                    </a:cubicBezTo>
                    <a:cubicBezTo>
                      <a:pt x="433" y="636"/>
                      <a:pt x="458" y="644"/>
                      <a:pt x="483" y="644"/>
                    </a:cubicBezTo>
                    <a:cubicBezTo>
                      <a:pt x="538" y="644"/>
                      <a:pt x="591" y="602"/>
                      <a:pt x="601" y="541"/>
                    </a:cubicBezTo>
                    <a:cubicBezTo>
                      <a:pt x="636" y="469"/>
                      <a:pt x="624" y="404"/>
                      <a:pt x="578" y="332"/>
                    </a:cubicBezTo>
                    <a:cubicBezTo>
                      <a:pt x="548" y="279"/>
                      <a:pt x="510" y="225"/>
                      <a:pt x="464" y="180"/>
                    </a:cubicBezTo>
                    <a:cubicBezTo>
                      <a:pt x="385" y="92"/>
                      <a:pt x="267" y="1"/>
                      <a:pt x="14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2499;p38">
                <a:extLst>
                  <a:ext uri="{FF2B5EF4-FFF2-40B4-BE49-F238E27FC236}">
                    <a16:creationId xmlns:a16="http://schemas.microsoft.com/office/drawing/2014/main" xmlns="" id="{08DAB5FF-C455-41E1-9204-7094AE514358}"/>
                  </a:ext>
                </a:extLst>
              </p:cNvPr>
              <p:cNvSpPr/>
              <p:nvPr/>
            </p:nvSpPr>
            <p:spPr>
              <a:xfrm>
                <a:off x="3897572" y="2144833"/>
                <a:ext cx="19103" cy="15902"/>
              </a:xfrm>
              <a:custGeom>
                <a:avLst/>
                <a:gdLst/>
                <a:ahLst/>
                <a:cxnLst/>
                <a:rect l="l" t="t" r="r" b="b"/>
                <a:pathLst>
                  <a:path w="579" h="482" extrusionOk="0">
                    <a:moveTo>
                      <a:pt x="144" y="1"/>
                    </a:moveTo>
                    <a:cubicBezTo>
                      <a:pt x="63" y="1"/>
                      <a:pt x="0" y="116"/>
                      <a:pt x="69" y="185"/>
                    </a:cubicBezTo>
                    <a:cubicBezTo>
                      <a:pt x="126" y="242"/>
                      <a:pt x="180" y="306"/>
                      <a:pt x="244" y="360"/>
                    </a:cubicBezTo>
                    <a:cubicBezTo>
                      <a:pt x="308" y="413"/>
                      <a:pt x="380" y="481"/>
                      <a:pt x="468" y="481"/>
                    </a:cubicBezTo>
                    <a:cubicBezTo>
                      <a:pt x="470" y="482"/>
                      <a:pt x="472" y="482"/>
                      <a:pt x="473" y="482"/>
                    </a:cubicBezTo>
                    <a:cubicBezTo>
                      <a:pt x="539" y="482"/>
                      <a:pt x="578" y="415"/>
                      <a:pt x="567" y="356"/>
                    </a:cubicBezTo>
                    <a:cubicBezTo>
                      <a:pt x="552" y="276"/>
                      <a:pt x="464" y="211"/>
                      <a:pt x="403" y="162"/>
                    </a:cubicBezTo>
                    <a:cubicBezTo>
                      <a:pt x="339" y="109"/>
                      <a:pt x="266" y="67"/>
                      <a:pt x="198" y="18"/>
                    </a:cubicBezTo>
                    <a:cubicBezTo>
                      <a:pt x="180" y="6"/>
                      <a:pt x="162" y="1"/>
                      <a:pt x="14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2500;p38">
                <a:extLst>
                  <a:ext uri="{FF2B5EF4-FFF2-40B4-BE49-F238E27FC236}">
                    <a16:creationId xmlns:a16="http://schemas.microsoft.com/office/drawing/2014/main" xmlns="" id="{E5F516C5-6801-9EC3-60B4-812EAEB394D8}"/>
                  </a:ext>
                </a:extLst>
              </p:cNvPr>
              <p:cNvSpPr/>
              <p:nvPr/>
            </p:nvSpPr>
            <p:spPr>
              <a:xfrm>
                <a:off x="3926671" y="2076934"/>
                <a:ext cx="9205" cy="16727"/>
              </a:xfrm>
              <a:custGeom>
                <a:avLst/>
                <a:gdLst/>
                <a:ahLst/>
                <a:cxnLst/>
                <a:rect l="l" t="t" r="r" b="b"/>
                <a:pathLst>
                  <a:path w="279" h="507" extrusionOk="0">
                    <a:moveTo>
                      <a:pt x="188" y="0"/>
                    </a:moveTo>
                    <a:cubicBezTo>
                      <a:pt x="158" y="0"/>
                      <a:pt x="128" y="17"/>
                      <a:pt x="114" y="57"/>
                    </a:cubicBezTo>
                    <a:cubicBezTo>
                      <a:pt x="96" y="121"/>
                      <a:pt x="73" y="186"/>
                      <a:pt x="54" y="255"/>
                    </a:cubicBezTo>
                    <a:cubicBezTo>
                      <a:pt x="35" y="316"/>
                      <a:pt x="0" y="380"/>
                      <a:pt x="28" y="444"/>
                    </a:cubicBezTo>
                    <a:cubicBezTo>
                      <a:pt x="39" y="483"/>
                      <a:pt x="73" y="507"/>
                      <a:pt x="108" y="507"/>
                    </a:cubicBezTo>
                    <a:cubicBezTo>
                      <a:pt x="128" y="507"/>
                      <a:pt x="148" y="499"/>
                      <a:pt x="165" y="483"/>
                    </a:cubicBezTo>
                    <a:cubicBezTo>
                      <a:pt x="217" y="437"/>
                      <a:pt x="221" y="369"/>
                      <a:pt x="233" y="304"/>
                    </a:cubicBezTo>
                    <a:lnTo>
                      <a:pt x="267" y="99"/>
                    </a:lnTo>
                    <a:cubicBezTo>
                      <a:pt x="278" y="39"/>
                      <a:pt x="233" y="0"/>
                      <a:pt x="188"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2501;p38">
                <a:extLst>
                  <a:ext uri="{FF2B5EF4-FFF2-40B4-BE49-F238E27FC236}">
                    <a16:creationId xmlns:a16="http://schemas.microsoft.com/office/drawing/2014/main" xmlns="" id="{649F627D-E8B0-DA2F-7A46-E0F1405DE7A1}"/>
                  </a:ext>
                </a:extLst>
              </p:cNvPr>
              <p:cNvSpPr/>
              <p:nvPr/>
            </p:nvSpPr>
            <p:spPr>
              <a:xfrm>
                <a:off x="3913012" y="2045229"/>
                <a:ext cx="12174" cy="19631"/>
              </a:xfrm>
              <a:custGeom>
                <a:avLst/>
                <a:gdLst/>
                <a:ahLst/>
                <a:cxnLst/>
                <a:rect l="l" t="t" r="r" b="b"/>
                <a:pathLst>
                  <a:path w="369" h="595" extrusionOk="0">
                    <a:moveTo>
                      <a:pt x="258" y="1"/>
                    </a:moveTo>
                    <a:cubicBezTo>
                      <a:pt x="219" y="1"/>
                      <a:pt x="178" y="21"/>
                      <a:pt x="160" y="68"/>
                    </a:cubicBezTo>
                    <a:cubicBezTo>
                      <a:pt x="126" y="147"/>
                      <a:pt x="91" y="223"/>
                      <a:pt x="61" y="303"/>
                    </a:cubicBezTo>
                    <a:cubicBezTo>
                      <a:pt x="46" y="341"/>
                      <a:pt x="19" y="383"/>
                      <a:pt x="12" y="424"/>
                    </a:cubicBezTo>
                    <a:cubicBezTo>
                      <a:pt x="0" y="463"/>
                      <a:pt x="16" y="497"/>
                      <a:pt x="19" y="535"/>
                    </a:cubicBezTo>
                    <a:cubicBezTo>
                      <a:pt x="26" y="576"/>
                      <a:pt x="61" y="594"/>
                      <a:pt x="97" y="594"/>
                    </a:cubicBezTo>
                    <a:cubicBezTo>
                      <a:pt x="120" y="594"/>
                      <a:pt x="143" y="587"/>
                      <a:pt x="160" y="573"/>
                    </a:cubicBezTo>
                    <a:cubicBezTo>
                      <a:pt x="194" y="542"/>
                      <a:pt x="217" y="528"/>
                      <a:pt x="232" y="486"/>
                    </a:cubicBezTo>
                    <a:cubicBezTo>
                      <a:pt x="251" y="447"/>
                      <a:pt x="259" y="402"/>
                      <a:pt x="270" y="364"/>
                    </a:cubicBezTo>
                    <a:cubicBezTo>
                      <a:pt x="297" y="280"/>
                      <a:pt x="319" y="200"/>
                      <a:pt x="346" y="117"/>
                    </a:cubicBezTo>
                    <a:cubicBezTo>
                      <a:pt x="369" y="44"/>
                      <a:pt x="315" y="1"/>
                      <a:pt x="25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2502;p38">
                <a:extLst>
                  <a:ext uri="{FF2B5EF4-FFF2-40B4-BE49-F238E27FC236}">
                    <a16:creationId xmlns:a16="http://schemas.microsoft.com/office/drawing/2014/main" xmlns="" id="{90DCC1BA-653E-9866-F55C-9366547E6ABA}"/>
                  </a:ext>
                </a:extLst>
              </p:cNvPr>
              <p:cNvSpPr/>
              <p:nvPr/>
            </p:nvSpPr>
            <p:spPr>
              <a:xfrm>
                <a:off x="3957255" y="1985578"/>
                <a:ext cx="12108" cy="14022"/>
              </a:xfrm>
              <a:custGeom>
                <a:avLst/>
                <a:gdLst/>
                <a:ahLst/>
                <a:cxnLst/>
                <a:rect l="l" t="t" r="r" b="b"/>
                <a:pathLst>
                  <a:path w="367" h="425" extrusionOk="0">
                    <a:moveTo>
                      <a:pt x="226" y="1"/>
                    </a:moveTo>
                    <a:cubicBezTo>
                      <a:pt x="161" y="5"/>
                      <a:pt x="119" y="43"/>
                      <a:pt x="96" y="104"/>
                    </a:cubicBezTo>
                    <a:cubicBezTo>
                      <a:pt x="98" y="97"/>
                      <a:pt x="99" y="94"/>
                      <a:pt x="99" y="94"/>
                    </a:cubicBezTo>
                    <a:lnTo>
                      <a:pt x="99" y="94"/>
                    </a:lnTo>
                    <a:cubicBezTo>
                      <a:pt x="99" y="94"/>
                      <a:pt x="98" y="96"/>
                      <a:pt x="96" y="100"/>
                    </a:cubicBezTo>
                    <a:cubicBezTo>
                      <a:pt x="89" y="115"/>
                      <a:pt x="82" y="126"/>
                      <a:pt x="77" y="142"/>
                    </a:cubicBezTo>
                    <a:cubicBezTo>
                      <a:pt x="73" y="157"/>
                      <a:pt x="73" y="172"/>
                      <a:pt x="73" y="188"/>
                    </a:cubicBezTo>
                    <a:cubicBezTo>
                      <a:pt x="70" y="206"/>
                      <a:pt x="62" y="218"/>
                      <a:pt x="54" y="233"/>
                    </a:cubicBezTo>
                    <a:cubicBezTo>
                      <a:pt x="0" y="324"/>
                      <a:pt x="82" y="425"/>
                      <a:pt x="168" y="425"/>
                    </a:cubicBezTo>
                    <a:cubicBezTo>
                      <a:pt x="197" y="425"/>
                      <a:pt x="227" y="413"/>
                      <a:pt x="252" y="385"/>
                    </a:cubicBezTo>
                    <a:cubicBezTo>
                      <a:pt x="282" y="355"/>
                      <a:pt x="310" y="316"/>
                      <a:pt x="332" y="279"/>
                    </a:cubicBezTo>
                    <a:lnTo>
                      <a:pt x="332" y="279"/>
                    </a:lnTo>
                    <a:cubicBezTo>
                      <a:pt x="326" y="284"/>
                      <a:pt x="323" y="286"/>
                      <a:pt x="322" y="286"/>
                    </a:cubicBezTo>
                    <a:cubicBezTo>
                      <a:pt x="320" y="286"/>
                      <a:pt x="329" y="276"/>
                      <a:pt x="347" y="256"/>
                    </a:cubicBezTo>
                    <a:cubicBezTo>
                      <a:pt x="359" y="233"/>
                      <a:pt x="366" y="206"/>
                      <a:pt x="366" y="179"/>
                    </a:cubicBezTo>
                    <a:cubicBezTo>
                      <a:pt x="366" y="153"/>
                      <a:pt x="363" y="126"/>
                      <a:pt x="359" y="104"/>
                    </a:cubicBezTo>
                    <a:cubicBezTo>
                      <a:pt x="347" y="46"/>
                      <a:pt x="279" y="1"/>
                      <a:pt x="22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2503;p38">
                <a:extLst>
                  <a:ext uri="{FF2B5EF4-FFF2-40B4-BE49-F238E27FC236}">
                    <a16:creationId xmlns:a16="http://schemas.microsoft.com/office/drawing/2014/main" xmlns="" id="{3BC809C3-FFAA-493A-5192-944A863E8322}"/>
                  </a:ext>
                </a:extLst>
              </p:cNvPr>
              <p:cNvSpPr/>
              <p:nvPr/>
            </p:nvSpPr>
            <p:spPr>
              <a:xfrm>
                <a:off x="3920634" y="1962054"/>
                <a:ext cx="15177" cy="24019"/>
              </a:xfrm>
              <a:custGeom>
                <a:avLst/>
                <a:gdLst/>
                <a:ahLst/>
                <a:cxnLst/>
                <a:rect l="l" t="t" r="r" b="b"/>
                <a:pathLst>
                  <a:path w="460" h="728" extrusionOk="0">
                    <a:moveTo>
                      <a:pt x="343" y="1"/>
                    </a:moveTo>
                    <a:cubicBezTo>
                      <a:pt x="311" y="1"/>
                      <a:pt x="279" y="15"/>
                      <a:pt x="256" y="48"/>
                    </a:cubicBezTo>
                    <a:cubicBezTo>
                      <a:pt x="191" y="143"/>
                      <a:pt x="134" y="231"/>
                      <a:pt x="85" y="338"/>
                    </a:cubicBezTo>
                    <a:cubicBezTo>
                      <a:pt x="62" y="383"/>
                      <a:pt x="35" y="433"/>
                      <a:pt x="20" y="482"/>
                    </a:cubicBezTo>
                    <a:cubicBezTo>
                      <a:pt x="1" y="547"/>
                      <a:pt x="20" y="589"/>
                      <a:pt x="32" y="650"/>
                    </a:cubicBezTo>
                    <a:cubicBezTo>
                      <a:pt x="44" y="703"/>
                      <a:pt x="89" y="728"/>
                      <a:pt x="136" y="728"/>
                    </a:cubicBezTo>
                    <a:cubicBezTo>
                      <a:pt x="166" y="728"/>
                      <a:pt x="196" y="718"/>
                      <a:pt x="218" y="699"/>
                    </a:cubicBezTo>
                    <a:cubicBezTo>
                      <a:pt x="264" y="657"/>
                      <a:pt x="290" y="641"/>
                      <a:pt x="317" y="585"/>
                    </a:cubicBezTo>
                    <a:cubicBezTo>
                      <a:pt x="336" y="539"/>
                      <a:pt x="348" y="482"/>
                      <a:pt x="362" y="433"/>
                    </a:cubicBezTo>
                    <a:cubicBezTo>
                      <a:pt x="393" y="330"/>
                      <a:pt x="416" y="227"/>
                      <a:pt x="442" y="125"/>
                    </a:cubicBezTo>
                    <a:cubicBezTo>
                      <a:pt x="460" y="51"/>
                      <a:pt x="403" y="1"/>
                      <a:pt x="34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2504;p38">
                <a:extLst>
                  <a:ext uri="{FF2B5EF4-FFF2-40B4-BE49-F238E27FC236}">
                    <a16:creationId xmlns:a16="http://schemas.microsoft.com/office/drawing/2014/main" xmlns="" id="{FA8ACEA9-0695-AAF6-E583-C96B16468C88}"/>
                  </a:ext>
                </a:extLst>
              </p:cNvPr>
              <p:cNvSpPr/>
              <p:nvPr/>
            </p:nvSpPr>
            <p:spPr>
              <a:xfrm>
                <a:off x="3943728" y="1923519"/>
                <a:ext cx="12075" cy="18080"/>
              </a:xfrm>
              <a:custGeom>
                <a:avLst/>
                <a:gdLst/>
                <a:ahLst/>
                <a:cxnLst/>
                <a:rect l="l" t="t" r="r" b="b"/>
                <a:pathLst>
                  <a:path w="366" h="548" extrusionOk="0">
                    <a:moveTo>
                      <a:pt x="214" y="1"/>
                    </a:moveTo>
                    <a:cubicBezTo>
                      <a:pt x="173" y="1"/>
                      <a:pt x="132" y="21"/>
                      <a:pt x="107" y="61"/>
                    </a:cubicBezTo>
                    <a:cubicBezTo>
                      <a:pt x="73" y="118"/>
                      <a:pt x="85" y="190"/>
                      <a:pt x="65" y="255"/>
                    </a:cubicBezTo>
                    <a:cubicBezTo>
                      <a:pt x="43" y="330"/>
                      <a:pt x="1" y="407"/>
                      <a:pt x="54" y="483"/>
                    </a:cubicBezTo>
                    <a:cubicBezTo>
                      <a:pt x="75" y="519"/>
                      <a:pt x="114" y="548"/>
                      <a:pt x="156" y="548"/>
                    </a:cubicBezTo>
                    <a:cubicBezTo>
                      <a:pt x="159" y="548"/>
                      <a:pt x="161" y="548"/>
                      <a:pt x="164" y="548"/>
                    </a:cubicBezTo>
                    <a:cubicBezTo>
                      <a:pt x="297" y="540"/>
                      <a:pt x="343" y="418"/>
                      <a:pt x="355" y="304"/>
                    </a:cubicBezTo>
                    <a:cubicBezTo>
                      <a:pt x="366" y="216"/>
                      <a:pt x="366" y="99"/>
                      <a:pt x="297" y="34"/>
                    </a:cubicBezTo>
                    <a:cubicBezTo>
                      <a:pt x="273" y="12"/>
                      <a:pt x="244" y="1"/>
                      <a:pt x="21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2505;p38">
                <a:extLst>
                  <a:ext uri="{FF2B5EF4-FFF2-40B4-BE49-F238E27FC236}">
                    <a16:creationId xmlns:a16="http://schemas.microsoft.com/office/drawing/2014/main" xmlns="" id="{32F16690-1532-8E65-7DF8-B71DF3092C7C}"/>
                  </a:ext>
                </a:extLst>
              </p:cNvPr>
              <p:cNvSpPr/>
              <p:nvPr/>
            </p:nvSpPr>
            <p:spPr>
              <a:xfrm>
                <a:off x="3985629" y="1912731"/>
                <a:ext cx="18113" cy="26229"/>
              </a:xfrm>
              <a:custGeom>
                <a:avLst/>
                <a:gdLst/>
                <a:ahLst/>
                <a:cxnLst/>
                <a:rect l="l" t="t" r="r" b="b"/>
                <a:pathLst>
                  <a:path w="549" h="795" extrusionOk="0">
                    <a:moveTo>
                      <a:pt x="427" y="1"/>
                    </a:moveTo>
                    <a:cubicBezTo>
                      <a:pt x="400" y="1"/>
                      <a:pt x="371" y="14"/>
                      <a:pt x="350" y="46"/>
                    </a:cubicBezTo>
                    <a:cubicBezTo>
                      <a:pt x="240" y="217"/>
                      <a:pt x="1" y="487"/>
                      <a:pt x="77" y="703"/>
                    </a:cubicBezTo>
                    <a:cubicBezTo>
                      <a:pt x="93" y="751"/>
                      <a:pt x="145" y="795"/>
                      <a:pt x="199" y="795"/>
                    </a:cubicBezTo>
                    <a:cubicBezTo>
                      <a:pt x="218" y="795"/>
                      <a:pt x="237" y="789"/>
                      <a:pt x="255" y="776"/>
                    </a:cubicBezTo>
                    <a:cubicBezTo>
                      <a:pt x="434" y="639"/>
                      <a:pt x="431" y="343"/>
                      <a:pt x="517" y="145"/>
                    </a:cubicBezTo>
                    <a:cubicBezTo>
                      <a:pt x="549" y="68"/>
                      <a:pt x="490" y="1"/>
                      <a:pt x="42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2506;p38">
                <a:extLst>
                  <a:ext uri="{FF2B5EF4-FFF2-40B4-BE49-F238E27FC236}">
                    <a16:creationId xmlns:a16="http://schemas.microsoft.com/office/drawing/2014/main" xmlns="" id="{E44E706E-32A9-A716-FC84-AD03A2B559C7}"/>
                  </a:ext>
                </a:extLst>
              </p:cNvPr>
              <p:cNvSpPr/>
              <p:nvPr/>
            </p:nvSpPr>
            <p:spPr>
              <a:xfrm>
                <a:off x="4020370" y="1924377"/>
                <a:ext cx="16760" cy="23623"/>
              </a:xfrm>
              <a:custGeom>
                <a:avLst/>
                <a:gdLst/>
                <a:ahLst/>
                <a:cxnLst/>
                <a:rect l="l" t="t" r="r" b="b"/>
                <a:pathLst>
                  <a:path w="508" h="716" extrusionOk="0">
                    <a:moveTo>
                      <a:pt x="414" y="1"/>
                    </a:moveTo>
                    <a:cubicBezTo>
                      <a:pt x="388" y="1"/>
                      <a:pt x="363" y="11"/>
                      <a:pt x="347" y="35"/>
                    </a:cubicBezTo>
                    <a:cubicBezTo>
                      <a:pt x="275" y="137"/>
                      <a:pt x="199" y="229"/>
                      <a:pt x="138" y="335"/>
                    </a:cubicBezTo>
                    <a:cubicBezTo>
                      <a:pt x="80" y="430"/>
                      <a:pt x="1" y="529"/>
                      <a:pt x="39" y="643"/>
                    </a:cubicBezTo>
                    <a:cubicBezTo>
                      <a:pt x="51" y="684"/>
                      <a:pt x="91" y="715"/>
                      <a:pt x="132" y="715"/>
                    </a:cubicBezTo>
                    <a:cubicBezTo>
                      <a:pt x="141" y="715"/>
                      <a:pt x="149" y="714"/>
                      <a:pt x="157" y="711"/>
                    </a:cubicBezTo>
                    <a:cubicBezTo>
                      <a:pt x="282" y="669"/>
                      <a:pt x="313" y="552"/>
                      <a:pt x="362" y="441"/>
                    </a:cubicBezTo>
                    <a:cubicBezTo>
                      <a:pt x="411" y="327"/>
                      <a:pt x="442" y="209"/>
                      <a:pt x="487" y="92"/>
                    </a:cubicBezTo>
                    <a:cubicBezTo>
                      <a:pt x="507" y="37"/>
                      <a:pt x="461" y="1"/>
                      <a:pt x="41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2507;p38">
                <a:extLst>
                  <a:ext uri="{FF2B5EF4-FFF2-40B4-BE49-F238E27FC236}">
                    <a16:creationId xmlns:a16="http://schemas.microsoft.com/office/drawing/2014/main" xmlns="" id="{BF107EEF-ACAD-4010-24C0-F303F3EA7B83}"/>
                  </a:ext>
                </a:extLst>
              </p:cNvPr>
              <p:cNvSpPr/>
              <p:nvPr/>
            </p:nvSpPr>
            <p:spPr>
              <a:xfrm>
                <a:off x="4057387" y="1948494"/>
                <a:ext cx="14517" cy="21907"/>
              </a:xfrm>
              <a:custGeom>
                <a:avLst/>
                <a:gdLst/>
                <a:ahLst/>
                <a:cxnLst/>
                <a:rect l="l" t="t" r="r" b="b"/>
                <a:pathLst>
                  <a:path w="440" h="664" extrusionOk="0">
                    <a:moveTo>
                      <a:pt x="352" y="0"/>
                    </a:moveTo>
                    <a:cubicBezTo>
                      <a:pt x="329" y="0"/>
                      <a:pt x="307" y="7"/>
                      <a:pt x="289" y="22"/>
                    </a:cubicBezTo>
                    <a:cubicBezTo>
                      <a:pt x="213" y="91"/>
                      <a:pt x="153" y="182"/>
                      <a:pt x="114" y="277"/>
                    </a:cubicBezTo>
                    <a:cubicBezTo>
                      <a:pt x="69" y="380"/>
                      <a:pt x="0" y="490"/>
                      <a:pt x="65" y="600"/>
                    </a:cubicBezTo>
                    <a:cubicBezTo>
                      <a:pt x="90" y="642"/>
                      <a:pt x="133" y="664"/>
                      <a:pt x="177" y="664"/>
                    </a:cubicBezTo>
                    <a:cubicBezTo>
                      <a:pt x="201" y="664"/>
                      <a:pt x="225" y="658"/>
                      <a:pt x="247" y="646"/>
                    </a:cubicBezTo>
                    <a:cubicBezTo>
                      <a:pt x="350" y="593"/>
                      <a:pt x="354" y="475"/>
                      <a:pt x="384" y="372"/>
                    </a:cubicBezTo>
                    <a:cubicBezTo>
                      <a:pt x="411" y="281"/>
                      <a:pt x="434" y="182"/>
                      <a:pt x="437" y="83"/>
                    </a:cubicBezTo>
                    <a:cubicBezTo>
                      <a:pt x="440" y="30"/>
                      <a:pt x="396" y="0"/>
                      <a:pt x="35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2508;p38">
                <a:extLst>
                  <a:ext uri="{FF2B5EF4-FFF2-40B4-BE49-F238E27FC236}">
                    <a16:creationId xmlns:a16="http://schemas.microsoft.com/office/drawing/2014/main" xmlns="" id="{0D13E19E-5102-3D51-8E3D-A76C48CAF5CA}"/>
                  </a:ext>
                </a:extLst>
              </p:cNvPr>
              <p:cNvSpPr/>
              <p:nvPr/>
            </p:nvSpPr>
            <p:spPr>
              <a:xfrm>
                <a:off x="4070815" y="1893298"/>
                <a:ext cx="17222" cy="19301"/>
              </a:xfrm>
              <a:custGeom>
                <a:avLst/>
                <a:gdLst/>
                <a:ahLst/>
                <a:cxnLst/>
                <a:rect l="l" t="t" r="r" b="b"/>
                <a:pathLst>
                  <a:path w="522" h="585" extrusionOk="0">
                    <a:moveTo>
                      <a:pt x="348" y="1"/>
                    </a:moveTo>
                    <a:cubicBezTo>
                      <a:pt x="327" y="1"/>
                      <a:pt x="305" y="9"/>
                      <a:pt x="289" y="26"/>
                    </a:cubicBezTo>
                    <a:cubicBezTo>
                      <a:pt x="205" y="118"/>
                      <a:pt x="167" y="228"/>
                      <a:pt x="69" y="307"/>
                    </a:cubicBezTo>
                    <a:cubicBezTo>
                      <a:pt x="0" y="361"/>
                      <a:pt x="11" y="479"/>
                      <a:pt x="69" y="536"/>
                    </a:cubicBezTo>
                    <a:cubicBezTo>
                      <a:pt x="100" y="567"/>
                      <a:pt x="145" y="584"/>
                      <a:pt x="190" y="584"/>
                    </a:cubicBezTo>
                    <a:cubicBezTo>
                      <a:pt x="232" y="584"/>
                      <a:pt x="273" y="569"/>
                      <a:pt x="300" y="536"/>
                    </a:cubicBezTo>
                    <a:cubicBezTo>
                      <a:pt x="411" y="411"/>
                      <a:pt x="521" y="213"/>
                      <a:pt x="426" y="46"/>
                    </a:cubicBezTo>
                    <a:cubicBezTo>
                      <a:pt x="410" y="17"/>
                      <a:pt x="379" y="1"/>
                      <a:pt x="34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2509;p38">
                <a:extLst>
                  <a:ext uri="{FF2B5EF4-FFF2-40B4-BE49-F238E27FC236}">
                    <a16:creationId xmlns:a16="http://schemas.microsoft.com/office/drawing/2014/main" xmlns="" id="{0A935798-37FF-6A9C-2DC9-7B61B1C7931A}"/>
                  </a:ext>
                </a:extLst>
              </p:cNvPr>
              <p:cNvSpPr/>
              <p:nvPr/>
            </p:nvSpPr>
            <p:spPr>
              <a:xfrm>
                <a:off x="4039077" y="1859184"/>
                <a:ext cx="13593" cy="24975"/>
              </a:xfrm>
              <a:custGeom>
                <a:avLst/>
                <a:gdLst/>
                <a:ahLst/>
                <a:cxnLst/>
                <a:rect l="l" t="t" r="r" b="b"/>
                <a:pathLst>
                  <a:path w="412" h="757" extrusionOk="0">
                    <a:moveTo>
                      <a:pt x="280" y="0"/>
                    </a:moveTo>
                    <a:cubicBezTo>
                      <a:pt x="249" y="0"/>
                      <a:pt x="221" y="15"/>
                      <a:pt x="206" y="53"/>
                    </a:cubicBezTo>
                    <a:cubicBezTo>
                      <a:pt x="164" y="152"/>
                      <a:pt x="118" y="246"/>
                      <a:pt x="80" y="350"/>
                    </a:cubicBezTo>
                    <a:cubicBezTo>
                      <a:pt x="65" y="399"/>
                      <a:pt x="38" y="444"/>
                      <a:pt x="23" y="494"/>
                    </a:cubicBezTo>
                    <a:cubicBezTo>
                      <a:pt x="0" y="551"/>
                      <a:pt x="11" y="604"/>
                      <a:pt x="20" y="665"/>
                    </a:cubicBezTo>
                    <a:cubicBezTo>
                      <a:pt x="28" y="730"/>
                      <a:pt x="79" y="756"/>
                      <a:pt x="134" y="756"/>
                    </a:cubicBezTo>
                    <a:cubicBezTo>
                      <a:pt x="172" y="756"/>
                      <a:pt x="211" y="744"/>
                      <a:pt x="240" y="722"/>
                    </a:cubicBezTo>
                    <a:cubicBezTo>
                      <a:pt x="407" y="592"/>
                      <a:pt x="411" y="300"/>
                      <a:pt x="396" y="102"/>
                    </a:cubicBezTo>
                    <a:cubicBezTo>
                      <a:pt x="391" y="47"/>
                      <a:pt x="332" y="0"/>
                      <a:pt x="28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2510;p38">
                <a:extLst>
                  <a:ext uri="{FF2B5EF4-FFF2-40B4-BE49-F238E27FC236}">
                    <a16:creationId xmlns:a16="http://schemas.microsoft.com/office/drawing/2014/main" xmlns="" id="{4F819089-3AAF-1982-D389-7B16B04B1920}"/>
                  </a:ext>
                </a:extLst>
              </p:cNvPr>
              <p:cNvSpPr/>
              <p:nvPr/>
            </p:nvSpPr>
            <p:spPr>
              <a:xfrm>
                <a:off x="3993679" y="1862846"/>
                <a:ext cx="15309" cy="23326"/>
              </a:xfrm>
              <a:custGeom>
                <a:avLst/>
                <a:gdLst/>
                <a:ahLst/>
                <a:cxnLst/>
                <a:rect l="l" t="t" r="r" b="b"/>
                <a:pathLst>
                  <a:path w="464" h="707" extrusionOk="0">
                    <a:moveTo>
                      <a:pt x="352" y="0"/>
                    </a:moveTo>
                    <a:cubicBezTo>
                      <a:pt x="329" y="0"/>
                      <a:pt x="306" y="11"/>
                      <a:pt x="289" y="33"/>
                    </a:cubicBezTo>
                    <a:cubicBezTo>
                      <a:pt x="228" y="113"/>
                      <a:pt x="194" y="216"/>
                      <a:pt x="152" y="307"/>
                    </a:cubicBezTo>
                    <a:cubicBezTo>
                      <a:pt x="110" y="390"/>
                      <a:pt x="22" y="486"/>
                      <a:pt x="11" y="577"/>
                    </a:cubicBezTo>
                    <a:cubicBezTo>
                      <a:pt x="1" y="640"/>
                      <a:pt x="41" y="706"/>
                      <a:pt x="107" y="706"/>
                    </a:cubicBezTo>
                    <a:cubicBezTo>
                      <a:pt x="116" y="706"/>
                      <a:pt x="126" y="705"/>
                      <a:pt x="136" y="702"/>
                    </a:cubicBezTo>
                    <a:cubicBezTo>
                      <a:pt x="250" y="668"/>
                      <a:pt x="334" y="527"/>
                      <a:pt x="384" y="421"/>
                    </a:cubicBezTo>
                    <a:cubicBezTo>
                      <a:pt x="433" y="307"/>
                      <a:pt x="464" y="166"/>
                      <a:pt x="418" y="48"/>
                    </a:cubicBezTo>
                    <a:cubicBezTo>
                      <a:pt x="406" y="17"/>
                      <a:pt x="379" y="0"/>
                      <a:pt x="35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2511;p38">
                <a:extLst>
                  <a:ext uri="{FF2B5EF4-FFF2-40B4-BE49-F238E27FC236}">
                    <a16:creationId xmlns:a16="http://schemas.microsoft.com/office/drawing/2014/main" xmlns="" id="{3D308048-73C3-AC7E-21DF-ED528223012B}"/>
                  </a:ext>
                </a:extLst>
              </p:cNvPr>
              <p:cNvSpPr/>
              <p:nvPr/>
            </p:nvSpPr>
            <p:spPr>
              <a:xfrm>
                <a:off x="3949106" y="1864199"/>
                <a:ext cx="13461" cy="22567"/>
              </a:xfrm>
              <a:custGeom>
                <a:avLst/>
                <a:gdLst/>
                <a:ahLst/>
                <a:cxnLst/>
                <a:rect l="l" t="t" r="r" b="b"/>
                <a:pathLst>
                  <a:path w="408" h="684" extrusionOk="0">
                    <a:moveTo>
                      <a:pt x="298" y="0"/>
                    </a:moveTo>
                    <a:cubicBezTo>
                      <a:pt x="257" y="0"/>
                      <a:pt x="218" y="22"/>
                      <a:pt x="206" y="72"/>
                    </a:cubicBezTo>
                    <a:cubicBezTo>
                      <a:pt x="183" y="159"/>
                      <a:pt x="146" y="251"/>
                      <a:pt x="108" y="331"/>
                    </a:cubicBezTo>
                    <a:cubicBezTo>
                      <a:pt x="62" y="429"/>
                      <a:pt x="1" y="505"/>
                      <a:pt x="58" y="615"/>
                    </a:cubicBezTo>
                    <a:cubicBezTo>
                      <a:pt x="83" y="663"/>
                      <a:pt x="131" y="683"/>
                      <a:pt x="181" y="683"/>
                    </a:cubicBezTo>
                    <a:cubicBezTo>
                      <a:pt x="192" y="683"/>
                      <a:pt x="203" y="682"/>
                      <a:pt x="215" y="680"/>
                    </a:cubicBezTo>
                    <a:cubicBezTo>
                      <a:pt x="336" y="654"/>
                      <a:pt x="362" y="521"/>
                      <a:pt x="385" y="414"/>
                    </a:cubicBezTo>
                    <a:cubicBezTo>
                      <a:pt x="408" y="308"/>
                      <a:pt x="408" y="209"/>
                      <a:pt x="408" y="103"/>
                    </a:cubicBezTo>
                    <a:cubicBezTo>
                      <a:pt x="408" y="38"/>
                      <a:pt x="352" y="0"/>
                      <a:pt x="298"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2512;p38">
                <a:extLst>
                  <a:ext uri="{FF2B5EF4-FFF2-40B4-BE49-F238E27FC236}">
                    <a16:creationId xmlns:a16="http://schemas.microsoft.com/office/drawing/2014/main" xmlns="" id="{F2F6BD6D-94CE-892B-B592-18269E73E471}"/>
                  </a:ext>
                </a:extLst>
              </p:cNvPr>
              <p:cNvSpPr/>
              <p:nvPr/>
            </p:nvSpPr>
            <p:spPr>
              <a:xfrm>
                <a:off x="3928816" y="1842688"/>
                <a:ext cx="11415" cy="28110"/>
              </a:xfrm>
              <a:custGeom>
                <a:avLst/>
                <a:gdLst/>
                <a:ahLst/>
                <a:cxnLst/>
                <a:rect l="l" t="t" r="r" b="b"/>
                <a:pathLst>
                  <a:path w="346" h="852" extrusionOk="0">
                    <a:moveTo>
                      <a:pt x="267" y="1"/>
                    </a:moveTo>
                    <a:cubicBezTo>
                      <a:pt x="245" y="1"/>
                      <a:pt x="224" y="13"/>
                      <a:pt x="217" y="39"/>
                    </a:cubicBezTo>
                    <a:cubicBezTo>
                      <a:pt x="183" y="165"/>
                      <a:pt x="130" y="287"/>
                      <a:pt x="88" y="408"/>
                    </a:cubicBezTo>
                    <a:cubicBezTo>
                      <a:pt x="54" y="527"/>
                      <a:pt x="0" y="641"/>
                      <a:pt x="27" y="762"/>
                    </a:cubicBezTo>
                    <a:cubicBezTo>
                      <a:pt x="39" y="817"/>
                      <a:pt x="94" y="851"/>
                      <a:pt x="148" y="851"/>
                    </a:cubicBezTo>
                    <a:cubicBezTo>
                      <a:pt x="179" y="851"/>
                      <a:pt x="210" y="840"/>
                      <a:pt x="232" y="815"/>
                    </a:cubicBezTo>
                    <a:cubicBezTo>
                      <a:pt x="319" y="720"/>
                      <a:pt x="323" y="590"/>
                      <a:pt x="335" y="465"/>
                    </a:cubicBezTo>
                    <a:cubicBezTo>
                      <a:pt x="346" y="329"/>
                      <a:pt x="331" y="195"/>
                      <a:pt x="323" y="55"/>
                    </a:cubicBezTo>
                    <a:cubicBezTo>
                      <a:pt x="323" y="21"/>
                      <a:pt x="294" y="1"/>
                      <a:pt x="26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2513;p38">
                <a:extLst>
                  <a:ext uri="{FF2B5EF4-FFF2-40B4-BE49-F238E27FC236}">
                    <a16:creationId xmlns:a16="http://schemas.microsoft.com/office/drawing/2014/main" xmlns="" id="{47F09D80-27A9-8F21-2E05-0C0043540A1C}"/>
                  </a:ext>
                </a:extLst>
              </p:cNvPr>
              <p:cNvSpPr/>
              <p:nvPr/>
            </p:nvSpPr>
            <p:spPr>
              <a:xfrm>
                <a:off x="3975269" y="1776340"/>
                <a:ext cx="15803" cy="28967"/>
              </a:xfrm>
              <a:custGeom>
                <a:avLst/>
                <a:gdLst/>
                <a:ahLst/>
                <a:cxnLst/>
                <a:rect l="l" t="t" r="r" b="b"/>
                <a:pathLst>
                  <a:path w="479" h="878" extrusionOk="0">
                    <a:moveTo>
                      <a:pt x="324" y="0"/>
                    </a:moveTo>
                    <a:cubicBezTo>
                      <a:pt x="292" y="0"/>
                      <a:pt x="261" y="17"/>
                      <a:pt x="254" y="55"/>
                    </a:cubicBezTo>
                    <a:cubicBezTo>
                      <a:pt x="231" y="180"/>
                      <a:pt x="189" y="313"/>
                      <a:pt x="136" y="434"/>
                    </a:cubicBezTo>
                    <a:cubicBezTo>
                      <a:pt x="87" y="545"/>
                      <a:pt x="18" y="648"/>
                      <a:pt x="6" y="773"/>
                    </a:cubicBezTo>
                    <a:cubicBezTo>
                      <a:pt x="0" y="828"/>
                      <a:pt x="54" y="877"/>
                      <a:pt x="107" y="877"/>
                    </a:cubicBezTo>
                    <a:cubicBezTo>
                      <a:pt x="117" y="877"/>
                      <a:pt x="127" y="876"/>
                      <a:pt x="136" y="872"/>
                    </a:cubicBezTo>
                    <a:cubicBezTo>
                      <a:pt x="440" y="754"/>
                      <a:pt x="478" y="325"/>
                      <a:pt x="402" y="55"/>
                    </a:cubicBezTo>
                    <a:cubicBezTo>
                      <a:pt x="393" y="20"/>
                      <a:pt x="358" y="0"/>
                      <a:pt x="32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2514;p38">
                <a:extLst>
                  <a:ext uri="{FF2B5EF4-FFF2-40B4-BE49-F238E27FC236}">
                    <a16:creationId xmlns:a16="http://schemas.microsoft.com/office/drawing/2014/main" xmlns="" id="{89F98ED6-0155-DA07-64B6-03DCE305D539}"/>
                  </a:ext>
                </a:extLst>
              </p:cNvPr>
              <p:cNvSpPr/>
              <p:nvPr/>
            </p:nvSpPr>
            <p:spPr>
              <a:xfrm>
                <a:off x="3997803" y="1809266"/>
                <a:ext cx="15704" cy="25833"/>
              </a:xfrm>
              <a:custGeom>
                <a:avLst/>
                <a:gdLst/>
                <a:ahLst/>
                <a:cxnLst/>
                <a:rect l="l" t="t" r="r" b="b"/>
                <a:pathLst>
                  <a:path w="476" h="783" extrusionOk="0">
                    <a:moveTo>
                      <a:pt x="322" y="0"/>
                    </a:moveTo>
                    <a:cubicBezTo>
                      <a:pt x="277" y="0"/>
                      <a:pt x="232" y="24"/>
                      <a:pt x="225" y="71"/>
                    </a:cubicBezTo>
                    <a:cubicBezTo>
                      <a:pt x="209" y="185"/>
                      <a:pt x="164" y="303"/>
                      <a:pt x="115" y="406"/>
                    </a:cubicBezTo>
                    <a:cubicBezTo>
                      <a:pt x="62" y="508"/>
                      <a:pt x="0" y="612"/>
                      <a:pt x="65" y="726"/>
                    </a:cubicBezTo>
                    <a:cubicBezTo>
                      <a:pt x="84" y="759"/>
                      <a:pt x="122" y="779"/>
                      <a:pt x="164" y="782"/>
                    </a:cubicBezTo>
                    <a:cubicBezTo>
                      <a:pt x="165" y="782"/>
                      <a:pt x="167" y="782"/>
                      <a:pt x="168" y="782"/>
                    </a:cubicBezTo>
                    <a:cubicBezTo>
                      <a:pt x="476" y="782"/>
                      <a:pt x="445" y="269"/>
                      <a:pt x="418" y="71"/>
                    </a:cubicBezTo>
                    <a:cubicBezTo>
                      <a:pt x="411" y="24"/>
                      <a:pt x="366" y="0"/>
                      <a:pt x="32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2515;p38">
                <a:extLst>
                  <a:ext uri="{FF2B5EF4-FFF2-40B4-BE49-F238E27FC236}">
                    <a16:creationId xmlns:a16="http://schemas.microsoft.com/office/drawing/2014/main" xmlns="" id="{4D9EAECF-5335-F6F6-3C3D-08FFB3064AE9}"/>
                  </a:ext>
                </a:extLst>
              </p:cNvPr>
              <p:cNvSpPr/>
              <p:nvPr/>
            </p:nvSpPr>
            <p:spPr>
              <a:xfrm>
                <a:off x="4046170" y="1809728"/>
                <a:ext cx="17882" cy="28604"/>
              </a:xfrm>
              <a:custGeom>
                <a:avLst/>
                <a:gdLst/>
                <a:ahLst/>
                <a:cxnLst/>
                <a:rect l="l" t="t" r="r" b="b"/>
                <a:pathLst>
                  <a:path w="542" h="867" extrusionOk="0">
                    <a:moveTo>
                      <a:pt x="424" y="0"/>
                    </a:moveTo>
                    <a:cubicBezTo>
                      <a:pt x="379" y="0"/>
                      <a:pt x="333" y="26"/>
                      <a:pt x="317" y="80"/>
                    </a:cubicBezTo>
                    <a:cubicBezTo>
                      <a:pt x="249" y="305"/>
                      <a:pt x="86" y="480"/>
                      <a:pt x="25" y="700"/>
                    </a:cubicBezTo>
                    <a:cubicBezTo>
                      <a:pt x="0" y="795"/>
                      <a:pt x="75" y="867"/>
                      <a:pt x="157" y="867"/>
                    </a:cubicBezTo>
                    <a:cubicBezTo>
                      <a:pt x="178" y="867"/>
                      <a:pt x="199" y="862"/>
                      <a:pt x="219" y="852"/>
                    </a:cubicBezTo>
                    <a:cubicBezTo>
                      <a:pt x="477" y="719"/>
                      <a:pt x="542" y="377"/>
                      <a:pt x="535" y="107"/>
                    </a:cubicBezTo>
                    <a:cubicBezTo>
                      <a:pt x="535" y="38"/>
                      <a:pt x="479" y="0"/>
                      <a:pt x="42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2516;p38">
                <a:extLst>
                  <a:ext uri="{FF2B5EF4-FFF2-40B4-BE49-F238E27FC236}">
                    <a16:creationId xmlns:a16="http://schemas.microsoft.com/office/drawing/2014/main" xmlns="" id="{12769E93-BA88-D642-94F0-FDD79DC0E169}"/>
                  </a:ext>
                </a:extLst>
              </p:cNvPr>
              <p:cNvSpPr/>
              <p:nvPr/>
            </p:nvSpPr>
            <p:spPr>
              <a:xfrm>
                <a:off x="4044982" y="1756181"/>
                <a:ext cx="15309" cy="23623"/>
              </a:xfrm>
              <a:custGeom>
                <a:avLst/>
                <a:gdLst/>
                <a:ahLst/>
                <a:cxnLst/>
                <a:rect l="l" t="t" r="r" b="b"/>
                <a:pathLst>
                  <a:path w="464" h="716" extrusionOk="0">
                    <a:moveTo>
                      <a:pt x="358" y="1"/>
                    </a:moveTo>
                    <a:cubicBezTo>
                      <a:pt x="318" y="1"/>
                      <a:pt x="277" y="22"/>
                      <a:pt x="269" y="64"/>
                    </a:cubicBezTo>
                    <a:cubicBezTo>
                      <a:pt x="251" y="160"/>
                      <a:pt x="217" y="255"/>
                      <a:pt x="160" y="338"/>
                    </a:cubicBezTo>
                    <a:cubicBezTo>
                      <a:pt x="137" y="376"/>
                      <a:pt x="114" y="422"/>
                      <a:pt x="87" y="460"/>
                    </a:cubicBezTo>
                    <a:cubicBezTo>
                      <a:pt x="57" y="502"/>
                      <a:pt x="23" y="533"/>
                      <a:pt x="11" y="585"/>
                    </a:cubicBezTo>
                    <a:cubicBezTo>
                      <a:pt x="1" y="649"/>
                      <a:pt x="36" y="715"/>
                      <a:pt x="104" y="715"/>
                    </a:cubicBezTo>
                    <a:cubicBezTo>
                      <a:pt x="106" y="715"/>
                      <a:pt x="108" y="715"/>
                      <a:pt x="110" y="715"/>
                    </a:cubicBezTo>
                    <a:cubicBezTo>
                      <a:pt x="239" y="711"/>
                      <a:pt x="353" y="566"/>
                      <a:pt x="399" y="457"/>
                    </a:cubicBezTo>
                    <a:cubicBezTo>
                      <a:pt x="457" y="327"/>
                      <a:pt x="464" y="201"/>
                      <a:pt x="441" y="64"/>
                    </a:cubicBezTo>
                    <a:cubicBezTo>
                      <a:pt x="435" y="22"/>
                      <a:pt x="397" y="1"/>
                      <a:pt x="35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2517;p38">
                <a:extLst>
                  <a:ext uri="{FF2B5EF4-FFF2-40B4-BE49-F238E27FC236}">
                    <a16:creationId xmlns:a16="http://schemas.microsoft.com/office/drawing/2014/main" xmlns="" id="{6D468D26-D73C-A022-0F38-3A6B10290B3C}"/>
                  </a:ext>
                </a:extLst>
              </p:cNvPr>
              <p:cNvSpPr/>
              <p:nvPr/>
            </p:nvSpPr>
            <p:spPr>
              <a:xfrm>
                <a:off x="4030928" y="1730216"/>
                <a:ext cx="17123" cy="19993"/>
              </a:xfrm>
              <a:custGeom>
                <a:avLst/>
                <a:gdLst/>
                <a:ahLst/>
                <a:cxnLst/>
                <a:rect l="l" t="t" r="r" b="b"/>
                <a:pathLst>
                  <a:path w="519" h="606" extrusionOk="0">
                    <a:moveTo>
                      <a:pt x="402" y="0"/>
                    </a:moveTo>
                    <a:cubicBezTo>
                      <a:pt x="379" y="0"/>
                      <a:pt x="355" y="9"/>
                      <a:pt x="335" y="30"/>
                    </a:cubicBezTo>
                    <a:cubicBezTo>
                      <a:pt x="274" y="95"/>
                      <a:pt x="216" y="160"/>
                      <a:pt x="156" y="225"/>
                    </a:cubicBezTo>
                    <a:cubicBezTo>
                      <a:pt x="95" y="297"/>
                      <a:pt x="0" y="372"/>
                      <a:pt x="7" y="475"/>
                    </a:cubicBezTo>
                    <a:cubicBezTo>
                      <a:pt x="11" y="548"/>
                      <a:pt x="61" y="605"/>
                      <a:pt x="137" y="605"/>
                    </a:cubicBezTo>
                    <a:cubicBezTo>
                      <a:pt x="139" y="605"/>
                      <a:pt x="141" y="605"/>
                      <a:pt x="143" y="605"/>
                    </a:cubicBezTo>
                    <a:cubicBezTo>
                      <a:pt x="257" y="605"/>
                      <a:pt x="331" y="493"/>
                      <a:pt x="388" y="403"/>
                    </a:cubicBezTo>
                    <a:cubicBezTo>
                      <a:pt x="445" y="316"/>
                      <a:pt x="479" y="228"/>
                      <a:pt x="502" y="130"/>
                    </a:cubicBezTo>
                    <a:cubicBezTo>
                      <a:pt x="518" y="61"/>
                      <a:pt x="462" y="0"/>
                      <a:pt x="402" y="0"/>
                    </a:cubicBezTo>
                    <a:close/>
                  </a:path>
                </a:pathLst>
              </a:custGeom>
              <a:solidFill>
                <a:srgbClr val="F49DA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2518;p38">
                <a:extLst>
                  <a:ext uri="{FF2B5EF4-FFF2-40B4-BE49-F238E27FC236}">
                    <a16:creationId xmlns:a16="http://schemas.microsoft.com/office/drawing/2014/main" xmlns="" id="{76C9D0F7-E884-BA83-757C-37F3FD83A787}"/>
                  </a:ext>
                </a:extLst>
              </p:cNvPr>
              <p:cNvSpPr/>
              <p:nvPr/>
            </p:nvSpPr>
            <p:spPr>
              <a:xfrm>
                <a:off x="4101136" y="1772809"/>
                <a:ext cx="11448" cy="24414"/>
              </a:xfrm>
              <a:custGeom>
                <a:avLst/>
                <a:gdLst/>
                <a:ahLst/>
                <a:cxnLst/>
                <a:rect l="l" t="t" r="r" b="b"/>
                <a:pathLst>
                  <a:path w="347" h="740" extrusionOk="0">
                    <a:moveTo>
                      <a:pt x="253" y="1"/>
                    </a:moveTo>
                    <a:cubicBezTo>
                      <a:pt x="219" y="1"/>
                      <a:pt x="186" y="19"/>
                      <a:pt x="172" y="59"/>
                    </a:cubicBezTo>
                    <a:cubicBezTo>
                      <a:pt x="108" y="249"/>
                      <a:pt x="1" y="473"/>
                      <a:pt x="39" y="678"/>
                    </a:cubicBezTo>
                    <a:cubicBezTo>
                      <a:pt x="49" y="719"/>
                      <a:pt x="86" y="740"/>
                      <a:pt x="123" y="740"/>
                    </a:cubicBezTo>
                    <a:cubicBezTo>
                      <a:pt x="146" y="740"/>
                      <a:pt x="168" y="732"/>
                      <a:pt x="183" y="717"/>
                    </a:cubicBezTo>
                    <a:cubicBezTo>
                      <a:pt x="339" y="564"/>
                      <a:pt x="347" y="287"/>
                      <a:pt x="336" y="81"/>
                    </a:cubicBezTo>
                    <a:cubicBezTo>
                      <a:pt x="334" y="29"/>
                      <a:pt x="293" y="1"/>
                      <a:pt x="25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2519;p38">
                <a:extLst>
                  <a:ext uri="{FF2B5EF4-FFF2-40B4-BE49-F238E27FC236}">
                    <a16:creationId xmlns:a16="http://schemas.microsoft.com/office/drawing/2014/main" xmlns="" id="{13A112C7-C094-07D5-299C-ED329DF8C40B}"/>
                  </a:ext>
                </a:extLst>
              </p:cNvPr>
              <p:cNvSpPr/>
              <p:nvPr/>
            </p:nvSpPr>
            <p:spPr>
              <a:xfrm>
                <a:off x="4111033" y="1833648"/>
                <a:ext cx="13758" cy="20884"/>
              </a:xfrm>
              <a:custGeom>
                <a:avLst/>
                <a:gdLst/>
                <a:ahLst/>
                <a:cxnLst/>
                <a:rect l="l" t="t" r="r" b="b"/>
                <a:pathLst>
                  <a:path w="417" h="633" extrusionOk="0">
                    <a:moveTo>
                      <a:pt x="300" y="1"/>
                    </a:moveTo>
                    <a:cubicBezTo>
                      <a:pt x="258" y="1"/>
                      <a:pt x="214" y="25"/>
                      <a:pt x="196" y="78"/>
                    </a:cubicBezTo>
                    <a:cubicBezTo>
                      <a:pt x="169" y="150"/>
                      <a:pt x="143" y="226"/>
                      <a:pt x="104" y="299"/>
                    </a:cubicBezTo>
                    <a:cubicBezTo>
                      <a:pt x="70" y="359"/>
                      <a:pt x="36" y="408"/>
                      <a:pt x="36" y="469"/>
                    </a:cubicBezTo>
                    <a:cubicBezTo>
                      <a:pt x="32" y="481"/>
                      <a:pt x="29" y="492"/>
                      <a:pt x="24" y="504"/>
                    </a:cubicBezTo>
                    <a:cubicBezTo>
                      <a:pt x="0" y="567"/>
                      <a:pt x="65" y="633"/>
                      <a:pt x="126" y="633"/>
                    </a:cubicBezTo>
                    <a:cubicBezTo>
                      <a:pt x="143" y="633"/>
                      <a:pt x="159" y="628"/>
                      <a:pt x="173" y="618"/>
                    </a:cubicBezTo>
                    <a:cubicBezTo>
                      <a:pt x="184" y="610"/>
                      <a:pt x="192" y="603"/>
                      <a:pt x="199" y="599"/>
                    </a:cubicBezTo>
                    <a:cubicBezTo>
                      <a:pt x="290" y="576"/>
                      <a:pt x="329" y="473"/>
                      <a:pt x="362" y="390"/>
                    </a:cubicBezTo>
                    <a:cubicBezTo>
                      <a:pt x="401" y="299"/>
                      <a:pt x="416" y="203"/>
                      <a:pt x="408" y="104"/>
                    </a:cubicBezTo>
                    <a:cubicBezTo>
                      <a:pt x="404" y="37"/>
                      <a:pt x="353" y="1"/>
                      <a:pt x="30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2520;p38">
                <a:extLst>
                  <a:ext uri="{FF2B5EF4-FFF2-40B4-BE49-F238E27FC236}">
                    <a16:creationId xmlns:a16="http://schemas.microsoft.com/office/drawing/2014/main" xmlns="" id="{5E5D41CD-26DC-FDFA-F46E-139F3392DD1A}"/>
                  </a:ext>
                </a:extLst>
              </p:cNvPr>
              <p:cNvSpPr/>
              <p:nvPr/>
            </p:nvSpPr>
            <p:spPr>
              <a:xfrm>
                <a:off x="4069430" y="2009135"/>
                <a:ext cx="14715" cy="27912"/>
              </a:xfrm>
              <a:custGeom>
                <a:avLst/>
                <a:gdLst/>
                <a:ahLst/>
                <a:cxnLst/>
                <a:rect l="l" t="t" r="r" b="b"/>
                <a:pathLst>
                  <a:path w="446" h="846" extrusionOk="0">
                    <a:moveTo>
                      <a:pt x="343" y="0"/>
                    </a:moveTo>
                    <a:cubicBezTo>
                      <a:pt x="306" y="0"/>
                      <a:pt x="269" y="22"/>
                      <a:pt x="251" y="67"/>
                    </a:cubicBezTo>
                    <a:cubicBezTo>
                      <a:pt x="202" y="184"/>
                      <a:pt x="160" y="306"/>
                      <a:pt x="111" y="427"/>
                    </a:cubicBezTo>
                    <a:cubicBezTo>
                      <a:pt x="69" y="541"/>
                      <a:pt x="0" y="637"/>
                      <a:pt x="27" y="766"/>
                    </a:cubicBezTo>
                    <a:cubicBezTo>
                      <a:pt x="40" y="821"/>
                      <a:pt x="89" y="846"/>
                      <a:pt x="138" y="846"/>
                    </a:cubicBezTo>
                    <a:cubicBezTo>
                      <a:pt x="158" y="846"/>
                      <a:pt x="177" y="842"/>
                      <a:pt x="195" y="834"/>
                    </a:cubicBezTo>
                    <a:cubicBezTo>
                      <a:pt x="320" y="774"/>
                      <a:pt x="354" y="625"/>
                      <a:pt x="388" y="504"/>
                    </a:cubicBezTo>
                    <a:cubicBezTo>
                      <a:pt x="430" y="367"/>
                      <a:pt x="445" y="230"/>
                      <a:pt x="434" y="90"/>
                    </a:cubicBezTo>
                    <a:cubicBezTo>
                      <a:pt x="430" y="31"/>
                      <a:pt x="387" y="0"/>
                      <a:pt x="34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2521;p38">
                <a:extLst>
                  <a:ext uri="{FF2B5EF4-FFF2-40B4-BE49-F238E27FC236}">
                    <a16:creationId xmlns:a16="http://schemas.microsoft.com/office/drawing/2014/main" xmlns="" id="{12B30B13-E5E5-AEB3-1474-E9221A1A4648}"/>
                  </a:ext>
                </a:extLst>
              </p:cNvPr>
              <p:cNvSpPr/>
              <p:nvPr/>
            </p:nvSpPr>
            <p:spPr>
              <a:xfrm>
                <a:off x="4102488" y="1993463"/>
                <a:ext cx="14550" cy="23062"/>
              </a:xfrm>
              <a:custGeom>
                <a:avLst/>
                <a:gdLst/>
                <a:ahLst/>
                <a:cxnLst/>
                <a:rect l="l" t="t" r="r" b="b"/>
                <a:pathLst>
                  <a:path w="441" h="699" extrusionOk="0">
                    <a:moveTo>
                      <a:pt x="328" y="1"/>
                    </a:moveTo>
                    <a:cubicBezTo>
                      <a:pt x="301" y="1"/>
                      <a:pt x="275" y="14"/>
                      <a:pt x="260" y="47"/>
                    </a:cubicBezTo>
                    <a:cubicBezTo>
                      <a:pt x="219" y="138"/>
                      <a:pt x="169" y="226"/>
                      <a:pt x="120" y="314"/>
                    </a:cubicBezTo>
                    <a:cubicBezTo>
                      <a:pt x="67" y="400"/>
                      <a:pt x="48" y="492"/>
                      <a:pt x="17" y="587"/>
                    </a:cubicBezTo>
                    <a:cubicBezTo>
                      <a:pt x="1" y="648"/>
                      <a:pt x="54" y="698"/>
                      <a:pt x="108" y="698"/>
                    </a:cubicBezTo>
                    <a:cubicBezTo>
                      <a:pt x="128" y="698"/>
                      <a:pt x="149" y="691"/>
                      <a:pt x="165" y="674"/>
                    </a:cubicBezTo>
                    <a:cubicBezTo>
                      <a:pt x="242" y="598"/>
                      <a:pt x="306" y="530"/>
                      <a:pt x="344" y="428"/>
                    </a:cubicBezTo>
                    <a:cubicBezTo>
                      <a:pt x="382" y="328"/>
                      <a:pt x="405" y="226"/>
                      <a:pt x="428" y="119"/>
                    </a:cubicBezTo>
                    <a:cubicBezTo>
                      <a:pt x="441" y="56"/>
                      <a:pt x="382" y="1"/>
                      <a:pt x="32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2522;p38">
                <a:extLst>
                  <a:ext uri="{FF2B5EF4-FFF2-40B4-BE49-F238E27FC236}">
                    <a16:creationId xmlns:a16="http://schemas.microsoft.com/office/drawing/2014/main" xmlns="" id="{1D14D1DA-CED8-39D0-F125-24838F4160A7}"/>
                  </a:ext>
                </a:extLst>
              </p:cNvPr>
              <p:cNvSpPr/>
              <p:nvPr/>
            </p:nvSpPr>
            <p:spPr>
              <a:xfrm>
                <a:off x="4100773" y="1947373"/>
                <a:ext cx="13659" cy="19433"/>
              </a:xfrm>
              <a:custGeom>
                <a:avLst/>
                <a:gdLst/>
                <a:ahLst/>
                <a:cxnLst/>
                <a:rect l="l" t="t" r="r" b="b"/>
                <a:pathLst>
                  <a:path w="414" h="589" extrusionOk="0">
                    <a:moveTo>
                      <a:pt x="305" y="1"/>
                    </a:moveTo>
                    <a:cubicBezTo>
                      <a:pt x="276" y="1"/>
                      <a:pt x="246" y="14"/>
                      <a:pt x="225" y="45"/>
                    </a:cubicBezTo>
                    <a:cubicBezTo>
                      <a:pt x="157" y="151"/>
                      <a:pt x="92" y="251"/>
                      <a:pt x="31" y="360"/>
                    </a:cubicBezTo>
                    <a:cubicBezTo>
                      <a:pt x="5" y="406"/>
                      <a:pt x="1" y="471"/>
                      <a:pt x="31" y="513"/>
                    </a:cubicBezTo>
                    <a:cubicBezTo>
                      <a:pt x="35" y="520"/>
                      <a:pt x="38" y="524"/>
                      <a:pt x="43" y="528"/>
                    </a:cubicBezTo>
                    <a:cubicBezTo>
                      <a:pt x="70" y="568"/>
                      <a:pt x="105" y="588"/>
                      <a:pt x="150" y="588"/>
                    </a:cubicBezTo>
                    <a:cubicBezTo>
                      <a:pt x="161" y="588"/>
                      <a:pt x="172" y="587"/>
                      <a:pt x="183" y="585"/>
                    </a:cubicBezTo>
                    <a:lnTo>
                      <a:pt x="203" y="585"/>
                    </a:lnTo>
                    <a:cubicBezTo>
                      <a:pt x="252" y="577"/>
                      <a:pt x="294" y="524"/>
                      <a:pt x="308" y="479"/>
                    </a:cubicBezTo>
                    <a:cubicBezTo>
                      <a:pt x="343" y="357"/>
                      <a:pt x="370" y="239"/>
                      <a:pt x="396" y="117"/>
                    </a:cubicBezTo>
                    <a:cubicBezTo>
                      <a:pt x="413" y="50"/>
                      <a:pt x="360" y="1"/>
                      <a:pt x="30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2523;p38">
                <a:extLst>
                  <a:ext uri="{FF2B5EF4-FFF2-40B4-BE49-F238E27FC236}">
                    <a16:creationId xmlns:a16="http://schemas.microsoft.com/office/drawing/2014/main" xmlns="" id="{9AF8430A-99BA-D3CD-8484-9D93C8776F01}"/>
                  </a:ext>
                </a:extLst>
              </p:cNvPr>
              <p:cNvSpPr/>
              <p:nvPr/>
            </p:nvSpPr>
            <p:spPr>
              <a:xfrm>
                <a:off x="4143168" y="1986766"/>
                <a:ext cx="12834" cy="19169"/>
              </a:xfrm>
              <a:custGeom>
                <a:avLst/>
                <a:gdLst/>
                <a:ahLst/>
                <a:cxnLst/>
                <a:rect l="l" t="t" r="r" b="b"/>
                <a:pathLst>
                  <a:path w="389" h="581" extrusionOk="0">
                    <a:moveTo>
                      <a:pt x="240" y="1"/>
                    </a:moveTo>
                    <a:cubicBezTo>
                      <a:pt x="212" y="1"/>
                      <a:pt x="184" y="12"/>
                      <a:pt x="164" y="38"/>
                    </a:cubicBezTo>
                    <a:cubicBezTo>
                      <a:pt x="111" y="101"/>
                      <a:pt x="62" y="216"/>
                      <a:pt x="46" y="299"/>
                    </a:cubicBezTo>
                    <a:cubicBezTo>
                      <a:pt x="35" y="375"/>
                      <a:pt x="1" y="478"/>
                      <a:pt x="39" y="550"/>
                    </a:cubicBezTo>
                    <a:cubicBezTo>
                      <a:pt x="50" y="570"/>
                      <a:pt x="73" y="580"/>
                      <a:pt x="92" y="580"/>
                    </a:cubicBezTo>
                    <a:cubicBezTo>
                      <a:pt x="183" y="580"/>
                      <a:pt x="264" y="478"/>
                      <a:pt x="305" y="410"/>
                    </a:cubicBezTo>
                    <a:cubicBezTo>
                      <a:pt x="358" y="330"/>
                      <a:pt x="389" y="182"/>
                      <a:pt x="362" y="90"/>
                    </a:cubicBezTo>
                    <a:cubicBezTo>
                      <a:pt x="347" y="38"/>
                      <a:pt x="293" y="1"/>
                      <a:pt x="24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2524;p38">
                <a:extLst>
                  <a:ext uri="{FF2B5EF4-FFF2-40B4-BE49-F238E27FC236}">
                    <a16:creationId xmlns:a16="http://schemas.microsoft.com/office/drawing/2014/main" xmlns="" id="{CCFB3012-53E1-4D9C-521C-4CFFBCF1D996}"/>
                  </a:ext>
                </a:extLst>
              </p:cNvPr>
              <p:cNvSpPr/>
              <p:nvPr/>
            </p:nvSpPr>
            <p:spPr>
              <a:xfrm>
                <a:off x="4184574" y="1945558"/>
                <a:ext cx="15210" cy="23095"/>
              </a:xfrm>
              <a:custGeom>
                <a:avLst/>
                <a:gdLst/>
                <a:ahLst/>
                <a:cxnLst/>
                <a:rect l="l" t="t" r="r" b="b"/>
                <a:pathLst>
                  <a:path w="461" h="700" extrusionOk="0">
                    <a:moveTo>
                      <a:pt x="319" y="1"/>
                    </a:moveTo>
                    <a:cubicBezTo>
                      <a:pt x="281" y="1"/>
                      <a:pt x="244" y="19"/>
                      <a:pt x="225" y="62"/>
                    </a:cubicBezTo>
                    <a:cubicBezTo>
                      <a:pt x="172" y="187"/>
                      <a:pt x="104" y="309"/>
                      <a:pt x="39" y="427"/>
                    </a:cubicBezTo>
                    <a:cubicBezTo>
                      <a:pt x="0" y="499"/>
                      <a:pt x="8" y="590"/>
                      <a:pt x="69" y="651"/>
                    </a:cubicBezTo>
                    <a:cubicBezTo>
                      <a:pt x="92" y="671"/>
                      <a:pt x="118" y="693"/>
                      <a:pt x="149" y="697"/>
                    </a:cubicBezTo>
                    <a:cubicBezTo>
                      <a:pt x="161" y="699"/>
                      <a:pt x="174" y="700"/>
                      <a:pt x="188" y="700"/>
                    </a:cubicBezTo>
                    <a:cubicBezTo>
                      <a:pt x="253" y="700"/>
                      <a:pt x="326" y="676"/>
                      <a:pt x="354" y="613"/>
                    </a:cubicBezTo>
                    <a:cubicBezTo>
                      <a:pt x="427" y="453"/>
                      <a:pt x="460" y="301"/>
                      <a:pt x="457" y="123"/>
                    </a:cubicBezTo>
                    <a:cubicBezTo>
                      <a:pt x="454" y="53"/>
                      <a:pt x="384" y="1"/>
                      <a:pt x="31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2525;p38">
                <a:extLst>
                  <a:ext uri="{FF2B5EF4-FFF2-40B4-BE49-F238E27FC236}">
                    <a16:creationId xmlns:a16="http://schemas.microsoft.com/office/drawing/2014/main" xmlns="" id="{8CC046CB-2A03-01C6-F22D-3E4AD5C62830}"/>
                  </a:ext>
                </a:extLst>
              </p:cNvPr>
              <p:cNvSpPr/>
              <p:nvPr/>
            </p:nvSpPr>
            <p:spPr>
              <a:xfrm>
                <a:off x="4159004" y="1915304"/>
                <a:ext cx="15177" cy="26790"/>
              </a:xfrm>
              <a:custGeom>
                <a:avLst/>
                <a:gdLst/>
                <a:ahLst/>
                <a:cxnLst/>
                <a:rect l="l" t="t" r="r" b="b"/>
                <a:pathLst>
                  <a:path w="460" h="812" extrusionOk="0">
                    <a:moveTo>
                      <a:pt x="357" y="1"/>
                    </a:moveTo>
                    <a:cubicBezTo>
                      <a:pt x="318" y="1"/>
                      <a:pt x="282" y="22"/>
                      <a:pt x="274" y="70"/>
                    </a:cubicBezTo>
                    <a:cubicBezTo>
                      <a:pt x="251" y="184"/>
                      <a:pt x="205" y="287"/>
                      <a:pt x="149" y="390"/>
                    </a:cubicBezTo>
                    <a:cubicBezTo>
                      <a:pt x="98" y="488"/>
                      <a:pt x="3" y="568"/>
                      <a:pt x="3" y="686"/>
                    </a:cubicBezTo>
                    <a:cubicBezTo>
                      <a:pt x="0" y="759"/>
                      <a:pt x="63" y="811"/>
                      <a:pt x="132" y="811"/>
                    </a:cubicBezTo>
                    <a:cubicBezTo>
                      <a:pt x="142" y="811"/>
                      <a:pt x="153" y="810"/>
                      <a:pt x="163" y="807"/>
                    </a:cubicBezTo>
                    <a:cubicBezTo>
                      <a:pt x="296" y="774"/>
                      <a:pt x="357" y="618"/>
                      <a:pt x="403" y="496"/>
                    </a:cubicBezTo>
                    <a:cubicBezTo>
                      <a:pt x="452" y="370"/>
                      <a:pt x="460" y="230"/>
                      <a:pt x="460" y="97"/>
                    </a:cubicBezTo>
                    <a:cubicBezTo>
                      <a:pt x="460" y="37"/>
                      <a:pt x="406" y="1"/>
                      <a:pt x="35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2526;p38">
                <a:extLst>
                  <a:ext uri="{FF2B5EF4-FFF2-40B4-BE49-F238E27FC236}">
                    <a16:creationId xmlns:a16="http://schemas.microsoft.com/office/drawing/2014/main" xmlns="" id="{B5C0977C-4A8F-B63A-E9BE-708EA8106ADE}"/>
                  </a:ext>
                </a:extLst>
              </p:cNvPr>
              <p:cNvSpPr/>
              <p:nvPr/>
            </p:nvSpPr>
            <p:spPr>
              <a:xfrm>
                <a:off x="4155210" y="1879144"/>
                <a:ext cx="14385" cy="21181"/>
              </a:xfrm>
              <a:custGeom>
                <a:avLst/>
                <a:gdLst/>
                <a:ahLst/>
                <a:cxnLst/>
                <a:rect l="l" t="t" r="r" b="b"/>
                <a:pathLst>
                  <a:path w="436" h="642" extrusionOk="0">
                    <a:moveTo>
                      <a:pt x="323" y="1"/>
                    </a:moveTo>
                    <a:cubicBezTo>
                      <a:pt x="293" y="1"/>
                      <a:pt x="262" y="14"/>
                      <a:pt x="241" y="45"/>
                    </a:cubicBezTo>
                    <a:cubicBezTo>
                      <a:pt x="183" y="129"/>
                      <a:pt x="111" y="204"/>
                      <a:pt x="73" y="299"/>
                    </a:cubicBezTo>
                    <a:cubicBezTo>
                      <a:pt x="39" y="383"/>
                      <a:pt x="1" y="482"/>
                      <a:pt x="20" y="573"/>
                    </a:cubicBezTo>
                    <a:cubicBezTo>
                      <a:pt x="28" y="617"/>
                      <a:pt x="70" y="641"/>
                      <a:pt x="111" y="641"/>
                    </a:cubicBezTo>
                    <a:cubicBezTo>
                      <a:pt x="127" y="641"/>
                      <a:pt x="143" y="638"/>
                      <a:pt x="157" y="631"/>
                    </a:cubicBezTo>
                    <a:cubicBezTo>
                      <a:pt x="233" y="589"/>
                      <a:pt x="294" y="482"/>
                      <a:pt x="332" y="406"/>
                    </a:cubicBezTo>
                    <a:cubicBezTo>
                      <a:pt x="373" y="315"/>
                      <a:pt x="389" y="215"/>
                      <a:pt x="415" y="121"/>
                    </a:cubicBezTo>
                    <a:cubicBezTo>
                      <a:pt x="435" y="48"/>
                      <a:pt x="380" y="1"/>
                      <a:pt x="32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2527;p38">
                <a:extLst>
                  <a:ext uri="{FF2B5EF4-FFF2-40B4-BE49-F238E27FC236}">
                    <a16:creationId xmlns:a16="http://schemas.microsoft.com/office/drawing/2014/main" xmlns="" id="{8D98BFD1-6716-0123-F869-22C884C11767}"/>
                  </a:ext>
                </a:extLst>
              </p:cNvPr>
              <p:cNvSpPr/>
              <p:nvPr/>
            </p:nvSpPr>
            <p:spPr>
              <a:xfrm>
                <a:off x="4216048" y="1822430"/>
                <a:ext cx="14616" cy="26229"/>
              </a:xfrm>
              <a:custGeom>
                <a:avLst/>
                <a:gdLst/>
                <a:ahLst/>
                <a:cxnLst/>
                <a:rect l="l" t="t" r="r" b="b"/>
                <a:pathLst>
                  <a:path w="443" h="795" extrusionOk="0">
                    <a:moveTo>
                      <a:pt x="323" y="0"/>
                    </a:moveTo>
                    <a:cubicBezTo>
                      <a:pt x="294" y="0"/>
                      <a:pt x="266" y="15"/>
                      <a:pt x="248" y="49"/>
                    </a:cubicBezTo>
                    <a:cubicBezTo>
                      <a:pt x="153" y="246"/>
                      <a:pt x="1" y="494"/>
                      <a:pt x="35" y="722"/>
                    </a:cubicBezTo>
                    <a:cubicBezTo>
                      <a:pt x="44" y="771"/>
                      <a:pt x="87" y="794"/>
                      <a:pt x="129" y="794"/>
                    </a:cubicBezTo>
                    <a:cubicBezTo>
                      <a:pt x="156" y="794"/>
                      <a:pt x="183" y="785"/>
                      <a:pt x="202" y="767"/>
                    </a:cubicBezTo>
                    <a:cubicBezTo>
                      <a:pt x="359" y="620"/>
                      <a:pt x="385" y="327"/>
                      <a:pt x="427" y="125"/>
                    </a:cubicBezTo>
                    <a:cubicBezTo>
                      <a:pt x="442" y="57"/>
                      <a:pt x="381" y="0"/>
                      <a:pt x="32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2528;p38">
                <a:extLst>
                  <a:ext uri="{FF2B5EF4-FFF2-40B4-BE49-F238E27FC236}">
                    <a16:creationId xmlns:a16="http://schemas.microsoft.com/office/drawing/2014/main" xmlns="" id="{4E71AC19-2D8E-30C0-3F97-1D0EB440380F}"/>
                  </a:ext>
                </a:extLst>
              </p:cNvPr>
              <p:cNvSpPr/>
              <p:nvPr/>
            </p:nvSpPr>
            <p:spPr>
              <a:xfrm>
                <a:off x="4212419" y="1883466"/>
                <a:ext cx="10195" cy="17651"/>
              </a:xfrm>
              <a:custGeom>
                <a:avLst/>
                <a:gdLst/>
                <a:ahLst/>
                <a:cxnLst/>
                <a:rect l="l" t="t" r="r" b="b"/>
                <a:pathLst>
                  <a:path w="309" h="535" extrusionOk="0">
                    <a:moveTo>
                      <a:pt x="211" y="1"/>
                    </a:moveTo>
                    <a:cubicBezTo>
                      <a:pt x="174" y="1"/>
                      <a:pt x="138" y="21"/>
                      <a:pt x="130" y="66"/>
                    </a:cubicBezTo>
                    <a:cubicBezTo>
                      <a:pt x="114" y="135"/>
                      <a:pt x="92" y="207"/>
                      <a:pt x="65" y="271"/>
                    </a:cubicBezTo>
                    <a:cubicBezTo>
                      <a:pt x="39" y="351"/>
                      <a:pt x="0" y="400"/>
                      <a:pt x="39" y="484"/>
                    </a:cubicBezTo>
                    <a:cubicBezTo>
                      <a:pt x="54" y="514"/>
                      <a:pt x="92" y="535"/>
                      <a:pt x="126" y="535"/>
                    </a:cubicBezTo>
                    <a:cubicBezTo>
                      <a:pt x="135" y="535"/>
                      <a:pt x="145" y="533"/>
                      <a:pt x="153" y="530"/>
                    </a:cubicBezTo>
                    <a:cubicBezTo>
                      <a:pt x="248" y="500"/>
                      <a:pt x="263" y="419"/>
                      <a:pt x="281" y="332"/>
                    </a:cubicBezTo>
                    <a:cubicBezTo>
                      <a:pt x="301" y="252"/>
                      <a:pt x="304" y="172"/>
                      <a:pt x="309" y="89"/>
                    </a:cubicBezTo>
                    <a:cubicBezTo>
                      <a:pt x="309" y="33"/>
                      <a:pt x="259" y="1"/>
                      <a:pt x="21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2529;p38">
                <a:extLst>
                  <a:ext uri="{FF2B5EF4-FFF2-40B4-BE49-F238E27FC236}">
                    <a16:creationId xmlns:a16="http://schemas.microsoft.com/office/drawing/2014/main" xmlns="" id="{9CF2F51B-4501-A25E-F90A-2A9EC1D47F64}"/>
                  </a:ext>
                </a:extLst>
              </p:cNvPr>
              <p:cNvSpPr/>
              <p:nvPr/>
            </p:nvSpPr>
            <p:spPr>
              <a:xfrm>
                <a:off x="4250163" y="1868158"/>
                <a:ext cx="15737" cy="28769"/>
              </a:xfrm>
              <a:custGeom>
                <a:avLst/>
                <a:gdLst/>
                <a:ahLst/>
                <a:cxnLst/>
                <a:rect l="l" t="t" r="r" b="b"/>
                <a:pathLst>
                  <a:path w="477" h="872" extrusionOk="0">
                    <a:moveTo>
                      <a:pt x="360" y="1"/>
                    </a:moveTo>
                    <a:cubicBezTo>
                      <a:pt x="326" y="1"/>
                      <a:pt x="294" y="17"/>
                      <a:pt x="278" y="55"/>
                    </a:cubicBezTo>
                    <a:cubicBezTo>
                      <a:pt x="225" y="169"/>
                      <a:pt x="172" y="283"/>
                      <a:pt x="123" y="404"/>
                    </a:cubicBezTo>
                    <a:cubicBezTo>
                      <a:pt x="73" y="526"/>
                      <a:pt x="1" y="632"/>
                      <a:pt x="27" y="766"/>
                    </a:cubicBezTo>
                    <a:cubicBezTo>
                      <a:pt x="41" y="832"/>
                      <a:pt x="106" y="872"/>
                      <a:pt x="169" y="872"/>
                    </a:cubicBezTo>
                    <a:cubicBezTo>
                      <a:pt x="193" y="872"/>
                      <a:pt x="217" y="866"/>
                      <a:pt x="237" y="853"/>
                    </a:cubicBezTo>
                    <a:cubicBezTo>
                      <a:pt x="355" y="781"/>
                      <a:pt x="385" y="636"/>
                      <a:pt x="423" y="511"/>
                    </a:cubicBezTo>
                    <a:cubicBezTo>
                      <a:pt x="461" y="374"/>
                      <a:pt x="472" y="245"/>
                      <a:pt x="476" y="108"/>
                    </a:cubicBezTo>
                    <a:cubicBezTo>
                      <a:pt x="476" y="44"/>
                      <a:pt x="416" y="1"/>
                      <a:pt x="36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2530;p38">
                <a:extLst>
                  <a:ext uri="{FF2B5EF4-FFF2-40B4-BE49-F238E27FC236}">
                    <a16:creationId xmlns:a16="http://schemas.microsoft.com/office/drawing/2014/main" xmlns="" id="{596DFF4F-5121-A389-E136-4CE13650BF46}"/>
                  </a:ext>
                </a:extLst>
              </p:cNvPr>
              <p:cNvSpPr/>
              <p:nvPr/>
            </p:nvSpPr>
            <p:spPr>
              <a:xfrm>
                <a:off x="4259697" y="1817811"/>
                <a:ext cx="16199" cy="16793"/>
              </a:xfrm>
              <a:custGeom>
                <a:avLst/>
                <a:gdLst/>
                <a:ahLst/>
                <a:cxnLst/>
                <a:rect l="l" t="t" r="r" b="b"/>
                <a:pathLst>
                  <a:path w="491" h="509" extrusionOk="0">
                    <a:moveTo>
                      <a:pt x="343" y="0"/>
                    </a:moveTo>
                    <a:cubicBezTo>
                      <a:pt x="297" y="0"/>
                      <a:pt x="254" y="26"/>
                      <a:pt x="225" y="67"/>
                    </a:cubicBezTo>
                    <a:cubicBezTo>
                      <a:pt x="149" y="170"/>
                      <a:pt x="1" y="395"/>
                      <a:pt x="164" y="493"/>
                    </a:cubicBezTo>
                    <a:cubicBezTo>
                      <a:pt x="182" y="504"/>
                      <a:pt x="203" y="508"/>
                      <a:pt x="225" y="508"/>
                    </a:cubicBezTo>
                    <a:cubicBezTo>
                      <a:pt x="251" y="508"/>
                      <a:pt x="277" y="502"/>
                      <a:pt x="297" y="489"/>
                    </a:cubicBezTo>
                    <a:cubicBezTo>
                      <a:pt x="347" y="459"/>
                      <a:pt x="370" y="409"/>
                      <a:pt x="385" y="356"/>
                    </a:cubicBezTo>
                    <a:cubicBezTo>
                      <a:pt x="400" y="300"/>
                      <a:pt x="422" y="249"/>
                      <a:pt x="453" y="200"/>
                    </a:cubicBezTo>
                    <a:cubicBezTo>
                      <a:pt x="491" y="135"/>
                      <a:pt x="468" y="56"/>
                      <a:pt x="408" y="18"/>
                    </a:cubicBezTo>
                    <a:cubicBezTo>
                      <a:pt x="386" y="6"/>
                      <a:pt x="364" y="0"/>
                      <a:pt x="34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2531;p38">
                <a:extLst>
                  <a:ext uri="{FF2B5EF4-FFF2-40B4-BE49-F238E27FC236}">
                    <a16:creationId xmlns:a16="http://schemas.microsoft.com/office/drawing/2014/main" xmlns="" id="{A4A214CA-D439-5117-B2CA-A7C3D5FCAFA6}"/>
                  </a:ext>
                </a:extLst>
              </p:cNvPr>
              <p:cNvSpPr/>
              <p:nvPr/>
            </p:nvSpPr>
            <p:spPr>
              <a:xfrm>
                <a:off x="4298200" y="1937409"/>
                <a:ext cx="12834" cy="19664"/>
              </a:xfrm>
              <a:custGeom>
                <a:avLst/>
                <a:gdLst/>
                <a:ahLst/>
                <a:cxnLst/>
                <a:rect l="l" t="t" r="r" b="b"/>
                <a:pathLst>
                  <a:path w="389" h="596" extrusionOk="0">
                    <a:moveTo>
                      <a:pt x="330" y="0"/>
                    </a:moveTo>
                    <a:cubicBezTo>
                      <a:pt x="310" y="0"/>
                      <a:pt x="289" y="9"/>
                      <a:pt x="275" y="28"/>
                    </a:cubicBezTo>
                    <a:cubicBezTo>
                      <a:pt x="222" y="100"/>
                      <a:pt x="180" y="179"/>
                      <a:pt x="127" y="252"/>
                    </a:cubicBezTo>
                    <a:cubicBezTo>
                      <a:pt x="77" y="325"/>
                      <a:pt x="1" y="397"/>
                      <a:pt x="13" y="492"/>
                    </a:cubicBezTo>
                    <a:cubicBezTo>
                      <a:pt x="16" y="546"/>
                      <a:pt x="57" y="595"/>
                      <a:pt x="113" y="595"/>
                    </a:cubicBezTo>
                    <a:cubicBezTo>
                      <a:pt x="123" y="595"/>
                      <a:pt x="134" y="594"/>
                      <a:pt x="145" y="590"/>
                    </a:cubicBezTo>
                    <a:cubicBezTo>
                      <a:pt x="252" y="556"/>
                      <a:pt x="290" y="453"/>
                      <a:pt x="324" y="355"/>
                    </a:cubicBezTo>
                    <a:cubicBezTo>
                      <a:pt x="362" y="256"/>
                      <a:pt x="389" y="160"/>
                      <a:pt x="385" y="58"/>
                    </a:cubicBezTo>
                    <a:cubicBezTo>
                      <a:pt x="385" y="20"/>
                      <a:pt x="358" y="0"/>
                      <a:pt x="33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2532;p38">
                <a:extLst>
                  <a:ext uri="{FF2B5EF4-FFF2-40B4-BE49-F238E27FC236}">
                    <a16:creationId xmlns:a16="http://schemas.microsoft.com/office/drawing/2014/main" xmlns="" id="{E9952187-E976-BE25-387B-0720907C3834}"/>
                  </a:ext>
                </a:extLst>
              </p:cNvPr>
              <p:cNvSpPr/>
              <p:nvPr/>
            </p:nvSpPr>
            <p:spPr>
              <a:xfrm>
                <a:off x="4254782" y="1939356"/>
                <a:ext cx="19400" cy="25107"/>
              </a:xfrm>
              <a:custGeom>
                <a:avLst/>
                <a:gdLst/>
                <a:ahLst/>
                <a:cxnLst/>
                <a:rect l="l" t="t" r="r" b="b"/>
                <a:pathLst>
                  <a:path w="588" h="761" extrusionOk="0">
                    <a:moveTo>
                      <a:pt x="443" y="1"/>
                    </a:moveTo>
                    <a:cubicBezTo>
                      <a:pt x="416" y="1"/>
                      <a:pt x="390" y="10"/>
                      <a:pt x="371" y="33"/>
                    </a:cubicBezTo>
                    <a:cubicBezTo>
                      <a:pt x="298" y="120"/>
                      <a:pt x="234" y="208"/>
                      <a:pt x="169" y="299"/>
                    </a:cubicBezTo>
                    <a:cubicBezTo>
                      <a:pt x="108" y="394"/>
                      <a:pt x="36" y="485"/>
                      <a:pt x="17" y="600"/>
                    </a:cubicBezTo>
                    <a:cubicBezTo>
                      <a:pt x="0" y="694"/>
                      <a:pt x="65" y="760"/>
                      <a:pt x="142" y="760"/>
                    </a:cubicBezTo>
                    <a:cubicBezTo>
                      <a:pt x="174" y="760"/>
                      <a:pt x="207" y="749"/>
                      <a:pt x="238" y="725"/>
                    </a:cubicBezTo>
                    <a:cubicBezTo>
                      <a:pt x="329" y="657"/>
                      <a:pt x="371" y="550"/>
                      <a:pt x="424" y="448"/>
                    </a:cubicBezTo>
                    <a:cubicBezTo>
                      <a:pt x="473" y="349"/>
                      <a:pt x="519" y="250"/>
                      <a:pt x="557" y="143"/>
                    </a:cubicBezTo>
                    <a:cubicBezTo>
                      <a:pt x="587" y="69"/>
                      <a:pt x="513" y="1"/>
                      <a:pt x="44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2533;p38">
                <a:extLst>
                  <a:ext uri="{FF2B5EF4-FFF2-40B4-BE49-F238E27FC236}">
                    <a16:creationId xmlns:a16="http://schemas.microsoft.com/office/drawing/2014/main" xmlns="" id="{8CC41853-D181-E02A-C34E-A18D79ED88AC}"/>
                  </a:ext>
                </a:extLst>
              </p:cNvPr>
              <p:cNvSpPr/>
              <p:nvPr/>
            </p:nvSpPr>
            <p:spPr>
              <a:xfrm>
                <a:off x="4225517" y="2009960"/>
                <a:ext cx="19532" cy="25734"/>
              </a:xfrm>
              <a:custGeom>
                <a:avLst/>
                <a:gdLst/>
                <a:ahLst/>
                <a:cxnLst/>
                <a:rect l="l" t="t" r="r" b="b"/>
                <a:pathLst>
                  <a:path w="592" h="780" extrusionOk="0">
                    <a:moveTo>
                      <a:pt x="472" y="1"/>
                    </a:moveTo>
                    <a:cubicBezTo>
                      <a:pt x="441" y="1"/>
                      <a:pt x="410" y="14"/>
                      <a:pt x="391" y="45"/>
                    </a:cubicBezTo>
                    <a:cubicBezTo>
                      <a:pt x="337" y="144"/>
                      <a:pt x="272" y="239"/>
                      <a:pt x="208" y="334"/>
                    </a:cubicBezTo>
                    <a:cubicBezTo>
                      <a:pt x="140" y="430"/>
                      <a:pt x="94" y="524"/>
                      <a:pt x="40" y="627"/>
                    </a:cubicBezTo>
                    <a:cubicBezTo>
                      <a:pt x="1" y="704"/>
                      <a:pt x="62" y="779"/>
                      <a:pt x="132" y="779"/>
                    </a:cubicBezTo>
                    <a:cubicBezTo>
                      <a:pt x="155" y="779"/>
                      <a:pt x="179" y="771"/>
                      <a:pt x="200" y="753"/>
                    </a:cubicBezTo>
                    <a:cubicBezTo>
                      <a:pt x="300" y="661"/>
                      <a:pt x="372" y="585"/>
                      <a:pt x="432" y="463"/>
                    </a:cubicBezTo>
                    <a:cubicBezTo>
                      <a:pt x="486" y="349"/>
                      <a:pt x="528" y="239"/>
                      <a:pt x="569" y="121"/>
                    </a:cubicBezTo>
                    <a:cubicBezTo>
                      <a:pt x="592" y="51"/>
                      <a:pt x="532" y="1"/>
                      <a:pt x="47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2534;p38">
                <a:extLst>
                  <a:ext uri="{FF2B5EF4-FFF2-40B4-BE49-F238E27FC236}">
                    <a16:creationId xmlns:a16="http://schemas.microsoft.com/office/drawing/2014/main" xmlns="" id="{86D7623C-EA2C-A1D9-65E1-1870BFB88D14}"/>
                  </a:ext>
                </a:extLst>
              </p:cNvPr>
              <p:cNvSpPr/>
              <p:nvPr/>
            </p:nvSpPr>
            <p:spPr>
              <a:xfrm>
                <a:off x="4274643" y="2003856"/>
                <a:ext cx="21412" cy="25668"/>
              </a:xfrm>
              <a:custGeom>
                <a:avLst/>
                <a:gdLst/>
                <a:ahLst/>
                <a:cxnLst/>
                <a:rect l="l" t="t" r="r" b="b"/>
                <a:pathLst>
                  <a:path w="649" h="778" extrusionOk="0">
                    <a:moveTo>
                      <a:pt x="488" y="1"/>
                    </a:moveTo>
                    <a:cubicBezTo>
                      <a:pt x="447" y="1"/>
                      <a:pt x="405" y="18"/>
                      <a:pt x="380" y="59"/>
                    </a:cubicBezTo>
                    <a:cubicBezTo>
                      <a:pt x="320" y="158"/>
                      <a:pt x="248" y="250"/>
                      <a:pt x="179" y="344"/>
                    </a:cubicBezTo>
                    <a:cubicBezTo>
                      <a:pt x="106" y="443"/>
                      <a:pt x="0" y="527"/>
                      <a:pt x="42" y="664"/>
                    </a:cubicBezTo>
                    <a:cubicBezTo>
                      <a:pt x="65" y="729"/>
                      <a:pt x="122" y="778"/>
                      <a:pt x="194" y="778"/>
                    </a:cubicBezTo>
                    <a:cubicBezTo>
                      <a:pt x="350" y="774"/>
                      <a:pt x="403" y="637"/>
                      <a:pt x="468" y="511"/>
                    </a:cubicBezTo>
                    <a:cubicBezTo>
                      <a:pt x="529" y="397"/>
                      <a:pt x="571" y="280"/>
                      <a:pt x="616" y="158"/>
                    </a:cubicBezTo>
                    <a:cubicBezTo>
                      <a:pt x="649" y="65"/>
                      <a:pt x="568" y="1"/>
                      <a:pt x="48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2535;p38">
                <a:extLst>
                  <a:ext uri="{FF2B5EF4-FFF2-40B4-BE49-F238E27FC236}">
                    <a16:creationId xmlns:a16="http://schemas.microsoft.com/office/drawing/2014/main" xmlns="" id="{C6CD0D16-D007-FECE-F3EF-17CB05547FD2}"/>
                  </a:ext>
                </a:extLst>
              </p:cNvPr>
              <p:cNvSpPr/>
              <p:nvPr/>
            </p:nvSpPr>
            <p:spPr>
              <a:xfrm>
                <a:off x="4185200" y="2006198"/>
                <a:ext cx="13692" cy="17387"/>
              </a:xfrm>
              <a:custGeom>
                <a:avLst/>
                <a:gdLst/>
                <a:ahLst/>
                <a:cxnLst/>
                <a:rect l="l" t="t" r="r" b="b"/>
                <a:pathLst>
                  <a:path w="415" h="527" extrusionOk="0">
                    <a:moveTo>
                      <a:pt x="259" y="0"/>
                    </a:moveTo>
                    <a:cubicBezTo>
                      <a:pt x="226" y="0"/>
                      <a:pt x="194" y="14"/>
                      <a:pt x="171" y="49"/>
                    </a:cubicBezTo>
                    <a:cubicBezTo>
                      <a:pt x="134" y="117"/>
                      <a:pt x="95" y="186"/>
                      <a:pt x="65" y="254"/>
                    </a:cubicBezTo>
                    <a:cubicBezTo>
                      <a:pt x="34" y="326"/>
                      <a:pt x="1" y="395"/>
                      <a:pt x="12" y="471"/>
                    </a:cubicBezTo>
                    <a:cubicBezTo>
                      <a:pt x="19" y="509"/>
                      <a:pt x="50" y="526"/>
                      <a:pt x="82" y="526"/>
                    </a:cubicBezTo>
                    <a:cubicBezTo>
                      <a:pt x="104" y="526"/>
                      <a:pt x="126" y="519"/>
                      <a:pt x="141" y="505"/>
                    </a:cubicBezTo>
                    <a:cubicBezTo>
                      <a:pt x="190" y="463"/>
                      <a:pt x="213" y="388"/>
                      <a:pt x="244" y="330"/>
                    </a:cubicBezTo>
                    <a:cubicBezTo>
                      <a:pt x="278" y="270"/>
                      <a:pt x="316" y="212"/>
                      <a:pt x="358" y="159"/>
                    </a:cubicBezTo>
                    <a:cubicBezTo>
                      <a:pt x="414" y="82"/>
                      <a:pt x="336" y="0"/>
                      <a:pt x="25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2536;p38">
                <a:extLst>
                  <a:ext uri="{FF2B5EF4-FFF2-40B4-BE49-F238E27FC236}">
                    <a16:creationId xmlns:a16="http://schemas.microsoft.com/office/drawing/2014/main" xmlns="" id="{6C1057A8-07BD-9C70-55D9-A6B67E52319D}"/>
                  </a:ext>
                </a:extLst>
              </p:cNvPr>
              <p:cNvSpPr/>
              <p:nvPr/>
            </p:nvSpPr>
            <p:spPr>
              <a:xfrm>
                <a:off x="4176787" y="2082774"/>
                <a:ext cx="14088" cy="15375"/>
              </a:xfrm>
              <a:custGeom>
                <a:avLst/>
                <a:gdLst/>
                <a:ahLst/>
                <a:cxnLst/>
                <a:rect l="l" t="t" r="r" b="b"/>
                <a:pathLst>
                  <a:path w="427" h="466" extrusionOk="0">
                    <a:moveTo>
                      <a:pt x="291" y="1"/>
                    </a:moveTo>
                    <a:cubicBezTo>
                      <a:pt x="269" y="1"/>
                      <a:pt x="246" y="10"/>
                      <a:pt x="229" y="32"/>
                    </a:cubicBezTo>
                    <a:cubicBezTo>
                      <a:pt x="187" y="81"/>
                      <a:pt x="145" y="134"/>
                      <a:pt x="103" y="188"/>
                    </a:cubicBezTo>
                    <a:cubicBezTo>
                      <a:pt x="54" y="245"/>
                      <a:pt x="5" y="294"/>
                      <a:pt x="1" y="370"/>
                    </a:cubicBezTo>
                    <a:cubicBezTo>
                      <a:pt x="1" y="419"/>
                      <a:pt x="49" y="466"/>
                      <a:pt x="96" y="466"/>
                    </a:cubicBezTo>
                    <a:cubicBezTo>
                      <a:pt x="104" y="466"/>
                      <a:pt x="111" y="464"/>
                      <a:pt x="119" y="462"/>
                    </a:cubicBezTo>
                    <a:cubicBezTo>
                      <a:pt x="194" y="435"/>
                      <a:pt x="225" y="374"/>
                      <a:pt x="267" y="313"/>
                    </a:cubicBezTo>
                    <a:cubicBezTo>
                      <a:pt x="305" y="260"/>
                      <a:pt x="343" y="203"/>
                      <a:pt x="381" y="150"/>
                    </a:cubicBezTo>
                    <a:cubicBezTo>
                      <a:pt x="426" y="81"/>
                      <a:pt x="357" y="1"/>
                      <a:pt x="29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2537;p38">
                <a:extLst>
                  <a:ext uri="{FF2B5EF4-FFF2-40B4-BE49-F238E27FC236}">
                    <a16:creationId xmlns:a16="http://schemas.microsoft.com/office/drawing/2014/main" xmlns="" id="{B2AC31AF-693B-73A1-79A7-67A7FB67CF13}"/>
                  </a:ext>
                </a:extLst>
              </p:cNvPr>
              <p:cNvSpPr/>
              <p:nvPr/>
            </p:nvSpPr>
            <p:spPr>
              <a:xfrm>
                <a:off x="4222746" y="2066212"/>
                <a:ext cx="17519" cy="29462"/>
              </a:xfrm>
              <a:custGeom>
                <a:avLst/>
                <a:gdLst/>
                <a:ahLst/>
                <a:cxnLst/>
                <a:rect l="l" t="t" r="r" b="b"/>
                <a:pathLst>
                  <a:path w="531" h="893" extrusionOk="0">
                    <a:moveTo>
                      <a:pt x="414" y="0"/>
                    </a:moveTo>
                    <a:cubicBezTo>
                      <a:pt x="382" y="0"/>
                      <a:pt x="351" y="16"/>
                      <a:pt x="330" y="51"/>
                    </a:cubicBezTo>
                    <a:cubicBezTo>
                      <a:pt x="261" y="169"/>
                      <a:pt x="182" y="279"/>
                      <a:pt x="121" y="404"/>
                    </a:cubicBezTo>
                    <a:cubicBezTo>
                      <a:pt x="68" y="515"/>
                      <a:pt x="3" y="652"/>
                      <a:pt x="3" y="773"/>
                    </a:cubicBezTo>
                    <a:cubicBezTo>
                      <a:pt x="0" y="834"/>
                      <a:pt x="61" y="892"/>
                      <a:pt x="122" y="892"/>
                    </a:cubicBezTo>
                    <a:cubicBezTo>
                      <a:pt x="141" y="892"/>
                      <a:pt x="161" y="886"/>
                      <a:pt x="178" y="872"/>
                    </a:cubicBezTo>
                    <a:cubicBezTo>
                      <a:pt x="395" y="705"/>
                      <a:pt x="456" y="378"/>
                      <a:pt x="516" y="127"/>
                    </a:cubicBezTo>
                    <a:cubicBezTo>
                      <a:pt x="531" y="55"/>
                      <a:pt x="473" y="0"/>
                      <a:pt x="41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2538;p38">
                <a:extLst>
                  <a:ext uri="{FF2B5EF4-FFF2-40B4-BE49-F238E27FC236}">
                    <a16:creationId xmlns:a16="http://schemas.microsoft.com/office/drawing/2014/main" xmlns="" id="{D04FD7C9-A9B9-5B5B-4465-84A600E17316}"/>
                  </a:ext>
                </a:extLst>
              </p:cNvPr>
              <p:cNvSpPr/>
              <p:nvPr/>
            </p:nvSpPr>
            <p:spPr>
              <a:xfrm>
                <a:off x="4191271" y="2116327"/>
                <a:ext cx="21940" cy="26163"/>
              </a:xfrm>
              <a:custGeom>
                <a:avLst/>
                <a:gdLst/>
                <a:ahLst/>
                <a:cxnLst/>
                <a:rect l="l" t="t" r="r" b="b"/>
                <a:pathLst>
                  <a:path w="665" h="793" extrusionOk="0">
                    <a:moveTo>
                      <a:pt x="539" y="1"/>
                    </a:moveTo>
                    <a:cubicBezTo>
                      <a:pt x="512" y="1"/>
                      <a:pt x="485" y="10"/>
                      <a:pt x="466" y="30"/>
                    </a:cubicBezTo>
                    <a:cubicBezTo>
                      <a:pt x="380" y="129"/>
                      <a:pt x="299" y="228"/>
                      <a:pt x="215" y="326"/>
                    </a:cubicBezTo>
                    <a:cubicBezTo>
                      <a:pt x="140" y="417"/>
                      <a:pt x="48" y="543"/>
                      <a:pt x="18" y="661"/>
                    </a:cubicBezTo>
                    <a:cubicBezTo>
                      <a:pt x="1" y="737"/>
                      <a:pt x="57" y="793"/>
                      <a:pt x="127" y="793"/>
                    </a:cubicBezTo>
                    <a:cubicBezTo>
                      <a:pt x="135" y="793"/>
                      <a:pt x="143" y="792"/>
                      <a:pt x="151" y="791"/>
                    </a:cubicBezTo>
                    <a:cubicBezTo>
                      <a:pt x="292" y="768"/>
                      <a:pt x="425" y="638"/>
                      <a:pt x="501" y="524"/>
                    </a:cubicBezTo>
                    <a:cubicBezTo>
                      <a:pt x="592" y="387"/>
                      <a:pt x="634" y="270"/>
                      <a:pt x="657" y="110"/>
                    </a:cubicBezTo>
                    <a:cubicBezTo>
                      <a:pt x="664" y="45"/>
                      <a:pt x="600" y="1"/>
                      <a:pt x="53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2539;p38">
                <a:extLst>
                  <a:ext uri="{FF2B5EF4-FFF2-40B4-BE49-F238E27FC236}">
                    <a16:creationId xmlns:a16="http://schemas.microsoft.com/office/drawing/2014/main" xmlns="" id="{57FD9D42-C4C0-CF1D-3551-C8CDB8F487AF}"/>
                  </a:ext>
                </a:extLst>
              </p:cNvPr>
              <p:cNvSpPr/>
              <p:nvPr/>
            </p:nvSpPr>
            <p:spPr>
              <a:xfrm>
                <a:off x="4141947" y="2159712"/>
                <a:ext cx="25734" cy="27351"/>
              </a:xfrm>
              <a:custGeom>
                <a:avLst/>
                <a:gdLst/>
                <a:ahLst/>
                <a:cxnLst/>
                <a:rect l="l" t="t" r="r" b="b"/>
                <a:pathLst>
                  <a:path w="780" h="829" extrusionOk="0">
                    <a:moveTo>
                      <a:pt x="624" y="0"/>
                    </a:moveTo>
                    <a:cubicBezTo>
                      <a:pt x="600" y="0"/>
                      <a:pt x="575" y="9"/>
                      <a:pt x="555" y="30"/>
                    </a:cubicBezTo>
                    <a:cubicBezTo>
                      <a:pt x="350" y="251"/>
                      <a:pt x="136" y="460"/>
                      <a:pt x="19" y="741"/>
                    </a:cubicBezTo>
                    <a:cubicBezTo>
                      <a:pt x="1" y="786"/>
                      <a:pt x="46" y="828"/>
                      <a:pt x="88" y="828"/>
                    </a:cubicBezTo>
                    <a:cubicBezTo>
                      <a:pt x="100" y="828"/>
                      <a:pt x="112" y="825"/>
                      <a:pt x="122" y="818"/>
                    </a:cubicBezTo>
                    <a:cubicBezTo>
                      <a:pt x="380" y="654"/>
                      <a:pt x="547" y="399"/>
                      <a:pt x="722" y="164"/>
                    </a:cubicBezTo>
                    <a:cubicBezTo>
                      <a:pt x="780" y="89"/>
                      <a:pt x="701" y="0"/>
                      <a:pt x="62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2540;p38">
                <a:extLst>
                  <a:ext uri="{FF2B5EF4-FFF2-40B4-BE49-F238E27FC236}">
                    <a16:creationId xmlns:a16="http://schemas.microsoft.com/office/drawing/2014/main" xmlns="" id="{BECCFC79-356E-F55C-45DE-6036D37E1458}"/>
                  </a:ext>
                </a:extLst>
              </p:cNvPr>
              <p:cNvSpPr/>
              <p:nvPr/>
            </p:nvSpPr>
            <p:spPr>
              <a:xfrm>
                <a:off x="4090116" y="2257667"/>
                <a:ext cx="32267" cy="11943"/>
              </a:xfrm>
              <a:custGeom>
                <a:avLst/>
                <a:gdLst/>
                <a:ahLst/>
                <a:cxnLst/>
                <a:rect l="l" t="t" r="r" b="b"/>
                <a:pathLst>
                  <a:path w="978" h="362" extrusionOk="0">
                    <a:moveTo>
                      <a:pt x="397" y="0"/>
                    </a:moveTo>
                    <a:cubicBezTo>
                      <a:pt x="299" y="0"/>
                      <a:pt x="200" y="11"/>
                      <a:pt x="107" y="27"/>
                    </a:cubicBezTo>
                    <a:cubicBezTo>
                      <a:pt x="1" y="42"/>
                      <a:pt x="24" y="187"/>
                      <a:pt x="107" y="217"/>
                    </a:cubicBezTo>
                    <a:cubicBezTo>
                      <a:pt x="292" y="284"/>
                      <a:pt x="500" y="361"/>
                      <a:pt x="704" y="361"/>
                    </a:cubicBezTo>
                    <a:cubicBezTo>
                      <a:pt x="764" y="361"/>
                      <a:pt x="824" y="355"/>
                      <a:pt x="882" y="339"/>
                    </a:cubicBezTo>
                    <a:cubicBezTo>
                      <a:pt x="951" y="324"/>
                      <a:pt x="977" y="229"/>
                      <a:pt x="924" y="176"/>
                    </a:cubicBezTo>
                    <a:cubicBezTo>
                      <a:pt x="781" y="42"/>
                      <a:pt x="590" y="0"/>
                      <a:pt x="39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2541;p38">
                <a:extLst>
                  <a:ext uri="{FF2B5EF4-FFF2-40B4-BE49-F238E27FC236}">
                    <a16:creationId xmlns:a16="http://schemas.microsoft.com/office/drawing/2014/main" xmlns="" id="{2AB814B0-8845-22D6-10DD-F57CB5256FCB}"/>
                  </a:ext>
                </a:extLst>
              </p:cNvPr>
              <p:cNvSpPr/>
              <p:nvPr/>
            </p:nvSpPr>
            <p:spPr>
              <a:xfrm>
                <a:off x="4154979" y="2250640"/>
                <a:ext cx="26625" cy="10228"/>
              </a:xfrm>
              <a:custGeom>
                <a:avLst/>
                <a:gdLst/>
                <a:ahLst/>
                <a:cxnLst/>
                <a:rect l="l" t="t" r="r" b="b"/>
                <a:pathLst>
                  <a:path w="807" h="310" extrusionOk="0">
                    <a:moveTo>
                      <a:pt x="438" y="1"/>
                    </a:moveTo>
                    <a:cubicBezTo>
                      <a:pt x="327" y="1"/>
                      <a:pt x="213" y="19"/>
                      <a:pt x="111" y="47"/>
                    </a:cubicBezTo>
                    <a:cubicBezTo>
                      <a:pt x="0" y="77"/>
                      <a:pt x="23" y="244"/>
                      <a:pt x="134" y="244"/>
                    </a:cubicBezTo>
                    <a:cubicBezTo>
                      <a:pt x="146" y="243"/>
                      <a:pt x="158" y="243"/>
                      <a:pt x="170" y="243"/>
                    </a:cubicBezTo>
                    <a:cubicBezTo>
                      <a:pt x="255" y="243"/>
                      <a:pt x="335" y="254"/>
                      <a:pt x="418" y="266"/>
                    </a:cubicBezTo>
                    <a:cubicBezTo>
                      <a:pt x="489" y="281"/>
                      <a:pt x="555" y="310"/>
                      <a:pt x="622" y="310"/>
                    </a:cubicBezTo>
                    <a:cubicBezTo>
                      <a:pt x="646" y="310"/>
                      <a:pt x="669" y="306"/>
                      <a:pt x="692" y="297"/>
                    </a:cubicBezTo>
                    <a:cubicBezTo>
                      <a:pt x="783" y="259"/>
                      <a:pt x="806" y="168"/>
                      <a:pt x="750" y="92"/>
                    </a:cubicBezTo>
                    <a:cubicBezTo>
                      <a:pt x="681" y="5"/>
                      <a:pt x="540" y="1"/>
                      <a:pt x="43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2542;p38">
                <a:extLst>
                  <a:ext uri="{FF2B5EF4-FFF2-40B4-BE49-F238E27FC236}">
                    <a16:creationId xmlns:a16="http://schemas.microsoft.com/office/drawing/2014/main" xmlns="" id="{1B4C3493-3090-EABC-68BC-A42427B9935D}"/>
                  </a:ext>
                </a:extLst>
              </p:cNvPr>
              <p:cNvSpPr/>
              <p:nvPr/>
            </p:nvSpPr>
            <p:spPr>
              <a:xfrm>
                <a:off x="4116279" y="2204582"/>
                <a:ext cx="20389" cy="16232"/>
              </a:xfrm>
              <a:custGeom>
                <a:avLst/>
                <a:gdLst/>
                <a:ahLst/>
                <a:cxnLst/>
                <a:rect l="l" t="t" r="r" b="b"/>
                <a:pathLst>
                  <a:path w="618" h="492" extrusionOk="0">
                    <a:moveTo>
                      <a:pt x="489" y="1"/>
                    </a:moveTo>
                    <a:cubicBezTo>
                      <a:pt x="390" y="5"/>
                      <a:pt x="333" y="69"/>
                      <a:pt x="265" y="127"/>
                    </a:cubicBezTo>
                    <a:cubicBezTo>
                      <a:pt x="203" y="180"/>
                      <a:pt x="143" y="233"/>
                      <a:pt x="82" y="286"/>
                    </a:cubicBezTo>
                    <a:cubicBezTo>
                      <a:pt x="0" y="359"/>
                      <a:pt x="77" y="491"/>
                      <a:pt x="169" y="491"/>
                    </a:cubicBezTo>
                    <a:cubicBezTo>
                      <a:pt x="188" y="491"/>
                      <a:pt x="207" y="486"/>
                      <a:pt x="226" y="473"/>
                    </a:cubicBezTo>
                    <a:cubicBezTo>
                      <a:pt x="291" y="427"/>
                      <a:pt x="356" y="378"/>
                      <a:pt x="424" y="332"/>
                    </a:cubicBezTo>
                    <a:cubicBezTo>
                      <a:pt x="496" y="283"/>
                      <a:pt x="577" y="241"/>
                      <a:pt x="599" y="150"/>
                    </a:cubicBezTo>
                    <a:cubicBezTo>
                      <a:pt x="618" y="77"/>
                      <a:pt x="565" y="1"/>
                      <a:pt x="48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2543;p38">
                <a:extLst>
                  <a:ext uri="{FF2B5EF4-FFF2-40B4-BE49-F238E27FC236}">
                    <a16:creationId xmlns:a16="http://schemas.microsoft.com/office/drawing/2014/main" xmlns="" id="{0A3F57C1-72C3-D972-304B-6019981B25EA}"/>
                  </a:ext>
                </a:extLst>
              </p:cNvPr>
              <p:cNvSpPr/>
              <p:nvPr/>
            </p:nvSpPr>
            <p:spPr>
              <a:xfrm>
                <a:off x="4179889" y="2279838"/>
                <a:ext cx="29297" cy="14022"/>
              </a:xfrm>
              <a:custGeom>
                <a:avLst/>
                <a:gdLst/>
                <a:ahLst/>
                <a:cxnLst/>
                <a:rect l="l" t="t" r="r" b="b"/>
                <a:pathLst>
                  <a:path w="888" h="425" extrusionOk="0">
                    <a:moveTo>
                      <a:pt x="121" y="0"/>
                    </a:moveTo>
                    <a:cubicBezTo>
                      <a:pt x="25" y="0"/>
                      <a:pt x="1" y="150"/>
                      <a:pt x="100" y="192"/>
                    </a:cubicBezTo>
                    <a:cubicBezTo>
                      <a:pt x="211" y="234"/>
                      <a:pt x="321" y="279"/>
                      <a:pt x="432" y="325"/>
                    </a:cubicBezTo>
                    <a:cubicBezTo>
                      <a:pt x="523" y="363"/>
                      <a:pt x="625" y="425"/>
                      <a:pt x="727" y="425"/>
                    </a:cubicBezTo>
                    <a:cubicBezTo>
                      <a:pt x="735" y="425"/>
                      <a:pt x="743" y="424"/>
                      <a:pt x="751" y="423"/>
                    </a:cubicBezTo>
                    <a:cubicBezTo>
                      <a:pt x="834" y="416"/>
                      <a:pt x="888" y="317"/>
                      <a:pt x="819" y="252"/>
                    </a:cubicBezTo>
                    <a:cubicBezTo>
                      <a:pt x="739" y="169"/>
                      <a:pt x="621" y="150"/>
                      <a:pt x="511" y="115"/>
                    </a:cubicBezTo>
                    <a:cubicBezTo>
                      <a:pt x="393" y="81"/>
                      <a:pt x="272" y="43"/>
                      <a:pt x="154" y="6"/>
                    </a:cubicBezTo>
                    <a:cubicBezTo>
                      <a:pt x="143" y="2"/>
                      <a:pt x="132" y="0"/>
                      <a:pt x="12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2544;p38">
                <a:extLst>
                  <a:ext uri="{FF2B5EF4-FFF2-40B4-BE49-F238E27FC236}">
                    <a16:creationId xmlns:a16="http://schemas.microsoft.com/office/drawing/2014/main" xmlns="" id="{675B6645-93B1-EF81-8F1B-9442A2DA649A}"/>
                  </a:ext>
                </a:extLst>
              </p:cNvPr>
              <p:cNvSpPr/>
              <p:nvPr/>
            </p:nvSpPr>
            <p:spPr>
              <a:xfrm>
                <a:off x="4246369" y="2270039"/>
                <a:ext cx="33685" cy="15572"/>
              </a:xfrm>
              <a:custGeom>
                <a:avLst/>
                <a:gdLst/>
                <a:ahLst/>
                <a:cxnLst/>
                <a:rect l="l" t="t" r="r" b="b"/>
                <a:pathLst>
                  <a:path w="1021" h="472" extrusionOk="0">
                    <a:moveTo>
                      <a:pt x="192" y="0"/>
                    </a:moveTo>
                    <a:cubicBezTo>
                      <a:pt x="80" y="0"/>
                      <a:pt x="1" y="157"/>
                      <a:pt x="119" y="215"/>
                    </a:cubicBezTo>
                    <a:cubicBezTo>
                      <a:pt x="317" y="312"/>
                      <a:pt x="580" y="471"/>
                      <a:pt x="817" y="471"/>
                    </a:cubicBezTo>
                    <a:cubicBezTo>
                      <a:pt x="849" y="471"/>
                      <a:pt x="880" y="468"/>
                      <a:pt x="910" y="462"/>
                    </a:cubicBezTo>
                    <a:cubicBezTo>
                      <a:pt x="1002" y="439"/>
                      <a:pt x="1021" y="321"/>
                      <a:pt x="963" y="257"/>
                    </a:cubicBezTo>
                    <a:cubicBezTo>
                      <a:pt x="880" y="166"/>
                      <a:pt x="735" y="127"/>
                      <a:pt x="621" y="93"/>
                    </a:cubicBezTo>
                    <a:cubicBezTo>
                      <a:pt x="484" y="52"/>
                      <a:pt x="347" y="29"/>
                      <a:pt x="211" y="1"/>
                    </a:cubicBezTo>
                    <a:cubicBezTo>
                      <a:pt x="204" y="1"/>
                      <a:pt x="198" y="0"/>
                      <a:pt x="19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2545;p38">
                <a:extLst>
                  <a:ext uri="{FF2B5EF4-FFF2-40B4-BE49-F238E27FC236}">
                    <a16:creationId xmlns:a16="http://schemas.microsoft.com/office/drawing/2014/main" xmlns="" id="{BB971D02-9B20-5575-0839-65986E7E62B6}"/>
                  </a:ext>
                </a:extLst>
              </p:cNvPr>
              <p:cNvSpPr/>
              <p:nvPr/>
            </p:nvSpPr>
            <p:spPr>
              <a:xfrm>
                <a:off x="4247589" y="2303362"/>
                <a:ext cx="23326" cy="11976"/>
              </a:xfrm>
              <a:custGeom>
                <a:avLst/>
                <a:gdLst/>
                <a:ahLst/>
                <a:cxnLst/>
                <a:rect l="l" t="t" r="r" b="b"/>
                <a:pathLst>
                  <a:path w="707" h="363" extrusionOk="0">
                    <a:moveTo>
                      <a:pt x="175" y="0"/>
                    </a:moveTo>
                    <a:cubicBezTo>
                      <a:pt x="70" y="0"/>
                      <a:pt x="1" y="148"/>
                      <a:pt x="113" y="200"/>
                    </a:cubicBezTo>
                    <a:cubicBezTo>
                      <a:pt x="193" y="242"/>
                      <a:pt x="273" y="277"/>
                      <a:pt x="356" y="311"/>
                    </a:cubicBezTo>
                    <a:cubicBezTo>
                      <a:pt x="423" y="336"/>
                      <a:pt x="490" y="362"/>
                      <a:pt x="561" y="362"/>
                    </a:cubicBezTo>
                    <a:cubicBezTo>
                      <a:pt x="579" y="362"/>
                      <a:pt x="597" y="360"/>
                      <a:pt x="615" y="356"/>
                    </a:cubicBezTo>
                    <a:cubicBezTo>
                      <a:pt x="684" y="342"/>
                      <a:pt x="706" y="242"/>
                      <a:pt x="657" y="197"/>
                    </a:cubicBezTo>
                    <a:cubicBezTo>
                      <a:pt x="596" y="140"/>
                      <a:pt x="520" y="128"/>
                      <a:pt x="444" y="102"/>
                    </a:cubicBezTo>
                    <a:cubicBezTo>
                      <a:pt x="368" y="75"/>
                      <a:pt x="296" y="45"/>
                      <a:pt x="224" y="11"/>
                    </a:cubicBezTo>
                    <a:cubicBezTo>
                      <a:pt x="207" y="3"/>
                      <a:pt x="191" y="0"/>
                      <a:pt x="17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2546;p38">
                <a:extLst>
                  <a:ext uri="{FF2B5EF4-FFF2-40B4-BE49-F238E27FC236}">
                    <a16:creationId xmlns:a16="http://schemas.microsoft.com/office/drawing/2014/main" xmlns="" id="{614B0A5D-E638-8D48-75E0-41060DC63210}"/>
                  </a:ext>
                </a:extLst>
              </p:cNvPr>
              <p:cNvSpPr/>
              <p:nvPr/>
            </p:nvSpPr>
            <p:spPr>
              <a:xfrm>
                <a:off x="4330499" y="2286899"/>
                <a:ext cx="32597" cy="18113"/>
              </a:xfrm>
              <a:custGeom>
                <a:avLst/>
                <a:gdLst/>
                <a:ahLst/>
                <a:cxnLst/>
                <a:rect l="l" t="t" r="r" b="b"/>
                <a:pathLst>
                  <a:path w="988" h="549" extrusionOk="0">
                    <a:moveTo>
                      <a:pt x="166" y="0"/>
                    </a:moveTo>
                    <a:cubicBezTo>
                      <a:pt x="59" y="0"/>
                      <a:pt x="0" y="174"/>
                      <a:pt x="110" y="232"/>
                    </a:cubicBezTo>
                    <a:cubicBezTo>
                      <a:pt x="227" y="293"/>
                      <a:pt x="345" y="357"/>
                      <a:pt x="463" y="415"/>
                    </a:cubicBezTo>
                    <a:cubicBezTo>
                      <a:pt x="569" y="469"/>
                      <a:pt x="674" y="548"/>
                      <a:pt x="793" y="548"/>
                    </a:cubicBezTo>
                    <a:cubicBezTo>
                      <a:pt x="798" y="548"/>
                      <a:pt x="803" y="548"/>
                      <a:pt x="809" y="548"/>
                    </a:cubicBezTo>
                    <a:cubicBezTo>
                      <a:pt x="896" y="540"/>
                      <a:pt x="987" y="438"/>
                      <a:pt x="923" y="354"/>
                    </a:cubicBezTo>
                    <a:cubicBezTo>
                      <a:pt x="840" y="243"/>
                      <a:pt x="722" y="213"/>
                      <a:pt x="596" y="164"/>
                    </a:cubicBezTo>
                    <a:cubicBezTo>
                      <a:pt x="466" y="111"/>
                      <a:pt x="334" y="61"/>
                      <a:pt x="205" y="8"/>
                    </a:cubicBezTo>
                    <a:cubicBezTo>
                      <a:pt x="191" y="3"/>
                      <a:pt x="178" y="0"/>
                      <a:pt x="16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2547;p38">
                <a:extLst>
                  <a:ext uri="{FF2B5EF4-FFF2-40B4-BE49-F238E27FC236}">
                    <a16:creationId xmlns:a16="http://schemas.microsoft.com/office/drawing/2014/main" xmlns="" id="{36EB3A6A-DE82-CAA8-8CFF-C881F6135BD2}"/>
                  </a:ext>
                </a:extLst>
              </p:cNvPr>
              <p:cNvSpPr/>
              <p:nvPr/>
            </p:nvSpPr>
            <p:spPr>
              <a:xfrm>
                <a:off x="4314927" y="2327611"/>
                <a:ext cx="22105" cy="13956"/>
              </a:xfrm>
              <a:custGeom>
                <a:avLst/>
                <a:gdLst/>
                <a:ahLst/>
                <a:cxnLst/>
                <a:rect l="l" t="t" r="r" b="b"/>
                <a:pathLst>
                  <a:path w="670" h="423" extrusionOk="0">
                    <a:moveTo>
                      <a:pt x="97" y="0"/>
                    </a:moveTo>
                    <a:cubicBezTo>
                      <a:pt x="40" y="0"/>
                      <a:pt x="0" y="71"/>
                      <a:pt x="45" y="116"/>
                    </a:cubicBezTo>
                    <a:cubicBezTo>
                      <a:pt x="122" y="188"/>
                      <a:pt x="201" y="249"/>
                      <a:pt x="289" y="309"/>
                    </a:cubicBezTo>
                    <a:cubicBezTo>
                      <a:pt x="370" y="367"/>
                      <a:pt x="442" y="422"/>
                      <a:pt x="538" y="422"/>
                    </a:cubicBezTo>
                    <a:cubicBezTo>
                      <a:pt x="549" y="422"/>
                      <a:pt x="561" y="422"/>
                      <a:pt x="573" y="420"/>
                    </a:cubicBezTo>
                    <a:cubicBezTo>
                      <a:pt x="654" y="409"/>
                      <a:pt x="669" y="314"/>
                      <a:pt x="642" y="253"/>
                    </a:cubicBezTo>
                    <a:cubicBezTo>
                      <a:pt x="601" y="165"/>
                      <a:pt x="482" y="132"/>
                      <a:pt x="395" y="97"/>
                    </a:cubicBezTo>
                    <a:cubicBezTo>
                      <a:pt x="304" y="59"/>
                      <a:pt x="213" y="25"/>
                      <a:pt x="114" y="2"/>
                    </a:cubicBezTo>
                    <a:cubicBezTo>
                      <a:pt x="108" y="1"/>
                      <a:pt x="102" y="0"/>
                      <a:pt x="9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2548;p38">
                <a:extLst>
                  <a:ext uri="{FF2B5EF4-FFF2-40B4-BE49-F238E27FC236}">
                    <a16:creationId xmlns:a16="http://schemas.microsoft.com/office/drawing/2014/main" xmlns="" id="{7C899036-06CD-876B-666A-BF0968E210C2}"/>
                  </a:ext>
                </a:extLst>
              </p:cNvPr>
              <p:cNvSpPr/>
              <p:nvPr/>
            </p:nvSpPr>
            <p:spPr>
              <a:xfrm>
                <a:off x="4297804" y="2351861"/>
                <a:ext cx="19894" cy="14715"/>
              </a:xfrm>
              <a:custGeom>
                <a:avLst/>
                <a:gdLst/>
                <a:ahLst/>
                <a:cxnLst/>
                <a:rect l="l" t="t" r="r" b="b"/>
                <a:pathLst>
                  <a:path w="603" h="446" extrusionOk="0">
                    <a:moveTo>
                      <a:pt x="153" y="0"/>
                    </a:moveTo>
                    <a:cubicBezTo>
                      <a:pt x="71" y="0"/>
                      <a:pt x="0" y="79"/>
                      <a:pt x="51" y="176"/>
                    </a:cubicBezTo>
                    <a:cubicBezTo>
                      <a:pt x="112" y="292"/>
                      <a:pt x="275" y="446"/>
                      <a:pt x="423" y="446"/>
                    </a:cubicBezTo>
                    <a:cubicBezTo>
                      <a:pt x="469" y="446"/>
                      <a:pt x="513" y="431"/>
                      <a:pt x="553" y="396"/>
                    </a:cubicBezTo>
                    <a:cubicBezTo>
                      <a:pt x="602" y="355"/>
                      <a:pt x="595" y="290"/>
                      <a:pt x="576" y="241"/>
                    </a:cubicBezTo>
                    <a:cubicBezTo>
                      <a:pt x="541" y="160"/>
                      <a:pt x="458" y="153"/>
                      <a:pt x="390" y="122"/>
                    </a:cubicBezTo>
                    <a:cubicBezTo>
                      <a:pt x="336" y="104"/>
                      <a:pt x="283" y="65"/>
                      <a:pt x="237" y="31"/>
                    </a:cubicBezTo>
                    <a:cubicBezTo>
                      <a:pt x="211" y="9"/>
                      <a:pt x="182" y="0"/>
                      <a:pt x="15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2549;p38">
                <a:extLst>
                  <a:ext uri="{FF2B5EF4-FFF2-40B4-BE49-F238E27FC236}">
                    <a16:creationId xmlns:a16="http://schemas.microsoft.com/office/drawing/2014/main" xmlns="" id="{B32AEACD-9B05-D611-8FE2-5D33ADE2B2D0}"/>
                  </a:ext>
                </a:extLst>
              </p:cNvPr>
              <p:cNvSpPr/>
              <p:nvPr/>
            </p:nvSpPr>
            <p:spPr>
              <a:xfrm>
                <a:off x="4297705" y="2295807"/>
                <a:ext cx="17849" cy="9898"/>
              </a:xfrm>
              <a:custGeom>
                <a:avLst/>
                <a:gdLst/>
                <a:ahLst/>
                <a:cxnLst/>
                <a:rect l="l" t="t" r="r" b="b"/>
                <a:pathLst>
                  <a:path w="541" h="300" extrusionOk="0">
                    <a:moveTo>
                      <a:pt x="140" y="0"/>
                    </a:moveTo>
                    <a:cubicBezTo>
                      <a:pt x="52" y="0"/>
                      <a:pt x="1" y="117"/>
                      <a:pt x="88" y="179"/>
                    </a:cubicBezTo>
                    <a:cubicBezTo>
                      <a:pt x="175" y="236"/>
                      <a:pt x="305" y="300"/>
                      <a:pt x="418" y="300"/>
                    </a:cubicBezTo>
                    <a:cubicBezTo>
                      <a:pt x="439" y="300"/>
                      <a:pt x="460" y="297"/>
                      <a:pt x="479" y="293"/>
                    </a:cubicBezTo>
                    <a:cubicBezTo>
                      <a:pt x="525" y="282"/>
                      <a:pt x="541" y="221"/>
                      <a:pt x="507" y="190"/>
                    </a:cubicBezTo>
                    <a:cubicBezTo>
                      <a:pt x="465" y="148"/>
                      <a:pt x="407" y="129"/>
                      <a:pt x="354" y="103"/>
                    </a:cubicBezTo>
                    <a:cubicBezTo>
                      <a:pt x="297" y="69"/>
                      <a:pt x="244" y="42"/>
                      <a:pt x="188" y="12"/>
                    </a:cubicBezTo>
                    <a:cubicBezTo>
                      <a:pt x="171" y="4"/>
                      <a:pt x="155" y="0"/>
                      <a:pt x="14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2550;p38">
                <a:extLst>
                  <a:ext uri="{FF2B5EF4-FFF2-40B4-BE49-F238E27FC236}">
                    <a16:creationId xmlns:a16="http://schemas.microsoft.com/office/drawing/2014/main" xmlns="" id="{5362E4A0-F1F9-A819-76D4-D16A12898352}"/>
                  </a:ext>
                </a:extLst>
              </p:cNvPr>
              <p:cNvSpPr/>
              <p:nvPr/>
            </p:nvSpPr>
            <p:spPr>
              <a:xfrm>
                <a:off x="4306250" y="2391320"/>
                <a:ext cx="28242" cy="15407"/>
              </a:xfrm>
              <a:custGeom>
                <a:avLst/>
                <a:gdLst/>
                <a:ahLst/>
                <a:cxnLst/>
                <a:rect l="l" t="t" r="r" b="b"/>
                <a:pathLst>
                  <a:path w="856" h="467" extrusionOk="0">
                    <a:moveTo>
                      <a:pt x="160" y="1"/>
                    </a:moveTo>
                    <a:cubicBezTo>
                      <a:pt x="37" y="1"/>
                      <a:pt x="0" y="169"/>
                      <a:pt x="126" y="219"/>
                    </a:cubicBezTo>
                    <a:cubicBezTo>
                      <a:pt x="232" y="261"/>
                      <a:pt x="327" y="322"/>
                      <a:pt x="430" y="371"/>
                    </a:cubicBezTo>
                    <a:cubicBezTo>
                      <a:pt x="514" y="412"/>
                      <a:pt x="624" y="466"/>
                      <a:pt x="718" y="466"/>
                    </a:cubicBezTo>
                    <a:cubicBezTo>
                      <a:pt x="721" y="466"/>
                      <a:pt x="724" y="466"/>
                      <a:pt x="727" y="466"/>
                    </a:cubicBezTo>
                    <a:cubicBezTo>
                      <a:pt x="810" y="463"/>
                      <a:pt x="856" y="379"/>
                      <a:pt x="818" y="303"/>
                    </a:cubicBezTo>
                    <a:cubicBezTo>
                      <a:pt x="773" y="212"/>
                      <a:pt x="643" y="135"/>
                      <a:pt x="544" y="98"/>
                    </a:cubicBezTo>
                    <a:cubicBezTo>
                      <a:pt x="430" y="52"/>
                      <a:pt x="304" y="26"/>
                      <a:pt x="183" y="3"/>
                    </a:cubicBezTo>
                    <a:cubicBezTo>
                      <a:pt x="175" y="1"/>
                      <a:pt x="167" y="1"/>
                      <a:pt x="16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2551;p38">
                <a:extLst>
                  <a:ext uri="{FF2B5EF4-FFF2-40B4-BE49-F238E27FC236}">
                    <a16:creationId xmlns:a16="http://schemas.microsoft.com/office/drawing/2014/main" xmlns="" id="{0CE7EE42-3A72-CAB0-EFEE-B29D8F24D6BB}"/>
                  </a:ext>
                </a:extLst>
              </p:cNvPr>
              <p:cNvSpPr/>
              <p:nvPr/>
            </p:nvSpPr>
            <p:spPr>
              <a:xfrm>
                <a:off x="4270882" y="2414349"/>
                <a:ext cx="25734" cy="17156"/>
              </a:xfrm>
              <a:custGeom>
                <a:avLst/>
                <a:gdLst/>
                <a:ahLst/>
                <a:cxnLst/>
                <a:rect l="l" t="t" r="r" b="b"/>
                <a:pathLst>
                  <a:path w="780" h="520" extrusionOk="0">
                    <a:moveTo>
                      <a:pt x="180" y="1"/>
                    </a:moveTo>
                    <a:cubicBezTo>
                      <a:pt x="82" y="1"/>
                      <a:pt x="0" y="146"/>
                      <a:pt x="88" y="224"/>
                    </a:cubicBezTo>
                    <a:cubicBezTo>
                      <a:pt x="160" y="289"/>
                      <a:pt x="240" y="369"/>
                      <a:pt x="327" y="407"/>
                    </a:cubicBezTo>
                    <a:cubicBezTo>
                      <a:pt x="415" y="449"/>
                      <a:pt x="506" y="483"/>
                      <a:pt x="597" y="514"/>
                    </a:cubicBezTo>
                    <a:cubicBezTo>
                      <a:pt x="609" y="518"/>
                      <a:pt x="621" y="520"/>
                      <a:pt x="632" y="520"/>
                    </a:cubicBezTo>
                    <a:cubicBezTo>
                      <a:pt x="728" y="520"/>
                      <a:pt x="780" y="371"/>
                      <a:pt x="685" y="316"/>
                    </a:cubicBezTo>
                    <a:cubicBezTo>
                      <a:pt x="604" y="270"/>
                      <a:pt x="536" y="224"/>
                      <a:pt x="468" y="167"/>
                    </a:cubicBezTo>
                    <a:cubicBezTo>
                      <a:pt x="399" y="114"/>
                      <a:pt x="316" y="76"/>
                      <a:pt x="243" y="23"/>
                    </a:cubicBezTo>
                    <a:cubicBezTo>
                      <a:pt x="222" y="7"/>
                      <a:pt x="201" y="1"/>
                      <a:pt x="18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2552;p38">
                <a:extLst>
                  <a:ext uri="{FF2B5EF4-FFF2-40B4-BE49-F238E27FC236}">
                    <a16:creationId xmlns:a16="http://schemas.microsoft.com/office/drawing/2014/main" xmlns="" id="{BB78C8F0-1191-64D4-77C7-58A75C60BDA9}"/>
                  </a:ext>
                </a:extLst>
              </p:cNvPr>
              <p:cNvSpPr/>
              <p:nvPr/>
            </p:nvSpPr>
            <p:spPr>
              <a:xfrm>
                <a:off x="4232710" y="2438796"/>
                <a:ext cx="20884" cy="12603"/>
              </a:xfrm>
              <a:custGeom>
                <a:avLst/>
                <a:gdLst/>
                <a:ahLst/>
                <a:cxnLst/>
                <a:rect l="l" t="t" r="r" b="b"/>
                <a:pathLst>
                  <a:path w="633" h="382" extrusionOk="0">
                    <a:moveTo>
                      <a:pt x="104" y="0"/>
                    </a:moveTo>
                    <a:cubicBezTo>
                      <a:pt x="15" y="0"/>
                      <a:pt x="1" y="131"/>
                      <a:pt x="70" y="175"/>
                    </a:cubicBezTo>
                    <a:cubicBezTo>
                      <a:pt x="142" y="224"/>
                      <a:pt x="222" y="263"/>
                      <a:pt x="298" y="305"/>
                    </a:cubicBezTo>
                    <a:cubicBezTo>
                      <a:pt x="356" y="338"/>
                      <a:pt x="429" y="382"/>
                      <a:pt x="498" y="382"/>
                    </a:cubicBezTo>
                    <a:cubicBezTo>
                      <a:pt x="515" y="382"/>
                      <a:pt x="532" y="379"/>
                      <a:pt x="549" y="373"/>
                    </a:cubicBezTo>
                    <a:cubicBezTo>
                      <a:pt x="602" y="354"/>
                      <a:pt x="633" y="305"/>
                      <a:pt x="617" y="252"/>
                    </a:cubicBezTo>
                    <a:cubicBezTo>
                      <a:pt x="594" y="152"/>
                      <a:pt x="484" y="107"/>
                      <a:pt x="396" y="73"/>
                    </a:cubicBezTo>
                    <a:cubicBezTo>
                      <a:pt x="305" y="35"/>
                      <a:pt x="214" y="12"/>
                      <a:pt x="115" y="1"/>
                    </a:cubicBezTo>
                    <a:cubicBezTo>
                      <a:pt x="111" y="0"/>
                      <a:pt x="108" y="0"/>
                      <a:pt x="10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2553;p38">
                <a:extLst>
                  <a:ext uri="{FF2B5EF4-FFF2-40B4-BE49-F238E27FC236}">
                    <a16:creationId xmlns:a16="http://schemas.microsoft.com/office/drawing/2014/main" xmlns="" id="{529E8628-80D9-4DCB-15FF-457E0BFBCFE4}"/>
                  </a:ext>
                </a:extLst>
              </p:cNvPr>
              <p:cNvSpPr/>
              <p:nvPr/>
            </p:nvSpPr>
            <p:spPr>
              <a:xfrm>
                <a:off x="4223703" y="2479113"/>
                <a:ext cx="24118" cy="13428"/>
              </a:xfrm>
              <a:custGeom>
                <a:avLst/>
                <a:gdLst/>
                <a:ahLst/>
                <a:cxnLst/>
                <a:rect l="l" t="t" r="r" b="b"/>
                <a:pathLst>
                  <a:path w="731" h="407" extrusionOk="0">
                    <a:moveTo>
                      <a:pt x="162" y="1"/>
                    </a:moveTo>
                    <a:cubicBezTo>
                      <a:pt x="59" y="1"/>
                      <a:pt x="1" y="167"/>
                      <a:pt x="107" y="216"/>
                    </a:cubicBezTo>
                    <a:cubicBezTo>
                      <a:pt x="190" y="253"/>
                      <a:pt x="274" y="292"/>
                      <a:pt x="358" y="330"/>
                    </a:cubicBezTo>
                    <a:cubicBezTo>
                      <a:pt x="425" y="363"/>
                      <a:pt x="493" y="407"/>
                      <a:pt x="566" y="407"/>
                    </a:cubicBezTo>
                    <a:cubicBezTo>
                      <a:pt x="584" y="407"/>
                      <a:pt x="602" y="404"/>
                      <a:pt x="620" y="398"/>
                    </a:cubicBezTo>
                    <a:cubicBezTo>
                      <a:pt x="692" y="376"/>
                      <a:pt x="731" y="292"/>
                      <a:pt x="692" y="227"/>
                    </a:cubicBezTo>
                    <a:cubicBezTo>
                      <a:pt x="643" y="139"/>
                      <a:pt x="548" y="125"/>
                      <a:pt x="457" y="94"/>
                    </a:cubicBezTo>
                    <a:cubicBezTo>
                      <a:pt x="369" y="64"/>
                      <a:pt x="282" y="37"/>
                      <a:pt x="195" y="6"/>
                    </a:cubicBezTo>
                    <a:cubicBezTo>
                      <a:pt x="184" y="2"/>
                      <a:pt x="173" y="1"/>
                      <a:pt x="16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2554;p38">
                <a:extLst>
                  <a:ext uri="{FF2B5EF4-FFF2-40B4-BE49-F238E27FC236}">
                    <a16:creationId xmlns:a16="http://schemas.microsoft.com/office/drawing/2014/main" xmlns="" id="{8A7AD169-B709-6F79-4068-ED23D27505BB}"/>
                  </a:ext>
                </a:extLst>
              </p:cNvPr>
              <p:cNvSpPr/>
              <p:nvPr/>
            </p:nvSpPr>
            <p:spPr>
              <a:xfrm>
                <a:off x="4281440" y="2460109"/>
                <a:ext cx="22468" cy="13923"/>
              </a:xfrm>
              <a:custGeom>
                <a:avLst/>
                <a:gdLst/>
                <a:ahLst/>
                <a:cxnLst/>
                <a:rect l="l" t="t" r="r" b="b"/>
                <a:pathLst>
                  <a:path w="681" h="422" extrusionOk="0">
                    <a:moveTo>
                      <a:pt x="161" y="1"/>
                    </a:moveTo>
                    <a:cubicBezTo>
                      <a:pt x="75" y="1"/>
                      <a:pt x="1" y="129"/>
                      <a:pt x="79" y="194"/>
                    </a:cubicBezTo>
                    <a:cubicBezTo>
                      <a:pt x="156" y="259"/>
                      <a:pt x="235" y="313"/>
                      <a:pt x="323" y="354"/>
                    </a:cubicBezTo>
                    <a:cubicBezTo>
                      <a:pt x="385" y="384"/>
                      <a:pt x="459" y="421"/>
                      <a:pt x="529" y="421"/>
                    </a:cubicBezTo>
                    <a:cubicBezTo>
                      <a:pt x="558" y="421"/>
                      <a:pt x="586" y="415"/>
                      <a:pt x="612" y="400"/>
                    </a:cubicBezTo>
                    <a:cubicBezTo>
                      <a:pt x="658" y="370"/>
                      <a:pt x="681" y="305"/>
                      <a:pt x="649" y="259"/>
                    </a:cubicBezTo>
                    <a:cubicBezTo>
                      <a:pt x="597" y="176"/>
                      <a:pt x="509" y="180"/>
                      <a:pt x="425" y="145"/>
                    </a:cubicBezTo>
                    <a:cubicBezTo>
                      <a:pt x="349" y="115"/>
                      <a:pt x="281" y="69"/>
                      <a:pt x="216" y="20"/>
                    </a:cubicBezTo>
                    <a:cubicBezTo>
                      <a:pt x="198" y="7"/>
                      <a:pt x="179" y="1"/>
                      <a:pt x="16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2555;p38">
                <a:extLst>
                  <a:ext uri="{FF2B5EF4-FFF2-40B4-BE49-F238E27FC236}">
                    <a16:creationId xmlns:a16="http://schemas.microsoft.com/office/drawing/2014/main" xmlns="" id="{423914EE-1A43-753D-5C0E-7D81D953A09E}"/>
                  </a:ext>
                </a:extLst>
              </p:cNvPr>
              <p:cNvSpPr/>
              <p:nvPr/>
            </p:nvSpPr>
            <p:spPr>
              <a:xfrm>
                <a:off x="4333073" y="2447506"/>
                <a:ext cx="32267" cy="16496"/>
              </a:xfrm>
              <a:custGeom>
                <a:avLst/>
                <a:gdLst/>
                <a:ahLst/>
                <a:cxnLst/>
                <a:rect l="l" t="t" r="r" b="b"/>
                <a:pathLst>
                  <a:path w="978" h="500" extrusionOk="0">
                    <a:moveTo>
                      <a:pt x="164" y="0"/>
                    </a:moveTo>
                    <a:cubicBezTo>
                      <a:pt x="60" y="0"/>
                      <a:pt x="1" y="164"/>
                      <a:pt x="107" y="220"/>
                    </a:cubicBezTo>
                    <a:cubicBezTo>
                      <a:pt x="310" y="318"/>
                      <a:pt x="551" y="500"/>
                      <a:pt x="786" y="500"/>
                    </a:cubicBezTo>
                    <a:cubicBezTo>
                      <a:pt x="803" y="500"/>
                      <a:pt x="820" y="499"/>
                      <a:pt x="837" y="497"/>
                    </a:cubicBezTo>
                    <a:cubicBezTo>
                      <a:pt x="936" y="485"/>
                      <a:pt x="978" y="390"/>
                      <a:pt x="913" y="314"/>
                    </a:cubicBezTo>
                    <a:cubicBezTo>
                      <a:pt x="753" y="113"/>
                      <a:pt x="430" y="79"/>
                      <a:pt x="199" y="6"/>
                    </a:cubicBezTo>
                    <a:cubicBezTo>
                      <a:pt x="187" y="2"/>
                      <a:pt x="175" y="0"/>
                      <a:pt x="16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2556;p38">
                <a:extLst>
                  <a:ext uri="{FF2B5EF4-FFF2-40B4-BE49-F238E27FC236}">
                    <a16:creationId xmlns:a16="http://schemas.microsoft.com/office/drawing/2014/main" xmlns="" id="{BEE0473B-8A27-FDDD-28D9-1D61DF4310E8}"/>
                  </a:ext>
                </a:extLst>
              </p:cNvPr>
              <p:cNvSpPr/>
              <p:nvPr/>
            </p:nvSpPr>
            <p:spPr>
              <a:xfrm>
                <a:off x="4380087" y="2418803"/>
                <a:ext cx="22897" cy="14154"/>
              </a:xfrm>
              <a:custGeom>
                <a:avLst/>
                <a:gdLst/>
                <a:ahLst/>
                <a:cxnLst/>
                <a:rect l="l" t="t" r="r" b="b"/>
                <a:pathLst>
                  <a:path w="694" h="429" extrusionOk="0">
                    <a:moveTo>
                      <a:pt x="180" y="1"/>
                    </a:moveTo>
                    <a:cubicBezTo>
                      <a:pt x="64" y="1"/>
                      <a:pt x="1" y="171"/>
                      <a:pt x="116" y="234"/>
                    </a:cubicBezTo>
                    <a:cubicBezTo>
                      <a:pt x="218" y="291"/>
                      <a:pt x="317" y="351"/>
                      <a:pt x="420" y="409"/>
                    </a:cubicBezTo>
                    <a:cubicBezTo>
                      <a:pt x="447" y="422"/>
                      <a:pt x="477" y="429"/>
                      <a:pt x="507" y="429"/>
                    </a:cubicBezTo>
                    <a:cubicBezTo>
                      <a:pt x="565" y="429"/>
                      <a:pt x="621" y="403"/>
                      <a:pt x="651" y="348"/>
                    </a:cubicBezTo>
                    <a:cubicBezTo>
                      <a:pt x="656" y="333"/>
                      <a:pt x="663" y="321"/>
                      <a:pt x="667" y="306"/>
                    </a:cubicBezTo>
                    <a:cubicBezTo>
                      <a:pt x="693" y="219"/>
                      <a:pt x="633" y="128"/>
                      <a:pt x="549" y="100"/>
                    </a:cubicBezTo>
                    <a:cubicBezTo>
                      <a:pt x="439" y="67"/>
                      <a:pt x="325" y="40"/>
                      <a:pt x="214" y="6"/>
                    </a:cubicBezTo>
                    <a:cubicBezTo>
                      <a:pt x="203" y="2"/>
                      <a:pt x="191" y="1"/>
                      <a:pt x="18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2557;p38">
                <a:extLst>
                  <a:ext uri="{FF2B5EF4-FFF2-40B4-BE49-F238E27FC236}">
                    <a16:creationId xmlns:a16="http://schemas.microsoft.com/office/drawing/2014/main" xmlns="" id="{064577FF-2C3D-8319-2E32-AA6D023D3CA5}"/>
                  </a:ext>
                </a:extLst>
              </p:cNvPr>
              <p:cNvSpPr/>
              <p:nvPr/>
            </p:nvSpPr>
            <p:spPr>
              <a:xfrm>
                <a:off x="4353825" y="2390594"/>
                <a:ext cx="33982" cy="16232"/>
              </a:xfrm>
              <a:custGeom>
                <a:avLst/>
                <a:gdLst/>
                <a:ahLst/>
                <a:cxnLst/>
                <a:rect l="l" t="t" r="r" b="b"/>
                <a:pathLst>
                  <a:path w="1030" h="492" extrusionOk="0">
                    <a:moveTo>
                      <a:pt x="193" y="0"/>
                    </a:moveTo>
                    <a:cubicBezTo>
                      <a:pt x="54" y="0"/>
                      <a:pt x="0" y="198"/>
                      <a:pt x="152" y="248"/>
                    </a:cubicBezTo>
                    <a:cubicBezTo>
                      <a:pt x="277" y="290"/>
                      <a:pt x="406" y="344"/>
                      <a:pt x="531" y="393"/>
                    </a:cubicBezTo>
                    <a:cubicBezTo>
                      <a:pt x="641" y="439"/>
                      <a:pt x="730" y="492"/>
                      <a:pt x="842" y="492"/>
                    </a:cubicBezTo>
                    <a:cubicBezTo>
                      <a:pt x="858" y="492"/>
                      <a:pt x="875" y="491"/>
                      <a:pt x="893" y="488"/>
                    </a:cubicBezTo>
                    <a:cubicBezTo>
                      <a:pt x="984" y="476"/>
                      <a:pt x="1030" y="348"/>
                      <a:pt x="980" y="276"/>
                    </a:cubicBezTo>
                    <a:cubicBezTo>
                      <a:pt x="896" y="162"/>
                      <a:pt x="775" y="131"/>
                      <a:pt x="638" y="93"/>
                    </a:cubicBezTo>
                    <a:cubicBezTo>
                      <a:pt x="501" y="48"/>
                      <a:pt x="361" y="25"/>
                      <a:pt x="216" y="2"/>
                    </a:cubicBezTo>
                    <a:cubicBezTo>
                      <a:pt x="208" y="1"/>
                      <a:pt x="200" y="0"/>
                      <a:pt x="19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2558;p38">
                <a:extLst>
                  <a:ext uri="{FF2B5EF4-FFF2-40B4-BE49-F238E27FC236}">
                    <a16:creationId xmlns:a16="http://schemas.microsoft.com/office/drawing/2014/main" xmlns="" id="{112BD9CA-C140-B9D9-4F06-5896D0895F33}"/>
                  </a:ext>
                </a:extLst>
              </p:cNvPr>
              <p:cNvSpPr/>
              <p:nvPr/>
            </p:nvSpPr>
            <p:spPr>
              <a:xfrm>
                <a:off x="4339836" y="2356447"/>
                <a:ext cx="31541" cy="16727"/>
              </a:xfrm>
              <a:custGeom>
                <a:avLst/>
                <a:gdLst/>
                <a:ahLst/>
                <a:cxnLst/>
                <a:rect l="l" t="t" r="r" b="b"/>
                <a:pathLst>
                  <a:path w="956" h="507" extrusionOk="0">
                    <a:moveTo>
                      <a:pt x="208" y="1"/>
                    </a:moveTo>
                    <a:cubicBezTo>
                      <a:pt x="43" y="1"/>
                      <a:pt x="0" y="240"/>
                      <a:pt x="169" y="311"/>
                    </a:cubicBezTo>
                    <a:cubicBezTo>
                      <a:pt x="283" y="356"/>
                      <a:pt x="393" y="398"/>
                      <a:pt x="507" y="439"/>
                    </a:cubicBezTo>
                    <a:cubicBezTo>
                      <a:pt x="589" y="472"/>
                      <a:pt x="674" y="506"/>
                      <a:pt x="761" y="506"/>
                    </a:cubicBezTo>
                    <a:cubicBezTo>
                      <a:pt x="786" y="506"/>
                      <a:pt x="812" y="503"/>
                      <a:pt x="838" y="497"/>
                    </a:cubicBezTo>
                    <a:cubicBezTo>
                      <a:pt x="918" y="474"/>
                      <a:pt x="955" y="379"/>
                      <a:pt x="913" y="307"/>
                    </a:cubicBezTo>
                    <a:cubicBezTo>
                      <a:pt x="853" y="196"/>
                      <a:pt x="731" y="151"/>
                      <a:pt x="621" y="113"/>
                    </a:cubicBezTo>
                    <a:cubicBezTo>
                      <a:pt x="499" y="67"/>
                      <a:pt x="378" y="33"/>
                      <a:pt x="252" y="6"/>
                    </a:cubicBezTo>
                    <a:cubicBezTo>
                      <a:pt x="237" y="2"/>
                      <a:pt x="222" y="1"/>
                      <a:pt x="20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2559;p38">
                <a:extLst>
                  <a:ext uri="{FF2B5EF4-FFF2-40B4-BE49-F238E27FC236}">
                    <a16:creationId xmlns:a16="http://schemas.microsoft.com/office/drawing/2014/main" xmlns="" id="{23F08790-CDF1-9DA2-660C-60A7BE81074A}"/>
                  </a:ext>
                </a:extLst>
              </p:cNvPr>
              <p:cNvSpPr/>
              <p:nvPr/>
            </p:nvSpPr>
            <p:spPr>
              <a:xfrm>
                <a:off x="4398002" y="2364761"/>
                <a:ext cx="33454" cy="18542"/>
              </a:xfrm>
              <a:custGeom>
                <a:avLst/>
                <a:gdLst/>
                <a:ahLst/>
                <a:cxnLst/>
                <a:rect l="l" t="t" r="r" b="b"/>
                <a:pathLst>
                  <a:path w="1014" h="562" extrusionOk="0">
                    <a:moveTo>
                      <a:pt x="157" y="0"/>
                    </a:moveTo>
                    <a:cubicBezTo>
                      <a:pt x="42" y="0"/>
                      <a:pt x="0" y="149"/>
                      <a:pt x="98" y="226"/>
                    </a:cubicBezTo>
                    <a:cubicBezTo>
                      <a:pt x="202" y="305"/>
                      <a:pt x="514" y="561"/>
                      <a:pt x="721" y="561"/>
                    </a:cubicBezTo>
                    <a:cubicBezTo>
                      <a:pt x="792" y="561"/>
                      <a:pt x="850" y="531"/>
                      <a:pt x="884" y="454"/>
                    </a:cubicBezTo>
                    <a:cubicBezTo>
                      <a:pt x="1014" y="153"/>
                      <a:pt x="368" y="39"/>
                      <a:pt x="192" y="5"/>
                    </a:cubicBezTo>
                    <a:cubicBezTo>
                      <a:pt x="180" y="2"/>
                      <a:pt x="168" y="0"/>
                      <a:pt x="15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2560;p38">
                <a:extLst>
                  <a:ext uri="{FF2B5EF4-FFF2-40B4-BE49-F238E27FC236}">
                    <a16:creationId xmlns:a16="http://schemas.microsoft.com/office/drawing/2014/main" xmlns="" id="{4F2EE988-C710-FDC9-47E7-BC299F8B0A71}"/>
                  </a:ext>
                </a:extLst>
              </p:cNvPr>
              <p:cNvSpPr/>
              <p:nvPr/>
            </p:nvSpPr>
            <p:spPr>
              <a:xfrm>
                <a:off x="4398233" y="2325236"/>
                <a:ext cx="30848" cy="9964"/>
              </a:xfrm>
              <a:custGeom>
                <a:avLst/>
                <a:gdLst/>
                <a:ahLst/>
                <a:cxnLst/>
                <a:rect l="l" t="t" r="r" b="b"/>
                <a:pathLst>
                  <a:path w="935" h="302" extrusionOk="0">
                    <a:moveTo>
                      <a:pt x="141" y="1"/>
                    </a:moveTo>
                    <a:cubicBezTo>
                      <a:pt x="44" y="1"/>
                      <a:pt x="1" y="147"/>
                      <a:pt x="110" y="173"/>
                    </a:cubicBezTo>
                    <a:cubicBezTo>
                      <a:pt x="227" y="199"/>
                      <a:pt x="345" y="230"/>
                      <a:pt x="466" y="253"/>
                    </a:cubicBezTo>
                    <a:cubicBezTo>
                      <a:pt x="557" y="272"/>
                      <a:pt x="657" y="302"/>
                      <a:pt x="753" y="302"/>
                    </a:cubicBezTo>
                    <a:cubicBezTo>
                      <a:pt x="770" y="302"/>
                      <a:pt x="788" y="301"/>
                      <a:pt x="805" y="298"/>
                    </a:cubicBezTo>
                    <a:cubicBezTo>
                      <a:pt x="882" y="290"/>
                      <a:pt x="935" y="181"/>
                      <a:pt x="847" y="135"/>
                    </a:cubicBezTo>
                    <a:cubicBezTo>
                      <a:pt x="654" y="32"/>
                      <a:pt x="372" y="32"/>
                      <a:pt x="155" y="2"/>
                    </a:cubicBezTo>
                    <a:cubicBezTo>
                      <a:pt x="150" y="1"/>
                      <a:pt x="146" y="1"/>
                      <a:pt x="14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2561;p38">
                <a:extLst>
                  <a:ext uri="{FF2B5EF4-FFF2-40B4-BE49-F238E27FC236}">
                    <a16:creationId xmlns:a16="http://schemas.microsoft.com/office/drawing/2014/main" xmlns="" id="{12BEE31C-5D3A-646F-235B-144E6E084A48}"/>
                  </a:ext>
                </a:extLst>
              </p:cNvPr>
              <p:cNvSpPr/>
              <p:nvPr/>
            </p:nvSpPr>
            <p:spPr>
              <a:xfrm>
                <a:off x="4439507" y="2390957"/>
                <a:ext cx="19664" cy="12768"/>
              </a:xfrm>
              <a:custGeom>
                <a:avLst/>
                <a:gdLst/>
                <a:ahLst/>
                <a:cxnLst/>
                <a:rect l="l" t="t" r="r" b="b"/>
                <a:pathLst>
                  <a:path w="596" h="387" extrusionOk="0">
                    <a:moveTo>
                      <a:pt x="143" y="1"/>
                    </a:moveTo>
                    <a:cubicBezTo>
                      <a:pt x="53" y="1"/>
                      <a:pt x="1" y="100"/>
                      <a:pt x="41" y="184"/>
                    </a:cubicBezTo>
                    <a:cubicBezTo>
                      <a:pt x="68" y="249"/>
                      <a:pt x="140" y="298"/>
                      <a:pt x="201" y="328"/>
                    </a:cubicBezTo>
                    <a:cubicBezTo>
                      <a:pt x="273" y="367"/>
                      <a:pt x="349" y="386"/>
                      <a:pt x="429" y="386"/>
                    </a:cubicBezTo>
                    <a:cubicBezTo>
                      <a:pt x="431" y="386"/>
                      <a:pt x="433" y="386"/>
                      <a:pt x="435" y="386"/>
                    </a:cubicBezTo>
                    <a:cubicBezTo>
                      <a:pt x="523" y="386"/>
                      <a:pt x="596" y="304"/>
                      <a:pt x="596" y="219"/>
                    </a:cubicBezTo>
                    <a:cubicBezTo>
                      <a:pt x="596" y="138"/>
                      <a:pt x="526" y="51"/>
                      <a:pt x="439" y="51"/>
                    </a:cubicBezTo>
                    <a:cubicBezTo>
                      <a:pt x="436" y="51"/>
                      <a:pt x="432" y="51"/>
                      <a:pt x="429" y="51"/>
                    </a:cubicBezTo>
                    <a:cubicBezTo>
                      <a:pt x="413" y="53"/>
                      <a:pt x="395" y="54"/>
                      <a:pt x="377" y="54"/>
                    </a:cubicBezTo>
                    <a:cubicBezTo>
                      <a:pt x="351" y="54"/>
                      <a:pt x="326" y="52"/>
                      <a:pt x="310" y="47"/>
                    </a:cubicBezTo>
                    <a:cubicBezTo>
                      <a:pt x="261" y="40"/>
                      <a:pt x="224" y="14"/>
                      <a:pt x="178" y="5"/>
                    </a:cubicBezTo>
                    <a:cubicBezTo>
                      <a:pt x="166" y="2"/>
                      <a:pt x="154" y="1"/>
                      <a:pt x="14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2562;p38">
                <a:extLst>
                  <a:ext uri="{FF2B5EF4-FFF2-40B4-BE49-F238E27FC236}">
                    <a16:creationId xmlns:a16="http://schemas.microsoft.com/office/drawing/2014/main" xmlns="" id="{F93F942A-A58A-0FED-01AC-61CA59165580}"/>
                  </a:ext>
                </a:extLst>
              </p:cNvPr>
              <p:cNvSpPr/>
              <p:nvPr/>
            </p:nvSpPr>
            <p:spPr>
              <a:xfrm>
                <a:off x="4467946" y="2411181"/>
                <a:ext cx="23491" cy="12636"/>
              </a:xfrm>
              <a:custGeom>
                <a:avLst/>
                <a:gdLst/>
                <a:ahLst/>
                <a:cxnLst/>
                <a:rect l="l" t="t" r="r" b="b"/>
                <a:pathLst>
                  <a:path w="712" h="383" extrusionOk="0">
                    <a:moveTo>
                      <a:pt x="123" y="0"/>
                    </a:moveTo>
                    <a:cubicBezTo>
                      <a:pt x="66" y="0"/>
                      <a:pt x="15" y="57"/>
                      <a:pt x="8" y="112"/>
                    </a:cubicBezTo>
                    <a:cubicBezTo>
                      <a:pt x="0" y="180"/>
                      <a:pt x="38" y="229"/>
                      <a:pt x="99" y="252"/>
                    </a:cubicBezTo>
                    <a:cubicBezTo>
                      <a:pt x="183" y="282"/>
                      <a:pt x="266" y="320"/>
                      <a:pt x="350" y="347"/>
                    </a:cubicBezTo>
                    <a:cubicBezTo>
                      <a:pt x="404" y="363"/>
                      <a:pt x="461" y="383"/>
                      <a:pt x="516" y="383"/>
                    </a:cubicBezTo>
                    <a:cubicBezTo>
                      <a:pt x="554" y="383"/>
                      <a:pt x="592" y="373"/>
                      <a:pt x="627" y="347"/>
                    </a:cubicBezTo>
                    <a:cubicBezTo>
                      <a:pt x="688" y="305"/>
                      <a:pt x="711" y="233"/>
                      <a:pt x="673" y="161"/>
                    </a:cubicBezTo>
                    <a:cubicBezTo>
                      <a:pt x="624" y="62"/>
                      <a:pt x="517" y="50"/>
                      <a:pt x="418" y="35"/>
                    </a:cubicBezTo>
                    <a:cubicBezTo>
                      <a:pt x="327" y="17"/>
                      <a:pt x="229" y="12"/>
                      <a:pt x="133" y="1"/>
                    </a:cubicBezTo>
                    <a:cubicBezTo>
                      <a:pt x="129" y="1"/>
                      <a:pt x="126" y="0"/>
                      <a:pt x="12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2563;p38">
                <a:extLst>
                  <a:ext uri="{FF2B5EF4-FFF2-40B4-BE49-F238E27FC236}">
                    <a16:creationId xmlns:a16="http://schemas.microsoft.com/office/drawing/2014/main" xmlns="" id="{96FD0955-5A7B-577A-002F-64AB3E9D4409}"/>
                  </a:ext>
                </a:extLst>
              </p:cNvPr>
              <p:cNvSpPr/>
              <p:nvPr/>
            </p:nvSpPr>
            <p:spPr>
              <a:xfrm>
                <a:off x="4448382" y="2448727"/>
                <a:ext cx="22468" cy="12075"/>
              </a:xfrm>
              <a:custGeom>
                <a:avLst/>
                <a:gdLst/>
                <a:ahLst/>
                <a:cxnLst/>
                <a:rect l="l" t="t" r="r" b="b"/>
                <a:pathLst>
                  <a:path w="681" h="366" extrusionOk="0">
                    <a:moveTo>
                      <a:pt x="160" y="1"/>
                    </a:moveTo>
                    <a:cubicBezTo>
                      <a:pt x="65" y="1"/>
                      <a:pt x="0" y="148"/>
                      <a:pt x="106" y="193"/>
                    </a:cubicBezTo>
                    <a:cubicBezTo>
                      <a:pt x="186" y="228"/>
                      <a:pt x="262" y="266"/>
                      <a:pt x="343" y="304"/>
                    </a:cubicBezTo>
                    <a:cubicBezTo>
                      <a:pt x="405" y="335"/>
                      <a:pt x="463" y="366"/>
                      <a:pt x="524" y="366"/>
                    </a:cubicBezTo>
                    <a:cubicBezTo>
                      <a:pt x="552" y="366"/>
                      <a:pt x="581" y="359"/>
                      <a:pt x="612" y="342"/>
                    </a:cubicBezTo>
                    <a:cubicBezTo>
                      <a:pt x="673" y="311"/>
                      <a:pt x="680" y="235"/>
                      <a:pt x="654" y="179"/>
                    </a:cubicBezTo>
                    <a:cubicBezTo>
                      <a:pt x="616" y="91"/>
                      <a:pt x="517" y="79"/>
                      <a:pt x="429" y="60"/>
                    </a:cubicBezTo>
                    <a:cubicBezTo>
                      <a:pt x="350" y="42"/>
                      <a:pt x="266" y="26"/>
                      <a:pt x="183" y="4"/>
                    </a:cubicBezTo>
                    <a:cubicBezTo>
                      <a:pt x="175" y="2"/>
                      <a:pt x="167" y="1"/>
                      <a:pt x="16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2564;p38">
                <a:extLst>
                  <a:ext uri="{FF2B5EF4-FFF2-40B4-BE49-F238E27FC236}">
                    <a16:creationId xmlns:a16="http://schemas.microsoft.com/office/drawing/2014/main" xmlns="" id="{34EA325B-7161-9992-0B6E-5CF4282110FA}"/>
                  </a:ext>
                </a:extLst>
              </p:cNvPr>
              <p:cNvSpPr/>
              <p:nvPr/>
            </p:nvSpPr>
            <p:spPr>
              <a:xfrm>
                <a:off x="4430764" y="2418011"/>
                <a:ext cx="19894" cy="10987"/>
              </a:xfrm>
              <a:custGeom>
                <a:avLst/>
                <a:gdLst/>
                <a:ahLst/>
                <a:cxnLst/>
                <a:rect l="l" t="t" r="r" b="b"/>
                <a:pathLst>
                  <a:path w="603" h="333" extrusionOk="0">
                    <a:moveTo>
                      <a:pt x="171" y="0"/>
                    </a:moveTo>
                    <a:cubicBezTo>
                      <a:pt x="44" y="0"/>
                      <a:pt x="0" y="185"/>
                      <a:pt x="135" y="228"/>
                    </a:cubicBezTo>
                    <a:cubicBezTo>
                      <a:pt x="226" y="258"/>
                      <a:pt x="314" y="296"/>
                      <a:pt x="405" y="326"/>
                    </a:cubicBezTo>
                    <a:cubicBezTo>
                      <a:pt x="417" y="331"/>
                      <a:pt x="430" y="333"/>
                      <a:pt x="443" y="333"/>
                    </a:cubicBezTo>
                    <a:cubicBezTo>
                      <a:pt x="504" y="333"/>
                      <a:pt x="565" y="284"/>
                      <a:pt x="584" y="228"/>
                    </a:cubicBezTo>
                    <a:cubicBezTo>
                      <a:pt x="603" y="155"/>
                      <a:pt x="557" y="61"/>
                      <a:pt x="481" y="49"/>
                    </a:cubicBezTo>
                    <a:cubicBezTo>
                      <a:pt x="386" y="33"/>
                      <a:pt x="291" y="22"/>
                      <a:pt x="199" y="3"/>
                    </a:cubicBezTo>
                    <a:cubicBezTo>
                      <a:pt x="190" y="1"/>
                      <a:pt x="180" y="0"/>
                      <a:pt x="17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2565;p38">
                <a:extLst>
                  <a:ext uri="{FF2B5EF4-FFF2-40B4-BE49-F238E27FC236}">
                    <a16:creationId xmlns:a16="http://schemas.microsoft.com/office/drawing/2014/main" xmlns="" id="{D757CB9E-1438-EA96-37A7-34649267E612}"/>
                  </a:ext>
                </a:extLst>
              </p:cNvPr>
              <p:cNvSpPr/>
              <p:nvPr/>
            </p:nvSpPr>
            <p:spPr>
              <a:xfrm>
                <a:off x="4376755" y="2476737"/>
                <a:ext cx="24843" cy="10855"/>
              </a:xfrm>
              <a:custGeom>
                <a:avLst/>
                <a:gdLst/>
                <a:ahLst/>
                <a:cxnLst/>
                <a:rect l="l" t="t" r="r" b="b"/>
                <a:pathLst>
                  <a:path w="753" h="329" extrusionOk="0">
                    <a:moveTo>
                      <a:pt x="85" y="1"/>
                    </a:moveTo>
                    <a:cubicBezTo>
                      <a:pt x="32" y="1"/>
                      <a:pt x="0" y="81"/>
                      <a:pt x="54" y="109"/>
                    </a:cubicBezTo>
                    <a:cubicBezTo>
                      <a:pt x="204" y="193"/>
                      <a:pt x="403" y="328"/>
                      <a:pt x="588" y="328"/>
                    </a:cubicBezTo>
                    <a:cubicBezTo>
                      <a:pt x="604" y="328"/>
                      <a:pt x="619" y="327"/>
                      <a:pt x="635" y="325"/>
                    </a:cubicBezTo>
                    <a:cubicBezTo>
                      <a:pt x="692" y="318"/>
                      <a:pt x="752" y="238"/>
                      <a:pt x="692" y="192"/>
                    </a:cubicBezTo>
                    <a:cubicBezTo>
                      <a:pt x="533" y="67"/>
                      <a:pt x="289" y="55"/>
                      <a:pt x="99" y="2"/>
                    </a:cubicBezTo>
                    <a:cubicBezTo>
                      <a:pt x="94" y="1"/>
                      <a:pt x="90" y="1"/>
                      <a:pt x="8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2566;p38">
                <a:extLst>
                  <a:ext uri="{FF2B5EF4-FFF2-40B4-BE49-F238E27FC236}">
                    <a16:creationId xmlns:a16="http://schemas.microsoft.com/office/drawing/2014/main" xmlns="" id="{F8BB8FF1-6AFB-AD21-2FD5-75C35682EEA9}"/>
                  </a:ext>
                </a:extLst>
              </p:cNvPr>
              <p:cNvSpPr/>
              <p:nvPr/>
            </p:nvSpPr>
            <p:spPr>
              <a:xfrm>
                <a:off x="4358048" y="2527678"/>
                <a:ext cx="22105" cy="11646"/>
              </a:xfrm>
              <a:custGeom>
                <a:avLst/>
                <a:gdLst/>
                <a:ahLst/>
                <a:cxnLst/>
                <a:rect l="l" t="t" r="r" b="b"/>
                <a:pathLst>
                  <a:path w="670" h="353" extrusionOk="0">
                    <a:moveTo>
                      <a:pt x="255" y="1"/>
                    </a:moveTo>
                    <a:cubicBezTo>
                      <a:pt x="214" y="1"/>
                      <a:pt x="172" y="2"/>
                      <a:pt x="130" y="6"/>
                    </a:cubicBezTo>
                    <a:cubicBezTo>
                      <a:pt x="69" y="13"/>
                      <a:pt x="16" y="48"/>
                      <a:pt x="8" y="113"/>
                    </a:cubicBezTo>
                    <a:cubicBezTo>
                      <a:pt x="1" y="169"/>
                      <a:pt x="35" y="241"/>
                      <a:pt x="96" y="250"/>
                    </a:cubicBezTo>
                    <a:cubicBezTo>
                      <a:pt x="217" y="268"/>
                      <a:pt x="335" y="302"/>
                      <a:pt x="449" y="344"/>
                    </a:cubicBezTo>
                    <a:cubicBezTo>
                      <a:pt x="463" y="350"/>
                      <a:pt x="477" y="352"/>
                      <a:pt x="490" y="352"/>
                    </a:cubicBezTo>
                    <a:cubicBezTo>
                      <a:pt x="534" y="352"/>
                      <a:pt x="578" y="328"/>
                      <a:pt x="612" y="302"/>
                    </a:cubicBezTo>
                    <a:cubicBezTo>
                      <a:pt x="617" y="299"/>
                      <a:pt x="621" y="299"/>
                      <a:pt x="624" y="295"/>
                    </a:cubicBezTo>
                    <a:cubicBezTo>
                      <a:pt x="658" y="264"/>
                      <a:pt x="670" y="204"/>
                      <a:pt x="658" y="158"/>
                    </a:cubicBezTo>
                    <a:cubicBezTo>
                      <a:pt x="658" y="154"/>
                      <a:pt x="654" y="146"/>
                      <a:pt x="654" y="143"/>
                    </a:cubicBezTo>
                    <a:cubicBezTo>
                      <a:pt x="640" y="90"/>
                      <a:pt x="594" y="36"/>
                      <a:pt x="537" y="25"/>
                    </a:cubicBezTo>
                    <a:cubicBezTo>
                      <a:pt x="442" y="9"/>
                      <a:pt x="349" y="1"/>
                      <a:pt x="25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2567;p38">
                <a:extLst>
                  <a:ext uri="{FF2B5EF4-FFF2-40B4-BE49-F238E27FC236}">
                    <a16:creationId xmlns:a16="http://schemas.microsoft.com/office/drawing/2014/main" xmlns="" id="{A2E82A45-1A35-C52C-0CE3-BC0A346CD6C5}"/>
                  </a:ext>
                </a:extLst>
              </p:cNvPr>
              <p:cNvSpPr/>
              <p:nvPr/>
            </p:nvSpPr>
            <p:spPr>
              <a:xfrm>
                <a:off x="4318523" y="2501944"/>
                <a:ext cx="18740" cy="11646"/>
              </a:xfrm>
              <a:custGeom>
                <a:avLst/>
                <a:gdLst/>
                <a:ahLst/>
                <a:cxnLst/>
                <a:rect l="l" t="t" r="r" b="b"/>
                <a:pathLst>
                  <a:path w="568" h="353" extrusionOk="0">
                    <a:moveTo>
                      <a:pt x="129" y="1"/>
                    </a:moveTo>
                    <a:cubicBezTo>
                      <a:pt x="81" y="1"/>
                      <a:pt x="33" y="40"/>
                      <a:pt x="20" y="86"/>
                    </a:cubicBezTo>
                    <a:cubicBezTo>
                      <a:pt x="1" y="151"/>
                      <a:pt x="43" y="208"/>
                      <a:pt x="99" y="231"/>
                    </a:cubicBezTo>
                    <a:cubicBezTo>
                      <a:pt x="164" y="258"/>
                      <a:pt x="229" y="284"/>
                      <a:pt x="297" y="307"/>
                    </a:cubicBezTo>
                    <a:cubicBezTo>
                      <a:pt x="343" y="327"/>
                      <a:pt x="390" y="352"/>
                      <a:pt x="438" y="352"/>
                    </a:cubicBezTo>
                    <a:cubicBezTo>
                      <a:pt x="462" y="352"/>
                      <a:pt x="486" y="346"/>
                      <a:pt x="510" y="330"/>
                    </a:cubicBezTo>
                    <a:cubicBezTo>
                      <a:pt x="548" y="300"/>
                      <a:pt x="568" y="258"/>
                      <a:pt x="556" y="212"/>
                    </a:cubicBezTo>
                    <a:cubicBezTo>
                      <a:pt x="533" y="121"/>
                      <a:pt x="450" y="105"/>
                      <a:pt x="373" y="79"/>
                    </a:cubicBezTo>
                    <a:cubicBezTo>
                      <a:pt x="301" y="52"/>
                      <a:pt x="233" y="29"/>
                      <a:pt x="161" y="7"/>
                    </a:cubicBezTo>
                    <a:cubicBezTo>
                      <a:pt x="150" y="3"/>
                      <a:pt x="140" y="1"/>
                      <a:pt x="12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2568;p38">
                <a:extLst>
                  <a:ext uri="{FF2B5EF4-FFF2-40B4-BE49-F238E27FC236}">
                    <a16:creationId xmlns:a16="http://schemas.microsoft.com/office/drawing/2014/main" xmlns="" id="{EAAAC0B3-6A03-DAC6-46C1-D7F1F632C6CA}"/>
                  </a:ext>
                </a:extLst>
              </p:cNvPr>
              <p:cNvSpPr/>
              <p:nvPr/>
            </p:nvSpPr>
            <p:spPr>
              <a:xfrm>
                <a:off x="4312024" y="2547176"/>
                <a:ext cx="22996" cy="15045"/>
              </a:xfrm>
              <a:custGeom>
                <a:avLst/>
                <a:gdLst/>
                <a:ahLst/>
                <a:cxnLst/>
                <a:rect l="l" t="t" r="r" b="b"/>
                <a:pathLst>
                  <a:path w="697" h="456" extrusionOk="0">
                    <a:moveTo>
                      <a:pt x="126" y="0"/>
                    </a:moveTo>
                    <a:cubicBezTo>
                      <a:pt x="44" y="0"/>
                      <a:pt x="1" y="127"/>
                      <a:pt x="80" y="171"/>
                    </a:cubicBezTo>
                    <a:cubicBezTo>
                      <a:pt x="182" y="233"/>
                      <a:pt x="278" y="297"/>
                      <a:pt x="369" y="366"/>
                    </a:cubicBezTo>
                    <a:cubicBezTo>
                      <a:pt x="436" y="416"/>
                      <a:pt x="493" y="455"/>
                      <a:pt x="563" y="455"/>
                    </a:cubicBezTo>
                    <a:cubicBezTo>
                      <a:pt x="588" y="455"/>
                      <a:pt x="616" y="450"/>
                      <a:pt x="647" y="438"/>
                    </a:cubicBezTo>
                    <a:cubicBezTo>
                      <a:pt x="673" y="430"/>
                      <a:pt x="689" y="411"/>
                      <a:pt x="689" y="384"/>
                    </a:cubicBezTo>
                    <a:cubicBezTo>
                      <a:pt x="696" y="266"/>
                      <a:pt x="624" y="198"/>
                      <a:pt x="517" y="145"/>
                    </a:cubicBezTo>
                    <a:cubicBezTo>
                      <a:pt x="403" y="84"/>
                      <a:pt x="278" y="42"/>
                      <a:pt x="152" y="4"/>
                    </a:cubicBezTo>
                    <a:cubicBezTo>
                      <a:pt x="143" y="1"/>
                      <a:pt x="134" y="0"/>
                      <a:pt x="12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2569;p38">
                <a:extLst>
                  <a:ext uri="{FF2B5EF4-FFF2-40B4-BE49-F238E27FC236}">
                    <a16:creationId xmlns:a16="http://schemas.microsoft.com/office/drawing/2014/main" xmlns="" id="{B3998B9C-45C1-AEBD-3054-3D685A99BF49}"/>
                  </a:ext>
                </a:extLst>
              </p:cNvPr>
              <p:cNvSpPr/>
              <p:nvPr/>
            </p:nvSpPr>
            <p:spPr>
              <a:xfrm>
                <a:off x="4277315" y="2531373"/>
                <a:ext cx="19433" cy="12570"/>
              </a:xfrm>
              <a:custGeom>
                <a:avLst/>
                <a:gdLst/>
                <a:ahLst/>
                <a:cxnLst/>
                <a:rect l="l" t="t" r="r" b="b"/>
                <a:pathLst>
                  <a:path w="589" h="381" extrusionOk="0">
                    <a:moveTo>
                      <a:pt x="130" y="0"/>
                    </a:moveTo>
                    <a:cubicBezTo>
                      <a:pt x="48" y="0"/>
                      <a:pt x="0" y="122"/>
                      <a:pt x="83" y="183"/>
                    </a:cubicBezTo>
                    <a:cubicBezTo>
                      <a:pt x="151" y="229"/>
                      <a:pt x="220" y="278"/>
                      <a:pt x="288" y="320"/>
                    </a:cubicBezTo>
                    <a:cubicBezTo>
                      <a:pt x="318" y="338"/>
                      <a:pt x="349" y="366"/>
                      <a:pt x="383" y="373"/>
                    </a:cubicBezTo>
                    <a:cubicBezTo>
                      <a:pt x="400" y="378"/>
                      <a:pt x="424" y="380"/>
                      <a:pt x="448" y="380"/>
                    </a:cubicBezTo>
                    <a:cubicBezTo>
                      <a:pt x="472" y="380"/>
                      <a:pt x="495" y="378"/>
                      <a:pt x="513" y="377"/>
                    </a:cubicBezTo>
                    <a:cubicBezTo>
                      <a:pt x="558" y="369"/>
                      <a:pt x="588" y="327"/>
                      <a:pt x="566" y="282"/>
                    </a:cubicBezTo>
                    <a:cubicBezTo>
                      <a:pt x="527" y="217"/>
                      <a:pt x="490" y="171"/>
                      <a:pt x="413" y="133"/>
                    </a:cubicBezTo>
                    <a:cubicBezTo>
                      <a:pt x="334" y="96"/>
                      <a:pt x="258" y="57"/>
                      <a:pt x="181" y="15"/>
                    </a:cubicBezTo>
                    <a:cubicBezTo>
                      <a:pt x="163" y="5"/>
                      <a:pt x="146" y="0"/>
                      <a:pt x="13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2570;p38">
                <a:extLst>
                  <a:ext uri="{FF2B5EF4-FFF2-40B4-BE49-F238E27FC236}">
                    <a16:creationId xmlns:a16="http://schemas.microsoft.com/office/drawing/2014/main" xmlns="" id="{DF0AB1EA-A397-D6AD-CBCB-0BD019978F00}"/>
                  </a:ext>
                </a:extLst>
              </p:cNvPr>
              <p:cNvSpPr/>
              <p:nvPr/>
            </p:nvSpPr>
            <p:spPr>
              <a:xfrm>
                <a:off x="4156101" y="2567599"/>
                <a:ext cx="25569" cy="20059"/>
              </a:xfrm>
              <a:custGeom>
                <a:avLst/>
                <a:gdLst/>
                <a:ahLst/>
                <a:cxnLst/>
                <a:rect l="l" t="t" r="r" b="b"/>
                <a:pathLst>
                  <a:path w="775" h="608" extrusionOk="0">
                    <a:moveTo>
                      <a:pt x="125" y="1"/>
                    </a:moveTo>
                    <a:cubicBezTo>
                      <a:pt x="45" y="1"/>
                      <a:pt x="0" y="110"/>
                      <a:pt x="80" y="168"/>
                    </a:cubicBezTo>
                    <a:cubicBezTo>
                      <a:pt x="175" y="237"/>
                      <a:pt x="267" y="317"/>
                      <a:pt x="354" y="396"/>
                    </a:cubicBezTo>
                    <a:cubicBezTo>
                      <a:pt x="434" y="465"/>
                      <a:pt x="510" y="583"/>
                      <a:pt x="616" y="605"/>
                    </a:cubicBezTo>
                    <a:cubicBezTo>
                      <a:pt x="625" y="607"/>
                      <a:pt x="633" y="608"/>
                      <a:pt x="642" y="608"/>
                    </a:cubicBezTo>
                    <a:cubicBezTo>
                      <a:pt x="720" y="608"/>
                      <a:pt x="774" y="544"/>
                      <a:pt x="761" y="461"/>
                    </a:cubicBezTo>
                    <a:cubicBezTo>
                      <a:pt x="734" y="343"/>
                      <a:pt x="597" y="267"/>
                      <a:pt x="506" y="198"/>
                    </a:cubicBezTo>
                    <a:cubicBezTo>
                      <a:pt x="400" y="123"/>
                      <a:pt x="289" y="70"/>
                      <a:pt x="172" y="12"/>
                    </a:cubicBezTo>
                    <a:cubicBezTo>
                      <a:pt x="155" y="4"/>
                      <a:pt x="140" y="1"/>
                      <a:pt x="12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2571;p38">
                <a:extLst>
                  <a:ext uri="{FF2B5EF4-FFF2-40B4-BE49-F238E27FC236}">
                    <a16:creationId xmlns:a16="http://schemas.microsoft.com/office/drawing/2014/main" xmlns="" id="{A8DA5962-181A-D28F-9532-6E7D72885DC4}"/>
                  </a:ext>
                </a:extLst>
              </p:cNvPr>
              <p:cNvSpPr/>
              <p:nvPr/>
            </p:nvSpPr>
            <p:spPr>
              <a:xfrm>
                <a:off x="4124395" y="2523950"/>
                <a:ext cx="22963" cy="20224"/>
              </a:xfrm>
              <a:custGeom>
                <a:avLst/>
                <a:gdLst/>
                <a:ahLst/>
                <a:cxnLst/>
                <a:rect l="l" t="t" r="r" b="b"/>
                <a:pathLst>
                  <a:path w="696" h="613" extrusionOk="0">
                    <a:moveTo>
                      <a:pt x="113" y="0"/>
                    </a:moveTo>
                    <a:cubicBezTo>
                      <a:pt x="44" y="0"/>
                      <a:pt x="0" y="85"/>
                      <a:pt x="34" y="145"/>
                    </a:cubicBezTo>
                    <a:cubicBezTo>
                      <a:pt x="91" y="259"/>
                      <a:pt x="182" y="347"/>
                      <a:pt x="273" y="438"/>
                    </a:cubicBezTo>
                    <a:cubicBezTo>
                      <a:pt x="356" y="521"/>
                      <a:pt x="441" y="612"/>
                      <a:pt x="561" y="612"/>
                    </a:cubicBezTo>
                    <a:cubicBezTo>
                      <a:pt x="573" y="612"/>
                      <a:pt x="586" y="611"/>
                      <a:pt x="600" y="609"/>
                    </a:cubicBezTo>
                    <a:cubicBezTo>
                      <a:pt x="654" y="598"/>
                      <a:pt x="691" y="540"/>
                      <a:pt x="691" y="488"/>
                    </a:cubicBezTo>
                    <a:cubicBezTo>
                      <a:pt x="696" y="351"/>
                      <a:pt x="559" y="267"/>
                      <a:pt x="459" y="195"/>
                    </a:cubicBezTo>
                    <a:cubicBezTo>
                      <a:pt x="357" y="119"/>
                      <a:pt x="258" y="47"/>
                      <a:pt x="140" y="5"/>
                    </a:cubicBezTo>
                    <a:cubicBezTo>
                      <a:pt x="131" y="2"/>
                      <a:pt x="121" y="0"/>
                      <a:pt x="11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2572;p38">
                <a:extLst>
                  <a:ext uri="{FF2B5EF4-FFF2-40B4-BE49-F238E27FC236}">
                    <a16:creationId xmlns:a16="http://schemas.microsoft.com/office/drawing/2014/main" xmlns="" id="{05DA82B2-802D-4401-8E88-FA14C2D2B032}"/>
                  </a:ext>
                </a:extLst>
              </p:cNvPr>
              <p:cNvSpPr/>
              <p:nvPr/>
            </p:nvSpPr>
            <p:spPr>
              <a:xfrm>
                <a:off x="4172597" y="2534078"/>
                <a:ext cx="26196" cy="21148"/>
              </a:xfrm>
              <a:custGeom>
                <a:avLst/>
                <a:gdLst/>
                <a:ahLst/>
                <a:cxnLst/>
                <a:rect l="l" t="t" r="r" b="b"/>
                <a:pathLst>
                  <a:path w="794" h="641" extrusionOk="0">
                    <a:moveTo>
                      <a:pt x="116" y="1"/>
                    </a:moveTo>
                    <a:cubicBezTo>
                      <a:pt x="54" y="1"/>
                      <a:pt x="0" y="81"/>
                      <a:pt x="37" y="139"/>
                    </a:cubicBezTo>
                    <a:cubicBezTo>
                      <a:pt x="70" y="192"/>
                      <a:pt x="90" y="249"/>
                      <a:pt x="128" y="298"/>
                    </a:cubicBezTo>
                    <a:cubicBezTo>
                      <a:pt x="170" y="352"/>
                      <a:pt x="211" y="398"/>
                      <a:pt x="257" y="439"/>
                    </a:cubicBezTo>
                    <a:cubicBezTo>
                      <a:pt x="299" y="481"/>
                      <a:pt x="344" y="515"/>
                      <a:pt x="386" y="553"/>
                    </a:cubicBezTo>
                    <a:cubicBezTo>
                      <a:pt x="451" y="603"/>
                      <a:pt x="508" y="621"/>
                      <a:pt x="588" y="637"/>
                    </a:cubicBezTo>
                    <a:cubicBezTo>
                      <a:pt x="600" y="639"/>
                      <a:pt x="612" y="641"/>
                      <a:pt x="623" y="641"/>
                    </a:cubicBezTo>
                    <a:cubicBezTo>
                      <a:pt x="737" y="641"/>
                      <a:pt x="793" y="510"/>
                      <a:pt x="717" y="416"/>
                    </a:cubicBezTo>
                    <a:cubicBezTo>
                      <a:pt x="675" y="363"/>
                      <a:pt x="644" y="325"/>
                      <a:pt x="592" y="291"/>
                    </a:cubicBezTo>
                    <a:cubicBezTo>
                      <a:pt x="542" y="261"/>
                      <a:pt x="493" y="230"/>
                      <a:pt x="447" y="196"/>
                    </a:cubicBezTo>
                    <a:cubicBezTo>
                      <a:pt x="352" y="135"/>
                      <a:pt x="249" y="82"/>
                      <a:pt x="162" y="17"/>
                    </a:cubicBezTo>
                    <a:cubicBezTo>
                      <a:pt x="147" y="6"/>
                      <a:pt x="131" y="1"/>
                      <a:pt x="11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2573;p38">
                <a:extLst>
                  <a:ext uri="{FF2B5EF4-FFF2-40B4-BE49-F238E27FC236}">
                    <a16:creationId xmlns:a16="http://schemas.microsoft.com/office/drawing/2014/main" xmlns="" id="{4EA5BF8C-C9AF-04E9-1DDD-BB1D9439D270}"/>
                  </a:ext>
                </a:extLst>
              </p:cNvPr>
              <p:cNvSpPr/>
              <p:nvPr/>
            </p:nvSpPr>
            <p:spPr>
              <a:xfrm>
                <a:off x="4233666" y="2552059"/>
                <a:ext cx="28209" cy="24184"/>
              </a:xfrm>
              <a:custGeom>
                <a:avLst/>
                <a:gdLst/>
                <a:ahLst/>
                <a:cxnLst/>
                <a:rect l="l" t="t" r="r" b="b"/>
                <a:pathLst>
                  <a:path w="855" h="733" extrusionOk="0">
                    <a:moveTo>
                      <a:pt x="15" y="1"/>
                    </a:moveTo>
                    <a:cubicBezTo>
                      <a:pt x="7" y="1"/>
                      <a:pt x="1" y="15"/>
                      <a:pt x="7" y="23"/>
                    </a:cubicBezTo>
                    <a:cubicBezTo>
                      <a:pt x="67" y="95"/>
                      <a:pt x="94" y="195"/>
                      <a:pt x="144" y="271"/>
                    </a:cubicBezTo>
                    <a:cubicBezTo>
                      <a:pt x="193" y="343"/>
                      <a:pt x="246" y="408"/>
                      <a:pt x="304" y="469"/>
                    </a:cubicBezTo>
                    <a:cubicBezTo>
                      <a:pt x="410" y="578"/>
                      <a:pt x="538" y="732"/>
                      <a:pt x="697" y="732"/>
                    </a:cubicBezTo>
                    <a:cubicBezTo>
                      <a:pt x="713" y="732"/>
                      <a:pt x="731" y="731"/>
                      <a:pt x="748" y="727"/>
                    </a:cubicBezTo>
                    <a:cubicBezTo>
                      <a:pt x="805" y="711"/>
                      <a:pt x="855" y="647"/>
                      <a:pt x="851" y="590"/>
                    </a:cubicBezTo>
                    <a:cubicBezTo>
                      <a:pt x="836" y="408"/>
                      <a:pt x="653" y="332"/>
                      <a:pt x="513" y="241"/>
                    </a:cubicBezTo>
                    <a:cubicBezTo>
                      <a:pt x="444" y="195"/>
                      <a:pt x="372" y="157"/>
                      <a:pt x="295" y="118"/>
                    </a:cubicBezTo>
                    <a:cubicBezTo>
                      <a:pt x="212" y="76"/>
                      <a:pt x="102" y="58"/>
                      <a:pt x="22" y="4"/>
                    </a:cubicBezTo>
                    <a:cubicBezTo>
                      <a:pt x="19" y="2"/>
                      <a:pt x="17" y="1"/>
                      <a:pt x="1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2574;p38">
                <a:extLst>
                  <a:ext uri="{FF2B5EF4-FFF2-40B4-BE49-F238E27FC236}">
                    <a16:creationId xmlns:a16="http://schemas.microsoft.com/office/drawing/2014/main" xmlns="" id="{A5D828AF-E61A-F7D8-B658-342010035971}"/>
                  </a:ext>
                </a:extLst>
              </p:cNvPr>
              <p:cNvSpPr/>
              <p:nvPr/>
            </p:nvSpPr>
            <p:spPr>
              <a:xfrm>
                <a:off x="4085101" y="2496665"/>
                <a:ext cx="13329" cy="14121"/>
              </a:xfrm>
              <a:custGeom>
                <a:avLst/>
                <a:gdLst/>
                <a:ahLst/>
                <a:cxnLst/>
                <a:rect l="l" t="t" r="r" b="b"/>
                <a:pathLst>
                  <a:path w="404" h="428" extrusionOk="0">
                    <a:moveTo>
                      <a:pt x="112" y="1"/>
                    </a:moveTo>
                    <a:cubicBezTo>
                      <a:pt x="96" y="1"/>
                      <a:pt x="80" y="5"/>
                      <a:pt x="65" y="14"/>
                    </a:cubicBezTo>
                    <a:cubicBezTo>
                      <a:pt x="27" y="33"/>
                      <a:pt x="1" y="86"/>
                      <a:pt x="20" y="125"/>
                    </a:cubicBezTo>
                    <a:cubicBezTo>
                      <a:pt x="23" y="144"/>
                      <a:pt x="31" y="174"/>
                      <a:pt x="43" y="197"/>
                    </a:cubicBezTo>
                    <a:cubicBezTo>
                      <a:pt x="54" y="216"/>
                      <a:pt x="62" y="235"/>
                      <a:pt x="73" y="258"/>
                    </a:cubicBezTo>
                    <a:cubicBezTo>
                      <a:pt x="95" y="304"/>
                      <a:pt x="118" y="346"/>
                      <a:pt x="148" y="387"/>
                    </a:cubicBezTo>
                    <a:cubicBezTo>
                      <a:pt x="172" y="415"/>
                      <a:pt x="208" y="427"/>
                      <a:pt x="243" y="427"/>
                    </a:cubicBezTo>
                    <a:cubicBezTo>
                      <a:pt x="275" y="427"/>
                      <a:pt x="307" y="417"/>
                      <a:pt x="331" y="398"/>
                    </a:cubicBezTo>
                    <a:cubicBezTo>
                      <a:pt x="385" y="356"/>
                      <a:pt x="404" y="281"/>
                      <a:pt x="366" y="220"/>
                    </a:cubicBezTo>
                    <a:cubicBezTo>
                      <a:pt x="343" y="178"/>
                      <a:pt x="304" y="144"/>
                      <a:pt x="271" y="106"/>
                    </a:cubicBezTo>
                    <a:cubicBezTo>
                      <a:pt x="240" y="79"/>
                      <a:pt x="217" y="49"/>
                      <a:pt x="183" y="30"/>
                    </a:cubicBezTo>
                    <a:cubicBezTo>
                      <a:pt x="162" y="11"/>
                      <a:pt x="137" y="1"/>
                      <a:pt x="11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2575;p38">
                <a:extLst>
                  <a:ext uri="{FF2B5EF4-FFF2-40B4-BE49-F238E27FC236}">
                    <a16:creationId xmlns:a16="http://schemas.microsoft.com/office/drawing/2014/main" xmlns="" id="{D458DEB5-24C5-20A4-9E74-D3E2C45FEA37}"/>
                  </a:ext>
                </a:extLst>
              </p:cNvPr>
              <p:cNvSpPr/>
              <p:nvPr/>
            </p:nvSpPr>
            <p:spPr>
              <a:xfrm>
                <a:off x="4229311" y="2630350"/>
                <a:ext cx="23656" cy="16991"/>
              </a:xfrm>
              <a:custGeom>
                <a:avLst/>
                <a:gdLst/>
                <a:ahLst/>
                <a:cxnLst/>
                <a:rect l="l" t="t" r="r" b="b"/>
                <a:pathLst>
                  <a:path w="717" h="515" extrusionOk="0">
                    <a:moveTo>
                      <a:pt x="156" y="1"/>
                    </a:moveTo>
                    <a:cubicBezTo>
                      <a:pt x="72" y="1"/>
                      <a:pt x="1" y="102"/>
                      <a:pt x="78" y="179"/>
                    </a:cubicBezTo>
                    <a:cubicBezTo>
                      <a:pt x="154" y="258"/>
                      <a:pt x="238" y="331"/>
                      <a:pt x="325" y="400"/>
                    </a:cubicBezTo>
                    <a:cubicBezTo>
                      <a:pt x="397" y="453"/>
                      <a:pt x="510" y="514"/>
                      <a:pt x="603" y="514"/>
                    </a:cubicBezTo>
                    <a:cubicBezTo>
                      <a:pt x="608" y="514"/>
                      <a:pt x="613" y="514"/>
                      <a:pt x="618" y="514"/>
                    </a:cubicBezTo>
                    <a:cubicBezTo>
                      <a:pt x="678" y="509"/>
                      <a:pt x="717" y="449"/>
                      <a:pt x="686" y="395"/>
                    </a:cubicBezTo>
                    <a:cubicBezTo>
                      <a:pt x="648" y="319"/>
                      <a:pt x="545" y="247"/>
                      <a:pt x="477" y="205"/>
                    </a:cubicBezTo>
                    <a:cubicBezTo>
                      <a:pt x="390" y="152"/>
                      <a:pt x="306" y="91"/>
                      <a:pt x="226" y="26"/>
                    </a:cubicBezTo>
                    <a:cubicBezTo>
                      <a:pt x="204" y="8"/>
                      <a:pt x="180" y="1"/>
                      <a:pt x="15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2576;p38">
                <a:extLst>
                  <a:ext uri="{FF2B5EF4-FFF2-40B4-BE49-F238E27FC236}">
                    <a16:creationId xmlns:a16="http://schemas.microsoft.com/office/drawing/2014/main" xmlns="" id="{DDC3CF05-8041-94B3-934F-B0E5CE7334B3}"/>
                  </a:ext>
                </a:extLst>
              </p:cNvPr>
              <p:cNvSpPr/>
              <p:nvPr/>
            </p:nvSpPr>
            <p:spPr>
              <a:xfrm>
                <a:off x="4253099" y="2613194"/>
                <a:ext cx="31838" cy="20818"/>
              </a:xfrm>
              <a:custGeom>
                <a:avLst/>
                <a:gdLst/>
                <a:ahLst/>
                <a:cxnLst/>
                <a:rect l="l" t="t" r="r" b="b"/>
                <a:pathLst>
                  <a:path w="965" h="631" extrusionOk="0">
                    <a:moveTo>
                      <a:pt x="152" y="1"/>
                    </a:moveTo>
                    <a:cubicBezTo>
                      <a:pt x="55" y="1"/>
                      <a:pt x="1" y="108"/>
                      <a:pt x="68" y="185"/>
                    </a:cubicBezTo>
                    <a:cubicBezTo>
                      <a:pt x="163" y="299"/>
                      <a:pt x="280" y="376"/>
                      <a:pt x="403" y="455"/>
                    </a:cubicBezTo>
                    <a:cubicBezTo>
                      <a:pt x="513" y="529"/>
                      <a:pt x="641" y="631"/>
                      <a:pt x="777" y="631"/>
                    </a:cubicBezTo>
                    <a:cubicBezTo>
                      <a:pt x="781" y="631"/>
                      <a:pt x="786" y="631"/>
                      <a:pt x="790" y="630"/>
                    </a:cubicBezTo>
                    <a:cubicBezTo>
                      <a:pt x="904" y="627"/>
                      <a:pt x="965" y="516"/>
                      <a:pt x="915" y="413"/>
                    </a:cubicBezTo>
                    <a:cubicBezTo>
                      <a:pt x="855" y="292"/>
                      <a:pt x="691" y="227"/>
                      <a:pt x="573" y="167"/>
                    </a:cubicBezTo>
                    <a:cubicBezTo>
                      <a:pt x="445" y="98"/>
                      <a:pt x="319" y="34"/>
                      <a:pt x="174" y="3"/>
                    </a:cubicBezTo>
                    <a:cubicBezTo>
                      <a:pt x="167" y="1"/>
                      <a:pt x="159" y="1"/>
                      <a:pt x="15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2577;p38">
                <a:extLst>
                  <a:ext uri="{FF2B5EF4-FFF2-40B4-BE49-F238E27FC236}">
                    <a16:creationId xmlns:a16="http://schemas.microsoft.com/office/drawing/2014/main" xmlns="" id="{8B79AFAD-727A-BA90-90E8-1EA94FE64A5D}"/>
                  </a:ext>
                </a:extLst>
              </p:cNvPr>
              <p:cNvSpPr/>
              <p:nvPr/>
            </p:nvSpPr>
            <p:spPr>
              <a:xfrm>
                <a:off x="4323307" y="2658625"/>
                <a:ext cx="28143" cy="16562"/>
              </a:xfrm>
              <a:custGeom>
                <a:avLst/>
                <a:gdLst/>
                <a:ahLst/>
                <a:cxnLst/>
                <a:rect l="l" t="t" r="r" b="b"/>
                <a:pathLst>
                  <a:path w="853" h="502" extrusionOk="0">
                    <a:moveTo>
                      <a:pt x="190" y="1"/>
                    </a:moveTo>
                    <a:cubicBezTo>
                      <a:pt x="163" y="1"/>
                      <a:pt x="135" y="2"/>
                      <a:pt x="107" y="6"/>
                    </a:cubicBezTo>
                    <a:cubicBezTo>
                      <a:pt x="19" y="17"/>
                      <a:pt x="0" y="143"/>
                      <a:pt x="58" y="200"/>
                    </a:cubicBezTo>
                    <a:cubicBezTo>
                      <a:pt x="133" y="276"/>
                      <a:pt x="228" y="326"/>
                      <a:pt x="328" y="375"/>
                    </a:cubicBezTo>
                    <a:cubicBezTo>
                      <a:pt x="430" y="428"/>
                      <a:pt x="529" y="493"/>
                      <a:pt x="647" y="501"/>
                    </a:cubicBezTo>
                    <a:cubicBezTo>
                      <a:pt x="652" y="501"/>
                      <a:pt x="658" y="501"/>
                      <a:pt x="663" y="501"/>
                    </a:cubicBezTo>
                    <a:cubicBezTo>
                      <a:pt x="810" y="501"/>
                      <a:pt x="853" y="307"/>
                      <a:pt x="768" y="208"/>
                    </a:cubicBezTo>
                    <a:cubicBezTo>
                      <a:pt x="693" y="120"/>
                      <a:pt x="552" y="78"/>
                      <a:pt x="442" y="45"/>
                    </a:cubicBezTo>
                    <a:cubicBezTo>
                      <a:pt x="358" y="18"/>
                      <a:pt x="276" y="1"/>
                      <a:pt x="19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2578;p38">
                <a:extLst>
                  <a:ext uri="{FF2B5EF4-FFF2-40B4-BE49-F238E27FC236}">
                    <a16:creationId xmlns:a16="http://schemas.microsoft.com/office/drawing/2014/main" xmlns="" id="{496C6F0B-32D1-3417-404B-8917CEEA1D63}"/>
                  </a:ext>
                </a:extLst>
              </p:cNvPr>
              <p:cNvSpPr/>
              <p:nvPr/>
            </p:nvSpPr>
            <p:spPr>
              <a:xfrm>
                <a:off x="4303215" y="2605144"/>
                <a:ext cx="26460" cy="16958"/>
              </a:xfrm>
              <a:custGeom>
                <a:avLst/>
                <a:gdLst/>
                <a:ahLst/>
                <a:cxnLst/>
                <a:rect l="l" t="t" r="r" b="b"/>
                <a:pathLst>
                  <a:path w="802" h="514" extrusionOk="0">
                    <a:moveTo>
                      <a:pt x="119" y="1"/>
                    </a:moveTo>
                    <a:cubicBezTo>
                      <a:pt x="42" y="1"/>
                      <a:pt x="0" y="118"/>
                      <a:pt x="77" y="160"/>
                    </a:cubicBezTo>
                    <a:cubicBezTo>
                      <a:pt x="180" y="213"/>
                      <a:pt x="279" y="278"/>
                      <a:pt x="370" y="350"/>
                    </a:cubicBezTo>
                    <a:cubicBezTo>
                      <a:pt x="412" y="380"/>
                      <a:pt x="446" y="415"/>
                      <a:pt x="488" y="445"/>
                    </a:cubicBezTo>
                    <a:cubicBezTo>
                      <a:pt x="537" y="479"/>
                      <a:pt x="594" y="490"/>
                      <a:pt x="651" y="509"/>
                    </a:cubicBezTo>
                    <a:cubicBezTo>
                      <a:pt x="660" y="512"/>
                      <a:pt x="669" y="514"/>
                      <a:pt x="677" y="514"/>
                    </a:cubicBezTo>
                    <a:cubicBezTo>
                      <a:pt x="747" y="514"/>
                      <a:pt x="802" y="426"/>
                      <a:pt x="761" y="365"/>
                    </a:cubicBezTo>
                    <a:cubicBezTo>
                      <a:pt x="728" y="315"/>
                      <a:pt x="705" y="262"/>
                      <a:pt x="655" y="224"/>
                    </a:cubicBezTo>
                    <a:cubicBezTo>
                      <a:pt x="605" y="190"/>
                      <a:pt x="541" y="164"/>
                      <a:pt x="484" y="137"/>
                    </a:cubicBezTo>
                    <a:cubicBezTo>
                      <a:pt x="374" y="87"/>
                      <a:pt x="260" y="41"/>
                      <a:pt x="142" y="4"/>
                    </a:cubicBezTo>
                    <a:cubicBezTo>
                      <a:pt x="134" y="2"/>
                      <a:pt x="126" y="1"/>
                      <a:pt x="11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2579;p38">
                <a:extLst>
                  <a:ext uri="{FF2B5EF4-FFF2-40B4-BE49-F238E27FC236}">
                    <a16:creationId xmlns:a16="http://schemas.microsoft.com/office/drawing/2014/main" xmlns="" id="{7E53219F-73CD-1CFC-F522-F3EF39919CA7}"/>
                  </a:ext>
                </a:extLst>
              </p:cNvPr>
              <p:cNvSpPr/>
              <p:nvPr/>
            </p:nvSpPr>
            <p:spPr>
              <a:xfrm>
                <a:off x="4369134" y="2641106"/>
                <a:ext cx="19927" cy="11448"/>
              </a:xfrm>
              <a:custGeom>
                <a:avLst/>
                <a:gdLst/>
                <a:ahLst/>
                <a:cxnLst/>
                <a:rect l="l" t="t" r="r" b="b"/>
                <a:pathLst>
                  <a:path w="604" h="347" extrusionOk="0">
                    <a:moveTo>
                      <a:pt x="61" y="0"/>
                    </a:moveTo>
                    <a:cubicBezTo>
                      <a:pt x="13" y="0"/>
                      <a:pt x="1" y="75"/>
                      <a:pt x="41" y="96"/>
                    </a:cubicBezTo>
                    <a:cubicBezTo>
                      <a:pt x="159" y="160"/>
                      <a:pt x="273" y="252"/>
                      <a:pt x="383" y="328"/>
                    </a:cubicBezTo>
                    <a:cubicBezTo>
                      <a:pt x="403" y="341"/>
                      <a:pt x="428" y="347"/>
                      <a:pt x="453" y="347"/>
                    </a:cubicBezTo>
                    <a:cubicBezTo>
                      <a:pt x="479" y="347"/>
                      <a:pt x="506" y="340"/>
                      <a:pt x="527" y="328"/>
                    </a:cubicBezTo>
                    <a:cubicBezTo>
                      <a:pt x="532" y="325"/>
                      <a:pt x="535" y="320"/>
                      <a:pt x="543" y="320"/>
                    </a:cubicBezTo>
                    <a:cubicBezTo>
                      <a:pt x="573" y="302"/>
                      <a:pt x="604" y="260"/>
                      <a:pt x="600" y="221"/>
                    </a:cubicBezTo>
                    <a:cubicBezTo>
                      <a:pt x="600" y="214"/>
                      <a:pt x="596" y="211"/>
                      <a:pt x="596" y="206"/>
                    </a:cubicBezTo>
                    <a:cubicBezTo>
                      <a:pt x="588" y="142"/>
                      <a:pt x="558" y="88"/>
                      <a:pt x="493" y="69"/>
                    </a:cubicBezTo>
                    <a:cubicBezTo>
                      <a:pt x="421" y="46"/>
                      <a:pt x="349" y="28"/>
                      <a:pt x="276" y="13"/>
                    </a:cubicBezTo>
                    <a:cubicBezTo>
                      <a:pt x="208" y="1"/>
                      <a:pt x="136" y="9"/>
                      <a:pt x="67" y="1"/>
                    </a:cubicBezTo>
                    <a:cubicBezTo>
                      <a:pt x="65" y="0"/>
                      <a:pt x="63" y="0"/>
                      <a:pt x="6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2580;p38">
                <a:extLst>
                  <a:ext uri="{FF2B5EF4-FFF2-40B4-BE49-F238E27FC236}">
                    <a16:creationId xmlns:a16="http://schemas.microsoft.com/office/drawing/2014/main" xmlns="" id="{A95106C7-A567-9D6E-AF8F-6C418DF32731}"/>
                  </a:ext>
                </a:extLst>
              </p:cNvPr>
              <p:cNvSpPr/>
              <p:nvPr/>
            </p:nvSpPr>
            <p:spPr>
              <a:xfrm>
                <a:off x="4346633" y="2584920"/>
                <a:ext cx="40548" cy="19103"/>
              </a:xfrm>
              <a:custGeom>
                <a:avLst/>
                <a:gdLst/>
                <a:ahLst/>
                <a:cxnLst/>
                <a:rect l="l" t="t" r="r" b="b"/>
                <a:pathLst>
                  <a:path w="1229" h="579" extrusionOk="0">
                    <a:moveTo>
                      <a:pt x="287" y="1"/>
                    </a:moveTo>
                    <a:cubicBezTo>
                      <a:pt x="240" y="1"/>
                      <a:pt x="195" y="3"/>
                      <a:pt x="153" y="8"/>
                    </a:cubicBezTo>
                    <a:cubicBezTo>
                      <a:pt x="65" y="16"/>
                      <a:pt x="0" y="149"/>
                      <a:pt x="100" y="194"/>
                    </a:cubicBezTo>
                    <a:cubicBezTo>
                      <a:pt x="270" y="275"/>
                      <a:pt x="445" y="328"/>
                      <a:pt x="616" y="408"/>
                    </a:cubicBezTo>
                    <a:cubicBezTo>
                      <a:pt x="773" y="482"/>
                      <a:pt x="908" y="579"/>
                      <a:pt x="1085" y="579"/>
                    </a:cubicBezTo>
                    <a:cubicBezTo>
                      <a:pt x="1089" y="579"/>
                      <a:pt x="1092" y="579"/>
                      <a:pt x="1095" y="579"/>
                    </a:cubicBezTo>
                    <a:cubicBezTo>
                      <a:pt x="1156" y="575"/>
                      <a:pt x="1228" y="506"/>
                      <a:pt x="1198" y="438"/>
                    </a:cubicBezTo>
                    <a:cubicBezTo>
                      <a:pt x="1072" y="135"/>
                      <a:pt x="626" y="1"/>
                      <a:pt x="28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2581;p38">
                <a:extLst>
                  <a:ext uri="{FF2B5EF4-FFF2-40B4-BE49-F238E27FC236}">
                    <a16:creationId xmlns:a16="http://schemas.microsoft.com/office/drawing/2014/main" xmlns="" id="{89FDA97C-0996-00F9-0B58-0AA5C2C0266C}"/>
                  </a:ext>
                </a:extLst>
              </p:cNvPr>
              <p:cNvSpPr/>
              <p:nvPr/>
            </p:nvSpPr>
            <p:spPr>
              <a:xfrm>
                <a:off x="3594536" y="1995542"/>
                <a:ext cx="676874" cy="634974"/>
              </a:xfrm>
              <a:custGeom>
                <a:avLst/>
                <a:gdLst/>
                <a:ahLst/>
                <a:cxnLst/>
                <a:rect l="l" t="t" r="r" b="b"/>
                <a:pathLst>
                  <a:path w="20516" h="19246" extrusionOk="0">
                    <a:moveTo>
                      <a:pt x="12371" y="0"/>
                    </a:moveTo>
                    <a:cubicBezTo>
                      <a:pt x="10886" y="0"/>
                      <a:pt x="10119" y="5006"/>
                      <a:pt x="10216" y="8067"/>
                    </a:cubicBezTo>
                    <a:cubicBezTo>
                      <a:pt x="9992" y="7779"/>
                      <a:pt x="9756" y="7500"/>
                      <a:pt x="9513" y="7231"/>
                    </a:cubicBezTo>
                    <a:cubicBezTo>
                      <a:pt x="8607" y="6235"/>
                      <a:pt x="7570" y="5322"/>
                      <a:pt x="6414" y="4562"/>
                    </a:cubicBezTo>
                    <a:cubicBezTo>
                      <a:pt x="5650" y="4056"/>
                      <a:pt x="4783" y="3474"/>
                      <a:pt x="3817" y="3341"/>
                    </a:cubicBezTo>
                    <a:cubicBezTo>
                      <a:pt x="3725" y="3328"/>
                      <a:pt x="3633" y="3322"/>
                      <a:pt x="3541" y="3322"/>
                    </a:cubicBezTo>
                    <a:cubicBezTo>
                      <a:pt x="2954" y="3322"/>
                      <a:pt x="2393" y="3588"/>
                      <a:pt x="2300" y="4166"/>
                    </a:cubicBezTo>
                    <a:cubicBezTo>
                      <a:pt x="2209" y="4714"/>
                      <a:pt x="2490" y="5322"/>
                      <a:pt x="2848" y="5752"/>
                    </a:cubicBezTo>
                    <a:cubicBezTo>
                      <a:pt x="3197" y="6166"/>
                      <a:pt x="3715" y="6691"/>
                      <a:pt x="4243" y="6926"/>
                    </a:cubicBezTo>
                    <a:cubicBezTo>
                      <a:pt x="4241" y="6926"/>
                      <a:pt x="2845" y="6306"/>
                      <a:pt x="1707" y="6306"/>
                    </a:cubicBezTo>
                    <a:cubicBezTo>
                      <a:pt x="1016" y="6306"/>
                      <a:pt x="419" y="6535"/>
                      <a:pt x="286" y="7268"/>
                    </a:cubicBezTo>
                    <a:cubicBezTo>
                      <a:pt x="0" y="8835"/>
                      <a:pt x="5426" y="10109"/>
                      <a:pt x="8479" y="10197"/>
                    </a:cubicBezTo>
                    <a:cubicBezTo>
                      <a:pt x="7426" y="10899"/>
                      <a:pt x="6429" y="11729"/>
                      <a:pt x="5551" y="12678"/>
                    </a:cubicBezTo>
                    <a:cubicBezTo>
                      <a:pt x="4927" y="13356"/>
                      <a:pt x="4213" y="14116"/>
                      <a:pt x="3924" y="15044"/>
                    </a:cubicBezTo>
                    <a:cubicBezTo>
                      <a:pt x="3718" y="15698"/>
                      <a:pt x="3852" y="16462"/>
                      <a:pt x="4490" y="16679"/>
                    </a:cubicBezTo>
                    <a:cubicBezTo>
                      <a:pt x="4635" y="16727"/>
                      <a:pt x="4789" y="16748"/>
                      <a:pt x="4947" y="16748"/>
                    </a:cubicBezTo>
                    <a:cubicBezTo>
                      <a:pt x="5360" y="16748"/>
                      <a:pt x="5797" y="16600"/>
                      <a:pt x="6144" y="16393"/>
                    </a:cubicBezTo>
                    <a:cubicBezTo>
                      <a:pt x="6608" y="16116"/>
                      <a:pt x="7212" y="15690"/>
                      <a:pt x="7531" y="15207"/>
                    </a:cubicBezTo>
                    <a:lnTo>
                      <a:pt x="7531" y="15207"/>
                    </a:lnTo>
                    <a:cubicBezTo>
                      <a:pt x="7520" y="15226"/>
                      <a:pt x="5874" y="18543"/>
                      <a:pt x="7730" y="19207"/>
                    </a:cubicBezTo>
                    <a:cubicBezTo>
                      <a:pt x="7802" y="19233"/>
                      <a:pt x="7875" y="19246"/>
                      <a:pt x="7948" y="19246"/>
                    </a:cubicBezTo>
                    <a:cubicBezTo>
                      <a:pt x="9326" y="19246"/>
                      <a:pt x="10744" y="14770"/>
                      <a:pt x="11379" y="11896"/>
                    </a:cubicBezTo>
                    <a:cubicBezTo>
                      <a:pt x="12136" y="12762"/>
                      <a:pt x="12995" y="13564"/>
                      <a:pt x="13942" y="14264"/>
                    </a:cubicBezTo>
                    <a:cubicBezTo>
                      <a:pt x="14680" y="14808"/>
                      <a:pt x="15516" y="15431"/>
                      <a:pt x="16470" y="15618"/>
                    </a:cubicBezTo>
                    <a:cubicBezTo>
                      <a:pt x="16595" y="15642"/>
                      <a:pt x="16723" y="15655"/>
                      <a:pt x="16849" y="15655"/>
                    </a:cubicBezTo>
                    <a:cubicBezTo>
                      <a:pt x="17400" y="15655"/>
                      <a:pt x="17915" y="15412"/>
                      <a:pt x="18033" y="14873"/>
                    </a:cubicBezTo>
                    <a:cubicBezTo>
                      <a:pt x="18147" y="14333"/>
                      <a:pt x="17904" y="13710"/>
                      <a:pt x="17565" y="13261"/>
                    </a:cubicBezTo>
                    <a:cubicBezTo>
                      <a:pt x="17238" y="12831"/>
                      <a:pt x="16751" y="12280"/>
                      <a:pt x="16235" y="12017"/>
                    </a:cubicBezTo>
                    <a:lnTo>
                      <a:pt x="16235" y="12017"/>
                    </a:lnTo>
                    <a:cubicBezTo>
                      <a:pt x="16240" y="12019"/>
                      <a:pt x="17723" y="12772"/>
                      <a:pt x="18886" y="12772"/>
                    </a:cubicBezTo>
                    <a:cubicBezTo>
                      <a:pt x="19513" y="12772"/>
                      <a:pt x="20048" y="12553"/>
                      <a:pt x="20208" y="11880"/>
                    </a:cubicBezTo>
                    <a:cubicBezTo>
                      <a:pt x="20515" y="10565"/>
                      <a:pt x="16714" y="9249"/>
                      <a:pt x="13694" y="8725"/>
                    </a:cubicBezTo>
                    <a:cubicBezTo>
                      <a:pt x="14440" y="7858"/>
                      <a:pt x="15113" y="6903"/>
                      <a:pt x="15668" y="5877"/>
                    </a:cubicBezTo>
                    <a:cubicBezTo>
                      <a:pt x="16105" y="5068"/>
                      <a:pt x="16607" y="4155"/>
                      <a:pt x="16656" y="3181"/>
                    </a:cubicBezTo>
                    <a:cubicBezTo>
                      <a:pt x="16691" y="2497"/>
                      <a:pt x="16375" y="1790"/>
                      <a:pt x="15698" y="1741"/>
                    </a:cubicBezTo>
                    <a:cubicBezTo>
                      <a:pt x="15666" y="1738"/>
                      <a:pt x="15635" y="1737"/>
                      <a:pt x="15603" y="1737"/>
                    </a:cubicBezTo>
                    <a:cubicBezTo>
                      <a:pt x="15081" y="1737"/>
                      <a:pt x="14543" y="2053"/>
                      <a:pt x="14170" y="2425"/>
                    </a:cubicBezTo>
                    <a:cubicBezTo>
                      <a:pt x="13794" y="2806"/>
                      <a:pt x="13320" y="3361"/>
                      <a:pt x="13126" y="3904"/>
                    </a:cubicBezTo>
                    <a:lnTo>
                      <a:pt x="13126" y="3904"/>
                    </a:lnTo>
                    <a:cubicBezTo>
                      <a:pt x="13213" y="3649"/>
                      <a:pt x="14330" y="179"/>
                      <a:pt x="12432" y="3"/>
                    </a:cubicBezTo>
                    <a:cubicBezTo>
                      <a:pt x="12412" y="1"/>
                      <a:pt x="12391" y="0"/>
                      <a:pt x="1237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2582;p38">
                <a:extLst>
                  <a:ext uri="{FF2B5EF4-FFF2-40B4-BE49-F238E27FC236}">
                    <a16:creationId xmlns:a16="http://schemas.microsoft.com/office/drawing/2014/main" xmlns="" id="{85F4B4F4-9270-F2C8-C96A-6A0C9BC43F95}"/>
                  </a:ext>
                </a:extLst>
              </p:cNvPr>
              <p:cNvSpPr/>
              <p:nvPr/>
            </p:nvSpPr>
            <p:spPr>
              <a:xfrm>
                <a:off x="3950492" y="2129788"/>
                <a:ext cx="122468" cy="182086"/>
              </a:xfrm>
              <a:custGeom>
                <a:avLst/>
                <a:gdLst/>
                <a:ahLst/>
                <a:cxnLst/>
                <a:rect l="l" t="t" r="r" b="b"/>
                <a:pathLst>
                  <a:path w="3712" h="5519" extrusionOk="0">
                    <a:moveTo>
                      <a:pt x="1872" y="1515"/>
                    </a:moveTo>
                    <a:lnTo>
                      <a:pt x="1872" y="1515"/>
                    </a:lnTo>
                    <a:cubicBezTo>
                      <a:pt x="1921" y="1873"/>
                      <a:pt x="1887" y="2257"/>
                      <a:pt x="1705" y="2573"/>
                    </a:cubicBezTo>
                    <a:cubicBezTo>
                      <a:pt x="1673" y="2627"/>
                      <a:pt x="1527" y="2873"/>
                      <a:pt x="1398" y="2873"/>
                    </a:cubicBezTo>
                    <a:cubicBezTo>
                      <a:pt x="1356" y="2873"/>
                      <a:pt x="1316" y="2846"/>
                      <a:pt x="1282" y="2778"/>
                    </a:cubicBezTo>
                    <a:cubicBezTo>
                      <a:pt x="1240" y="2690"/>
                      <a:pt x="1354" y="2409"/>
                      <a:pt x="1385" y="2318"/>
                    </a:cubicBezTo>
                    <a:cubicBezTo>
                      <a:pt x="1484" y="2040"/>
                      <a:pt x="1651" y="1755"/>
                      <a:pt x="1872" y="1515"/>
                    </a:cubicBezTo>
                    <a:close/>
                    <a:moveTo>
                      <a:pt x="1073" y="0"/>
                    </a:moveTo>
                    <a:cubicBezTo>
                      <a:pt x="1020" y="0"/>
                      <a:pt x="964" y="10"/>
                      <a:pt x="906" y="32"/>
                    </a:cubicBezTo>
                    <a:cubicBezTo>
                      <a:pt x="624" y="139"/>
                      <a:pt x="506" y="508"/>
                      <a:pt x="423" y="762"/>
                    </a:cubicBezTo>
                    <a:cubicBezTo>
                      <a:pt x="301" y="1116"/>
                      <a:pt x="245" y="1485"/>
                      <a:pt x="199" y="1854"/>
                    </a:cubicBezTo>
                    <a:cubicBezTo>
                      <a:pt x="77" y="2820"/>
                      <a:pt x="1" y="3835"/>
                      <a:pt x="115" y="4804"/>
                    </a:cubicBezTo>
                    <a:cubicBezTo>
                      <a:pt x="117" y="4825"/>
                      <a:pt x="132" y="4835"/>
                      <a:pt x="147" y="4835"/>
                    </a:cubicBezTo>
                    <a:cubicBezTo>
                      <a:pt x="162" y="4835"/>
                      <a:pt x="176" y="4825"/>
                      <a:pt x="176" y="4804"/>
                    </a:cubicBezTo>
                    <a:cubicBezTo>
                      <a:pt x="248" y="3496"/>
                      <a:pt x="138" y="2067"/>
                      <a:pt x="575" y="808"/>
                    </a:cubicBezTo>
                    <a:cubicBezTo>
                      <a:pt x="624" y="671"/>
                      <a:pt x="674" y="527"/>
                      <a:pt x="750" y="405"/>
                    </a:cubicBezTo>
                    <a:cubicBezTo>
                      <a:pt x="830" y="269"/>
                      <a:pt x="937" y="215"/>
                      <a:pt x="1047" y="215"/>
                    </a:cubicBezTo>
                    <a:cubicBezTo>
                      <a:pt x="1220" y="215"/>
                      <a:pt x="1401" y="348"/>
                      <a:pt x="1503" y="508"/>
                    </a:cubicBezTo>
                    <a:cubicBezTo>
                      <a:pt x="1655" y="748"/>
                      <a:pt x="1761" y="1021"/>
                      <a:pt x="1826" y="1299"/>
                    </a:cubicBezTo>
                    <a:cubicBezTo>
                      <a:pt x="1457" y="1648"/>
                      <a:pt x="1069" y="2250"/>
                      <a:pt x="1085" y="2778"/>
                    </a:cubicBezTo>
                    <a:cubicBezTo>
                      <a:pt x="1093" y="3011"/>
                      <a:pt x="1190" y="3097"/>
                      <a:pt x="1314" y="3097"/>
                    </a:cubicBezTo>
                    <a:cubicBezTo>
                      <a:pt x="1485" y="3097"/>
                      <a:pt x="1708" y="2934"/>
                      <a:pt x="1819" y="2766"/>
                    </a:cubicBezTo>
                    <a:cubicBezTo>
                      <a:pt x="2096" y="2344"/>
                      <a:pt x="2130" y="1839"/>
                      <a:pt x="2028" y="1360"/>
                    </a:cubicBezTo>
                    <a:cubicBezTo>
                      <a:pt x="2210" y="1196"/>
                      <a:pt x="2419" y="1071"/>
                      <a:pt x="2640" y="1002"/>
                    </a:cubicBezTo>
                    <a:cubicBezTo>
                      <a:pt x="2727" y="976"/>
                      <a:pt x="2803" y="964"/>
                      <a:pt x="2870" y="964"/>
                    </a:cubicBezTo>
                    <a:cubicBezTo>
                      <a:pt x="3311" y="964"/>
                      <a:pt x="3328" y="1490"/>
                      <a:pt x="3153" y="1850"/>
                    </a:cubicBezTo>
                    <a:cubicBezTo>
                      <a:pt x="3031" y="2097"/>
                      <a:pt x="2872" y="2333"/>
                      <a:pt x="2723" y="2561"/>
                    </a:cubicBezTo>
                    <a:cubicBezTo>
                      <a:pt x="2031" y="3610"/>
                      <a:pt x="1161" y="4534"/>
                      <a:pt x="168" y="5302"/>
                    </a:cubicBezTo>
                    <a:cubicBezTo>
                      <a:pt x="74" y="5374"/>
                      <a:pt x="132" y="5518"/>
                      <a:pt x="221" y="5518"/>
                    </a:cubicBezTo>
                    <a:cubicBezTo>
                      <a:pt x="241" y="5518"/>
                      <a:pt x="261" y="5512"/>
                      <a:pt x="282" y="5496"/>
                    </a:cubicBezTo>
                    <a:cubicBezTo>
                      <a:pt x="1434" y="4614"/>
                      <a:pt x="2431" y="3522"/>
                      <a:pt x="3168" y="2268"/>
                    </a:cubicBezTo>
                    <a:cubicBezTo>
                      <a:pt x="3404" y="1869"/>
                      <a:pt x="3712" y="1211"/>
                      <a:pt x="3221" y="858"/>
                    </a:cubicBezTo>
                    <a:cubicBezTo>
                      <a:pt x="3115" y="782"/>
                      <a:pt x="2999" y="750"/>
                      <a:pt x="2878" y="750"/>
                    </a:cubicBezTo>
                    <a:cubicBezTo>
                      <a:pt x="2565" y="750"/>
                      <a:pt x="2225" y="963"/>
                      <a:pt x="1978" y="1166"/>
                    </a:cubicBezTo>
                    <a:cubicBezTo>
                      <a:pt x="1947" y="1063"/>
                      <a:pt x="1913" y="964"/>
                      <a:pt x="1875" y="869"/>
                    </a:cubicBezTo>
                    <a:cubicBezTo>
                      <a:pt x="1748" y="564"/>
                      <a:pt x="1475" y="0"/>
                      <a:pt x="1073"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2583;p38">
                <a:extLst>
                  <a:ext uri="{FF2B5EF4-FFF2-40B4-BE49-F238E27FC236}">
                    <a16:creationId xmlns:a16="http://schemas.microsoft.com/office/drawing/2014/main" xmlns="" id="{33F0238E-0D47-237C-E1BE-9286D608FB06}"/>
                  </a:ext>
                </a:extLst>
              </p:cNvPr>
              <p:cNvSpPr/>
              <p:nvPr/>
            </p:nvSpPr>
            <p:spPr>
              <a:xfrm>
                <a:off x="3704401" y="2193365"/>
                <a:ext cx="235566" cy="122435"/>
              </a:xfrm>
              <a:custGeom>
                <a:avLst/>
                <a:gdLst/>
                <a:ahLst/>
                <a:cxnLst/>
                <a:rect l="l" t="t" r="r" b="b"/>
                <a:pathLst>
                  <a:path w="7140" h="3711" extrusionOk="0">
                    <a:moveTo>
                      <a:pt x="2567" y="1509"/>
                    </a:moveTo>
                    <a:lnTo>
                      <a:pt x="2567" y="1509"/>
                    </a:lnTo>
                    <a:cubicBezTo>
                      <a:pt x="2826" y="1550"/>
                      <a:pt x="3080" y="1611"/>
                      <a:pt x="3324" y="1695"/>
                    </a:cubicBezTo>
                    <a:cubicBezTo>
                      <a:pt x="3517" y="1760"/>
                      <a:pt x="3738" y="1801"/>
                      <a:pt x="3772" y="2014"/>
                    </a:cubicBezTo>
                    <a:cubicBezTo>
                      <a:pt x="3790" y="2122"/>
                      <a:pt x="3800" y="2145"/>
                      <a:pt x="3776" y="2145"/>
                    </a:cubicBezTo>
                    <a:cubicBezTo>
                      <a:pt x="3759" y="2145"/>
                      <a:pt x="3728" y="2135"/>
                      <a:pt x="3673" y="2132"/>
                    </a:cubicBezTo>
                    <a:cubicBezTo>
                      <a:pt x="3624" y="2128"/>
                      <a:pt x="3548" y="2086"/>
                      <a:pt x="3510" y="2071"/>
                    </a:cubicBezTo>
                    <a:cubicBezTo>
                      <a:pt x="3243" y="1965"/>
                      <a:pt x="2985" y="1820"/>
                      <a:pt x="2753" y="1649"/>
                    </a:cubicBezTo>
                    <a:cubicBezTo>
                      <a:pt x="2689" y="1607"/>
                      <a:pt x="2628" y="1558"/>
                      <a:pt x="2567" y="1509"/>
                    </a:cubicBezTo>
                    <a:close/>
                    <a:moveTo>
                      <a:pt x="2081" y="1"/>
                    </a:moveTo>
                    <a:cubicBezTo>
                      <a:pt x="1757" y="1"/>
                      <a:pt x="1484" y="105"/>
                      <a:pt x="1525" y="470"/>
                    </a:cubicBezTo>
                    <a:cubicBezTo>
                      <a:pt x="1555" y="763"/>
                      <a:pt x="1780" y="1014"/>
                      <a:pt x="1966" y="1227"/>
                    </a:cubicBezTo>
                    <a:cubicBezTo>
                      <a:pt x="1891" y="1223"/>
                      <a:pt x="1815" y="1221"/>
                      <a:pt x="1739" y="1221"/>
                    </a:cubicBezTo>
                    <a:cubicBezTo>
                      <a:pt x="1686" y="1221"/>
                      <a:pt x="1632" y="1222"/>
                      <a:pt x="1578" y="1223"/>
                    </a:cubicBezTo>
                    <a:cubicBezTo>
                      <a:pt x="1221" y="1230"/>
                      <a:pt x="776" y="1242"/>
                      <a:pt x="483" y="1478"/>
                    </a:cubicBezTo>
                    <a:cubicBezTo>
                      <a:pt x="1" y="1858"/>
                      <a:pt x="251" y="2383"/>
                      <a:pt x="704" y="2637"/>
                    </a:cubicBezTo>
                    <a:cubicBezTo>
                      <a:pt x="1506" y="3083"/>
                      <a:pt x="2480" y="3334"/>
                      <a:pt x="3377" y="3504"/>
                    </a:cubicBezTo>
                    <a:cubicBezTo>
                      <a:pt x="4098" y="3643"/>
                      <a:pt x="4832" y="3711"/>
                      <a:pt x="5568" y="3711"/>
                    </a:cubicBezTo>
                    <a:cubicBezTo>
                      <a:pt x="5840" y="3711"/>
                      <a:pt x="6112" y="3702"/>
                      <a:pt x="6384" y="3683"/>
                    </a:cubicBezTo>
                    <a:cubicBezTo>
                      <a:pt x="6521" y="3672"/>
                      <a:pt x="6525" y="3458"/>
                      <a:pt x="6394" y="3458"/>
                    </a:cubicBezTo>
                    <a:cubicBezTo>
                      <a:pt x="6391" y="3458"/>
                      <a:pt x="6388" y="3458"/>
                      <a:pt x="6384" y="3459"/>
                    </a:cubicBezTo>
                    <a:cubicBezTo>
                      <a:pt x="6111" y="3477"/>
                      <a:pt x="5839" y="3487"/>
                      <a:pt x="5566" y="3487"/>
                    </a:cubicBezTo>
                    <a:cubicBezTo>
                      <a:pt x="4612" y="3487"/>
                      <a:pt x="3664" y="3371"/>
                      <a:pt x="2738" y="3132"/>
                    </a:cubicBezTo>
                    <a:cubicBezTo>
                      <a:pt x="2141" y="2980"/>
                      <a:pt x="1544" y="2786"/>
                      <a:pt x="985" y="2527"/>
                    </a:cubicBezTo>
                    <a:cubicBezTo>
                      <a:pt x="727" y="2409"/>
                      <a:pt x="404" y="2246"/>
                      <a:pt x="469" y="1919"/>
                    </a:cubicBezTo>
                    <a:cubicBezTo>
                      <a:pt x="560" y="1470"/>
                      <a:pt x="1145" y="1459"/>
                      <a:pt x="1518" y="1444"/>
                    </a:cubicBezTo>
                    <a:cubicBezTo>
                      <a:pt x="1588" y="1441"/>
                      <a:pt x="1659" y="1440"/>
                      <a:pt x="1730" y="1440"/>
                    </a:cubicBezTo>
                    <a:cubicBezTo>
                      <a:pt x="1883" y="1440"/>
                      <a:pt x="2037" y="1446"/>
                      <a:pt x="2190" y="1459"/>
                    </a:cubicBezTo>
                    <a:cubicBezTo>
                      <a:pt x="2385" y="1649"/>
                      <a:pt x="2597" y="1816"/>
                      <a:pt x="2826" y="1960"/>
                    </a:cubicBezTo>
                    <a:cubicBezTo>
                      <a:pt x="2990" y="2063"/>
                      <a:pt x="3474" y="2372"/>
                      <a:pt x="3815" y="2372"/>
                    </a:cubicBezTo>
                    <a:cubicBezTo>
                      <a:pt x="3954" y="2372"/>
                      <a:pt x="4070" y="2321"/>
                      <a:pt x="4129" y="2181"/>
                    </a:cubicBezTo>
                    <a:cubicBezTo>
                      <a:pt x="4365" y="1641"/>
                      <a:pt x="3054" y="1379"/>
                      <a:pt x="2764" y="1322"/>
                    </a:cubicBezTo>
                    <a:cubicBezTo>
                      <a:pt x="2605" y="1292"/>
                      <a:pt x="2445" y="1269"/>
                      <a:pt x="2285" y="1250"/>
                    </a:cubicBezTo>
                    <a:cubicBezTo>
                      <a:pt x="2240" y="1208"/>
                      <a:pt x="2198" y="1162"/>
                      <a:pt x="2157" y="1116"/>
                    </a:cubicBezTo>
                    <a:cubicBezTo>
                      <a:pt x="2065" y="1014"/>
                      <a:pt x="1978" y="907"/>
                      <a:pt x="1898" y="793"/>
                    </a:cubicBezTo>
                    <a:cubicBezTo>
                      <a:pt x="1867" y="751"/>
                      <a:pt x="1837" y="710"/>
                      <a:pt x="1815" y="668"/>
                    </a:cubicBezTo>
                    <a:cubicBezTo>
                      <a:pt x="1711" y="478"/>
                      <a:pt x="1845" y="272"/>
                      <a:pt x="2034" y="219"/>
                    </a:cubicBezTo>
                    <a:cubicBezTo>
                      <a:pt x="2085" y="205"/>
                      <a:pt x="2139" y="199"/>
                      <a:pt x="2197" y="199"/>
                    </a:cubicBezTo>
                    <a:cubicBezTo>
                      <a:pt x="2453" y="199"/>
                      <a:pt x="2765" y="323"/>
                      <a:pt x="2973" y="395"/>
                    </a:cubicBezTo>
                    <a:cubicBezTo>
                      <a:pt x="3278" y="505"/>
                      <a:pt x="3575" y="634"/>
                      <a:pt x="3868" y="771"/>
                    </a:cubicBezTo>
                    <a:cubicBezTo>
                      <a:pt x="5023" y="1311"/>
                      <a:pt x="6007" y="2048"/>
                      <a:pt x="7027" y="2801"/>
                    </a:cubicBezTo>
                    <a:cubicBezTo>
                      <a:pt x="7037" y="2808"/>
                      <a:pt x="7047" y="2812"/>
                      <a:pt x="7057" y="2812"/>
                    </a:cubicBezTo>
                    <a:cubicBezTo>
                      <a:pt x="7103" y="2812"/>
                      <a:pt x="7140" y="2743"/>
                      <a:pt x="7102" y="2702"/>
                    </a:cubicBezTo>
                    <a:cubicBezTo>
                      <a:pt x="6544" y="2116"/>
                      <a:pt x="5844" y="1634"/>
                      <a:pt x="5152" y="1220"/>
                    </a:cubicBezTo>
                    <a:cubicBezTo>
                      <a:pt x="4449" y="793"/>
                      <a:pt x="3689" y="402"/>
                      <a:pt x="2905" y="147"/>
                    </a:cubicBezTo>
                    <a:cubicBezTo>
                      <a:pt x="2731" y="92"/>
                      <a:pt x="2384" y="1"/>
                      <a:pt x="208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2584;p38">
                <a:extLst>
                  <a:ext uri="{FF2B5EF4-FFF2-40B4-BE49-F238E27FC236}">
                    <a16:creationId xmlns:a16="http://schemas.microsoft.com/office/drawing/2014/main" xmlns="" id="{13099009-69B2-D61D-410C-CE825F0F2D9C}"/>
                  </a:ext>
                </a:extLst>
              </p:cNvPr>
              <p:cNvSpPr/>
              <p:nvPr/>
            </p:nvSpPr>
            <p:spPr>
              <a:xfrm>
                <a:off x="3791336" y="2325071"/>
                <a:ext cx="167635" cy="167635"/>
              </a:xfrm>
              <a:custGeom>
                <a:avLst/>
                <a:gdLst/>
                <a:ahLst/>
                <a:cxnLst/>
                <a:rect l="l" t="t" r="r" b="b"/>
                <a:pathLst>
                  <a:path w="5081" h="5081" extrusionOk="0">
                    <a:moveTo>
                      <a:pt x="2665" y="2908"/>
                    </a:moveTo>
                    <a:cubicBezTo>
                      <a:pt x="2726" y="2950"/>
                      <a:pt x="2787" y="2992"/>
                      <a:pt x="2848" y="3033"/>
                    </a:cubicBezTo>
                    <a:cubicBezTo>
                      <a:pt x="2821" y="3083"/>
                      <a:pt x="2798" y="3132"/>
                      <a:pt x="2772" y="3181"/>
                    </a:cubicBezTo>
                    <a:cubicBezTo>
                      <a:pt x="2582" y="3543"/>
                      <a:pt x="2316" y="3885"/>
                      <a:pt x="2004" y="4159"/>
                    </a:cubicBezTo>
                    <a:cubicBezTo>
                      <a:pt x="1996" y="4098"/>
                      <a:pt x="1996" y="4036"/>
                      <a:pt x="2000" y="3980"/>
                    </a:cubicBezTo>
                    <a:cubicBezTo>
                      <a:pt x="2019" y="3722"/>
                      <a:pt x="2110" y="3478"/>
                      <a:pt x="2263" y="3269"/>
                    </a:cubicBezTo>
                    <a:cubicBezTo>
                      <a:pt x="2335" y="3170"/>
                      <a:pt x="2419" y="3086"/>
                      <a:pt x="2517" y="3010"/>
                    </a:cubicBezTo>
                    <a:cubicBezTo>
                      <a:pt x="2536" y="2995"/>
                      <a:pt x="2631" y="2908"/>
                      <a:pt x="2665" y="2908"/>
                    </a:cubicBezTo>
                    <a:close/>
                    <a:moveTo>
                      <a:pt x="4253" y="1"/>
                    </a:moveTo>
                    <a:cubicBezTo>
                      <a:pt x="4247" y="1"/>
                      <a:pt x="4242" y="1"/>
                      <a:pt x="4236" y="3"/>
                    </a:cubicBezTo>
                    <a:cubicBezTo>
                      <a:pt x="3506" y="223"/>
                      <a:pt x="2893" y="642"/>
                      <a:pt x="2331" y="1144"/>
                    </a:cubicBezTo>
                    <a:cubicBezTo>
                      <a:pt x="1753" y="1657"/>
                      <a:pt x="1175" y="2234"/>
                      <a:pt x="703" y="2850"/>
                    </a:cubicBezTo>
                    <a:cubicBezTo>
                      <a:pt x="358" y="3303"/>
                      <a:pt x="1" y="4064"/>
                      <a:pt x="338" y="4622"/>
                    </a:cubicBezTo>
                    <a:cubicBezTo>
                      <a:pt x="461" y="4820"/>
                      <a:pt x="652" y="4894"/>
                      <a:pt x="863" y="4894"/>
                    </a:cubicBezTo>
                    <a:cubicBezTo>
                      <a:pt x="1213" y="4894"/>
                      <a:pt x="1619" y="4694"/>
                      <a:pt x="1867" y="4524"/>
                    </a:cubicBezTo>
                    <a:cubicBezTo>
                      <a:pt x="1871" y="4535"/>
                      <a:pt x="1875" y="4546"/>
                      <a:pt x="1879" y="4561"/>
                    </a:cubicBezTo>
                    <a:cubicBezTo>
                      <a:pt x="2014" y="4904"/>
                      <a:pt x="2279" y="5081"/>
                      <a:pt x="2572" y="5081"/>
                    </a:cubicBezTo>
                    <a:cubicBezTo>
                      <a:pt x="2746" y="5081"/>
                      <a:pt x="2930" y="5018"/>
                      <a:pt x="3103" y="4892"/>
                    </a:cubicBezTo>
                    <a:cubicBezTo>
                      <a:pt x="3734" y="4436"/>
                      <a:pt x="4137" y="3626"/>
                      <a:pt x="4411" y="2919"/>
                    </a:cubicBezTo>
                    <a:cubicBezTo>
                      <a:pt x="4726" y="2109"/>
                      <a:pt x="4897" y="1253"/>
                      <a:pt x="5065" y="402"/>
                    </a:cubicBezTo>
                    <a:cubicBezTo>
                      <a:pt x="5081" y="322"/>
                      <a:pt x="5013" y="269"/>
                      <a:pt x="4950" y="269"/>
                    </a:cubicBezTo>
                    <a:cubicBezTo>
                      <a:pt x="4909" y="269"/>
                      <a:pt x="4870" y="292"/>
                      <a:pt x="4860" y="345"/>
                    </a:cubicBezTo>
                    <a:cubicBezTo>
                      <a:pt x="4669" y="1314"/>
                      <a:pt x="4475" y="2295"/>
                      <a:pt x="4065" y="3201"/>
                    </a:cubicBezTo>
                    <a:cubicBezTo>
                      <a:pt x="3856" y="3660"/>
                      <a:pt x="3589" y="4101"/>
                      <a:pt x="3244" y="4474"/>
                    </a:cubicBezTo>
                    <a:cubicBezTo>
                      <a:pt x="3070" y="4665"/>
                      <a:pt x="2836" y="4871"/>
                      <a:pt x="2580" y="4871"/>
                    </a:cubicBezTo>
                    <a:cubicBezTo>
                      <a:pt x="2505" y="4871"/>
                      <a:pt x="2428" y="4853"/>
                      <a:pt x="2350" y="4812"/>
                    </a:cubicBezTo>
                    <a:cubicBezTo>
                      <a:pt x="2191" y="4725"/>
                      <a:pt x="2091" y="4566"/>
                      <a:pt x="2042" y="4387"/>
                    </a:cubicBezTo>
                    <a:cubicBezTo>
                      <a:pt x="2251" y="4212"/>
                      <a:pt x="2442" y="4014"/>
                      <a:pt x="2609" y="3797"/>
                    </a:cubicBezTo>
                    <a:cubicBezTo>
                      <a:pt x="2784" y="3576"/>
                      <a:pt x="3026" y="3273"/>
                      <a:pt x="3065" y="2983"/>
                    </a:cubicBezTo>
                    <a:cubicBezTo>
                      <a:pt x="3095" y="2748"/>
                      <a:pt x="3004" y="2666"/>
                      <a:pt x="2871" y="2666"/>
                    </a:cubicBezTo>
                    <a:cubicBezTo>
                      <a:pt x="2664" y="2666"/>
                      <a:pt x="2356" y="2862"/>
                      <a:pt x="2236" y="2987"/>
                    </a:cubicBezTo>
                    <a:cubicBezTo>
                      <a:pt x="1901" y="3329"/>
                      <a:pt x="1726" y="3843"/>
                      <a:pt x="1810" y="4315"/>
                    </a:cubicBezTo>
                    <a:cubicBezTo>
                      <a:pt x="1753" y="4356"/>
                      <a:pt x="1696" y="4398"/>
                      <a:pt x="1639" y="4432"/>
                    </a:cubicBezTo>
                    <a:cubicBezTo>
                      <a:pt x="1421" y="4569"/>
                      <a:pt x="1167" y="4677"/>
                      <a:pt x="907" y="4677"/>
                    </a:cubicBezTo>
                    <a:cubicBezTo>
                      <a:pt x="886" y="4677"/>
                      <a:pt x="866" y="4677"/>
                      <a:pt x="845" y="4675"/>
                    </a:cubicBezTo>
                    <a:cubicBezTo>
                      <a:pt x="350" y="4649"/>
                      <a:pt x="373" y="4033"/>
                      <a:pt x="475" y="3676"/>
                    </a:cubicBezTo>
                    <a:cubicBezTo>
                      <a:pt x="631" y="3136"/>
                      <a:pt x="1054" y="2722"/>
                      <a:pt x="1426" y="2318"/>
                    </a:cubicBezTo>
                    <a:cubicBezTo>
                      <a:pt x="2247" y="1432"/>
                      <a:pt x="3121" y="562"/>
                      <a:pt x="4262" y="102"/>
                    </a:cubicBezTo>
                    <a:cubicBezTo>
                      <a:pt x="4317" y="78"/>
                      <a:pt x="4304" y="1"/>
                      <a:pt x="4253"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2585;p38">
                <a:extLst>
                  <a:ext uri="{FF2B5EF4-FFF2-40B4-BE49-F238E27FC236}">
                    <a16:creationId xmlns:a16="http://schemas.microsoft.com/office/drawing/2014/main" xmlns="" id="{1B02220E-D85C-6449-058B-1EEC6810619F}"/>
                  </a:ext>
                </a:extLst>
              </p:cNvPr>
              <p:cNvSpPr/>
              <p:nvPr/>
            </p:nvSpPr>
            <p:spPr>
              <a:xfrm>
                <a:off x="3959037" y="2302702"/>
                <a:ext cx="207259" cy="138305"/>
              </a:xfrm>
              <a:custGeom>
                <a:avLst/>
                <a:gdLst/>
                <a:ahLst/>
                <a:cxnLst/>
                <a:rect l="l" t="t" r="r" b="b"/>
                <a:pathLst>
                  <a:path w="6282" h="4192" extrusionOk="0">
                    <a:moveTo>
                      <a:pt x="3189" y="1568"/>
                    </a:moveTo>
                    <a:cubicBezTo>
                      <a:pt x="3222" y="1568"/>
                      <a:pt x="3257" y="1582"/>
                      <a:pt x="3297" y="1608"/>
                    </a:cubicBezTo>
                    <a:cubicBezTo>
                      <a:pt x="3434" y="1635"/>
                      <a:pt x="3604" y="1749"/>
                      <a:pt x="3730" y="1822"/>
                    </a:cubicBezTo>
                    <a:cubicBezTo>
                      <a:pt x="3875" y="1905"/>
                      <a:pt x="4027" y="2004"/>
                      <a:pt x="4171" y="2114"/>
                    </a:cubicBezTo>
                    <a:cubicBezTo>
                      <a:pt x="3886" y="2087"/>
                      <a:pt x="3597" y="2038"/>
                      <a:pt x="3327" y="1936"/>
                    </a:cubicBezTo>
                    <a:cubicBezTo>
                      <a:pt x="3213" y="1901"/>
                      <a:pt x="3111" y="1848"/>
                      <a:pt x="3020" y="1772"/>
                    </a:cubicBezTo>
                    <a:cubicBezTo>
                      <a:pt x="3059" y="1637"/>
                      <a:pt x="3115" y="1568"/>
                      <a:pt x="3189" y="1568"/>
                    </a:cubicBezTo>
                    <a:close/>
                    <a:moveTo>
                      <a:pt x="1224" y="0"/>
                    </a:moveTo>
                    <a:cubicBezTo>
                      <a:pt x="1081" y="0"/>
                      <a:pt x="1083" y="225"/>
                      <a:pt x="1232" y="232"/>
                    </a:cubicBezTo>
                    <a:cubicBezTo>
                      <a:pt x="2646" y="308"/>
                      <a:pt x="4042" y="673"/>
                      <a:pt x="5304" y="1331"/>
                    </a:cubicBezTo>
                    <a:cubicBezTo>
                      <a:pt x="5441" y="1399"/>
                      <a:pt x="5666" y="1487"/>
                      <a:pt x="5761" y="1612"/>
                    </a:cubicBezTo>
                    <a:cubicBezTo>
                      <a:pt x="6068" y="2023"/>
                      <a:pt x="5612" y="2103"/>
                      <a:pt x="5392" y="2126"/>
                    </a:cubicBezTo>
                    <a:cubicBezTo>
                      <a:pt x="5235" y="2140"/>
                      <a:pt x="5075" y="2146"/>
                      <a:pt x="4915" y="2146"/>
                    </a:cubicBezTo>
                    <a:cubicBezTo>
                      <a:pt x="4783" y="2146"/>
                      <a:pt x="4652" y="2142"/>
                      <a:pt x="4521" y="2137"/>
                    </a:cubicBezTo>
                    <a:cubicBezTo>
                      <a:pt x="4327" y="1959"/>
                      <a:pt x="4115" y="1799"/>
                      <a:pt x="3890" y="1666"/>
                    </a:cubicBezTo>
                    <a:cubicBezTo>
                      <a:pt x="3690" y="1547"/>
                      <a:pt x="3334" y="1321"/>
                      <a:pt x="3074" y="1321"/>
                    </a:cubicBezTo>
                    <a:cubicBezTo>
                      <a:pt x="3058" y="1321"/>
                      <a:pt x="3042" y="1322"/>
                      <a:pt x="3027" y="1324"/>
                    </a:cubicBezTo>
                    <a:cubicBezTo>
                      <a:pt x="2864" y="1343"/>
                      <a:pt x="2749" y="1464"/>
                      <a:pt x="2746" y="1631"/>
                    </a:cubicBezTo>
                    <a:cubicBezTo>
                      <a:pt x="2742" y="1859"/>
                      <a:pt x="2939" y="1996"/>
                      <a:pt x="3130" y="2084"/>
                    </a:cubicBezTo>
                    <a:cubicBezTo>
                      <a:pt x="3529" y="2263"/>
                      <a:pt x="3997" y="2338"/>
                      <a:pt x="4464" y="2357"/>
                    </a:cubicBezTo>
                    <a:cubicBezTo>
                      <a:pt x="4753" y="2631"/>
                      <a:pt x="4996" y="2958"/>
                      <a:pt x="5106" y="3312"/>
                    </a:cubicBezTo>
                    <a:cubicBezTo>
                      <a:pt x="5201" y="3619"/>
                      <a:pt x="5137" y="3928"/>
                      <a:pt x="4741" y="3958"/>
                    </a:cubicBezTo>
                    <a:cubicBezTo>
                      <a:pt x="4720" y="3960"/>
                      <a:pt x="4698" y="3961"/>
                      <a:pt x="4676" y="3961"/>
                    </a:cubicBezTo>
                    <a:cubicBezTo>
                      <a:pt x="4517" y="3961"/>
                      <a:pt x="4341" y="3917"/>
                      <a:pt x="4190" y="3890"/>
                    </a:cubicBezTo>
                    <a:cubicBezTo>
                      <a:pt x="3871" y="3840"/>
                      <a:pt x="3555" y="3772"/>
                      <a:pt x="3251" y="3658"/>
                    </a:cubicBezTo>
                    <a:cubicBezTo>
                      <a:pt x="2582" y="3400"/>
                      <a:pt x="2092" y="2878"/>
                      <a:pt x="1579" y="2396"/>
                    </a:cubicBezTo>
                    <a:cubicBezTo>
                      <a:pt x="1084" y="1928"/>
                      <a:pt x="605" y="1426"/>
                      <a:pt x="61" y="1015"/>
                    </a:cubicBezTo>
                    <a:cubicBezTo>
                      <a:pt x="55" y="1011"/>
                      <a:pt x="49" y="1009"/>
                      <a:pt x="44" y="1009"/>
                    </a:cubicBezTo>
                    <a:cubicBezTo>
                      <a:pt x="18" y="1009"/>
                      <a:pt x="1" y="1047"/>
                      <a:pt x="19" y="1073"/>
                    </a:cubicBezTo>
                    <a:cubicBezTo>
                      <a:pt x="575" y="1757"/>
                      <a:pt x="1259" y="2369"/>
                      <a:pt x="1898" y="2981"/>
                    </a:cubicBezTo>
                    <a:cubicBezTo>
                      <a:pt x="2430" y="3487"/>
                      <a:pt x="2989" y="3852"/>
                      <a:pt x="3715" y="4019"/>
                    </a:cubicBezTo>
                    <a:cubicBezTo>
                      <a:pt x="3941" y="4071"/>
                      <a:pt x="4356" y="4192"/>
                      <a:pt x="4715" y="4192"/>
                    </a:cubicBezTo>
                    <a:cubicBezTo>
                      <a:pt x="4990" y="4192"/>
                      <a:pt x="5232" y="4121"/>
                      <a:pt x="5331" y="3893"/>
                    </a:cubicBezTo>
                    <a:cubicBezTo>
                      <a:pt x="5555" y="3377"/>
                      <a:pt x="5118" y="2757"/>
                      <a:pt x="4753" y="2365"/>
                    </a:cubicBezTo>
                    <a:cubicBezTo>
                      <a:pt x="4973" y="2365"/>
                      <a:pt x="5187" y="2350"/>
                      <a:pt x="5392" y="2335"/>
                    </a:cubicBezTo>
                    <a:cubicBezTo>
                      <a:pt x="5772" y="2301"/>
                      <a:pt x="6282" y="2061"/>
                      <a:pt x="6019" y="1601"/>
                    </a:cubicBezTo>
                    <a:cubicBezTo>
                      <a:pt x="5845" y="1301"/>
                      <a:pt x="5422" y="1145"/>
                      <a:pt x="5129" y="1001"/>
                    </a:cubicBezTo>
                    <a:cubicBezTo>
                      <a:pt x="4741" y="814"/>
                      <a:pt x="4339" y="650"/>
                      <a:pt x="3932" y="510"/>
                    </a:cubicBezTo>
                    <a:cubicBezTo>
                      <a:pt x="3057" y="217"/>
                      <a:pt x="2153" y="53"/>
                      <a:pt x="1232" y="1"/>
                    </a:cubicBezTo>
                    <a:cubicBezTo>
                      <a:pt x="1229" y="0"/>
                      <a:pt x="1227" y="0"/>
                      <a:pt x="1224"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2586;p38">
                <a:extLst>
                  <a:ext uri="{FF2B5EF4-FFF2-40B4-BE49-F238E27FC236}">
                    <a16:creationId xmlns:a16="http://schemas.microsoft.com/office/drawing/2014/main" xmlns="" id="{D17929A7-C443-E162-2C12-B3E9DA370334}"/>
                  </a:ext>
                </a:extLst>
              </p:cNvPr>
              <p:cNvSpPr/>
              <p:nvPr/>
            </p:nvSpPr>
            <p:spPr>
              <a:xfrm>
                <a:off x="3895064" y="2245757"/>
                <a:ext cx="116958" cy="116925"/>
              </a:xfrm>
              <a:custGeom>
                <a:avLst/>
                <a:gdLst/>
                <a:ahLst/>
                <a:cxnLst/>
                <a:rect l="l" t="t" r="r" b="b"/>
                <a:pathLst>
                  <a:path w="3545" h="3544" extrusionOk="0">
                    <a:moveTo>
                      <a:pt x="1772" y="0"/>
                    </a:moveTo>
                    <a:cubicBezTo>
                      <a:pt x="795" y="0"/>
                      <a:pt x="0" y="795"/>
                      <a:pt x="0" y="1772"/>
                    </a:cubicBezTo>
                    <a:cubicBezTo>
                      <a:pt x="0" y="2749"/>
                      <a:pt x="795" y="3543"/>
                      <a:pt x="1772" y="3543"/>
                    </a:cubicBezTo>
                    <a:cubicBezTo>
                      <a:pt x="2749" y="3543"/>
                      <a:pt x="3544" y="2749"/>
                      <a:pt x="3544" y="1772"/>
                    </a:cubicBezTo>
                    <a:cubicBezTo>
                      <a:pt x="3544" y="795"/>
                      <a:pt x="2749" y="0"/>
                      <a:pt x="177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2587;p38">
                <a:extLst>
                  <a:ext uri="{FF2B5EF4-FFF2-40B4-BE49-F238E27FC236}">
                    <a16:creationId xmlns:a16="http://schemas.microsoft.com/office/drawing/2014/main" xmlns="" id="{83535587-D8C1-5D17-0B4F-1122084AF01F}"/>
                  </a:ext>
                </a:extLst>
              </p:cNvPr>
              <p:cNvSpPr/>
              <p:nvPr/>
            </p:nvSpPr>
            <p:spPr>
              <a:xfrm>
                <a:off x="3860059" y="2210620"/>
                <a:ext cx="186936" cy="187067"/>
              </a:xfrm>
              <a:custGeom>
                <a:avLst/>
                <a:gdLst/>
                <a:ahLst/>
                <a:cxnLst/>
                <a:rect l="l" t="t" r="r" b="b"/>
                <a:pathLst>
                  <a:path w="5666" h="5670" extrusionOk="0">
                    <a:moveTo>
                      <a:pt x="2826" y="0"/>
                    </a:moveTo>
                    <a:cubicBezTo>
                      <a:pt x="2726" y="5"/>
                      <a:pt x="2647" y="84"/>
                      <a:pt x="2647" y="179"/>
                    </a:cubicBezTo>
                    <a:cubicBezTo>
                      <a:pt x="2647" y="279"/>
                      <a:pt x="2726" y="358"/>
                      <a:pt x="2826" y="358"/>
                    </a:cubicBezTo>
                    <a:cubicBezTo>
                      <a:pt x="2924" y="358"/>
                      <a:pt x="3005" y="279"/>
                      <a:pt x="3005" y="179"/>
                    </a:cubicBezTo>
                    <a:cubicBezTo>
                      <a:pt x="3005" y="81"/>
                      <a:pt x="2924" y="0"/>
                      <a:pt x="2826" y="0"/>
                    </a:cubicBezTo>
                    <a:close/>
                    <a:moveTo>
                      <a:pt x="3647" y="129"/>
                    </a:moveTo>
                    <a:cubicBezTo>
                      <a:pt x="3572" y="129"/>
                      <a:pt x="3501" y="177"/>
                      <a:pt x="3476" y="251"/>
                    </a:cubicBezTo>
                    <a:cubicBezTo>
                      <a:pt x="3445" y="347"/>
                      <a:pt x="3498" y="446"/>
                      <a:pt x="3590" y="476"/>
                    </a:cubicBezTo>
                    <a:cubicBezTo>
                      <a:pt x="3609" y="484"/>
                      <a:pt x="3628" y="488"/>
                      <a:pt x="3647" y="488"/>
                    </a:cubicBezTo>
                    <a:cubicBezTo>
                      <a:pt x="3723" y="488"/>
                      <a:pt x="3791" y="438"/>
                      <a:pt x="3814" y="362"/>
                    </a:cubicBezTo>
                    <a:cubicBezTo>
                      <a:pt x="3844" y="267"/>
                      <a:pt x="3795" y="168"/>
                      <a:pt x="3700" y="137"/>
                    </a:cubicBezTo>
                    <a:cubicBezTo>
                      <a:pt x="3683" y="131"/>
                      <a:pt x="3665" y="129"/>
                      <a:pt x="3647" y="129"/>
                    </a:cubicBezTo>
                    <a:close/>
                    <a:moveTo>
                      <a:pt x="2004" y="133"/>
                    </a:moveTo>
                    <a:cubicBezTo>
                      <a:pt x="1987" y="133"/>
                      <a:pt x="1968" y="136"/>
                      <a:pt x="1951" y="142"/>
                    </a:cubicBezTo>
                    <a:cubicBezTo>
                      <a:pt x="1856" y="172"/>
                      <a:pt x="1807" y="274"/>
                      <a:pt x="1837" y="365"/>
                    </a:cubicBezTo>
                    <a:cubicBezTo>
                      <a:pt x="1860" y="442"/>
                      <a:pt x="1933" y="491"/>
                      <a:pt x="2005" y="491"/>
                    </a:cubicBezTo>
                    <a:cubicBezTo>
                      <a:pt x="2024" y="491"/>
                      <a:pt x="2042" y="488"/>
                      <a:pt x="2061" y="479"/>
                    </a:cubicBezTo>
                    <a:cubicBezTo>
                      <a:pt x="2153" y="449"/>
                      <a:pt x="2206" y="351"/>
                      <a:pt x="2175" y="256"/>
                    </a:cubicBezTo>
                    <a:cubicBezTo>
                      <a:pt x="2151" y="182"/>
                      <a:pt x="2079" y="133"/>
                      <a:pt x="2004" y="133"/>
                    </a:cubicBezTo>
                    <a:close/>
                    <a:moveTo>
                      <a:pt x="4388" y="504"/>
                    </a:moveTo>
                    <a:cubicBezTo>
                      <a:pt x="4333" y="504"/>
                      <a:pt x="4278" y="530"/>
                      <a:pt x="4244" y="579"/>
                    </a:cubicBezTo>
                    <a:cubicBezTo>
                      <a:pt x="4186" y="658"/>
                      <a:pt x="4202" y="769"/>
                      <a:pt x="4282" y="826"/>
                    </a:cubicBezTo>
                    <a:cubicBezTo>
                      <a:pt x="4316" y="849"/>
                      <a:pt x="4351" y="860"/>
                      <a:pt x="4388" y="860"/>
                    </a:cubicBezTo>
                    <a:cubicBezTo>
                      <a:pt x="4442" y="860"/>
                      <a:pt x="4498" y="837"/>
                      <a:pt x="4533" y="788"/>
                    </a:cubicBezTo>
                    <a:cubicBezTo>
                      <a:pt x="4590" y="707"/>
                      <a:pt x="4571" y="598"/>
                      <a:pt x="4491" y="537"/>
                    </a:cubicBezTo>
                    <a:cubicBezTo>
                      <a:pt x="4460" y="514"/>
                      <a:pt x="4424" y="504"/>
                      <a:pt x="4388" y="504"/>
                    </a:cubicBezTo>
                    <a:close/>
                    <a:moveTo>
                      <a:pt x="1267" y="514"/>
                    </a:moveTo>
                    <a:cubicBezTo>
                      <a:pt x="1230" y="514"/>
                      <a:pt x="1193" y="525"/>
                      <a:pt x="1161" y="548"/>
                    </a:cubicBezTo>
                    <a:cubicBezTo>
                      <a:pt x="1080" y="605"/>
                      <a:pt x="1066" y="716"/>
                      <a:pt x="1122" y="795"/>
                    </a:cubicBezTo>
                    <a:cubicBezTo>
                      <a:pt x="1157" y="844"/>
                      <a:pt x="1214" y="872"/>
                      <a:pt x="1266" y="872"/>
                    </a:cubicBezTo>
                    <a:cubicBezTo>
                      <a:pt x="1305" y="872"/>
                      <a:pt x="1339" y="860"/>
                      <a:pt x="1373" y="837"/>
                    </a:cubicBezTo>
                    <a:cubicBezTo>
                      <a:pt x="1454" y="776"/>
                      <a:pt x="1468" y="666"/>
                      <a:pt x="1412" y="586"/>
                    </a:cubicBezTo>
                    <a:cubicBezTo>
                      <a:pt x="1377" y="539"/>
                      <a:pt x="1323" y="514"/>
                      <a:pt x="1267" y="514"/>
                    </a:cubicBezTo>
                    <a:close/>
                    <a:moveTo>
                      <a:pt x="4974" y="1089"/>
                    </a:moveTo>
                    <a:cubicBezTo>
                      <a:pt x="4938" y="1089"/>
                      <a:pt x="4902" y="1100"/>
                      <a:pt x="4871" y="1123"/>
                    </a:cubicBezTo>
                    <a:cubicBezTo>
                      <a:pt x="4791" y="1183"/>
                      <a:pt x="4776" y="1293"/>
                      <a:pt x="4833" y="1374"/>
                    </a:cubicBezTo>
                    <a:cubicBezTo>
                      <a:pt x="4867" y="1419"/>
                      <a:pt x="4921" y="1446"/>
                      <a:pt x="4978" y="1446"/>
                    </a:cubicBezTo>
                    <a:cubicBezTo>
                      <a:pt x="5012" y="1446"/>
                      <a:pt x="5050" y="1434"/>
                      <a:pt x="5081" y="1411"/>
                    </a:cubicBezTo>
                    <a:cubicBezTo>
                      <a:pt x="5160" y="1354"/>
                      <a:pt x="5179" y="1240"/>
                      <a:pt x="5118" y="1164"/>
                    </a:cubicBezTo>
                    <a:lnTo>
                      <a:pt x="5122" y="1164"/>
                    </a:lnTo>
                    <a:cubicBezTo>
                      <a:pt x="5085" y="1115"/>
                      <a:pt x="5030" y="1089"/>
                      <a:pt x="4974" y="1089"/>
                    </a:cubicBezTo>
                    <a:close/>
                    <a:moveTo>
                      <a:pt x="679" y="1102"/>
                    </a:moveTo>
                    <a:cubicBezTo>
                      <a:pt x="624" y="1102"/>
                      <a:pt x="571" y="1127"/>
                      <a:pt x="537" y="1176"/>
                    </a:cubicBezTo>
                    <a:cubicBezTo>
                      <a:pt x="480" y="1255"/>
                      <a:pt x="495" y="1365"/>
                      <a:pt x="575" y="1426"/>
                    </a:cubicBezTo>
                    <a:cubicBezTo>
                      <a:pt x="610" y="1449"/>
                      <a:pt x="643" y="1460"/>
                      <a:pt x="682" y="1460"/>
                    </a:cubicBezTo>
                    <a:cubicBezTo>
                      <a:pt x="735" y="1460"/>
                      <a:pt x="792" y="1434"/>
                      <a:pt x="826" y="1385"/>
                    </a:cubicBezTo>
                    <a:cubicBezTo>
                      <a:pt x="883" y="1305"/>
                      <a:pt x="864" y="1195"/>
                      <a:pt x="784" y="1137"/>
                    </a:cubicBezTo>
                    <a:cubicBezTo>
                      <a:pt x="752" y="1113"/>
                      <a:pt x="715" y="1102"/>
                      <a:pt x="679" y="1102"/>
                    </a:cubicBezTo>
                    <a:close/>
                    <a:moveTo>
                      <a:pt x="5357" y="1828"/>
                    </a:moveTo>
                    <a:cubicBezTo>
                      <a:pt x="5338" y="1828"/>
                      <a:pt x="5319" y="1831"/>
                      <a:pt x="5301" y="1837"/>
                    </a:cubicBezTo>
                    <a:cubicBezTo>
                      <a:pt x="5206" y="1867"/>
                      <a:pt x="5156" y="1970"/>
                      <a:pt x="5186" y="2062"/>
                    </a:cubicBezTo>
                    <a:cubicBezTo>
                      <a:pt x="5213" y="2137"/>
                      <a:pt x="5281" y="2183"/>
                      <a:pt x="5358" y="2183"/>
                    </a:cubicBezTo>
                    <a:cubicBezTo>
                      <a:pt x="5377" y="2183"/>
                      <a:pt x="5395" y="2183"/>
                      <a:pt x="5411" y="2176"/>
                    </a:cubicBezTo>
                    <a:cubicBezTo>
                      <a:pt x="5506" y="2145"/>
                      <a:pt x="5555" y="2042"/>
                      <a:pt x="5525" y="1951"/>
                    </a:cubicBezTo>
                    <a:cubicBezTo>
                      <a:pt x="5501" y="1875"/>
                      <a:pt x="5432" y="1828"/>
                      <a:pt x="5357" y="1828"/>
                    </a:cubicBezTo>
                    <a:close/>
                    <a:moveTo>
                      <a:pt x="303" y="1843"/>
                    </a:moveTo>
                    <a:cubicBezTo>
                      <a:pt x="229" y="1843"/>
                      <a:pt x="158" y="1890"/>
                      <a:pt x="134" y="1967"/>
                    </a:cubicBezTo>
                    <a:cubicBezTo>
                      <a:pt x="108" y="2062"/>
                      <a:pt x="157" y="2160"/>
                      <a:pt x="252" y="2190"/>
                    </a:cubicBezTo>
                    <a:cubicBezTo>
                      <a:pt x="267" y="2198"/>
                      <a:pt x="286" y="2198"/>
                      <a:pt x="305" y="2198"/>
                    </a:cubicBezTo>
                    <a:cubicBezTo>
                      <a:pt x="381" y="2198"/>
                      <a:pt x="450" y="2153"/>
                      <a:pt x="476" y="2076"/>
                    </a:cubicBezTo>
                    <a:cubicBezTo>
                      <a:pt x="503" y="1981"/>
                      <a:pt x="453" y="1883"/>
                      <a:pt x="359" y="1853"/>
                    </a:cubicBezTo>
                    <a:cubicBezTo>
                      <a:pt x="340" y="1846"/>
                      <a:pt x="321" y="1843"/>
                      <a:pt x="303" y="1843"/>
                    </a:cubicBezTo>
                    <a:close/>
                    <a:moveTo>
                      <a:pt x="5487" y="2646"/>
                    </a:moveTo>
                    <a:cubicBezTo>
                      <a:pt x="5388" y="2646"/>
                      <a:pt x="5312" y="2727"/>
                      <a:pt x="5312" y="2825"/>
                    </a:cubicBezTo>
                    <a:lnTo>
                      <a:pt x="5312" y="2834"/>
                    </a:lnTo>
                    <a:lnTo>
                      <a:pt x="5312" y="2837"/>
                    </a:lnTo>
                    <a:cubicBezTo>
                      <a:pt x="5312" y="2936"/>
                      <a:pt x="5392" y="3016"/>
                      <a:pt x="5491" y="3016"/>
                    </a:cubicBezTo>
                    <a:cubicBezTo>
                      <a:pt x="5586" y="3016"/>
                      <a:pt x="5666" y="2936"/>
                      <a:pt x="5666" y="2837"/>
                    </a:cubicBezTo>
                    <a:lnTo>
                      <a:pt x="5666" y="2829"/>
                    </a:lnTo>
                    <a:lnTo>
                      <a:pt x="5666" y="2825"/>
                    </a:lnTo>
                    <a:cubicBezTo>
                      <a:pt x="5666" y="2727"/>
                      <a:pt x="5586" y="2646"/>
                      <a:pt x="5487" y="2646"/>
                    </a:cubicBezTo>
                    <a:close/>
                    <a:moveTo>
                      <a:pt x="176" y="2662"/>
                    </a:moveTo>
                    <a:cubicBezTo>
                      <a:pt x="80" y="2662"/>
                      <a:pt x="1" y="2742"/>
                      <a:pt x="1" y="2841"/>
                    </a:cubicBezTo>
                    <a:cubicBezTo>
                      <a:pt x="1" y="2939"/>
                      <a:pt x="80" y="3020"/>
                      <a:pt x="180" y="3020"/>
                    </a:cubicBezTo>
                    <a:cubicBezTo>
                      <a:pt x="275" y="3020"/>
                      <a:pt x="354" y="2939"/>
                      <a:pt x="354" y="2841"/>
                    </a:cubicBezTo>
                    <a:cubicBezTo>
                      <a:pt x="354" y="2742"/>
                      <a:pt x="275" y="2662"/>
                      <a:pt x="176" y="2662"/>
                    </a:cubicBezTo>
                    <a:close/>
                    <a:moveTo>
                      <a:pt x="5360" y="3478"/>
                    </a:moveTo>
                    <a:cubicBezTo>
                      <a:pt x="5284" y="3478"/>
                      <a:pt x="5215" y="3527"/>
                      <a:pt x="5190" y="3601"/>
                    </a:cubicBezTo>
                    <a:cubicBezTo>
                      <a:pt x="5160" y="3696"/>
                      <a:pt x="5209" y="3795"/>
                      <a:pt x="5304" y="3825"/>
                    </a:cubicBezTo>
                    <a:cubicBezTo>
                      <a:pt x="5323" y="3833"/>
                      <a:pt x="5342" y="3837"/>
                      <a:pt x="5362" y="3837"/>
                    </a:cubicBezTo>
                    <a:cubicBezTo>
                      <a:pt x="5434" y="3837"/>
                      <a:pt x="5506" y="3787"/>
                      <a:pt x="5529" y="3711"/>
                    </a:cubicBezTo>
                    <a:cubicBezTo>
                      <a:pt x="5560" y="3616"/>
                      <a:pt x="5509" y="3518"/>
                      <a:pt x="5415" y="3487"/>
                    </a:cubicBezTo>
                    <a:cubicBezTo>
                      <a:pt x="5396" y="3481"/>
                      <a:pt x="5378" y="3478"/>
                      <a:pt x="5360" y="3478"/>
                    </a:cubicBezTo>
                    <a:close/>
                    <a:moveTo>
                      <a:pt x="306" y="3482"/>
                    </a:moveTo>
                    <a:cubicBezTo>
                      <a:pt x="288" y="3482"/>
                      <a:pt x="270" y="3485"/>
                      <a:pt x="252" y="3491"/>
                    </a:cubicBezTo>
                    <a:cubicBezTo>
                      <a:pt x="161" y="3522"/>
                      <a:pt x="108" y="3624"/>
                      <a:pt x="138" y="3715"/>
                    </a:cubicBezTo>
                    <a:cubicBezTo>
                      <a:pt x="164" y="3792"/>
                      <a:pt x="233" y="3841"/>
                      <a:pt x="308" y="3841"/>
                    </a:cubicBezTo>
                    <a:cubicBezTo>
                      <a:pt x="328" y="3841"/>
                      <a:pt x="343" y="3837"/>
                      <a:pt x="362" y="3829"/>
                    </a:cubicBezTo>
                    <a:cubicBezTo>
                      <a:pt x="457" y="3799"/>
                      <a:pt x="506" y="3700"/>
                      <a:pt x="476" y="3605"/>
                    </a:cubicBezTo>
                    <a:cubicBezTo>
                      <a:pt x="451" y="3531"/>
                      <a:pt x="382" y="3482"/>
                      <a:pt x="306" y="3482"/>
                    </a:cubicBezTo>
                    <a:close/>
                    <a:moveTo>
                      <a:pt x="4985" y="4218"/>
                    </a:moveTo>
                    <a:cubicBezTo>
                      <a:pt x="4929" y="4218"/>
                      <a:pt x="4874" y="4245"/>
                      <a:pt x="4837" y="4293"/>
                    </a:cubicBezTo>
                    <a:cubicBezTo>
                      <a:pt x="4779" y="4373"/>
                      <a:pt x="4799" y="4483"/>
                      <a:pt x="4879" y="4540"/>
                    </a:cubicBezTo>
                    <a:cubicBezTo>
                      <a:pt x="4909" y="4563"/>
                      <a:pt x="4947" y="4575"/>
                      <a:pt x="4981" y="4575"/>
                    </a:cubicBezTo>
                    <a:cubicBezTo>
                      <a:pt x="5039" y="4575"/>
                      <a:pt x="5092" y="4548"/>
                      <a:pt x="5126" y="4502"/>
                    </a:cubicBezTo>
                    <a:cubicBezTo>
                      <a:pt x="5183" y="4422"/>
                      <a:pt x="5167" y="4312"/>
                      <a:pt x="5088" y="4252"/>
                    </a:cubicBezTo>
                    <a:cubicBezTo>
                      <a:pt x="5057" y="4229"/>
                      <a:pt x="5021" y="4218"/>
                      <a:pt x="4985" y="4218"/>
                    </a:cubicBezTo>
                    <a:close/>
                    <a:moveTo>
                      <a:pt x="688" y="4223"/>
                    </a:moveTo>
                    <a:cubicBezTo>
                      <a:pt x="651" y="4223"/>
                      <a:pt x="614" y="4234"/>
                      <a:pt x="582" y="4259"/>
                    </a:cubicBezTo>
                    <a:cubicBezTo>
                      <a:pt x="503" y="4316"/>
                      <a:pt x="484" y="4426"/>
                      <a:pt x="545" y="4506"/>
                    </a:cubicBezTo>
                    <a:cubicBezTo>
                      <a:pt x="578" y="4555"/>
                      <a:pt x="632" y="4578"/>
                      <a:pt x="685" y="4578"/>
                    </a:cubicBezTo>
                    <a:cubicBezTo>
                      <a:pt x="724" y="4578"/>
                      <a:pt x="761" y="4567"/>
                      <a:pt x="792" y="4544"/>
                    </a:cubicBezTo>
                    <a:cubicBezTo>
                      <a:pt x="871" y="4487"/>
                      <a:pt x="887" y="4377"/>
                      <a:pt x="829" y="4297"/>
                    </a:cubicBezTo>
                    <a:cubicBezTo>
                      <a:pt x="795" y="4249"/>
                      <a:pt x="742" y="4223"/>
                      <a:pt x="688" y="4223"/>
                    </a:cubicBezTo>
                    <a:close/>
                    <a:moveTo>
                      <a:pt x="4396" y="4806"/>
                    </a:moveTo>
                    <a:cubicBezTo>
                      <a:pt x="4359" y="4806"/>
                      <a:pt x="4322" y="4818"/>
                      <a:pt x="4290" y="4841"/>
                    </a:cubicBezTo>
                    <a:cubicBezTo>
                      <a:pt x="4209" y="4898"/>
                      <a:pt x="4195" y="5008"/>
                      <a:pt x="4251" y="5087"/>
                    </a:cubicBezTo>
                    <a:cubicBezTo>
                      <a:pt x="4286" y="5138"/>
                      <a:pt x="4342" y="5164"/>
                      <a:pt x="4396" y="5164"/>
                    </a:cubicBezTo>
                    <a:cubicBezTo>
                      <a:pt x="4434" y="5164"/>
                      <a:pt x="4468" y="5152"/>
                      <a:pt x="4502" y="5129"/>
                    </a:cubicBezTo>
                    <a:cubicBezTo>
                      <a:pt x="4579" y="5069"/>
                      <a:pt x="4597" y="4959"/>
                      <a:pt x="4540" y="4878"/>
                    </a:cubicBezTo>
                    <a:cubicBezTo>
                      <a:pt x="4504" y="4831"/>
                      <a:pt x="4450" y="4806"/>
                      <a:pt x="4396" y="4806"/>
                    </a:cubicBezTo>
                    <a:close/>
                    <a:moveTo>
                      <a:pt x="1274" y="4809"/>
                    </a:moveTo>
                    <a:cubicBezTo>
                      <a:pt x="1219" y="4809"/>
                      <a:pt x="1164" y="4834"/>
                      <a:pt x="1130" y="4882"/>
                    </a:cubicBezTo>
                    <a:cubicBezTo>
                      <a:pt x="1073" y="4962"/>
                      <a:pt x="1092" y="5073"/>
                      <a:pt x="1172" y="5133"/>
                    </a:cubicBezTo>
                    <a:cubicBezTo>
                      <a:pt x="1203" y="5152"/>
                      <a:pt x="1240" y="5168"/>
                      <a:pt x="1275" y="5168"/>
                    </a:cubicBezTo>
                    <a:cubicBezTo>
                      <a:pt x="1331" y="5168"/>
                      <a:pt x="1385" y="5141"/>
                      <a:pt x="1419" y="5092"/>
                    </a:cubicBezTo>
                    <a:cubicBezTo>
                      <a:pt x="1476" y="5012"/>
                      <a:pt x="1461" y="4901"/>
                      <a:pt x="1381" y="4845"/>
                    </a:cubicBezTo>
                    <a:cubicBezTo>
                      <a:pt x="1349" y="4820"/>
                      <a:pt x="1311" y="4809"/>
                      <a:pt x="1274" y="4809"/>
                    </a:cubicBezTo>
                    <a:close/>
                    <a:moveTo>
                      <a:pt x="2016" y="5186"/>
                    </a:moveTo>
                    <a:cubicBezTo>
                      <a:pt x="1941" y="5186"/>
                      <a:pt x="1869" y="5234"/>
                      <a:pt x="1845" y="5308"/>
                    </a:cubicBezTo>
                    <a:cubicBezTo>
                      <a:pt x="1814" y="5403"/>
                      <a:pt x="1868" y="5503"/>
                      <a:pt x="1959" y="5533"/>
                    </a:cubicBezTo>
                    <a:cubicBezTo>
                      <a:pt x="1978" y="5540"/>
                      <a:pt x="1996" y="5540"/>
                      <a:pt x="2016" y="5540"/>
                    </a:cubicBezTo>
                    <a:cubicBezTo>
                      <a:pt x="2092" y="5540"/>
                      <a:pt x="2161" y="5494"/>
                      <a:pt x="2184" y="5419"/>
                    </a:cubicBezTo>
                    <a:cubicBezTo>
                      <a:pt x="2214" y="5324"/>
                      <a:pt x="2164" y="5224"/>
                      <a:pt x="2069" y="5194"/>
                    </a:cubicBezTo>
                    <a:cubicBezTo>
                      <a:pt x="2052" y="5188"/>
                      <a:pt x="2034" y="5186"/>
                      <a:pt x="2016" y="5186"/>
                    </a:cubicBezTo>
                    <a:close/>
                    <a:moveTo>
                      <a:pt x="3658" y="5185"/>
                    </a:moveTo>
                    <a:cubicBezTo>
                      <a:pt x="3639" y="5185"/>
                      <a:pt x="3620" y="5188"/>
                      <a:pt x="3602" y="5194"/>
                    </a:cubicBezTo>
                    <a:cubicBezTo>
                      <a:pt x="3507" y="5224"/>
                      <a:pt x="3456" y="5324"/>
                      <a:pt x="3487" y="5419"/>
                    </a:cubicBezTo>
                    <a:cubicBezTo>
                      <a:pt x="3510" y="5494"/>
                      <a:pt x="3582" y="5540"/>
                      <a:pt x="3654" y="5540"/>
                    </a:cubicBezTo>
                    <a:cubicBezTo>
                      <a:pt x="3674" y="5540"/>
                      <a:pt x="3693" y="5536"/>
                      <a:pt x="3712" y="5533"/>
                    </a:cubicBezTo>
                    <a:cubicBezTo>
                      <a:pt x="3807" y="5503"/>
                      <a:pt x="3856" y="5399"/>
                      <a:pt x="3826" y="5308"/>
                    </a:cubicBezTo>
                    <a:cubicBezTo>
                      <a:pt x="3801" y="5232"/>
                      <a:pt x="3733" y="5185"/>
                      <a:pt x="3658" y="5185"/>
                    </a:cubicBezTo>
                    <a:close/>
                    <a:moveTo>
                      <a:pt x="2837" y="5312"/>
                    </a:moveTo>
                    <a:cubicBezTo>
                      <a:pt x="2738" y="5315"/>
                      <a:pt x="2658" y="5392"/>
                      <a:pt x="2658" y="5494"/>
                    </a:cubicBezTo>
                    <a:cubicBezTo>
                      <a:pt x="2658" y="5589"/>
                      <a:pt x="2738" y="5669"/>
                      <a:pt x="2837" y="5669"/>
                    </a:cubicBezTo>
                    <a:cubicBezTo>
                      <a:pt x="2936" y="5669"/>
                      <a:pt x="3016" y="5589"/>
                      <a:pt x="3016" y="5491"/>
                    </a:cubicBezTo>
                    <a:cubicBezTo>
                      <a:pt x="3016" y="5392"/>
                      <a:pt x="2932" y="5312"/>
                      <a:pt x="2837" y="5312"/>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28" name="Google Shape;2273;p38">
            <a:extLst>
              <a:ext uri="{FF2B5EF4-FFF2-40B4-BE49-F238E27FC236}">
                <a16:creationId xmlns:a16="http://schemas.microsoft.com/office/drawing/2014/main" xmlns="" id="{2588DAF8-BE2D-3B15-3A46-A4B17AE4434B}"/>
              </a:ext>
            </a:extLst>
          </p:cNvPr>
          <p:cNvGrpSpPr/>
          <p:nvPr/>
        </p:nvGrpSpPr>
        <p:grpSpPr>
          <a:xfrm rot="1539157">
            <a:off x="9636482" y="5524996"/>
            <a:ext cx="905158" cy="506740"/>
            <a:chOff x="5655900" y="5097050"/>
            <a:chExt cx="442125" cy="212775"/>
          </a:xfrm>
        </p:grpSpPr>
        <p:sp>
          <p:nvSpPr>
            <p:cNvPr id="629" name="Google Shape;2274;p38">
              <a:extLst>
                <a:ext uri="{FF2B5EF4-FFF2-40B4-BE49-F238E27FC236}">
                  <a16:creationId xmlns:a16="http://schemas.microsoft.com/office/drawing/2014/main" xmlns="" id="{195A77F1-5F0F-FAEC-3390-B36E762715AD}"/>
                </a:ext>
              </a:extLst>
            </p:cNvPr>
            <p:cNvSpPr/>
            <p:nvPr/>
          </p:nvSpPr>
          <p:spPr>
            <a:xfrm>
              <a:off x="5655900" y="5097050"/>
              <a:ext cx="442125" cy="212775"/>
            </a:xfrm>
            <a:custGeom>
              <a:avLst/>
              <a:gdLst/>
              <a:ahLst/>
              <a:cxnLst/>
              <a:rect l="l" t="t" r="r" b="b"/>
              <a:pathLst>
                <a:path w="17685" h="8511" extrusionOk="0">
                  <a:moveTo>
                    <a:pt x="15299" y="0"/>
                  </a:moveTo>
                  <a:cubicBezTo>
                    <a:pt x="13539" y="0"/>
                    <a:pt x="10746" y="1071"/>
                    <a:pt x="8047" y="2342"/>
                  </a:cubicBezTo>
                  <a:cubicBezTo>
                    <a:pt x="7974" y="2379"/>
                    <a:pt x="7902" y="2412"/>
                    <a:pt x="7833" y="2448"/>
                  </a:cubicBezTo>
                  <a:cubicBezTo>
                    <a:pt x="3946" y="4300"/>
                    <a:pt x="313" y="6524"/>
                    <a:pt x="313" y="6524"/>
                  </a:cubicBezTo>
                  <a:lnTo>
                    <a:pt x="1" y="8511"/>
                  </a:lnTo>
                  <a:cubicBezTo>
                    <a:pt x="1" y="8511"/>
                    <a:pt x="4483" y="7180"/>
                    <a:pt x="8841" y="5537"/>
                  </a:cubicBezTo>
                  <a:cubicBezTo>
                    <a:pt x="8931" y="5501"/>
                    <a:pt x="9026" y="5465"/>
                    <a:pt x="9120" y="5432"/>
                  </a:cubicBezTo>
                  <a:cubicBezTo>
                    <a:pt x="10157" y="5033"/>
                    <a:pt x="11183" y="4620"/>
                    <a:pt x="12133" y="4206"/>
                  </a:cubicBezTo>
                  <a:cubicBezTo>
                    <a:pt x="12220" y="4166"/>
                    <a:pt x="12307" y="4134"/>
                    <a:pt x="12390" y="4094"/>
                  </a:cubicBezTo>
                  <a:lnTo>
                    <a:pt x="12394" y="4094"/>
                  </a:lnTo>
                  <a:cubicBezTo>
                    <a:pt x="15483" y="2720"/>
                    <a:pt x="17685" y="1328"/>
                    <a:pt x="16709" y="421"/>
                  </a:cubicBezTo>
                  <a:cubicBezTo>
                    <a:pt x="16394" y="128"/>
                    <a:pt x="15909" y="0"/>
                    <a:pt x="1529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2275;p38">
              <a:extLst>
                <a:ext uri="{FF2B5EF4-FFF2-40B4-BE49-F238E27FC236}">
                  <a16:creationId xmlns:a16="http://schemas.microsoft.com/office/drawing/2014/main" xmlns="" id="{D08AB8F9-3909-EAC7-FC46-B0C439CADB1D}"/>
                </a:ext>
              </a:extLst>
            </p:cNvPr>
            <p:cNvSpPr/>
            <p:nvPr/>
          </p:nvSpPr>
          <p:spPr>
            <a:xfrm>
              <a:off x="5666425" y="5107550"/>
              <a:ext cx="407225" cy="175000"/>
            </a:xfrm>
            <a:custGeom>
              <a:avLst/>
              <a:gdLst/>
              <a:ahLst/>
              <a:cxnLst/>
              <a:rect l="l" t="t" r="r" b="b"/>
              <a:pathLst>
                <a:path w="16289" h="7000" extrusionOk="0">
                  <a:moveTo>
                    <a:pt x="16288" y="1"/>
                  </a:moveTo>
                  <a:lnTo>
                    <a:pt x="16288" y="1"/>
                  </a:lnTo>
                  <a:cubicBezTo>
                    <a:pt x="8989" y="2329"/>
                    <a:pt x="47" y="6854"/>
                    <a:pt x="0" y="6999"/>
                  </a:cubicBezTo>
                  <a:lnTo>
                    <a:pt x="16288"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2276;p38">
              <a:extLst>
                <a:ext uri="{FF2B5EF4-FFF2-40B4-BE49-F238E27FC236}">
                  <a16:creationId xmlns:a16="http://schemas.microsoft.com/office/drawing/2014/main" xmlns="" id="{2E3D04E4-E9FB-6F53-76BA-5ED6A49A55DF}"/>
                </a:ext>
              </a:extLst>
            </p:cNvPr>
            <p:cNvSpPr/>
            <p:nvPr/>
          </p:nvSpPr>
          <p:spPr>
            <a:xfrm>
              <a:off x="5848625" y="5155600"/>
              <a:ext cx="8475" cy="43725"/>
            </a:xfrm>
            <a:custGeom>
              <a:avLst/>
              <a:gdLst/>
              <a:ahLst/>
              <a:cxnLst/>
              <a:rect l="l" t="t" r="r" b="b"/>
              <a:pathLst>
                <a:path w="339" h="1749" extrusionOk="0">
                  <a:moveTo>
                    <a:pt x="338" y="0"/>
                  </a:moveTo>
                  <a:lnTo>
                    <a:pt x="338" y="0"/>
                  </a:lnTo>
                  <a:cubicBezTo>
                    <a:pt x="265" y="37"/>
                    <a:pt x="193" y="70"/>
                    <a:pt x="124" y="106"/>
                  </a:cubicBezTo>
                  <a:lnTo>
                    <a:pt x="0" y="1730"/>
                  </a:lnTo>
                  <a:lnTo>
                    <a:pt x="203" y="1749"/>
                  </a:lnTo>
                  <a:lnTo>
                    <a:pt x="338" y="0"/>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2277;p38">
              <a:extLst>
                <a:ext uri="{FF2B5EF4-FFF2-40B4-BE49-F238E27FC236}">
                  <a16:creationId xmlns:a16="http://schemas.microsoft.com/office/drawing/2014/main" xmlns="" id="{87DD5190-0E85-D2F0-9643-57D1BE237A66}"/>
                </a:ext>
              </a:extLst>
            </p:cNvPr>
            <p:cNvSpPr/>
            <p:nvPr/>
          </p:nvSpPr>
          <p:spPr>
            <a:xfrm>
              <a:off x="5902100" y="5173100"/>
              <a:ext cx="63575" cy="29125"/>
            </a:xfrm>
            <a:custGeom>
              <a:avLst/>
              <a:gdLst/>
              <a:ahLst/>
              <a:cxnLst/>
              <a:rect l="l" t="t" r="r" b="b"/>
              <a:pathLst>
                <a:path w="2543" h="1165" extrusionOk="0">
                  <a:moveTo>
                    <a:pt x="80" y="1"/>
                  </a:moveTo>
                  <a:lnTo>
                    <a:pt x="0" y="189"/>
                  </a:lnTo>
                  <a:lnTo>
                    <a:pt x="2285" y="1164"/>
                  </a:lnTo>
                  <a:cubicBezTo>
                    <a:pt x="2372" y="1124"/>
                    <a:pt x="2459" y="1092"/>
                    <a:pt x="2542" y="1052"/>
                  </a:cubicBezTo>
                  <a:lnTo>
                    <a:pt x="80"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2278;p38">
              <a:extLst>
                <a:ext uri="{FF2B5EF4-FFF2-40B4-BE49-F238E27FC236}">
                  <a16:creationId xmlns:a16="http://schemas.microsoft.com/office/drawing/2014/main" xmlns="" id="{FBEB4FF7-9E1A-0940-CAD5-689405C426A4}"/>
                </a:ext>
              </a:extLst>
            </p:cNvPr>
            <p:cNvSpPr/>
            <p:nvPr/>
          </p:nvSpPr>
          <p:spPr>
            <a:xfrm>
              <a:off x="5823700" y="5208350"/>
              <a:ext cx="60225" cy="27125"/>
            </a:xfrm>
            <a:custGeom>
              <a:avLst/>
              <a:gdLst/>
              <a:ahLst/>
              <a:cxnLst/>
              <a:rect l="l" t="t" r="r" b="b"/>
              <a:pathLst>
                <a:path w="2409" h="1085" extrusionOk="0">
                  <a:moveTo>
                    <a:pt x="80" y="1"/>
                  </a:moveTo>
                  <a:lnTo>
                    <a:pt x="0" y="190"/>
                  </a:lnTo>
                  <a:lnTo>
                    <a:pt x="2129" y="1085"/>
                  </a:lnTo>
                  <a:cubicBezTo>
                    <a:pt x="2219" y="1049"/>
                    <a:pt x="2314" y="1013"/>
                    <a:pt x="2408" y="980"/>
                  </a:cubicBezTo>
                  <a:lnTo>
                    <a:pt x="80"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ounded Rectangular Callout 2">
            <a:extLst>
              <a:ext uri="{FF2B5EF4-FFF2-40B4-BE49-F238E27FC236}">
                <a16:creationId xmlns:a16="http://schemas.microsoft.com/office/drawing/2014/main" xmlns="" id="{E0A14009-4338-C14A-FDCF-771553C02970}"/>
              </a:ext>
            </a:extLst>
          </p:cNvPr>
          <p:cNvSpPr/>
          <p:nvPr/>
        </p:nvSpPr>
        <p:spPr>
          <a:xfrm>
            <a:off x="1785938" y="4043363"/>
            <a:ext cx="9058274" cy="1789226"/>
          </a:xfrm>
          <a:prstGeom prst="wedgeRoundRectCallout">
            <a:avLst>
              <a:gd name="adj1" fmla="val -49268"/>
              <a:gd name="adj2" fmla="val 86708"/>
              <a:gd name="adj3" fmla="val 16667"/>
            </a:avLst>
          </a:prstGeom>
          <a:solidFill>
            <a:srgbClr val="E700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N</a:t>
            </a:r>
            <a:r>
              <a:rPr lang="x-none" sz="2400" dirty="0">
                <a:latin typeface="Times New Roman" panose="02020603050405020304" pitchFamily="18" charset="0"/>
                <a:cs typeface="Times New Roman" panose="02020603050405020304" pitchFamily="18" charset="0"/>
              </a:rPr>
              <a:t>êu </a:t>
            </a:r>
            <a:r>
              <a:rPr lang="vi-VN" sz="2400" dirty="0">
                <a:latin typeface="Times New Roman" panose="02020603050405020304" pitchFamily="18" charset="0"/>
                <a:cs typeface="Times New Roman" panose="02020603050405020304" pitchFamily="18" charset="0"/>
              </a:rPr>
              <a:t>cảm xúc, suy nghĩ của em về múa rối nước nói riêng và nghệ thuật cổ truyền của dân tộc nói chung. Em hãy suy nghĩ một vài kế hoạch </a:t>
            </a:r>
          </a:p>
          <a:p>
            <a:pPr algn="ctr"/>
            <a:r>
              <a:rPr lang="vi-VN" sz="2400" dirty="0">
                <a:latin typeface="Times New Roman" panose="02020603050405020304" pitchFamily="18" charset="0"/>
                <a:cs typeface="Times New Roman" panose="02020603050405020304" pitchFamily="18" charset="0"/>
              </a:rPr>
              <a:t>cụ thể để giữ gìn và phát triển nghệ thuật múa rối nước</a:t>
            </a:r>
          </a:p>
          <a:p>
            <a:pPr algn="ctr"/>
            <a:endParaRPr lang="x-none" dirty="0"/>
          </a:p>
        </p:txBody>
      </p:sp>
    </p:spTree>
    <p:extLst>
      <p:ext uri="{BB962C8B-B14F-4D97-AF65-F5344CB8AC3E}">
        <p14:creationId xmlns:p14="http://schemas.microsoft.com/office/powerpoint/2010/main" val="18557137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7"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900" decel="100000" fill="hold"/>
                                        <p:tgtEl>
                                          <p:spTgt spid="7"/>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Shape 2634"/>
        <p:cNvGrpSpPr/>
        <p:nvPr/>
      </p:nvGrpSpPr>
      <p:grpSpPr>
        <a:xfrm>
          <a:off x="0" y="0"/>
          <a:ext cx="0" cy="0"/>
          <a:chOff x="0" y="0"/>
          <a:chExt cx="0" cy="0"/>
        </a:xfrm>
      </p:grpSpPr>
      <p:grpSp>
        <p:nvGrpSpPr>
          <p:cNvPr id="2644" name="Google Shape;2644;p40"/>
          <p:cNvGrpSpPr/>
          <p:nvPr/>
        </p:nvGrpSpPr>
        <p:grpSpPr>
          <a:xfrm>
            <a:off x="4972959" y="-14208"/>
            <a:ext cx="3631409" cy="1821346"/>
            <a:chOff x="5284506" y="-7603"/>
            <a:chExt cx="3212887" cy="3087459"/>
          </a:xfrm>
        </p:grpSpPr>
        <p:sp>
          <p:nvSpPr>
            <p:cNvPr id="2645" name="Google Shape;2645;p40"/>
            <p:cNvSpPr/>
            <p:nvPr/>
          </p:nvSpPr>
          <p:spPr>
            <a:xfrm rot="10800000">
              <a:off x="6692837" y="-407"/>
              <a:ext cx="124502" cy="2502880"/>
            </a:xfrm>
            <a:custGeom>
              <a:avLst/>
              <a:gdLst/>
              <a:ahLst/>
              <a:cxnLst/>
              <a:rect l="l" t="t" r="r" b="b"/>
              <a:pathLst>
                <a:path w="3275" h="65838" extrusionOk="0">
                  <a:moveTo>
                    <a:pt x="1468" y="1"/>
                  </a:moveTo>
                  <a:cubicBezTo>
                    <a:pt x="1468" y="16"/>
                    <a:pt x="1462" y="63"/>
                    <a:pt x="1454" y="153"/>
                  </a:cubicBezTo>
                  <a:cubicBezTo>
                    <a:pt x="1425" y="404"/>
                    <a:pt x="1374" y="948"/>
                    <a:pt x="1301" y="1753"/>
                  </a:cubicBezTo>
                  <a:cubicBezTo>
                    <a:pt x="972" y="5520"/>
                    <a:pt x="240" y="14977"/>
                    <a:pt x="91" y="26511"/>
                  </a:cubicBezTo>
                  <a:cubicBezTo>
                    <a:pt x="83" y="26931"/>
                    <a:pt x="76" y="27352"/>
                    <a:pt x="76" y="27783"/>
                  </a:cubicBezTo>
                  <a:cubicBezTo>
                    <a:pt x="0" y="35633"/>
                    <a:pt x="207" y="44365"/>
                    <a:pt x="990" y="52878"/>
                  </a:cubicBezTo>
                  <a:cubicBezTo>
                    <a:pt x="1026" y="53267"/>
                    <a:pt x="1059" y="53650"/>
                    <a:pt x="1099" y="54035"/>
                  </a:cubicBezTo>
                  <a:cubicBezTo>
                    <a:pt x="1494" y="58071"/>
                    <a:pt x="2024" y="62041"/>
                    <a:pt x="2720" y="65838"/>
                  </a:cubicBezTo>
                  <a:lnTo>
                    <a:pt x="3274" y="65838"/>
                  </a:lnTo>
                  <a:cubicBezTo>
                    <a:pt x="3231" y="65602"/>
                    <a:pt x="3184" y="65359"/>
                    <a:pt x="3144" y="65120"/>
                  </a:cubicBezTo>
                  <a:cubicBezTo>
                    <a:pt x="3071" y="64713"/>
                    <a:pt x="2998" y="64304"/>
                    <a:pt x="2930" y="63890"/>
                  </a:cubicBezTo>
                  <a:cubicBezTo>
                    <a:pt x="1777" y="56954"/>
                    <a:pt x="1139" y="49499"/>
                    <a:pt x="838" y="42215"/>
                  </a:cubicBezTo>
                  <a:cubicBezTo>
                    <a:pt x="819" y="41863"/>
                    <a:pt x="805" y="41507"/>
                    <a:pt x="794" y="41152"/>
                  </a:cubicBezTo>
                  <a:cubicBezTo>
                    <a:pt x="471" y="32566"/>
                    <a:pt x="605" y="24263"/>
                    <a:pt x="878" y="17399"/>
                  </a:cubicBezTo>
                  <a:cubicBezTo>
                    <a:pt x="903" y="16749"/>
                    <a:pt x="928" y="16111"/>
                    <a:pt x="958" y="15488"/>
                  </a:cubicBezTo>
                  <a:cubicBezTo>
                    <a:pt x="1236" y="9255"/>
                    <a:pt x="1621" y="4407"/>
                    <a:pt x="1838" y="1909"/>
                  </a:cubicBezTo>
                  <a:cubicBezTo>
                    <a:pt x="1911" y="1093"/>
                    <a:pt x="1965" y="527"/>
                    <a:pt x="1991" y="252"/>
                  </a:cubicBezTo>
                  <a:cubicBezTo>
                    <a:pt x="2002" y="139"/>
                    <a:pt x="2009" y="71"/>
                    <a:pt x="2012" y="56"/>
                  </a:cubicBezTo>
                  <a:lnTo>
                    <a:pt x="146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40"/>
            <p:cNvSpPr/>
            <p:nvPr/>
          </p:nvSpPr>
          <p:spPr>
            <a:xfrm rot="10800000">
              <a:off x="6239348" y="891328"/>
              <a:ext cx="557995" cy="456037"/>
            </a:xfrm>
            <a:custGeom>
              <a:avLst/>
              <a:gdLst/>
              <a:ahLst/>
              <a:cxnLst/>
              <a:rect l="l" t="t" r="r" b="b"/>
              <a:pathLst>
                <a:path w="14678" h="11996" extrusionOk="0">
                  <a:moveTo>
                    <a:pt x="11477" y="1"/>
                  </a:moveTo>
                  <a:cubicBezTo>
                    <a:pt x="10374" y="1"/>
                    <a:pt x="9258" y="437"/>
                    <a:pt x="8180" y="1140"/>
                  </a:cubicBezTo>
                  <a:cubicBezTo>
                    <a:pt x="8137" y="1169"/>
                    <a:pt x="8090" y="1198"/>
                    <a:pt x="8046" y="1227"/>
                  </a:cubicBezTo>
                  <a:cubicBezTo>
                    <a:pt x="7770" y="1412"/>
                    <a:pt x="7502" y="1615"/>
                    <a:pt x="7233" y="1829"/>
                  </a:cubicBezTo>
                  <a:cubicBezTo>
                    <a:pt x="7190" y="1862"/>
                    <a:pt x="7146" y="1898"/>
                    <a:pt x="7103" y="1934"/>
                  </a:cubicBezTo>
                  <a:cubicBezTo>
                    <a:pt x="3858" y="4603"/>
                    <a:pt x="1110" y="9255"/>
                    <a:pt x="268" y="10767"/>
                  </a:cubicBezTo>
                  <a:lnTo>
                    <a:pt x="268" y="10771"/>
                  </a:lnTo>
                  <a:cubicBezTo>
                    <a:pt x="91" y="11082"/>
                    <a:pt x="0" y="11261"/>
                    <a:pt x="0" y="11261"/>
                  </a:cubicBezTo>
                  <a:lnTo>
                    <a:pt x="3" y="11416"/>
                  </a:lnTo>
                  <a:lnTo>
                    <a:pt x="29" y="11996"/>
                  </a:lnTo>
                  <a:cubicBezTo>
                    <a:pt x="29" y="11996"/>
                    <a:pt x="127" y="11938"/>
                    <a:pt x="312" y="11830"/>
                  </a:cubicBezTo>
                  <a:cubicBezTo>
                    <a:pt x="1341" y="11231"/>
                    <a:pt x="5018" y="9045"/>
                    <a:pt x="8242" y="6714"/>
                  </a:cubicBezTo>
                  <a:cubicBezTo>
                    <a:pt x="8285" y="6681"/>
                    <a:pt x="8329" y="6648"/>
                    <a:pt x="8376" y="6619"/>
                  </a:cubicBezTo>
                  <a:cubicBezTo>
                    <a:pt x="11813" y="4113"/>
                    <a:pt x="14677" y="1456"/>
                    <a:pt x="13154" y="411"/>
                  </a:cubicBezTo>
                  <a:lnTo>
                    <a:pt x="13151" y="411"/>
                  </a:lnTo>
                  <a:cubicBezTo>
                    <a:pt x="12973" y="288"/>
                    <a:pt x="12727" y="187"/>
                    <a:pt x="12415" y="110"/>
                  </a:cubicBezTo>
                  <a:cubicBezTo>
                    <a:pt x="12104" y="36"/>
                    <a:pt x="11791" y="1"/>
                    <a:pt x="1147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40"/>
            <p:cNvSpPr/>
            <p:nvPr/>
          </p:nvSpPr>
          <p:spPr>
            <a:xfrm rot="10800000">
              <a:off x="6804490" y="1438640"/>
              <a:ext cx="487590" cy="569096"/>
            </a:xfrm>
            <a:custGeom>
              <a:avLst/>
              <a:gdLst/>
              <a:ahLst/>
              <a:cxnLst/>
              <a:rect l="l" t="t" r="r" b="b"/>
              <a:pathLst>
                <a:path w="12826" h="14970" extrusionOk="0">
                  <a:moveTo>
                    <a:pt x="2566" y="1"/>
                  </a:moveTo>
                  <a:cubicBezTo>
                    <a:pt x="2224" y="1"/>
                    <a:pt x="1883" y="67"/>
                    <a:pt x="1545" y="207"/>
                  </a:cubicBezTo>
                  <a:cubicBezTo>
                    <a:pt x="1280" y="316"/>
                    <a:pt x="1067" y="454"/>
                    <a:pt x="910" y="614"/>
                  </a:cubicBezTo>
                  <a:cubicBezTo>
                    <a:pt x="1" y="1520"/>
                    <a:pt x="707" y="3173"/>
                    <a:pt x="2143" y="5041"/>
                  </a:cubicBezTo>
                  <a:cubicBezTo>
                    <a:pt x="2172" y="5077"/>
                    <a:pt x="2198" y="5117"/>
                    <a:pt x="2227" y="5153"/>
                  </a:cubicBezTo>
                  <a:cubicBezTo>
                    <a:pt x="2470" y="5462"/>
                    <a:pt x="2731" y="5780"/>
                    <a:pt x="3006" y="6100"/>
                  </a:cubicBezTo>
                  <a:cubicBezTo>
                    <a:pt x="3035" y="6136"/>
                    <a:pt x="3068" y="6172"/>
                    <a:pt x="3100" y="6205"/>
                  </a:cubicBezTo>
                  <a:cubicBezTo>
                    <a:pt x="6266" y="9827"/>
                    <a:pt x="11357" y="13838"/>
                    <a:pt x="12564" y="14769"/>
                  </a:cubicBezTo>
                  <a:cubicBezTo>
                    <a:pt x="12731" y="14899"/>
                    <a:pt x="12825" y="14969"/>
                    <a:pt x="12825" y="14969"/>
                  </a:cubicBezTo>
                  <a:lnTo>
                    <a:pt x="12825" y="14131"/>
                  </a:lnTo>
                  <a:cubicBezTo>
                    <a:pt x="12825" y="14131"/>
                    <a:pt x="12742" y="13903"/>
                    <a:pt x="12579" y="13497"/>
                  </a:cubicBezTo>
                  <a:cubicBezTo>
                    <a:pt x="12017" y="12083"/>
                    <a:pt x="10537" y="8555"/>
                    <a:pt x="8645" y="5462"/>
                  </a:cubicBezTo>
                  <a:cubicBezTo>
                    <a:pt x="8616" y="5414"/>
                    <a:pt x="8586" y="5367"/>
                    <a:pt x="8558" y="5320"/>
                  </a:cubicBezTo>
                  <a:cubicBezTo>
                    <a:pt x="6782" y="2457"/>
                    <a:pt x="4653" y="1"/>
                    <a:pt x="256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40"/>
            <p:cNvSpPr/>
            <p:nvPr/>
          </p:nvSpPr>
          <p:spPr>
            <a:xfrm rot="10800000">
              <a:off x="6166281" y="1834802"/>
              <a:ext cx="631061" cy="553091"/>
            </a:xfrm>
            <a:custGeom>
              <a:avLst/>
              <a:gdLst/>
              <a:ahLst/>
              <a:cxnLst/>
              <a:rect l="l" t="t" r="r" b="b"/>
              <a:pathLst>
                <a:path w="16600" h="14549" extrusionOk="0">
                  <a:moveTo>
                    <a:pt x="12692" y="0"/>
                  </a:moveTo>
                  <a:cubicBezTo>
                    <a:pt x="10965" y="0"/>
                    <a:pt x="8910" y="1584"/>
                    <a:pt x="6965" y="3656"/>
                  </a:cubicBezTo>
                  <a:cubicBezTo>
                    <a:pt x="6925" y="3696"/>
                    <a:pt x="6889" y="3731"/>
                    <a:pt x="6853" y="3775"/>
                  </a:cubicBezTo>
                  <a:cubicBezTo>
                    <a:pt x="6541" y="4109"/>
                    <a:pt x="6233" y="4454"/>
                    <a:pt x="5928" y="4809"/>
                  </a:cubicBezTo>
                  <a:cubicBezTo>
                    <a:pt x="5892" y="4849"/>
                    <a:pt x="5856" y="4892"/>
                    <a:pt x="5823" y="4936"/>
                  </a:cubicBezTo>
                  <a:cubicBezTo>
                    <a:pt x="3404" y="7774"/>
                    <a:pt x="1305" y="11059"/>
                    <a:pt x="432" y="12474"/>
                  </a:cubicBezTo>
                  <a:cubicBezTo>
                    <a:pt x="152" y="12927"/>
                    <a:pt x="0" y="13191"/>
                    <a:pt x="0" y="13191"/>
                  </a:cubicBezTo>
                  <a:lnTo>
                    <a:pt x="10" y="13460"/>
                  </a:lnTo>
                  <a:lnTo>
                    <a:pt x="57" y="14548"/>
                  </a:lnTo>
                  <a:cubicBezTo>
                    <a:pt x="57" y="14548"/>
                    <a:pt x="159" y="14490"/>
                    <a:pt x="352" y="14385"/>
                  </a:cubicBezTo>
                  <a:lnTo>
                    <a:pt x="352" y="14381"/>
                  </a:lnTo>
                  <a:cubicBezTo>
                    <a:pt x="1316" y="13841"/>
                    <a:pt x="4489" y="12013"/>
                    <a:pt x="7636" y="9809"/>
                  </a:cubicBezTo>
                  <a:cubicBezTo>
                    <a:pt x="7680" y="9776"/>
                    <a:pt x="7727" y="9744"/>
                    <a:pt x="7770" y="9714"/>
                  </a:cubicBezTo>
                  <a:cubicBezTo>
                    <a:pt x="12245" y="6567"/>
                    <a:pt x="16600" y="2683"/>
                    <a:pt x="14409" y="668"/>
                  </a:cubicBezTo>
                  <a:cubicBezTo>
                    <a:pt x="14406" y="664"/>
                    <a:pt x="14402" y="660"/>
                    <a:pt x="14399" y="657"/>
                  </a:cubicBezTo>
                  <a:cubicBezTo>
                    <a:pt x="14347" y="610"/>
                    <a:pt x="14293" y="566"/>
                    <a:pt x="14235" y="523"/>
                  </a:cubicBezTo>
                  <a:cubicBezTo>
                    <a:pt x="13764" y="162"/>
                    <a:pt x="13245" y="0"/>
                    <a:pt x="126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40"/>
            <p:cNvSpPr/>
            <p:nvPr/>
          </p:nvSpPr>
          <p:spPr>
            <a:xfrm rot="10800000">
              <a:off x="6764953" y="443312"/>
              <a:ext cx="540356" cy="385860"/>
            </a:xfrm>
            <a:custGeom>
              <a:avLst/>
              <a:gdLst/>
              <a:ahLst/>
              <a:cxnLst/>
              <a:rect l="l" t="t" r="r" b="b"/>
              <a:pathLst>
                <a:path w="14214" h="10150" extrusionOk="0">
                  <a:moveTo>
                    <a:pt x="1936" y="0"/>
                  </a:moveTo>
                  <a:cubicBezTo>
                    <a:pt x="1528" y="0"/>
                    <a:pt x="1161" y="94"/>
                    <a:pt x="849" y="301"/>
                  </a:cubicBezTo>
                  <a:cubicBezTo>
                    <a:pt x="736" y="378"/>
                    <a:pt x="645" y="461"/>
                    <a:pt x="577" y="548"/>
                  </a:cubicBezTo>
                  <a:cubicBezTo>
                    <a:pt x="1" y="1273"/>
                    <a:pt x="885" y="2372"/>
                    <a:pt x="2441" y="3576"/>
                  </a:cubicBezTo>
                  <a:cubicBezTo>
                    <a:pt x="2484" y="3612"/>
                    <a:pt x="2524" y="3645"/>
                    <a:pt x="2568" y="3678"/>
                  </a:cubicBezTo>
                  <a:cubicBezTo>
                    <a:pt x="2905" y="3931"/>
                    <a:pt x="3271" y="4188"/>
                    <a:pt x="3656" y="4450"/>
                  </a:cubicBezTo>
                  <a:cubicBezTo>
                    <a:pt x="3703" y="4483"/>
                    <a:pt x="3746" y="4511"/>
                    <a:pt x="3793" y="4544"/>
                  </a:cubicBezTo>
                  <a:cubicBezTo>
                    <a:pt x="7376" y="6937"/>
                    <a:pt x="12669" y="9435"/>
                    <a:pt x="13935" y="10019"/>
                  </a:cubicBezTo>
                  <a:cubicBezTo>
                    <a:pt x="14116" y="10106"/>
                    <a:pt x="14214" y="10149"/>
                    <a:pt x="14214" y="10149"/>
                  </a:cubicBezTo>
                  <a:lnTo>
                    <a:pt x="14152" y="9526"/>
                  </a:lnTo>
                  <a:lnTo>
                    <a:pt x="14152" y="9519"/>
                  </a:lnTo>
                  <a:lnTo>
                    <a:pt x="14116" y="9189"/>
                  </a:lnTo>
                  <a:cubicBezTo>
                    <a:pt x="14116" y="9189"/>
                    <a:pt x="14015" y="9069"/>
                    <a:pt x="13826" y="8862"/>
                  </a:cubicBezTo>
                  <a:cubicBezTo>
                    <a:pt x="13054" y="8021"/>
                    <a:pt x="10860" y="5683"/>
                    <a:pt x="8427" y="3616"/>
                  </a:cubicBezTo>
                  <a:cubicBezTo>
                    <a:pt x="8380" y="3579"/>
                    <a:pt x="8333" y="3536"/>
                    <a:pt x="8285" y="3499"/>
                  </a:cubicBezTo>
                  <a:cubicBezTo>
                    <a:pt x="6051" y="1618"/>
                    <a:pt x="3632" y="0"/>
                    <a:pt x="19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40"/>
            <p:cNvSpPr/>
            <p:nvPr/>
          </p:nvSpPr>
          <p:spPr>
            <a:xfrm rot="10800000">
              <a:off x="5942977" y="21794"/>
              <a:ext cx="771681" cy="533931"/>
            </a:xfrm>
            <a:custGeom>
              <a:avLst/>
              <a:gdLst/>
              <a:ahLst/>
              <a:cxnLst/>
              <a:rect l="l" t="t" r="r" b="b"/>
              <a:pathLst>
                <a:path w="20299" h="14045" extrusionOk="0">
                  <a:moveTo>
                    <a:pt x="16273" y="1"/>
                  </a:moveTo>
                  <a:cubicBezTo>
                    <a:pt x="14430" y="1"/>
                    <a:pt x="12197" y="1204"/>
                    <a:pt x="9986" y="2881"/>
                  </a:cubicBezTo>
                  <a:cubicBezTo>
                    <a:pt x="9943" y="2909"/>
                    <a:pt x="9899" y="2946"/>
                    <a:pt x="9856" y="2978"/>
                  </a:cubicBezTo>
                  <a:cubicBezTo>
                    <a:pt x="9449" y="3286"/>
                    <a:pt x="9047" y="3613"/>
                    <a:pt x="8644" y="3950"/>
                  </a:cubicBezTo>
                  <a:cubicBezTo>
                    <a:pt x="8604" y="3986"/>
                    <a:pt x="8561" y="4023"/>
                    <a:pt x="8517" y="4056"/>
                  </a:cubicBezTo>
                  <a:cubicBezTo>
                    <a:pt x="4660" y="7322"/>
                    <a:pt x="1146" y="11557"/>
                    <a:pt x="229" y="12681"/>
                  </a:cubicBezTo>
                  <a:cubicBezTo>
                    <a:pt x="80" y="12867"/>
                    <a:pt x="1" y="12968"/>
                    <a:pt x="1" y="12968"/>
                  </a:cubicBezTo>
                  <a:lnTo>
                    <a:pt x="131" y="13711"/>
                  </a:lnTo>
                  <a:lnTo>
                    <a:pt x="189" y="14045"/>
                  </a:lnTo>
                  <a:cubicBezTo>
                    <a:pt x="189" y="14045"/>
                    <a:pt x="276" y="13998"/>
                    <a:pt x="443" y="13911"/>
                  </a:cubicBezTo>
                  <a:cubicBezTo>
                    <a:pt x="1596" y="13305"/>
                    <a:pt x="6476" y="10708"/>
                    <a:pt x="10849" y="7913"/>
                  </a:cubicBezTo>
                  <a:cubicBezTo>
                    <a:pt x="10904" y="7877"/>
                    <a:pt x="10962" y="7841"/>
                    <a:pt x="11016" y="7805"/>
                  </a:cubicBezTo>
                  <a:cubicBezTo>
                    <a:pt x="16027" y="4592"/>
                    <a:pt x="20299" y="1140"/>
                    <a:pt x="17405" y="175"/>
                  </a:cubicBezTo>
                  <a:cubicBezTo>
                    <a:pt x="17048" y="56"/>
                    <a:pt x="16670" y="1"/>
                    <a:pt x="1627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40"/>
            <p:cNvSpPr/>
            <p:nvPr/>
          </p:nvSpPr>
          <p:spPr>
            <a:xfrm rot="10800000">
              <a:off x="6133626" y="2487647"/>
              <a:ext cx="971834" cy="586393"/>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0"/>
            <p:cNvSpPr/>
            <p:nvPr/>
          </p:nvSpPr>
          <p:spPr>
            <a:xfrm rot="10800000">
              <a:off x="6794567" y="3043589"/>
              <a:ext cx="50903" cy="36267"/>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40"/>
            <p:cNvSpPr/>
            <p:nvPr/>
          </p:nvSpPr>
          <p:spPr>
            <a:xfrm rot="10800000">
              <a:off x="6520398" y="3025379"/>
              <a:ext cx="54933" cy="39156"/>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40"/>
            <p:cNvSpPr/>
            <p:nvPr/>
          </p:nvSpPr>
          <p:spPr>
            <a:xfrm rot="10800000">
              <a:off x="6227069" y="2906276"/>
              <a:ext cx="31059" cy="2239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40"/>
            <p:cNvSpPr/>
            <p:nvPr/>
          </p:nvSpPr>
          <p:spPr>
            <a:xfrm rot="10800000">
              <a:off x="6692989" y="2429825"/>
              <a:ext cx="109903" cy="88197"/>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40"/>
            <p:cNvSpPr/>
            <p:nvPr/>
          </p:nvSpPr>
          <p:spPr>
            <a:xfrm rot="10800000">
              <a:off x="6249536" y="1876164"/>
              <a:ext cx="547427" cy="486791"/>
            </a:xfrm>
            <a:custGeom>
              <a:avLst/>
              <a:gdLst/>
              <a:ahLst/>
              <a:cxnLst/>
              <a:rect l="l" t="t" r="r" b="b"/>
              <a:pathLst>
                <a:path w="14400" h="12805" extrusionOk="0">
                  <a:moveTo>
                    <a:pt x="14389" y="1"/>
                  </a:moveTo>
                  <a:cubicBezTo>
                    <a:pt x="13819" y="458"/>
                    <a:pt x="13261" y="929"/>
                    <a:pt x="12699" y="1393"/>
                  </a:cubicBezTo>
                  <a:lnTo>
                    <a:pt x="10838" y="2971"/>
                  </a:lnTo>
                  <a:cubicBezTo>
                    <a:pt x="9765" y="3880"/>
                    <a:pt x="8711" y="4805"/>
                    <a:pt x="7651" y="5726"/>
                  </a:cubicBezTo>
                  <a:cubicBezTo>
                    <a:pt x="7611" y="5762"/>
                    <a:pt x="7571" y="5795"/>
                    <a:pt x="7531" y="5828"/>
                  </a:cubicBezTo>
                  <a:cubicBezTo>
                    <a:pt x="7405" y="5940"/>
                    <a:pt x="7275" y="6052"/>
                    <a:pt x="7148" y="6165"/>
                  </a:cubicBezTo>
                  <a:cubicBezTo>
                    <a:pt x="6966" y="6325"/>
                    <a:pt x="6785" y="6487"/>
                    <a:pt x="6600" y="6651"/>
                  </a:cubicBezTo>
                  <a:cubicBezTo>
                    <a:pt x="6564" y="6683"/>
                    <a:pt x="6527" y="6716"/>
                    <a:pt x="6487" y="6748"/>
                  </a:cubicBezTo>
                  <a:cubicBezTo>
                    <a:pt x="5494" y="7637"/>
                    <a:pt x="4497" y="8522"/>
                    <a:pt x="3511" y="9417"/>
                  </a:cubicBezTo>
                  <a:lnTo>
                    <a:pt x="1719" y="11078"/>
                  </a:lnTo>
                  <a:lnTo>
                    <a:pt x="838" y="11919"/>
                  </a:lnTo>
                  <a:cubicBezTo>
                    <a:pt x="693" y="12065"/>
                    <a:pt x="544" y="12206"/>
                    <a:pt x="400" y="12354"/>
                  </a:cubicBezTo>
                  <a:cubicBezTo>
                    <a:pt x="258" y="12495"/>
                    <a:pt x="121" y="12644"/>
                    <a:pt x="0" y="12804"/>
                  </a:cubicBezTo>
                  <a:cubicBezTo>
                    <a:pt x="113" y="12659"/>
                    <a:pt x="258" y="12539"/>
                    <a:pt x="396" y="12413"/>
                  </a:cubicBezTo>
                  <a:cubicBezTo>
                    <a:pt x="410" y="12401"/>
                    <a:pt x="422" y="12391"/>
                    <a:pt x="432" y="12380"/>
                  </a:cubicBezTo>
                  <a:lnTo>
                    <a:pt x="889" y="11973"/>
                  </a:lnTo>
                  <a:lnTo>
                    <a:pt x="1806" y="11176"/>
                  </a:lnTo>
                  <a:lnTo>
                    <a:pt x="3652" y="9573"/>
                  </a:lnTo>
                  <a:lnTo>
                    <a:pt x="5309" y="8127"/>
                  </a:lnTo>
                  <a:lnTo>
                    <a:pt x="5421" y="8032"/>
                  </a:lnTo>
                  <a:lnTo>
                    <a:pt x="7329" y="6368"/>
                  </a:lnTo>
                  <a:lnTo>
                    <a:pt x="10977" y="3130"/>
                  </a:lnTo>
                  <a:lnTo>
                    <a:pt x="12786" y="1495"/>
                  </a:lnTo>
                  <a:cubicBezTo>
                    <a:pt x="13326" y="1001"/>
                    <a:pt x="13867" y="512"/>
                    <a:pt x="14399" y="12"/>
                  </a:cubicBezTo>
                  <a:cubicBezTo>
                    <a:pt x="14396" y="8"/>
                    <a:pt x="14392" y="4"/>
                    <a:pt x="1438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40"/>
            <p:cNvSpPr/>
            <p:nvPr/>
          </p:nvSpPr>
          <p:spPr>
            <a:xfrm rot="10800000">
              <a:off x="6544120" y="2102129"/>
              <a:ext cx="31895" cy="102985"/>
            </a:xfrm>
            <a:custGeom>
              <a:avLst/>
              <a:gdLst/>
              <a:ahLst/>
              <a:cxnLst/>
              <a:rect l="l" t="t" r="r" b="b"/>
              <a:pathLst>
                <a:path w="839" h="2709" extrusionOk="0">
                  <a:moveTo>
                    <a:pt x="106" y="1"/>
                  </a:moveTo>
                  <a:cubicBezTo>
                    <a:pt x="70" y="41"/>
                    <a:pt x="34" y="84"/>
                    <a:pt x="1" y="128"/>
                  </a:cubicBezTo>
                  <a:lnTo>
                    <a:pt x="675" y="2596"/>
                  </a:lnTo>
                  <a:lnTo>
                    <a:pt x="708" y="2709"/>
                  </a:lnTo>
                  <a:lnTo>
                    <a:pt x="839" y="2673"/>
                  </a:lnTo>
                  <a:lnTo>
                    <a:pt x="788" y="2499"/>
                  </a:lnTo>
                  <a:lnTo>
                    <a:pt x="10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40"/>
            <p:cNvSpPr/>
            <p:nvPr/>
          </p:nvSpPr>
          <p:spPr>
            <a:xfrm rot="10800000">
              <a:off x="6503595" y="2134062"/>
              <a:ext cx="33226" cy="114884"/>
            </a:xfrm>
            <a:custGeom>
              <a:avLst/>
              <a:gdLst/>
              <a:ahLst/>
              <a:cxnLst/>
              <a:rect l="l" t="t" r="r" b="b"/>
              <a:pathLst>
                <a:path w="874" h="3022" extrusionOk="0">
                  <a:moveTo>
                    <a:pt x="112" y="1"/>
                  </a:moveTo>
                  <a:cubicBezTo>
                    <a:pt x="72" y="41"/>
                    <a:pt x="36" y="76"/>
                    <a:pt x="0" y="120"/>
                  </a:cubicBezTo>
                  <a:lnTo>
                    <a:pt x="688" y="2829"/>
                  </a:lnTo>
                  <a:lnTo>
                    <a:pt x="740" y="3021"/>
                  </a:lnTo>
                  <a:lnTo>
                    <a:pt x="874" y="2988"/>
                  </a:lnTo>
                  <a:lnTo>
                    <a:pt x="808" y="2727"/>
                  </a:lnTo>
                  <a:lnTo>
                    <a:pt x="112"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40"/>
            <p:cNvSpPr/>
            <p:nvPr/>
          </p:nvSpPr>
          <p:spPr>
            <a:xfrm rot="10800000">
              <a:off x="6501922" y="2014997"/>
              <a:ext cx="97776" cy="45087"/>
            </a:xfrm>
            <a:custGeom>
              <a:avLst/>
              <a:gdLst/>
              <a:ahLst/>
              <a:cxnLst/>
              <a:rect l="l" t="t" r="r" b="b"/>
              <a:pathLst>
                <a:path w="2572" h="1186" extrusionOk="0">
                  <a:moveTo>
                    <a:pt x="29" y="1"/>
                  </a:moveTo>
                  <a:cubicBezTo>
                    <a:pt x="13" y="1"/>
                    <a:pt x="7" y="6"/>
                    <a:pt x="1" y="11"/>
                  </a:cubicBezTo>
                  <a:lnTo>
                    <a:pt x="51" y="69"/>
                  </a:lnTo>
                  <a:lnTo>
                    <a:pt x="41" y="130"/>
                  </a:lnTo>
                  <a:cubicBezTo>
                    <a:pt x="51" y="134"/>
                    <a:pt x="76" y="145"/>
                    <a:pt x="120" y="160"/>
                  </a:cubicBezTo>
                  <a:cubicBezTo>
                    <a:pt x="439" y="290"/>
                    <a:pt x="1567" y="791"/>
                    <a:pt x="2437" y="1186"/>
                  </a:cubicBezTo>
                  <a:cubicBezTo>
                    <a:pt x="2481" y="1153"/>
                    <a:pt x="2528" y="1121"/>
                    <a:pt x="2571" y="1091"/>
                  </a:cubicBezTo>
                  <a:cubicBezTo>
                    <a:pt x="1124" y="438"/>
                    <a:pt x="504" y="167"/>
                    <a:pt x="232" y="65"/>
                  </a:cubicBezTo>
                  <a:cubicBezTo>
                    <a:pt x="106" y="15"/>
                    <a:pt x="54" y="1"/>
                    <a:pt x="2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40"/>
            <p:cNvSpPr/>
            <p:nvPr/>
          </p:nvSpPr>
          <p:spPr>
            <a:xfrm rot="10800000">
              <a:off x="6804490" y="1463465"/>
              <a:ext cx="452996" cy="520968"/>
            </a:xfrm>
            <a:custGeom>
              <a:avLst/>
              <a:gdLst/>
              <a:ahLst/>
              <a:cxnLst/>
              <a:rect l="l" t="t" r="r" b="b"/>
              <a:pathLst>
                <a:path w="11916" h="13704" extrusionOk="0">
                  <a:moveTo>
                    <a:pt x="0" y="1"/>
                  </a:moveTo>
                  <a:lnTo>
                    <a:pt x="0" y="1"/>
                  </a:lnTo>
                  <a:cubicBezTo>
                    <a:pt x="686" y="349"/>
                    <a:pt x="1332" y="759"/>
                    <a:pt x="1944" y="1219"/>
                  </a:cubicBezTo>
                  <a:cubicBezTo>
                    <a:pt x="2560" y="1673"/>
                    <a:pt x="3141" y="2169"/>
                    <a:pt x="3692" y="2699"/>
                  </a:cubicBezTo>
                  <a:cubicBezTo>
                    <a:pt x="4805" y="3746"/>
                    <a:pt x="5824" y="4892"/>
                    <a:pt x="6770" y="6092"/>
                  </a:cubicBezTo>
                  <a:cubicBezTo>
                    <a:pt x="7735" y="7278"/>
                    <a:pt x="8623" y="8529"/>
                    <a:pt x="9479" y="9801"/>
                  </a:cubicBezTo>
                  <a:cubicBezTo>
                    <a:pt x="9907" y="10436"/>
                    <a:pt x="10320" y="11081"/>
                    <a:pt x="10726" y="11731"/>
                  </a:cubicBezTo>
                  <a:cubicBezTo>
                    <a:pt x="11135" y="12380"/>
                    <a:pt x="11527" y="13039"/>
                    <a:pt x="11915" y="13703"/>
                  </a:cubicBezTo>
                  <a:cubicBezTo>
                    <a:pt x="11244" y="12321"/>
                    <a:pt x="10472" y="10987"/>
                    <a:pt x="9653" y="9686"/>
                  </a:cubicBezTo>
                  <a:cubicBezTo>
                    <a:pt x="8829" y="8387"/>
                    <a:pt x="7937" y="7129"/>
                    <a:pt x="6984" y="5922"/>
                  </a:cubicBezTo>
                  <a:cubicBezTo>
                    <a:pt x="6505" y="5320"/>
                    <a:pt x="5998" y="4736"/>
                    <a:pt x="5476" y="4170"/>
                  </a:cubicBezTo>
                  <a:cubicBezTo>
                    <a:pt x="4957" y="3601"/>
                    <a:pt x="4413" y="3054"/>
                    <a:pt x="3837" y="2543"/>
                  </a:cubicBezTo>
                  <a:cubicBezTo>
                    <a:pt x="2691" y="1512"/>
                    <a:pt x="1419" y="599"/>
                    <a:pt x="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40"/>
            <p:cNvSpPr/>
            <p:nvPr/>
          </p:nvSpPr>
          <p:spPr>
            <a:xfrm rot="10800000">
              <a:off x="7087479" y="1811841"/>
              <a:ext cx="123133" cy="50751"/>
            </a:xfrm>
            <a:custGeom>
              <a:avLst/>
              <a:gdLst/>
              <a:ahLst/>
              <a:cxnLst/>
              <a:rect l="l" t="t" r="r" b="b"/>
              <a:pathLst>
                <a:path w="3239" h="1335" extrusionOk="0">
                  <a:moveTo>
                    <a:pt x="3191" y="1"/>
                  </a:moveTo>
                  <a:lnTo>
                    <a:pt x="3039" y="59"/>
                  </a:lnTo>
                  <a:lnTo>
                    <a:pt x="0" y="1223"/>
                  </a:lnTo>
                  <a:cubicBezTo>
                    <a:pt x="29" y="1259"/>
                    <a:pt x="55" y="1299"/>
                    <a:pt x="84" y="1335"/>
                  </a:cubicBezTo>
                  <a:lnTo>
                    <a:pt x="3148" y="164"/>
                  </a:lnTo>
                  <a:lnTo>
                    <a:pt x="3238" y="128"/>
                  </a:lnTo>
                  <a:lnTo>
                    <a:pt x="319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40"/>
            <p:cNvSpPr/>
            <p:nvPr/>
          </p:nvSpPr>
          <p:spPr>
            <a:xfrm rot="10800000">
              <a:off x="7058397" y="1771810"/>
              <a:ext cx="119407" cy="60711"/>
            </a:xfrm>
            <a:custGeom>
              <a:avLst/>
              <a:gdLst/>
              <a:ahLst/>
              <a:cxnLst/>
              <a:rect l="l" t="t" r="r" b="b"/>
              <a:pathLst>
                <a:path w="3141" h="1597" extrusionOk="0">
                  <a:moveTo>
                    <a:pt x="3082" y="0"/>
                  </a:moveTo>
                  <a:cubicBezTo>
                    <a:pt x="3038" y="22"/>
                    <a:pt x="2991" y="44"/>
                    <a:pt x="2944" y="65"/>
                  </a:cubicBezTo>
                  <a:cubicBezTo>
                    <a:pt x="2074" y="486"/>
                    <a:pt x="772" y="1117"/>
                    <a:pt x="0" y="1491"/>
                  </a:cubicBezTo>
                  <a:cubicBezTo>
                    <a:pt x="29" y="1527"/>
                    <a:pt x="62" y="1563"/>
                    <a:pt x="94" y="1596"/>
                  </a:cubicBezTo>
                  <a:cubicBezTo>
                    <a:pt x="1023" y="1150"/>
                    <a:pt x="2622" y="374"/>
                    <a:pt x="3043" y="171"/>
                  </a:cubicBezTo>
                  <a:cubicBezTo>
                    <a:pt x="3093" y="145"/>
                    <a:pt x="3130" y="127"/>
                    <a:pt x="3140" y="124"/>
                  </a:cubicBezTo>
                  <a:lnTo>
                    <a:pt x="308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40"/>
            <p:cNvSpPr/>
            <p:nvPr/>
          </p:nvSpPr>
          <p:spPr>
            <a:xfrm rot="10800000">
              <a:off x="6963433" y="1745808"/>
              <a:ext cx="27599" cy="59685"/>
            </a:xfrm>
            <a:custGeom>
              <a:avLst/>
              <a:gdLst/>
              <a:ahLst/>
              <a:cxnLst/>
              <a:rect l="l" t="t" r="r" b="b"/>
              <a:pathLst>
                <a:path w="726" h="1570" extrusionOk="0">
                  <a:moveTo>
                    <a:pt x="639" y="0"/>
                  </a:moveTo>
                  <a:lnTo>
                    <a:pt x="73" y="1338"/>
                  </a:lnTo>
                  <a:lnTo>
                    <a:pt x="1" y="1516"/>
                  </a:lnTo>
                  <a:lnTo>
                    <a:pt x="127" y="1570"/>
                  </a:lnTo>
                  <a:lnTo>
                    <a:pt x="175" y="1465"/>
                  </a:lnTo>
                  <a:lnTo>
                    <a:pt x="726" y="142"/>
                  </a:lnTo>
                  <a:cubicBezTo>
                    <a:pt x="697" y="94"/>
                    <a:pt x="667" y="47"/>
                    <a:pt x="63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40"/>
            <p:cNvSpPr/>
            <p:nvPr/>
          </p:nvSpPr>
          <p:spPr>
            <a:xfrm rot="10800000">
              <a:off x="6297246" y="913339"/>
              <a:ext cx="499983" cy="418401"/>
            </a:xfrm>
            <a:custGeom>
              <a:avLst/>
              <a:gdLst/>
              <a:ahLst/>
              <a:cxnLst/>
              <a:rect l="l" t="t" r="r" b="b"/>
              <a:pathLst>
                <a:path w="13152" h="11006" extrusionOk="0">
                  <a:moveTo>
                    <a:pt x="13151" y="0"/>
                  </a:moveTo>
                  <a:cubicBezTo>
                    <a:pt x="11781" y="464"/>
                    <a:pt x="10497" y="1168"/>
                    <a:pt x="9283" y="1955"/>
                  </a:cubicBezTo>
                  <a:cubicBezTo>
                    <a:pt x="8982" y="2158"/>
                    <a:pt x="8684" y="2361"/>
                    <a:pt x="8387" y="2571"/>
                  </a:cubicBezTo>
                  <a:cubicBezTo>
                    <a:pt x="8097" y="2785"/>
                    <a:pt x="7814" y="3010"/>
                    <a:pt x="7524" y="3231"/>
                  </a:cubicBezTo>
                  <a:cubicBezTo>
                    <a:pt x="7234" y="3448"/>
                    <a:pt x="6959" y="3681"/>
                    <a:pt x="6679" y="3913"/>
                  </a:cubicBezTo>
                  <a:cubicBezTo>
                    <a:pt x="6404" y="4149"/>
                    <a:pt x="6121" y="4373"/>
                    <a:pt x="5856" y="4620"/>
                  </a:cubicBezTo>
                  <a:lnTo>
                    <a:pt x="5055" y="5352"/>
                  </a:lnTo>
                  <a:lnTo>
                    <a:pt x="4275" y="6110"/>
                  </a:lnTo>
                  <a:cubicBezTo>
                    <a:pt x="4014" y="6360"/>
                    <a:pt x="3768" y="6625"/>
                    <a:pt x="3514" y="6882"/>
                  </a:cubicBezTo>
                  <a:cubicBezTo>
                    <a:pt x="3257" y="7136"/>
                    <a:pt x="3013" y="7404"/>
                    <a:pt x="2770" y="7673"/>
                  </a:cubicBezTo>
                  <a:cubicBezTo>
                    <a:pt x="1799" y="8739"/>
                    <a:pt x="856" y="9841"/>
                    <a:pt x="0" y="11005"/>
                  </a:cubicBezTo>
                  <a:cubicBezTo>
                    <a:pt x="476" y="10458"/>
                    <a:pt x="951" y="9918"/>
                    <a:pt x="1440" y="9392"/>
                  </a:cubicBezTo>
                  <a:cubicBezTo>
                    <a:pt x="1683" y="9123"/>
                    <a:pt x="1925" y="8859"/>
                    <a:pt x="2176" y="8597"/>
                  </a:cubicBezTo>
                  <a:cubicBezTo>
                    <a:pt x="2419" y="8333"/>
                    <a:pt x="2669" y="8072"/>
                    <a:pt x="2923" y="7814"/>
                  </a:cubicBezTo>
                  <a:cubicBezTo>
                    <a:pt x="3931" y="6788"/>
                    <a:pt x="4949" y="5766"/>
                    <a:pt x="6037" y="4823"/>
                  </a:cubicBezTo>
                  <a:cubicBezTo>
                    <a:pt x="7111" y="3866"/>
                    <a:pt x="8221" y="2948"/>
                    <a:pt x="9402" y="2129"/>
                  </a:cubicBezTo>
                  <a:cubicBezTo>
                    <a:pt x="9689" y="1908"/>
                    <a:pt x="10001" y="1730"/>
                    <a:pt x="10298" y="1530"/>
                  </a:cubicBezTo>
                  <a:lnTo>
                    <a:pt x="10751" y="1237"/>
                  </a:lnTo>
                  <a:lnTo>
                    <a:pt x="11223" y="973"/>
                  </a:lnTo>
                  <a:lnTo>
                    <a:pt x="11690" y="707"/>
                  </a:lnTo>
                  <a:cubicBezTo>
                    <a:pt x="11846" y="617"/>
                    <a:pt x="12003" y="526"/>
                    <a:pt x="12169" y="457"/>
                  </a:cubicBezTo>
                  <a:lnTo>
                    <a:pt x="13151"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40"/>
            <p:cNvSpPr/>
            <p:nvPr/>
          </p:nvSpPr>
          <p:spPr>
            <a:xfrm rot="10800000">
              <a:off x="6486336" y="1220620"/>
              <a:ext cx="5132" cy="83445"/>
            </a:xfrm>
            <a:custGeom>
              <a:avLst/>
              <a:gdLst/>
              <a:ahLst/>
              <a:cxnLst/>
              <a:rect l="l" t="t" r="r" b="b"/>
              <a:pathLst>
                <a:path w="135" h="2195" extrusionOk="0">
                  <a:moveTo>
                    <a:pt x="134" y="1"/>
                  </a:moveTo>
                  <a:cubicBezTo>
                    <a:pt x="91" y="30"/>
                    <a:pt x="44" y="59"/>
                    <a:pt x="0" y="88"/>
                  </a:cubicBezTo>
                  <a:lnTo>
                    <a:pt x="0" y="2195"/>
                  </a:lnTo>
                  <a:lnTo>
                    <a:pt x="134" y="2195"/>
                  </a:lnTo>
                  <a:lnTo>
                    <a:pt x="134"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40"/>
            <p:cNvSpPr/>
            <p:nvPr/>
          </p:nvSpPr>
          <p:spPr>
            <a:xfrm rot="10800000">
              <a:off x="6516558" y="1196632"/>
              <a:ext cx="10796" cy="81202"/>
            </a:xfrm>
            <a:custGeom>
              <a:avLst/>
              <a:gdLst/>
              <a:ahLst/>
              <a:cxnLst/>
              <a:rect l="l" t="t" r="r" b="b"/>
              <a:pathLst>
                <a:path w="284" h="2136" extrusionOk="0">
                  <a:moveTo>
                    <a:pt x="131" y="0"/>
                  </a:moveTo>
                  <a:cubicBezTo>
                    <a:pt x="88" y="33"/>
                    <a:pt x="44" y="69"/>
                    <a:pt x="1" y="105"/>
                  </a:cubicBezTo>
                  <a:lnTo>
                    <a:pt x="139" y="2035"/>
                  </a:lnTo>
                  <a:lnTo>
                    <a:pt x="150" y="2136"/>
                  </a:lnTo>
                  <a:lnTo>
                    <a:pt x="284" y="2125"/>
                  </a:lnTo>
                  <a:lnTo>
                    <a:pt x="273" y="1933"/>
                  </a:lnTo>
                  <a:lnTo>
                    <a:pt x="131"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40"/>
            <p:cNvSpPr/>
            <p:nvPr/>
          </p:nvSpPr>
          <p:spPr>
            <a:xfrm rot="10800000">
              <a:off x="6478923" y="1092127"/>
              <a:ext cx="112222" cy="45695"/>
            </a:xfrm>
            <a:custGeom>
              <a:avLst/>
              <a:gdLst/>
              <a:ahLst/>
              <a:cxnLst/>
              <a:rect l="l" t="t" r="r" b="b"/>
              <a:pathLst>
                <a:path w="2952" h="1202" extrusionOk="0">
                  <a:moveTo>
                    <a:pt x="65" y="1"/>
                  </a:moveTo>
                  <a:lnTo>
                    <a:pt x="0" y="121"/>
                  </a:lnTo>
                  <a:cubicBezTo>
                    <a:pt x="11" y="124"/>
                    <a:pt x="51" y="143"/>
                    <a:pt x="112" y="164"/>
                  </a:cubicBezTo>
                  <a:cubicBezTo>
                    <a:pt x="544" y="338"/>
                    <a:pt x="2092" y="926"/>
                    <a:pt x="2818" y="1202"/>
                  </a:cubicBezTo>
                  <a:cubicBezTo>
                    <a:pt x="2861" y="1169"/>
                    <a:pt x="2905" y="1136"/>
                    <a:pt x="2952" y="1107"/>
                  </a:cubicBezTo>
                  <a:cubicBezTo>
                    <a:pt x="1951" y="727"/>
                    <a:pt x="678" y="240"/>
                    <a:pt x="229" y="66"/>
                  </a:cubicBezTo>
                  <a:cubicBezTo>
                    <a:pt x="134" y="30"/>
                    <a:pt x="80" y="5"/>
                    <a:pt x="6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40"/>
            <p:cNvSpPr/>
            <p:nvPr/>
          </p:nvSpPr>
          <p:spPr>
            <a:xfrm rot="10800000">
              <a:off x="6038929" y="34491"/>
              <a:ext cx="670750" cy="497930"/>
            </a:xfrm>
            <a:custGeom>
              <a:avLst/>
              <a:gdLst/>
              <a:ahLst/>
              <a:cxnLst/>
              <a:rect l="l" t="t" r="r" b="b"/>
              <a:pathLst>
                <a:path w="17644" h="13098" extrusionOk="0">
                  <a:moveTo>
                    <a:pt x="17644" y="1"/>
                  </a:moveTo>
                  <a:cubicBezTo>
                    <a:pt x="15997" y="821"/>
                    <a:pt x="14399" y="1731"/>
                    <a:pt x="12850" y="2725"/>
                  </a:cubicBezTo>
                  <a:cubicBezTo>
                    <a:pt x="11305" y="3721"/>
                    <a:pt x="9797" y="4777"/>
                    <a:pt x="8329" y="5883"/>
                  </a:cubicBezTo>
                  <a:cubicBezTo>
                    <a:pt x="6871" y="7003"/>
                    <a:pt x="5436" y="8152"/>
                    <a:pt x="4043" y="9352"/>
                  </a:cubicBezTo>
                  <a:cubicBezTo>
                    <a:pt x="2654" y="10557"/>
                    <a:pt x="1291" y="11792"/>
                    <a:pt x="0" y="13098"/>
                  </a:cubicBezTo>
                  <a:cubicBezTo>
                    <a:pt x="685" y="12489"/>
                    <a:pt x="1371" y="11879"/>
                    <a:pt x="2074" y="11289"/>
                  </a:cubicBezTo>
                  <a:cubicBezTo>
                    <a:pt x="2767" y="10687"/>
                    <a:pt x="3470" y="10095"/>
                    <a:pt x="4177" y="9516"/>
                  </a:cubicBezTo>
                  <a:cubicBezTo>
                    <a:pt x="5595" y="8348"/>
                    <a:pt x="7027" y="7202"/>
                    <a:pt x="8492" y="6100"/>
                  </a:cubicBezTo>
                  <a:cubicBezTo>
                    <a:pt x="9946" y="4979"/>
                    <a:pt x="11450" y="3932"/>
                    <a:pt x="12966" y="2899"/>
                  </a:cubicBezTo>
                  <a:cubicBezTo>
                    <a:pt x="13728" y="2394"/>
                    <a:pt x="14493" y="1883"/>
                    <a:pt x="15279" y="1411"/>
                  </a:cubicBezTo>
                  <a:cubicBezTo>
                    <a:pt x="16048" y="908"/>
                    <a:pt x="16857" y="476"/>
                    <a:pt x="1764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40"/>
            <p:cNvSpPr/>
            <p:nvPr/>
          </p:nvSpPr>
          <p:spPr>
            <a:xfrm rot="10800000">
              <a:off x="6328951" y="347779"/>
              <a:ext cx="11063" cy="98461"/>
            </a:xfrm>
            <a:custGeom>
              <a:avLst/>
              <a:gdLst/>
              <a:ahLst/>
              <a:cxnLst/>
              <a:rect l="l" t="t" r="r" b="b"/>
              <a:pathLst>
                <a:path w="291" h="2590" extrusionOk="0">
                  <a:moveTo>
                    <a:pt x="131" y="1"/>
                  </a:moveTo>
                  <a:cubicBezTo>
                    <a:pt x="88" y="29"/>
                    <a:pt x="44" y="66"/>
                    <a:pt x="1" y="98"/>
                  </a:cubicBezTo>
                  <a:lnTo>
                    <a:pt x="153" y="2484"/>
                  </a:lnTo>
                  <a:lnTo>
                    <a:pt x="157" y="2590"/>
                  </a:lnTo>
                  <a:lnTo>
                    <a:pt x="291" y="2578"/>
                  </a:lnTo>
                  <a:lnTo>
                    <a:pt x="280" y="2394"/>
                  </a:lnTo>
                  <a:lnTo>
                    <a:pt x="13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40"/>
            <p:cNvSpPr/>
            <p:nvPr/>
          </p:nvSpPr>
          <p:spPr>
            <a:xfrm rot="10800000">
              <a:off x="6374418" y="311398"/>
              <a:ext cx="16461" cy="94165"/>
            </a:xfrm>
            <a:custGeom>
              <a:avLst/>
              <a:gdLst/>
              <a:ahLst/>
              <a:cxnLst/>
              <a:rect l="l" t="t" r="r" b="b"/>
              <a:pathLst>
                <a:path w="433" h="2477" extrusionOk="0">
                  <a:moveTo>
                    <a:pt x="127" y="0"/>
                  </a:moveTo>
                  <a:cubicBezTo>
                    <a:pt x="87" y="36"/>
                    <a:pt x="44" y="73"/>
                    <a:pt x="0" y="106"/>
                  </a:cubicBezTo>
                  <a:lnTo>
                    <a:pt x="273" y="2303"/>
                  </a:lnTo>
                  <a:lnTo>
                    <a:pt x="295" y="2477"/>
                  </a:lnTo>
                  <a:lnTo>
                    <a:pt x="432" y="2462"/>
                  </a:lnTo>
                  <a:lnTo>
                    <a:pt x="400" y="2208"/>
                  </a:lnTo>
                  <a:lnTo>
                    <a:pt x="12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40"/>
            <p:cNvSpPr/>
            <p:nvPr/>
          </p:nvSpPr>
          <p:spPr>
            <a:xfrm rot="10800000">
              <a:off x="6295877" y="254868"/>
              <a:ext cx="128493" cy="26383"/>
            </a:xfrm>
            <a:custGeom>
              <a:avLst/>
              <a:gdLst/>
              <a:ahLst/>
              <a:cxnLst/>
              <a:rect l="l" t="t" r="r" b="b"/>
              <a:pathLst>
                <a:path w="3380" h="694" extrusionOk="0">
                  <a:moveTo>
                    <a:pt x="26" y="1"/>
                  </a:moveTo>
                  <a:lnTo>
                    <a:pt x="1" y="135"/>
                  </a:lnTo>
                  <a:lnTo>
                    <a:pt x="120" y="156"/>
                  </a:lnTo>
                  <a:lnTo>
                    <a:pt x="3213" y="693"/>
                  </a:lnTo>
                  <a:cubicBezTo>
                    <a:pt x="3268" y="657"/>
                    <a:pt x="3326" y="621"/>
                    <a:pt x="3380" y="585"/>
                  </a:cubicBezTo>
                  <a:lnTo>
                    <a:pt x="269" y="44"/>
                  </a:lnTo>
                  <a:lnTo>
                    <a:pt x="2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40"/>
            <p:cNvSpPr/>
            <p:nvPr/>
          </p:nvSpPr>
          <p:spPr>
            <a:xfrm rot="10800000">
              <a:off x="6764953" y="465210"/>
              <a:ext cx="518573" cy="343130"/>
            </a:xfrm>
            <a:custGeom>
              <a:avLst/>
              <a:gdLst/>
              <a:ahLst/>
              <a:cxnLst/>
              <a:rect l="l" t="t" r="r" b="b"/>
              <a:pathLst>
                <a:path w="13641" h="9026" extrusionOk="0">
                  <a:moveTo>
                    <a:pt x="0" y="0"/>
                  </a:moveTo>
                  <a:lnTo>
                    <a:pt x="486" y="171"/>
                  </a:lnTo>
                  <a:cubicBezTo>
                    <a:pt x="646" y="228"/>
                    <a:pt x="809" y="275"/>
                    <a:pt x="961" y="355"/>
                  </a:cubicBezTo>
                  <a:cubicBezTo>
                    <a:pt x="1269" y="504"/>
                    <a:pt x="1588" y="631"/>
                    <a:pt x="1882" y="802"/>
                  </a:cubicBezTo>
                  <a:cubicBezTo>
                    <a:pt x="2183" y="965"/>
                    <a:pt x="2487" y="1120"/>
                    <a:pt x="2781" y="1291"/>
                  </a:cubicBezTo>
                  <a:lnTo>
                    <a:pt x="3659" y="1820"/>
                  </a:lnTo>
                  <a:cubicBezTo>
                    <a:pt x="4812" y="2553"/>
                    <a:pt x="5946" y="3314"/>
                    <a:pt x="7056" y="4116"/>
                  </a:cubicBezTo>
                  <a:cubicBezTo>
                    <a:pt x="8173" y="4902"/>
                    <a:pt x="9268" y="5726"/>
                    <a:pt x="10363" y="6545"/>
                  </a:cubicBezTo>
                  <a:lnTo>
                    <a:pt x="13641" y="9025"/>
                  </a:lnTo>
                  <a:lnTo>
                    <a:pt x="13641" y="9025"/>
                  </a:lnTo>
                  <a:lnTo>
                    <a:pt x="12082" y="7680"/>
                  </a:lnTo>
                  <a:cubicBezTo>
                    <a:pt x="11556" y="7245"/>
                    <a:pt x="11023" y="6810"/>
                    <a:pt x="10490" y="6378"/>
                  </a:cubicBezTo>
                  <a:cubicBezTo>
                    <a:pt x="9420" y="5523"/>
                    <a:pt x="8321" y="4703"/>
                    <a:pt x="7212" y="3895"/>
                  </a:cubicBezTo>
                  <a:cubicBezTo>
                    <a:pt x="6088" y="3108"/>
                    <a:pt x="4949" y="2339"/>
                    <a:pt x="3767" y="1642"/>
                  </a:cubicBezTo>
                  <a:cubicBezTo>
                    <a:pt x="2578" y="965"/>
                    <a:pt x="1346" y="297"/>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40"/>
            <p:cNvSpPr/>
            <p:nvPr/>
          </p:nvSpPr>
          <p:spPr>
            <a:xfrm rot="10800000">
              <a:off x="7113938" y="689350"/>
              <a:ext cx="98613" cy="38624"/>
            </a:xfrm>
            <a:custGeom>
              <a:avLst/>
              <a:gdLst/>
              <a:ahLst/>
              <a:cxnLst/>
              <a:rect l="l" t="t" r="r" b="b"/>
              <a:pathLst>
                <a:path w="2594" h="1016" extrusionOk="0">
                  <a:moveTo>
                    <a:pt x="2546" y="0"/>
                  </a:moveTo>
                  <a:cubicBezTo>
                    <a:pt x="2484" y="22"/>
                    <a:pt x="2419" y="47"/>
                    <a:pt x="2354" y="69"/>
                  </a:cubicBezTo>
                  <a:cubicBezTo>
                    <a:pt x="1603" y="341"/>
                    <a:pt x="689" y="671"/>
                    <a:pt x="1" y="914"/>
                  </a:cubicBezTo>
                  <a:cubicBezTo>
                    <a:pt x="44" y="950"/>
                    <a:pt x="84" y="983"/>
                    <a:pt x="128" y="1016"/>
                  </a:cubicBezTo>
                  <a:cubicBezTo>
                    <a:pt x="860" y="755"/>
                    <a:pt x="1792" y="417"/>
                    <a:pt x="2499" y="163"/>
                  </a:cubicBezTo>
                  <a:cubicBezTo>
                    <a:pt x="2531" y="152"/>
                    <a:pt x="2564" y="141"/>
                    <a:pt x="2593" y="131"/>
                  </a:cubicBezTo>
                  <a:lnTo>
                    <a:pt x="254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40"/>
            <p:cNvSpPr/>
            <p:nvPr/>
          </p:nvSpPr>
          <p:spPr>
            <a:xfrm rot="10800000">
              <a:off x="7066532" y="656429"/>
              <a:ext cx="99829" cy="40563"/>
            </a:xfrm>
            <a:custGeom>
              <a:avLst/>
              <a:gdLst/>
              <a:ahLst/>
              <a:cxnLst/>
              <a:rect l="l" t="t" r="r" b="b"/>
              <a:pathLst>
                <a:path w="2626" h="1067" extrusionOk="0">
                  <a:moveTo>
                    <a:pt x="2578" y="0"/>
                  </a:moveTo>
                  <a:lnTo>
                    <a:pt x="2382" y="77"/>
                  </a:lnTo>
                  <a:lnTo>
                    <a:pt x="1" y="973"/>
                  </a:lnTo>
                  <a:cubicBezTo>
                    <a:pt x="48" y="1006"/>
                    <a:pt x="91" y="1034"/>
                    <a:pt x="138" y="1067"/>
                  </a:cubicBezTo>
                  <a:lnTo>
                    <a:pt x="2520" y="171"/>
                  </a:lnTo>
                  <a:lnTo>
                    <a:pt x="2625" y="131"/>
                  </a:lnTo>
                  <a:lnTo>
                    <a:pt x="257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40"/>
            <p:cNvSpPr/>
            <p:nvPr/>
          </p:nvSpPr>
          <p:spPr>
            <a:xfrm rot="10800000">
              <a:off x="6982897" y="636698"/>
              <a:ext cx="7451" cy="59457"/>
            </a:xfrm>
            <a:custGeom>
              <a:avLst/>
              <a:gdLst/>
              <a:ahLst/>
              <a:cxnLst/>
              <a:rect l="l" t="t" r="r" b="b"/>
              <a:pathLst>
                <a:path w="196" h="1564" extrusionOk="0">
                  <a:moveTo>
                    <a:pt x="0" y="0"/>
                  </a:moveTo>
                  <a:lnTo>
                    <a:pt x="51" y="1342"/>
                  </a:lnTo>
                  <a:lnTo>
                    <a:pt x="58" y="1563"/>
                  </a:lnTo>
                  <a:lnTo>
                    <a:pt x="196" y="1560"/>
                  </a:lnTo>
                  <a:lnTo>
                    <a:pt x="189" y="1447"/>
                  </a:lnTo>
                  <a:lnTo>
                    <a:pt x="142" y="117"/>
                  </a:lnTo>
                  <a:cubicBezTo>
                    <a:pt x="95" y="80"/>
                    <a:pt x="48" y="37"/>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76" name="Google Shape;2676;p40"/>
            <p:cNvGrpSpPr/>
            <p:nvPr/>
          </p:nvGrpSpPr>
          <p:grpSpPr>
            <a:xfrm>
              <a:off x="5284506" y="-407"/>
              <a:ext cx="640299" cy="2640535"/>
              <a:chOff x="7099616" y="-395"/>
              <a:chExt cx="390379" cy="1609886"/>
            </a:xfrm>
          </p:grpSpPr>
          <p:sp>
            <p:nvSpPr>
              <p:cNvPr id="2677" name="Google Shape;2677;p40"/>
              <p:cNvSpPr/>
              <p:nvPr/>
            </p:nvSpPr>
            <p:spPr>
              <a:xfrm rot="10800000">
                <a:off x="7108772" y="1278864"/>
                <a:ext cx="381224" cy="330627"/>
              </a:xfrm>
              <a:custGeom>
                <a:avLst/>
                <a:gdLst/>
                <a:ahLst/>
                <a:cxnLst/>
                <a:rect l="l" t="t" r="r" b="b"/>
                <a:pathLst>
                  <a:path w="16448" h="14265" extrusionOk="0">
                    <a:moveTo>
                      <a:pt x="8433" y="0"/>
                    </a:moveTo>
                    <a:cubicBezTo>
                      <a:pt x="6328" y="0"/>
                      <a:pt x="7854" y="11404"/>
                      <a:pt x="7854" y="11404"/>
                    </a:cubicBezTo>
                    <a:cubicBezTo>
                      <a:pt x="7854" y="11404"/>
                      <a:pt x="4041" y="536"/>
                      <a:pt x="2032" y="536"/>
                    </a:cubicBezTo>
                    <a:cubicBezTo>
                      <a:pt x="2023" y="536"/>
                      <a:pt x="2014" y="537"/>
                      <a:pt x="2005" y="537"/>
                    </a:cubicBezTo>
                    <a:cubicBezTo>
                      <a:pt x="0" y="631"/>
                      <a:pt x="5272" y="12081"/>
                      <a:pt x="8778" y="14265"/>
                    </a:cubicBezTo>
                    <a:cubicBezTo>
                      <a:pt x="8778" y="14265"/>
                      <a:pt x="16447" y="1893"/>
                      <a:pt x="14391" y="1262"/>
                    </a:cubicBezTo>
                    <a:cubicBezTo>
                      <a:pt x="14331" y="1244"/>
                      <a:pt x="14270" y="1235"/>
                      <a:pt x="14209" y="1235"/>
                    </a:cubicBezTo>
                    <a:cubicBezTo>
                      <a:pt x="12170" y="1235"/>
                      <a:pt x="9464" y="11106"/>
                      <a:pt x="9464" y="11106"/>
                    </a:cubicBezTo>
                    <a:cubicBezTo>
                      <a:pt x="9464" y="11106"/>
                      <a:pt x="10544" y="0"/>
                      <a:pt x="84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40"/>
              <p:cNvSpPr/>
              <p:nvPr/>
            </p:nvSpPr>
            <p:spPr>
              <a:xfrm rot="10800000">
                <a:off x="7227116" y="-395"/>
                <a:ext cx="73125" cy="1307535"/>
              </a:xfrm>
              <a:custGeom>
                <a:avLst/>
                <a:gdLst/>
                <a:ahLst/>
                <a:cxnLst/>
                <a:rect l="l" t="t" r="r" b="b"/>
                <a:pathLst>
                  <a:path w="3155" h="56414" extrusionOk="0">
                    <a:moveTo>
                      <a:pt x="283" y="1"/>
                    </a:moveTo>
                    <a:cubicBezTo>
                      <a:pt x="276" y="1"/>
                      <a:pt x="269" y="1"/>
                      <a:pt x="261" y="2"/>
                    </a:cubicBezTo>
                    <a:cubicBezTo>
                      <a:pt x="112" y="12"/>
                      <a:pt x="0" y="142"/>
                      <a:pt x="15" y="295"/>
                    </a:cubicBezTo>
                    <a:cubicBezTo>
                      <a:pt x="40" y="632"/>
                      <a:pt x="2611" y="33610"/>
                      <a:pt x="943" y="56414"/>
                    </a:cubicBezTo>
                    <a:lnTo>
                      <a:pt x="1491" y="56414"/>
                    </a:lnTo>
                    <a:cubicBezTo>
                      <a:pt x="3155" y="33566"/>
                      <a:pt x="584" y="585"/>
                      <a:pt x="559" y="251"/>
                    </a:cubicBezTo>
                    <a:cubicBezTo>
                      <a:pt x="548" y="106"/>
                      <a:pt x="429" y="1"/>
                      <a:pt x="2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40"/>
              <p:cNvSpPr/>
              <p:nvPr/>
            </p:nvSpPr>
            <p:spPr>
              <a:xfrm rot="10800000">
                <a:off x="7265590" y="1254481"/>
                <a:ext cx="57434" cy="57596"/>
              </a:xfrm>
              <a:custGeom>
                <a:avLst/>
                <a:gdLst/>
                <a:ahLst/>
                <a:cxnLst/>
                <a:rect l="l" t="t" r="r" b="b"/>
                <a:pathLst>
                  <a:path w="2478" h="2485" extrusionOk="0">
                    <a:moveTo>
                      <a:pt x="1" y="0"/>
                    </a:moveTo>
                    <a:cubicBezTo>
                      <a:pt x="1" y="0"/>
                      <a:pt x="308" y="2484"/>
                      <a:pt x="1284" y="2484"/>
                    </a:cubicBezTo>
                    <a:cubicBezTo>
                      <a:pt x="1285" y="2484"/>
                      <a:pt x="1286" y="2484"/>
                      <a:pt x="1288" y="2484"/>
                    </a:cubicBezTo>
                    <a:cubicBezTo>
                      <a:pt x="2267" y="2481"/>
                      <a:pt x="2477" y="0"/>
                      <a:pt x="24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40"/>
              <p:cNvSpPr/>
              <p:nvPr/>
            </p:nvSpPr>
            <p:spPr>
              <a:xfrm rot="10800000">
                <a:off x="7099616" y="1091195"/>
                <a:ext cx="183056" cy="196870"/>
              </a:xfrm>
              <a:custGeom>
                <a:avLst/>
                <a:gdLst/>
                <a:ahLst/>
                <a:cxnLst/>
                <a:rect l="l" t="t" r="r" b="b"/>
                <a:pathLst>
                  <a:path w="7898" h="8494" extrusionOk="0">
                    <a:moveTo>
                      <a:pt x="7897" y="1"/>
                    </a:moveTo>
                    <a:lnTo>
                      <a:pt x="7897" y="1"/>
                    </a:lnTo>
                    <a:cubicBezTo>
                      <a:pt x="2306" y="672"/>
                      <a:pt x="0" y="8493"/>
                      <a:pt x="0" y="8493"/>
                    </a:cubicBezTo>
                    <a:cubicBezTo>
                      <a:pt x="6247" y="6176"/>
                      <a:pt x="7897" y="1"/>
                      <a:pt x="789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40"/>
              <p:cNvSpPr/>
              <p:nvPr/>
            </p:nvSpPr>
            <p:spPr>
              <a:xfrm rot="10800000">
                <a:off x="7267375" y="786203"/>
                <a:ext cx="208343" cy="178953"/>
              </a:xfrm>
              <a:custGeom>
                <a:avLst/>
                <a:gdLst/>
                <a:ahLst/>
                <a:cxnLst/>
                <a:rect l="l" t="t" r="r" b="b"/>
                <a:pathLst>
                  <a:path w="8989" h="7721" extrusionOk="0">
                    <a:moveTo>
                      <a:pt x="0" y="0"/>
                    </a:moveTo>
                    <a:cubicBezTo>
                      <a:pt x="0" y="0"/>
                      <a:pt x="2360" y="7720"/>
                      <a:pt x="8925" y="7720"/>
                    </a:cubicBezTo>
                    <a:cubicBezTo>
                      <a:pt x="8946" y="7720"/>
                      <a:pt x="8967" y="7720"/>
                      <a:pt x="8989" y="7720"/>
                    </a:cubicBezTo>
                    <a:cubicBezTo>
                      <a:pt x="8989" y="7720"/>
                      <a:pt x="5759" y="54"/>
                      <a:pt x="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40"/>
              <p:cNvSpPr/>
              <p:nvPr/>
            </p:nvSpPr>
            <p:spPr>
              <a:xfrm rot="10800000">
                <a:off x="7107103" y="786203"/>
                <a:ext cx="165997" cy="221809"/>
              </a:xfrm>
              <a:custGeom>
                <a:avLst/>
                <a:gdLst/>
                <a:ahLst/>
                <a:cxnLst/>
                <a:rect l="l" t="t" r="r" b="b"/>
                <a:pathLst>
                  <a:path w="7162" h="9570" extrusionOk="0">
                    <a:moveTo>
                      <a:pt x="7162" y="0"/>
                    </a:moveTo>
                    <a:lnTo>
                      <a:pt x="7162" y="0"/>
                    </a:lnTo>
                    <a:cubicBezTo>
                      <a:pt x="482" y="2715"/>
                      <a:pt x="1" y="9569"/>
                      <a:pt x="319" y="9569"/>
                    </a:cubicBezTo>
                    <a:cubicBezTo>
                      <a:pt x="321" y="9569"/>
                      <a:pt x="322" y="9569"/>
                      <a:pt x="323" y="9569"/>
                    </a:cubicBezTo>
                    <a:cubicBezTo>
                      <a:pt x="5893" y="8590"/>
                      <a:pt x="7162" y="0"/>
                      <a:pt x="71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40"/>
              <p:cNvSpPr/>
              <p:nvPr/>
            </p:nvSpPr>
            <p:spPr>
              <a:xfrm rot="10800000">
                <a:off x="7278454" y="1093907"/>
                <a:ext cx="164236" cy="196823"/>
              </a:xfrm>
              <a:custGeom>
                <a:avLst/>
                <a:gdLst/>
                <a:ahLst/>
                <a:cxnLst/>
                <a:rect l="l" t="t" r="r" b="b"/>
                <a:pathLst>
                  <a:path w="7086" h="8492" extrusionOk="0">
                    <a:moveTo>
                      <a:pt x="1" y="0"/>
                    </a:moveTo>
                    <a:cubicBezTo>
                      <a:pt x="1" y="0"/>
                      <a:pt x="809" y="7361"/>
                      <a:pt x="7085" y="8492"/>
                    </a:cubicBezTo>
                    <a:cubicBezTo>
                      <a:pt x="7085" y="8492"/>
                      <a:pt x="4921" y="1494"/>
                      <a:pt x="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40"/>
              <p:cNvSpPr/>
              <p:nvPr/>
            </p:nvSpPr>
            <p:spPr>
              <a:xfrm rot="10800000">
                <a:off x="7113569" y="504457"/>
                <a:ext cx="146505" cy="150515"/>
              </a:xfrm>
              <a:custGeom>
                <a:avLst/>
                <a:gdLst/>
                <a:ahLst/>
                <a:cxnLst/>
                <a:rect l="l" t="t" r="r" b="b"/>
                <a:pathLst>
                  <a:path w="6321" h="6494" extrusionOk="0">
                    <a:moveTo>
                      <a:pt x="6320" y="0"/>
                    </a:moveTo>
                    <a:cubicBezTo>
                      <a:pt x="1400" y="1490"/>
                      <a:pt x="1" y="6484"/>
                      <a:pt x="1" y="6484"/>
                    </a:cubicBezTo>
                    <a:cubicBezTo>
                      <a:pt x="110" y="6490"/>
                      <a:pt x="217" y="6494"/>
                      <a:pt x="323" y="6494"/>
                    </a:cubicBezTo>
                    <a:cubicBezTo>
                      <a:pt x="4979" y="6494"/>
                      <a:pt x="6320" y="1"/>
                      <a:pt x="632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40"/>
              <p:cNvSpPr/>
              <p:nvPr/>
            </p:nvSpPr>
            <p:spPr>
              <a:xfrm rot="10800000">
                <a:off x="7260051" y="504642"/>
                <a:ext cx="189105" cy="186139"/>
              </a:xfrm>
              <a:custGeom>
                <a:avLst/>
                <a:gdLst/>
                <a:ahLst/>
                <a:cxnLst/>
                <a:rect l="l" t="t" r="r" b="b"/>
                <a:pathLst>
                  <a:path w="8159" h="8031" extrusionOk="0">
                    <a:moveTo>
                      <a:pt x="0" y="1"/>
                    </a:moveTo>
                    <a:cubicBezTo>
                      <a:pt x="0" y="1"/>
                      <a:pt x="1584" y="8031"/>
                      <a:pt x="7979" y="8031"/>
                    </a:cubicBezTo>
                    <a:cubicBezTo>
                      <a:pt x="8038" y="8031"/>
                      <a:pt x="8098" y="8030"/>
                      <a:pt x="8159" y="8029"/>
                    </a:cubicBezTo>
                    <a:cubicBezTo>
                      <a:pt x="8159" y="8029"/>
                      <a:pt x="5983" y="566"/>
                      <a:pt x="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40"/>
              <p:cNvSpPr/>
              <p:nvPr/>
            </p:nvSpPr>
            <p:spPr>
              <a:xfrm rot="10800000">
                <a:off x="7260978" y="252680"/>
                <a:ext cx="225749" cy="165256"/>
              </a:xfrm>
              <a:custGeom>
                <a:avLst/>
                <a:gdLst/>
                <a:ahLst/>
                <a:cxnLst/>
                <a:rect l="l" t="t" r="r" b="b"/>
                <a:pathLst>
                  <a:path w="9740" h="7130" extrusionOk="0">
                    <a:moveTo>
                      <a:pt x="292" y="0"/>
                    </a:moveTo>
                    <a:cubicBezTo>
                      <a:pt x="195" y="0"/>
                      <a:pt x="98" y="2"/>
                      <a:pt x="0" y="6"/>
                    </a:cubicBezTo>
                    <a:cubicBezTo>
                      <a:pt x="0" y="6"/>
                      <a:pt x="2873" y="7129"/>
                      <a:pt x="8594" y="7129"/>
                    </a:cubicBezTo>
                    <a:cubicBezTo>
                      <a:pt x="8964" y="7129"/>
                      <a:pt x="9346" y="7100"/>
                      <a:pt x="9740" y="7036"/>
                    </a:cubicBezTo>
                    <a:cubicBezTo>
                      <a:pt x="9740" y="7036"/>
                      <a:pt x="6353" y="0"/>
                      <a:pt x="29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40"/>
              <p:cNvSpPr/>
              <p:nvPr/>
            </p:nvSpPr>
            <p:spPr>
              <a:xfrm rot="10800000">
                <a:off x="7107103" y="254349"/>
                <a:ext cx="153899" cy="181781"/>
              </a:xfrm>
              <a:custGeom>
                <a:avLst/>
                <a:gdLst/>
                <a:ahLst/>
                <a:cxnLst/>
                <a:rect l="l" t="t" r="r" b="b"/>
                <a:pathLst>
                  <a:path w="6640" h="7843" extrusionOk="0">
                    <a:moveTo>
                      <a:pt x="6640" y="0"/>
                    </a:moveTo>
                    <a:cubicBezTo>
                      <a:pt x="740" y="1277"/>
                      <a:pt x="1" y="7843"/>
                      <a:pt x="1" y="7843"/>
                    </a:cubicBezTo>
                    <a:cubicBezTo>
                      <a:pt x="6520" y="7437"/>
                      <a:pt x="6640" y="1"/>
                      <a:pt x="664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40"/>
              <p:cNvSpPr/>
              <p:nvPr/>
            </p:nvSpPr>
            <p:spPr>
              <a:xfrm rot="10800000">
                <a:off x="7269392" y="39841"/>
                <a:ext cx="179765" cy="118970"/>
              </a:xfrm>
              <a:custGeom>
                <a:avLst/>
                <a:gdLst/>
                <a:ahLst/>
                <a:cxnLst/>
                <a:rect l="l" t="t" r="r" b="b"/>
                <a:pathLst>
                  <a:path w="7756" h="5133" extrusionOk="0">
                    <a:moveTo>
                      <a:pt x="0" y="1"/>
                    </a:moveTo>
                    <a:cubicBezTo>
                      <a:pt x="0" y="1"/>
                      <a:pt x="1406" y="5132"/>
                      <a:pt x="7268" y="5132"/>
                    </a:cubicBezTo>
                    <a:cubicBezTo>
                      <a:pt x="7427" y="5132"/>
                      <a:pt x="7590" y="5128"/>
                      <a:pt x="7756" y="5121"/>
                    </a:cubicBezTo>
                    <a:cubicBezTo>
                      <a:pt x="7756" y="5121"/>
                      <a:pt x="5972" y="1049"/>
                      <a:pt x="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40"/>
              <p:cNvSpPr/>
              <p:nvPr/>
            </p:nvSpPr>
            <p:spPr>
              <a:xfrm rot="10800000">
                <a:off x="7127105" y="39910"/>
                <a:ext cx="142310" cy="148475"/>
              </a:xfrm>
              <a:custGeom>
                <a:avLst/>
                <a:gdLst/>
                <a:ahLst/>
                <a:cxnLst/>
                <a:rect l="l" t="t" r="r" b="b"/>
                <a:pathLst>
                  <a:path w="6140" h="6406" extrusionOk="0">
                    <a:moveTo>
                      <a:pt x="5647" y="0"/>
                    </a:moveTo>
                    <a:lnTo>
                      <a:pt x="5647" y="0"/>
                    </a:lnTo>
                    <a:cubicBezTo>
                      <a:pt x="787" y="1451"/>
                      <a:pt x="1" y="6397"/>
                      <a:pt x="1" y="6397"/>
                    </a:cubicBezTo>
                    <a:cubicBezTo>
                      <a:pt x="133" y="6403"/>
                      <a:pt x="263" y="6406"/>
                      <a:pt x="389" y="6406"/>
                    </a:cubicBezTo>
                    <a:cubicBezTo>
                      <a:pt x="6139" y="6406"/>
                      <a:pt x="5647" y="1"/>
                      <a:pt x="564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40"/>
              <p:cNvSpPr/>
              <p:nvPr/>
            </p:nvSpPr>
            <p:spPr>
              <a:xfrm rot="10800000">
                <a:off x="7099616" y="1100768"/>
                <a:ext cx="178861" cy="187784"/>
              </a:xfrm>
              <a:custGeom>
                <a:avLst/>
                <a:gdLst/>
                <a:ahLst/>
                <a:cxnLst/>
                <a:rect l="l" t="t" r="r" b="b"/>
                <a:pathLst>
                  <a:path w="7717" h="8102" extrusionOk="0">
                    <a:moveTo>
                      <a:pt x="7716" y="0"/>
                    </a:moveTo>
                    <a:cubicBezTo>
                      <a:pt x="7568" y="182"/>
                      <a:pt x="7422" y="366"/>
                      <a:pt x="7281" y="548"/>
                    </a:cubicBezTo>
                    <a:cubicBezTo>
                      <a:pt x="7136" y="733"/>
                      <a:pt x="6980" y="907"/>
                      <a:pt x="6831" y="1084"/>
                    </a:cubicBezTo>
                    <a:cubicBezTo>
                      <a:pt x="6535" y="1444"/>
                      <a:pt x="6222" y="1792"/>
                      <a:pt x="5911" y="2137"/>
                    </a:cubicBezTo>
                    <a:cubicBezTo>
                      <a:pt x="5283" y="2825"/>
                      <a:pt x="4638" y="3496"/>
                      <a:pt x="3985" y="4163"/>
                    </a:cubicBezTo>
                    <a:cubicBezTo>
                      <a:pt x="3337" y="4834"/>
                      <a:pt x="2669" y="5483"/>
                      <a:pt x="2005" y="6143"/>
                    </a:cubicBezTo>
                    <a:lnTo>
                      <a:pt x="0" y="8101"/>
                    </a:lnTo>
                    <a:cubicBezTo>
                      <a:pt x="743" y="7532"/>
                      <a:pt x="1451" y="6918"/>
                      <a:pt x="2150" y="6295"/>
                    </a:cubicBezTo>
                    <a:cubicBezTo>
                      <a:pt x="2847" y="5671"/>
                      <a:pt x="3521" y="5022"/>
                      <a:pt x="4181" y="4356"/>
                    </a:cubicBezTo>
                    <a:cubicBezTo>
                      <a:pt x="4830" y="3681"/>
                      <a:pt x="5476" y="2999"/>
                      <a:pt x="6066" y="2274"/>
                    </a:cubicBezTo>
                    <a:cubicBezTo>
                      <a:pt x="6661" y="1549"/>
                      <a:pt x="7234" y="805"/>
                      <a:pt x="771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1" name="Google Shape;2691;p40"/>
              <p:cNvSpPr/>
              <p:nvPr/>
            </p:nvSpPr>
            <p:spPr>
              <a:xfrm rot="10800000">
                <a:off x="7287192" y="1103734"/>
                <a:ext cx="155498" cy="187599"/>
              </a:xfrm>
              <a:custGeom>
                <a:avLst/>
                <a:gdLst/>
                <a:ahLst/>
                <a:cxnLst/>
                <a:rect l="l" t="t" r="r" b="b"/>
                <a:pathLst>
                  <a:path w="6709" h="8094" extrusionOk="0">
                    <a:moveTo>
                      <a:pt x="1" y="1"/>
                    </a:moveTo>
                    <a:lnTo>
                      <a:pt x="1" y="1"/>
                    </a:lnTo>
                    <a:cubicBezTo>
                      <a:pt x="399" y="791"/>
                      <a:pt x="853" y="1553"/>
                      <a:pt x="1328" y="2300"/>
                    </a:cubicBezTo>
                    <a:cubicBezTo>
                      <a:pt x="1799" y="3050"/>
                      <a:pt x="2310" y="3772"/>
                      <a:pt x="2851" y="4476"/>
                    </a:cubicBezTo>
                    <a:cubicBezTo>
                      <a:pt x="3390" y="5179"/>
                      <a:pt x="3964" y="5860"/>
                      <a:pt x="4602" y="6481"/>
                    </a:cubicBezTo>
                    <a:cubicBezTo>
                      <a:pt x="5232" y="7097"/>
                      <a:pt x="5910" y="7695"/>
                      <a:pt x="6708" y="8094"/>
                    </a:cubicBezTo>
                    <a:cubicBezTo>
                      <a:pt x="6531" y="7960"/>
                      <a:pt x="6353" y="7829"/>
                      <a:pt x="6175" y="7702"/>
                    </a:cubicBezTo>
                    <a:cubicBezTo>
                      <a:pt x="6005" y="7561"/>
                      <a:pt x="5845" y="7413"/>
                      <a:pt x="5679" y="7267"/>
                    </a:cubicBezTo>
                    <a:cubicBezTo>
                      <a:pt x="5359" y="6966"/>
                      <a:pt x="5040" y="6665"/>
                      <a:pt x="4750" y="6335"/>
                    </a:cubicBezTo>
                    <a:cubicBezTo>
                      <a:pt x="4159" y="5686"/>
                      <a:pt x="3597" y="5008"/>
                      <a:pt x="3068" y="4309"/>
                    </a:cubicBezTo>
                    <a:cubicBezTo>
                      <a:pt x="2528" y="3616"/>
                      <a:pt x="2013" y="2901"/>
                      <a:pt x="1502" y="2183"/>
                    </a:cubicBezTo>
                    <a:cubicBezTo>
                      <a:pt x="1244" y="1825"/>
                      <a:pt x="994" y="1462"/>
                      <a:pt x="747" y="1096"/>
                    </a:cubicBezTo>
                    <a:cubicBezTo>
                      <a:pt x="493" y="734"/>
                      <a:pt x="250" y="367"/>
                      <a:pt x="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2" name="Google Shape;2692;p40"/>
              <p:cNvSpPr/>
              <p:nvPr/>
            </p:nvSpPr>
            <p:spPr>
              <a:xfrm rot="10800000">
                <a:off x="7271987" y="792182"/>
                <a:ext cx="203730" cy="173553"/>
              </a:xfrm>
              <a:custGeom>
                <a:avLst/>
                <a:gdLst/>
                <a:ahLst/>
                <a:cxnLst/>
                <a:rect l="l" t="t" r="r" b="b"/>
                <a:pathLst>
                  <a:path w="8790" h="7488" extrusionOk="0">
                    <a:moveTo>
                      <a:pt x="0" y="0"/>
                    </a:moveTo>
                    <a:lnTo>
                      <a:pt x="0" y="0"/>
                    </a:lnTo>
                    <a:cubicBezTo>
                      <a:pt x="562" y="797"/>
                      <a:pt x="1186" y="1548"/>
                      <a:pt x="1831" y="2277"/>
                    </a:cubicBezTo>
                    <a:cubicBezTo>
                      <a:pt x="2480" y="3006"/>
                      <a:pt x="3162" y="3702"/>
                      <a:pt x="3884" y="4358"/>
                    </a:cubicBezTo>
                    <a:cubicBezTo>
                      <a:pt x="4612" y="5007"/>
                      <a:pt x="5359" y="5642"/>
                      <a:pt x="6179" y="6179"/>
                    </a:cubicBezTo>
                    <a:cubicBezTo>
                      <a:pt x="6995" y="6715"/>
                      <a:pt x="7857" y="7197"/>
                      <a:pt x="8789" y="7487"/>
                    </a:cubicBezTo>
                    <a:cubicBezTo>
                      <a:pt x="8572" y="7379"/>
                      <a:pt x="8354" y="7273"/>
                      <a:pt x="8133" y="7168"/>
                    </a:cubicBezTo>
                    <a:cubicBezTo>
                      <a:pt x="7916" y="7066"/>
                      <a:pt x="7717" y="6925"/>
                      <a:pt x="7506" y="6810"/>
                    </a:cubicBezTo>
                    <a:cubicBezTo>
                      <a:pt x="7292" y="6693"/>
                      <a:pt x="7093" y="6555"/>
                      <a:pt x="6893" y="6421"/>
                    </a:cubicBezTo>
                    <a:cubicBezTo>
                      <a:pt x="6694" y="6283"/>
                      <a:pt x="6490" y="6157"/>
                      <a:pt x="6302" y="6005"/>
                    </a:cubicBezTo>
                    <a:cubicBezTo>
                      <a:pt x="5519" y="5439"/>
                      <a:pt x="4786" y="4804"/>
                      <a:pt x="4069" y="4155"/>
                    </a:cubicBezTo>
                    <a:cubicBezTo>
                      <a:pt x="3347" y="3510"/>
                      <a:pt x="2666" y="2824"/>
                      <a:pt x="1983" y="2132"/>
                    </a:cubicBezTo>
                    <a:cubicBezTo>
                      <a:pt x="1643" y="1788"/>
                      <a:pt x="1313" y="1436"/>
                      <a:pt x="983" y="1077"/>
                    </a:cubicBezTo>
                    <a:cubicBezTo>
                      <a:pt x="649" y="725"/>
                      <a:pt x="327" y="362"/>
                      <a:pt x="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40"/>
              <p:cNvSpPr/>
              <p:nvPr/>
            </p:nvSpPr>
            <p:spPr>
              <a:xfrm rot="10800000">
                <a:off x="7107103" y="792182"/>
                <a:ext cx="152971" cy="216431"/>
              </a:xfrm>
              <a:custGeom>
                <a:avLst/>
                <a:gdLst/>
                <a:ahLst/>
                <a:cxnLst/>
                <a:rect l="l" t="t" r="r" b="b"/>
                <a:pathLst>
                  <a:path w="6600" h="9338" extrusionOk="0">
                    <a:moveTo>
                      <a:pt x="6600" y="1"/>
                    </a:moveTo>
                    <a:lnTo>
                      <a:pt x="6600" y="1"/>
                    </a:lnTo>
                    <a:cubicBezTo>
                      <a:pt x="6404" y="443"/>
                      <a:pt x="6263" y="903"/>
                      <a:pt x="6034" y="1328"/>
                    </a:cubicBezTo>
                    <a:cubicBezTo>
                      <a:pt x="5929" y="1545"/>
                      <a:pt x="5842" y="1767"/>
                      <a:pt x="5726" y="1976"/>
                    </a:cubicBezTo>
                    <a:lnTo>
                      <a:pt x="5381" y="2612"/>
                    </a:lnTo>
                    <a:cubicBezTo>
                      <a:pt x="4899" y="3438"/>
                      <a:pt x="4392" y="4254"/>
                      <a:pt x="3815" y="5019"/>
                    </a:cubicBezTo>
                    <a:cubicBezTo>
                      <a:pt x="3246" y="5791"/>
                      <a:pt x="2637" y="6534"/>
                      <a:pt x="2002" y="7256"/>
                    </a:cubicBezTo>
                    <a:cubicBezTo>
                      <a:pt x="1686" y="7619"/>
                      <a:pt x="1360" y="7970"/>
                      <a:pt x="1023" y="8315"/>
                    </a:cubicBezTo>
                    <a:cubicBezTo>
                      <a:pt x="693" y="8670"/>
                      <a:pt x="349" y="9003"/>
                      <a:pt x="1" y="9337"/>
                    </a:cubicBezTo>
                    <a:cubicBezTo>
                      <a:pt x="773" y="8757"/>
                      <a:pt x="1480" y="8094"/>
                      <a:pt x="2158" y="7398"/>
                    </a:cubicBezTo>
                    <a:cubicBezTo>
                      <a:pt x="2832" y="6705"/>
                      <a:pt x="3452" y="5958"/>
                      <a:pt x="4032" y="5182"/>
                    </a:cubicBezTo>
                    <a:cubicBezTo>
                      <a:pt x="4613" y="4402"/>
                      <a:pt x="5120" y="3572"/>
                      <a:pt x="5567" y="2709"/>
                    </a:cubicBezTo>
                    <a:cubicBezTo>
                      <a:pt x="6012" y="1846"/>
                      <a:pt x="6353" y="932"/>
                      <a:pt x="660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40"/>
              <p:cNvSpPr/>
              <p:nvPr/>
            </p:nvSpPr>
            <p:spPr>
              <a:xfrm rot="10800000">
                <a:off x="7261813" y="510738"/>
                <a:ext cx="187344" cy="180530"/>
              </a:xfrm>
              <a:custGeom>
                <a:avLst/>
                <a:gdLst/>
                <a:ahLst/>
                <a:cxnLst/>
                <a:rect l="l" t="t" r="r" b="b"/>
                <a:pathLst>
                  <a:path w="8083" h="7789" extrusionOk="0">
                    <a:moveTo>
                      <a:pt x="0" y="0"/>
                    </a:moveTo>
                    <a:cubicBezTo>
                      <a:pt x="449" y="842"/>
                      <a:pt x="979" y="1635"/>
                      <a:pt x="1541" y="2404"/>
                    </a:cubicBezTo>
                    <a:cubicBezTo>
                      <a:pt x="2107" y="3173"/>
                      <a:pt x="2716" y="3909"/>
                      <a:pt x="3379" y="4597"/>
                    </a:cubicBezTo>
                    <a:cubicBezTo>
                      <a:pt x="4050" y="5280"/>
                      <a:pt x="4757" y="5932"/>
                      <a:pt x="5540" y="6483"/>
                    </a:cubicBezTo>
                    <a:cubicBezTo>
                      <a:pt x="6328" y="7031"/>
                      <a:pt x="7172" y="7499"/>
                      <a:pt x="8082" y="7789"/>
                    </a:cubicBezTo>
                    <a:cubicBezTo>
                      <a:pt x="7868" y="7680"/>
                      <a:pt x="7655" y="7575"/>
                      <a:pt x="7444" y="7473"/>
                    </a:cubicBezTo>
                    <a:lnTo>
                      <a:pt x="7285" y="7397"/>
                    </a:lnTo>
                    <a:lnTo>
                      <a:pt x="7133" y="7303"/>
                    </a:lnTo>
                    <a:lnTo>
                      <a:pt x="6832" y="7118"/>
                    </a:lnTo>
                    <a:lnTo>
                      <a:pt x="6527" y="6937"/>
                    </a:lnTo>
                    <a:cubicBezTo>
                      <a:pt x="6429" y="6871"/>
                      <a:pt x="6335" y="6798"/>
                      <a:pt x="6236" y="6733"/>
                    </a:cubicBezTo>
                    <a:cubicBezTo>
                      <a:pt x="6048" y="6592"/>
                      <a:pt x="5849" y="6465"/>
                      <a:pt x="5667" y="6316"/>
                    </a:cubicBezTo>
                    <a:cubicBezTo>
                      <a:pt x="4924" y="5732"/>
                      <a:pt x="4235" y="5087"/>
                      <a:pt x="3575" y="4410"/>
                    </a:cubicBezTo>
                    <a:cubicBezTo>
                      <a:pt x="2916" y="3735"/>
                      <a:pt x="2306" y="3009"/>
                      <a:pt x="1708" y="2277"/>
                    </a:cubicBezTo>
                    <a:cubicBezTo>
                      <a:pt x="1407" y="1911"/>
                      <a:pt x="1117" y="1533"/>
                      <a:pt x="837" y="1153"/>
                    </a:cubicBezTo>
                    <a:cubicBezTo>
                      <a:pt x="548" y="776"/>
                      <a:pt x="272" y="392"/>
                      <a:pt x="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40"/>
              <p:cNvSpPr/>
              <p:nvPr/>
            </p:nvSpPr>
            <p:spPr>
              <a:xfrm rot="10800000">
                <a:off x="7113569" y="505199"/>
                <a:ext cx="146505" cy="155150"/>
              </a:xfrm>
              <a:custGeom>
                <a:avLst/>
                <a:gdLst/>
                <a:ahLst/>
                <a:cxnLst/>
                <a:rect l="l" t="t" r="r" b="b"/>
                <a:pathLst>
                  <a:path w="6321" h="6694" extrusionOk="0">
                    <a:moveTo>
                      <a:pt x="6320" y="0"/>
                    </a:moveTo>
                    <a:cubicBezTo>
                      <a:pt x="6237" y="178"/>
                      <a:pt x="6150" y="356"/>
                      <a:pt x="6070" y="534"/>
                    </a:cubicBezTo>
                    <a:lnTo>
                      <a:pt x="5950" y="802"/>
                    </a:lnTo>
                    <a:lnTo>
                      <a:pt x="5806" y="1059"/>
                    </a:lnTo>
                    <a:lnTo>
                      <a:pt x="5523" y="1570"/>
                    </a:lnTo>
                    <a:lnTo>
                      <a:pt x="5200" y="2060"/>
                    </a:lnTo>
                    <a:cubicBezTo>
                      <a:pt x="4762" y="2701"/>
                      <a:pt x="4275" y="3315"/>
                      <a:pt x="3721" y="3862"/>
                    </a:cubicBezTo>
                    <a:cubicBezTo>
                      <a:pt x="3180" y="4420"/>
                      <a:pt x="2590" y="4932"/>
                      <a:pt x="1969" y="5407"/>
                    </a:cubicBezTo>
                    <a:cubicBezTo>
                      <a:pt x="1658" y="5643"/>
                      <a:pt x="1338" y="5871"/>
                      <a:pt x="1008" y="6081"/>
                    </a:cubicBezTo>
                    <a:cubicBezTo>
                      <a:pt x="682" y="6302"/>
                      <a:pt x="345" y="6502"/>
                      <a:pt x="1" y="6694"/>
                    </a:cubicBezTo>
                    <a:cubicBezTo>
                      <a:pt x="740" y="6411"/>
                      <a:pt x="1433" y="6019"/>
                      <a:pt x="2089" y="5577"/>
                    </a:cubicBezTo>
                    <a:cubicBezTo>
                      <a:pt x="2749" y="5134"/>
                      <a:pt x="3358" y="4616"/>
                      <a:pt x="3917" y="4055"/>
                    </a:cubicBezTo>
                    <a:cubicBezTo>
                      <a:pt x="4479" y="3489"/>
                      <a:pt x="4971" y="2854"/>
                      <a:pt x="5378" y="2172"/>
                    </a:cubicBezTo>
                    <a:cubicBezTo>
                      <a:pt x="5806" y="1501"/>
                      <a:pt x="6096" y="751"/>
                      <a:pt x="632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40"/>
              <p:cNvSpPr/>
              <p:nvPr/>
            </p:nvSpPr>
            <p:spPr>
              <a:xfrm rot="10800000">
                <a:off x="7263922" y="260050"/>
                <a:ext cx="222805" cy="157259"/>
              </a:xfrm>
              <a:custGeom>
                <a:avLst/>
                <a:gdLst/>
                <a:ahLst/>
                <a:cxnLst/>
                <a:rect l="l" t="t" r="r" b="b"/>
                <a:pathLst>
                  <a:path w="9613" h="6785" extrusionOk="0">
                    <a:moveTo>
                      <a:pt x="0" y="0"/>
                    </a:moveTo>
                    <a:cubicBezTo>
                      <a:pt x="541" y="852"/>
                      <a:pt x="1178" y="1635"/>
                      <a:pt x="1864" y="2383"/>
                    </a:cubicBezTo>
                    <a:cubicBezTo>
                      <a:pt x="2546" y="3126"/>
                      <a:pt x="3297" y="3808"/>
                      <a:pt x="4094" y="4432"/>
                    </a:cubicBezTo>
                    <a:cubicBezTo>
                      <a:pt x="4906" y="5041"/>
                      <a:pt x="5773" y="5578"/>
                      <a:pt x="6694" y="6001"/>
                    </a:cubicBezTo>
                    <a:cubicBezTo>
                      <a:pt x="7626" y="6411"/>
                      <a:pt x="8612" y="6687"/>
                      <a:pt x="9613" y="6785"/>
                    </a:cubicBezTo>
                    <a:cubicBezTo>
                      <a:pt x="9127" y="6651"/>
                      <a:pt x="8630" y="6578"/>
                      <a:pt x="8166" y="6383"/>
                    </a:cubicBezTo>
                    <a:cubicBezTo>
                      <a:pt x="7688" y="6241"/>
                      <a:pt x="7238" y="6016"/>
                      <a:pt x="6784" y="5813"/>
                    </a:cubicBezTo>
                    <a:cubicBezTo>
                      <a:pt x="5899" y="5352"/>
                      <a:pt x="5055" y="4820"/>
                      <a:pt x="4261" y="4217"/>
                    </a:cubicBezTo>
                    <a:cubicBezTo>
                      <a:pt x="3471" y="3605"/>
                      <a:pt x="2727" y="2937"/>
                      <a:pt x="2013" y="2234"/>
                    </a:cubicBezTo>
                    <a:cubicBezTo>
                      <a:pt x="1657" y="1886"/>
                      <a:pt x="1313" y="1520"/>
                      <a:pt x="979" y="1146"/>
                    </a:cubicBezTo>
                    <a:cubicBezTo>
                      <a:pt x="639" y="780"/>
                      <a:pt x="316" y="392"/>
                      <a:pt x="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40"/>
              <p:cNvSpPr/>
              <p:nvPr/>
            </p:nvSpPr>
            <p:spPr>
              <a:xfrm rot="10800000">
                <a:off x="7107103" y="260050"/>
                <a:ext cx="147177" cy="176079"/>
              </a:xfrm>
              <a:custGeom>
                <a:avLst/>
                <a:gdLst/>
                <a:ahLst/>
                <a:cxnLst/>
                <a:rect l="l" t="t" r="r" b="b"/>
                <a:pathLst>
                  <a:path w="6350" h="7597" extrusionOk="0">
                    <a:moveTo>
                      <a:pt x="6350" y="0"/>
                    </a:moveTo>
                    <a:lnTo>
                      <a:pt x="6350" y="0"/>
                    </a:lnTo>
                    <a:cubicBezTo>
                      <a:pt x="6008" y="772"/>
                      <a:pt x="5672" y="1542"/>
                      <a:pt x="5222" y="2252"/>
                    </a:cubicBezTo>
                    <a:cubicBezTo>
                      <a:pt x="5016" y="2615"/>
                      <a:pt x="4768" y="2956"/>
                      <a:pt x="4537" y="3300"/>
                    </a:cubicBezTo>
                    <a:cubicBezTo>
                      <a:pt x="4283" y="3634"/>
                      <a:pt x="4043" y="3975"/>
                      <a:pt x="3764" y="4286"/>
                    </a:cubicBezTo>
                    <a:cubicBezTo>
                      <a:pt x="3228" y="4928"/>
                      <a:pt x="2636" y="5523"/>
                      <a:pt x="2010" y="6081"/>
                    </a:cubicBezTo>
                    <a:cubicBezTo>
                      <a:pt x="1697" y="6357"/>
                      <a:pt x="1371" y="6621"/>
                      <a:pt x="1038" y="6875"/>
                    </a:cubicBezTo>
                    <a:cubicBezTo>
                      <a:pt x="704" y="7133"/>
                      <a:pt x="360" y="7372"/>
                      <a:pt x="0" y="7597"/>
                    </a:cubicBezTo>
                    <a:cubicBezTo>
                      <a:pt x="770" y="7245"/>
                      <a:pt x="1480" y="6766"/>
                      <a:pt x="2147" y="6241"/>
                    </a:cubicBezTo>
                    <a:cubicBezTo>
                      <a:pt x="2815" y="5715"/>
                      <a:pt x="3424" y="5113"/>
                      <a:pt x="3971" y="4464"/>
                    </a:cubicBezTo>
                    <a:cubicBezTo>
                      <a:pt x="4254" y="4144"/>
                      <a:pt x="4497" y="3793"/>
                      <a:pt x="4747" y="3448"/>
                    </a:cubicBezTo>
                    <a:cubicBezTo>
                      <a:pt x="4972" y="3086"/>
                      <a:pt x="5222" y="2742"/>
                      <a:pt x="5404" y="2354"/>
                    </a:cubicBezTo>
                    <a:cubicBezTo>
                      <a:pt x="5501" y="2165"/>
                      <a:pt x="5610" y="1984"/>
                      <a:pt x="5693" y="1788"/>
                    </a:cubicBezTo>
                    <a:lnTo>
                      <a:pt x="5948" y="1204"/>
                    </a:lnTo>
                    <a:cubicBezTo>
                      <a:pt x="6035" y="1008"/>
                      <a:pt x="6095" y="805"/>
                      <a:pt x="6161" y="606"/>
                    </a:cubicBezTo>
                    <a:cubicBezTo>
                      <a:pt x="6226" y="402"/>
                      <a:pt x="6291" y="200"/>
                      <a:pt x="635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40"/>
              <p:cNvSpPr/>
              <p:nvPr/>
            </p:nvSpPr>
            <p:spPr>
              <a:xfrm rot="10800000">
                <a:off x="7276368" y="42715"/>
                <a:ext cx="172788" cy="116096"/>
              </a:xfrm>
              <a:custGeom>
                <a:avLst/>
                <a:gdLst/>
                <a:ahLst/>
                <a:cxnLst/>
                <a:rect l="l" t="t" r="r" b="b"/>
                <a:pathLst>
                  <a:path w="7455" h="5009" extrusionOk="0">
                    <a:moveTo>
                      <a:pt x="0" y="1"/>
                    </a:moveTo>
                    <a:lnTo>
                      <a:pt x="0" y="1"/>
                    </a:lnTo>
                    <a:cubicBezTo>
                      <a:pt x="457" y="617"/>
                      <a:pt x="976" y="1186"/>
                      <a:pt x="1515" y="1730"/>
                    </a:cubicBezTo>
                    <a:cubicBezTo>
                      <a:pt x="2056" y="2274"/>
                      <a:pt x="2636" y="2782"/>
                      <a:pt x="3252" y="3246"/>
                    </a:cubicBezTo>
                    <a:cubicBezTo>
                      <a:pt x="3873" y="3699"/>
                      <a:pt x="4518" y="4135"/>
                      <a:pt x="5229" y="4446"/>
                    </a:cubicBezTo>
                    <a:cubicBezTo>
                      <a:pt x="5932" y="4762"/>
                      <a:pt x="6686" y="5001"/>
                      <a:pt x="7455" y="5008"/>
                    </a:cubicBezTo>
                    <a:cubicBezTo>
                      <a:pt x="7270" y="4968"/>
                      <a:pt x="7081" y="4928"/>
                      <a:pt x="6897" y="4893"/>
                    </a:cubicBezTo>
                    <a:cubicBezTo>
                      <a:pt x="6711" y="4852"/>
                      <a:pt x="6534" y="4772"/>
                      <a:pt x="6356" y="4715"/>
                    </a:cubicBezTo>
                    <a:cubicBezTo>
                      <a:pt x="6175" y="4667"/>
                      <a:pt x="6005" y="4580"/>
                      <a:pt x="5831" y="4504"/>
                    </a:cubicBezTo>
                    <a:cubicBezTo>
                      <a:pt x="5657" y="4428"/>
                      <a:pt x="5486" y="4356"/>
                      <a:pt x="5323" y="4258"/>
                    </a:cubicBezTo>
                    <a:cubicBezTo>
                      <a:pt x="4653" y="3910"/>
                      <a:pt x="4025" y="3482"/>
                      <a:pt x="3419" y="3025"/>
                    </a:cubicBezTo>
                    <a:cubicBezTo>
                      <a:pt x="2807" y="2579"/>
                      <a:pt x="2230" y="2083"/>
                      <a:pt x="1661" y="1578"/>
                    </a:cubicBezTo>
                    <a:cubicBezTo>
                      <a:pt x="1374" y="1328"/>
                      <a:pt x="1095" y="1067"/>
                      <a:pt x="824" y="802"/>
                    </a:cubicBezTo>
                    <a:cubicBezTo>
                      <a:pt x="541" y="541"/>
                      <a:pt x="272" y="273"/>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40"/>
              <p:cNvSpPr/>
              <p:nvPr/>
            </p:nvSpPr>
            <p:spPr>
              <a:xfrm rot="10800000">
                <a:off x="7138276" y="42715"/>
                <a:ext cx="129191" cy="148359"/>
              </a:xfrm>
              <a:custGeom>
                <a:avLst/>
                <a:gdLst/>
                <a:ahLst/>
                <a:cxnLst/>
                <a:rect l="l" t="t" r="r" b="b"/>
                <a:pathLst>
                  <a:path w="5574" h="6401" extrusionOk="0">
                    <a:moveTo>
                      <a:pt x="5573" y="1"/>
                    </a:moveTo>
                    <a:lnTo>
                      <a:pt x="5573" y="1"/>
                    </a:lnTo>
                    <a:cubicBezTo>
                      <a:pt x="5446" y="356"/>
                      <a:pt x="5337" y="715"/>
                      <a:pt x="5218" y="1070"/>
                    </a:cubicBezTo>
                    <a:cubicBezTo>
                      <a:pt x="5073" y="1418"/>
                      <a:pt x="4950" y="1770"/>
                      <a:pt x="4793" y="2111"/>
                    </a:cubicBezTo>
                    <a:cubicBezTo>
                      <a:pt x="4612" y="2437"/>
                      <a:pt x="4482" y="2789"/>
                      <a:pt x="4271" y="3097"/>
                    </a:cubicBezTo>
                    <a:cubicBezTo>
                      <a:pt x="4174" y="3253"/>
                      <a:pt x="4083" y="3416"/>
                      <a:pt x="3982" y="3572"/>
                    </a:cubicBezTo>
                    <a:lnTo>
                      <a:pt x="3652" y="4018"/>
                    </a:lnTo>
                    <a:cubicBezTo>
                      <a:pt x="3195" y="4598"/>
                      <a:pt x="2658" y="5117"/>
                      <a:pt x="2045" y="5534"/>
                    </a:cubicBezTo>
                    <a:cubicBezTo>
                      <a:pt x="1893" y="5635"/>
                      <a:pt x="1737" y="5741"/>
                      <a:pt x="1570" y="5824"/>
                    </a:cubicBezTo>
                    <a:cubicBezTo>
                      <a:pt x="1411" y="5918"/>
                      <a:pt x="1240" y="5990"/>
                      <a:pt x="1070" y="6067"/>
                    </a:cubicBezTo>
                    <a:cubicBezTo>
                      <a:pt x="730" y="6219"/>
                      <a:pt x="374" y="6335"/>
                      <a:pt x="0" y="6400"/>
                    </a:cubicBezTo>
                    <a:cubicBezTo>
                      <a:pt x="762" y="6375"/>
                      <a:pt x="1498" y="6096"/>
                      <a:pt x="2158" y="5708"/>
                    </a:cubicBezTo>
                    <a:cubicBezTo>
                      <a:pt x="2822" y="5319"/>
                      <a:pt x="3387" y="4783"/>
                      <a:pt x="3866" y="4185"/>
                    </a:cubicBezTo>
                    <a:lnTo>
                      <a:pt x="4203" y="3717"/>
                    </a:lnTo>
                    <a:cubicBezTo>
                      <a:pt x="4308" y="3557"/>
                      <a:pt x="4398" y="3391"/>
                      <a:pt x="4497" y="3224"/>
                    </a:cubicBezTo>
                    <a:cubicBezTo>
                      <a:pt x="4591" y="3061"/>
                      <a:pt x="4685" y="2894"/>
                      <a:pt x="4758" y="2717"/>
                    </a:cubicBezTo>
                    <a:cubicBezTo>
                      <a:pt x="4837" y="2543"/>
                      <a:pt x="4914" y="2369"/>
                      <a:pt x="4986" y="2191"/>
                    </a:cubicBezTo>
                    <a:cubicBezTo>
                      <a:pt x="5124" y="1839"/>
                      <a:pt x="5225" y="1469"/>
                      <a:pt x="5349" y="1110"/>
                    </a:cubicBezTo>
                    <a:cubicBezTo>
                      <a:pt x="5424" y="740"/>
                      <a:pt x="5508" y="370"/>
                      <a:pt x="557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00" name="Google Shape;2700;p40"/>
            <p:cNvGrpSpPr/>
            <p:nvPr/>
          </p:nvGrpSpPr>
          <p:grpSpPr>
            <a:xfrm rot="10800000" flipH="1">
              <a:off x="7264618" y="-7603"/>
              <a:ext cx="1232776" cy="2165317"/>
              <a:chOff x="7801383" y="2969578"/>
              <a:chExt cx="1246613" cy="2189622"/>
            </a:xfrm>
          </p:grpSpPr>
          <p:sp>
            <p:nvSpPr>
              <p:cNvPr id="2701" name="Google Shape;2701;p40"/>
              <p:cNvSpPr/>
              <p:nvPr/>
            </p:nvSpPr>
            <p:spPr>
              <a:xfrm>
                <a:off x="8043305" y="3282142"/>
                <a:ext cx="295238" cy="1877058"/>
              </a:xfrm>
              <a:custGeom>
                <a:avLst/>
                <a:gdLst/>
                <a:ahLst/>
                <a:cxnLst/>
                <a:rect l="l" t="t" r="r" b="b"/>
                <a:pathLst>
                  <a:path w="6683" h="42489" extrusionOk="0">
                    <a:moveTo>
                      <a:pt x="6332" y="0"/>
                    </a:moveTo>
                    <a:cubicBezTo>
                      <a:pt x="6206" y="0"/>
                      <a:pt x="6094" y="86"/>
                      <a:pt x="6067" y="213"/>
                    </a:cubicBezTo>
                    <a:cubicBezTo>
                      <a:pt x="6055" y="250"/>
                      <a:pt x="6055" y="253"/>
                      <a:pt x="6059" y="359"/>
                    </a:cubicBezTo>
                    <a:cubicBezTo>
                      <a:pt x="6070" y="670"/>
                      <a:pt x="6085" y="1197"/>
                      <a:pt x="6099" y="1910"/>
                    </a:cubicBezTo>
                    <a:cubicBezTo>
                      <a:pt x="6107" y="2465"/>
                      <a:pt x="6110" y="3129"/>
                      <a:pt x="6110" y="3887"/>
                    </a:cubicBezTo>
                    <a:cubicBezTo>
                      <a:pt x="6110" y="4746"/>
                      <a:pt x="6102" y="5732"/>
                      <a:pt x="6080" y="6827"/>
                    </a:cubicBezTo>
                    <a:cubicBezTo>
                      <a:pt x="6077" y="7027"/>
                      <a:pt x="6074" y="7233"/>
                      <a:pt x="6067" y="7444"/>
                    </a:cubicBezTo>
                    <a:cubicBezTo>
                      <a:pt x="6012" y="9681"/>
                      <a:pt x="5899" y="12309"/>
                      <a:pt x="5682" y="15181"/>
                    </a:cubicBezTo>
                    <a:cubicBezTo>
                      <a:pt x="5657" y="15482"/>
                      <a:pt x="5635" y="15790"/>
                      <a:pt x="5610" y="16103"/>
                    </a:cubicBezTo>
                    <a:cubicBezTo>
                      <a:pt x="5483" y="17636"/>
                      <a:pt x="5323" y="19232"/>
                      <a:pt x="5131" y="20864"/>
                    </a:cubicBezTo>
                    <a:cubicBezTo>
                      <a:pt x="5091" y="21201"/>
                      <a:pt x="5051" y="21542"/>
                      <a:pt x="5007" y="21886"/>
                    </a:cubicBezTo>
                    <a:cubicBezTo>
                      <a:pt x="4144" y="28706"/>
                      <a:pt x="2629" y="36114"/>
                      <a:pt x="0" y="42489"/>
                    </a:cubicBezTo>
                    <a:lnTo>
                      <a:pt x="584" y="42489"/>
                    </a:lnTo>
                    <a:cubicBezTo>
                      <a:pt x="3173" y="36132"/>
                      <a:pt x="4674" y="28793"/>
                      <a:pt x="5533" y="22027"/>
                    </a:cubicBezTo>
                    <a:cubicBezTo>
                      <a:pt x="5570" y="21777"/>
                      <a:pt x="5598" y="21527"/>
                      <a:pt x="5628" y="21277"/>
                    </a:cubicBezTo>
                    <a:cubicBezTo>
                      <a:pt x="5827" y="19631"/>
                      <a:pt x="5990" y="18024"/>
                      <a:pt x="6121" y="16480"/>
                    </a:cubicBezTo>
                    <a:cubicBezTo>
                      <a:pt x="6128" y="16399"/>
                      <a:pt x="6135" y="16320"/>
                      <a:pt x="6142" y="16240"/>
                    </a:cubicBezTo>
                    <a:cubicBezTo>
                      <a:pt x="6447" y="12582"/>
                      <a:pt x="6581" y="9264"/>
                      <a:pt x="6632" y="6599"/>
                    </a:cubicBezTo>
                    <a:cubicBezTo>
                      <a:pt x="6639" y="6283"/>
                      <a:pt x="6643" y="5979"/>
                      <a:pt x="6646" y="5685"/>
                    </a:cubicBezTo>
                    <a:cubicBezTo>
                      <a:pt x="6683" y="2981"/>
                      <a:pt x="6632" y="1070"/>
                      <a:pt x="6607" y="340"/>
                    </a:cubicBezTo>
                    <a:lnTo>
                      <a:pt x="6603" y="275"/>
                    </a:lnTo>
                    <a:cubicBezTo>
                      <a:pt x="6607" y="152"/>
                      <a:pt x="6520" y="36"/>
                      <a:pt x="6393" y="7"/>
                    </a:cubicBezTo>
                    <a:cubicBezTo>
                      <a:pt x="6372" y="3"/>
                      <a:pt x="6352" y="0"/>
                      <a:pt x="633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40"/>
              <p:cNvSpPr/>
              <p:nvPr/>
            </p:nvSpPr>
            <p:spPr>
              <a:xfrm>
                <a:off x="8285183" y="3631993"/>
                <a:ext cx="762813" cy="490017"/>
              </a:xfrm>
              <a:custGeom>
                <a:avLst/>
                <a:gdLst/>
                <a:ahLst/>
                <a:cxnLst/>
                <a:rect l="l" t="t" r="r" b="b"/>
                <a:pathLst>
                  <a:path w="17267" h="11092" extrusionOk="0">
                    <a:moveTo>
                      <a:pt x="11050" y="0"/>
                    </a:moveTo>
                    <a:cubicBezTo>
                      <a:pt x="6182" y="0"/>
                      <a:pt x="1" y="10123"/>
                      <a:pt x="1" y="10123"/>
                    </a:cubicBezTo>
                    <a:lnTo>
                      <a:pt x="1" y="11091"/>
                    </a:lnTo>
                    <a:cubicBezTo>
                      <a:pt x="1" y="11091"/>
                      <a:pt x="17267" y="2320"/>
                      <a:pt x="12285" y="243"/>
                    </a:cubicBezTo>
                    <a:cubicBezTo>
                      <a:pt x="11886" y="77"/>
                      <a:pt x="11473" y="0"/>
                      <a:pt x="1105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40"/>
              <p:cNvSpPr/>
              <p:nvPr/>
            </p:nvSpPr>
            <p:spPr>
              <a:xfrm>
                <a:off x="7876222" y="3649178"/>
                <a:ext cx="436695" cy="354304"/>
              </a:xfrm>
              <a:custGeom>
                <a:avLst/>
                <a:gdLst/>
                <a:ahLst/>
                <a:cxnLst/>
                <a:rect l="l" t="t" r="r" b="b"/>
                <a:pathLst>
                  <a:path w="9885" h="8020" extrusionOk="0">
                    <a:moveTo>
                      <a:pt x="2426" y="0"/>
                    </a:moveTo>
                    <a:cubicBezTo>
                      <a:pt x="2300" y="0"/>
                      <a:pt x="2182" y="22"/>
                      <a:pt x="2074" y="68"/>
                    </a:cubicBezTo>
                    <a:cubicBezTo>
                      <a:pt x="0" y="949"/>
                      <a:pt x="9837" y="8019"/>
                      <a:pt x="9837" y="8019"/>
                    </a:cubicBezTo>
                    <a:lnTo>
                      <a:pt x="9740" y="7374"/>
                    </a:lnTo>
                    <a:cubicBezTo>
                      <a:pt x="9884" y="7243"/>
                      <a:pt x="4728" y="0"/>
                      <a:pt x="242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40"/>
              <p:cNvSpPr/>
              <p:nvPr/>
            </p:nvSpPr>
            <p:spPr>
              <a:xfrm>
                <a:off x="8331483" y="3283953"/>
                <a:ext cx="432851" cy="291792"/>
              </a:xfrm>
              <a:custGeom>
                <a:avLst/>
                <a:gdLst/>
                <a:ahLst/>
                <a:cxnLst/>
                <a:rect l="l" t="t" r="r" b="b"/>
                <a:pathLst>
                  <a:path w="9798" h="6605" extrusionOk="0">
                    <a:moveTo>
                      <a:pt x="6539" y="1"/>
                    </a:moveTo>
                    <a:cubicBezTo>
                      <a:pt x="4006" y="1"/>
                      <a:pt x="0" y="5822"/>
                      <a:pt x="0" y="5822"/>
                    </a:cubicBezTo>
                    <a:lnTo>
                      <a:pt x="0" y="6605"/>
                    </a:lnTo>
                    <a:cubicBezTo>
                      <a:pt x="0" y="6605"/>
                      <a:pt x="9797" y="2544"/>
                      <a:pt x="7513" y="386"/>
                    </a:cubicBezTo>
                    <a:cubicBezTo>
                      <a:pt x="7228" y="118"/>
                      <a:pt x="6898" y="1"/>
                      <a:pt x="65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40"/>
              <p:cNvSpPr/>
              <p:nvPr/>
            </p:nvSpPr>
            <p:spPr>
              <a:xfrm>
                <a:off x="7935819" y="2969622"/>
                <a:ext cx="395698" cy="506848"/>
              </a:xfrm>
              <a:custGeom>
                <a:avLst/>
                <a:gdLst/>
                <a:ahLst/>
                <a:cxnLst/>
                <a:rect l="l" t="t" r="r" b="b"/>
                <a:pathLst>
                  <a:path w="8957" h="11473" extrusionOk="0">
                    <a:moveTo>
                      <a:pt x="3214" y="0"/>
                    </a:moveTo>
                    <a:cubicBezTo>
                      <a:pt x="3146" y="0"/>
                      <a:pt x="3078" y="6"/>
                      <a:pt x="3009" y="17"/>
                    </a:cubicBezTo>
                    <a:cubicBezTo>
                      <a:pt x="0" y="521"/>
                      <a:pt x="8956" y="11472"/>
                      <a:pt x="8956" y="11472"/>
                    </a:cubicBezTo>
                    <a:lnTo>
                      <a:pt x="8956" y="10417"/>
                    </a:lnTo>
                    <a:cubicBezTo>
                      <a:pt x="8956" y="10417"/>
                      <a:pt x="6151" y="0"/>
                      <a:pt x="321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40"/>
              <p:cNvSpPr/>
              <p:nvPr/>
            </p:nvSpPr>
            <p:spPr>
              <a:xfrm>
                <a:off x="8028240" y="3437739"/>
                <a:ext cx="303279" cy="183204"/>
              </a:xfrm>
              <a:custGeom>
                <a:avLst/>
                <a:gdLst/>
                <a:ahLst/>
                <a:cxnLst/>
                <a:rect l="l" t="t" r="r" b="b"/>
                <a:pathLst>
                  <a:path w="6865" h="4147" extrusionOk="0">
                    <a:moveTo>
                      <a:pt x="1761" y="0"/>
                    </a:moveTo>
                    <a:cubicBezTo>
                      <a:pt x="1619" y="0"/>
                      <a:pt x="1492" y="28"/>
                      <a:pt x="1382" y="90"/>
                    </a:cubicBezTo>
                    <a:cubicBezTo>
                      <a:pt x="0" y="854"/>
                      <a:pt x="6864" y="4147"/>
                      <a:pt x="6864" y="4147"/>
                    </a:cubicBezTo>
                    <a:lnTo>
                      <a:pt x="6864" y="3762"/>
                    </a:lnTo>
                    <a:cubicBezTo>
                      <a:pt x="6864" y="3762"/>
                      <a:pt x="3391" y="0"/>
                      <a:pt x="176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40"/>
              <p:cNvSpPr/>
              <p:nvPr/>
            </p:nvSpPr>
            <p:spPr>
              <a:xfrm>
                <a:off x="7801383" y="4016214"/>
                <a:ext cx="480474" cy="238779"/>
              </a:xfrm>
              <a:custGeom>
                <a:avLst/>
                <a:gdLst/>
                <a:ahLst/>
                <a:cxnLst/>
                <a:rect l="l" t="t" r="r" b="b"/>
                <a:pathLst>
                  <a:path w="10876" h="5405" extrusionOk="0">
                    <a:moveTo>
                      <a:pt x="2790" y="0"/>
                    </a:moveTo>
                    <a:cubicBezTo>
                      <a:pt x="2338" y="0"/>
                      <a:pt x="1966" y="137"/>
                      <a:pt x="1716" y="458"/>
                    </a:cubicBezTo>
                    <a:cubicBezTo>
                      <a:pt x="1" y="2660"/>
                      <a:pt x="10792" y="5404"/>
                      <a:pt x="10792" y="5404"/>
                    </a:cubicBezTo>
                    <a:lnTo>
                      <a:pt x="10875" y="4708"/>
                    </a:lnTo>
                    <a:cubicBezTo>
                      <a:pt x="10875" y="4708"/>
                      <a:pt x="5443" y="0"/>
                      <a:pt x="27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40"/>
              <p:cNvSpPr/>
              <p:nvPr/>
            </p:nvSpPr>
            <p:spPr>
              <a:xfrm>
                <a:off x="8261327" y="4343843"/>
                <a:ext cx="413634" cy="376790"/>
              </a:xfrm>
              <a:custGeom>
                <a:avLst/>
                <a:gdLst/>
                <a:ahLst/>
                <a:cxnLst/>
                <a:rect l="l" t="t" r="r" b="b"/>
                <a:pathLst>
                  <a:path w="9363" h="8529" extrusionOk="0">
                    <a:moveTo>
                      <a:pt x="109" y="0"/>
                    </a:moveTo>
                    <a:lnTo>
                      <a:pt x="0" y="736"/>
                    </a:lnTo>
                    <a:cubicBezTo>
                      <a:pt x="0" y="736"/>
                      <a:pt x="3093" y="8529"/>
                      <a:pt x="5701" y="8529"/>
                    </a:cubicBezTo>
                    <a:cubicBezTo>
                      <a:pt x="6019" y="8529"/>
                      <a:pt x="6330" y="8412"/>
                      <a:pt x="6628" y="8152"/>
                    </a:cubicBezTo>
                    <a:cubicBezTo>
                      <a:pt x="9362" y="5755"/>
                      <a:pt x="109" y="0"/>
                      <a:pt x="10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40"/>
              <p:cNvSpPr/>
              <p:nvPr/>
            </p:nvSpPr>
            <p:spPr>
              <a:xfrm>
                <a:off x="8270295" y="4110889"/>
                <a:ext cx="370340" cy="206707"/>
              </a:xfrm>
              <a:custGeom>
                <a:avLst/>
                <a:gdLst/>
                <a:ahLst/>
                <a:cxnLst/>
                <a:rect l="l" t="t" r="r" b="b"/>
                <a:pathLst>
                  <a:path w="8383" h="4679" extrusionOk="0">
                    <a:moveTo>
                      <a:pt x="5806" y="0"/>
                    </a:moveTo>
                    <a:cubicBezTo>
                      <a:pt x="3662" y="0"/>
                      <a:pt x="0" y="4080"/>
                      <a:pt x="0" y="4080"/>
                    </a:cubicBezTo>
                    <a:lnTo>
                      <a:pt x="0" y="4679"/>
                    </a:lnTo>
                    <a:cubicBezTo>
                      <a:pt x="0" y="4679"/>
                      <a:pt x="8383" y="1201"/>
                      <a:pt x="6429" y="147"/>
                    </a:cubicBezTo>
                    <a:cubicBezTo>
                      <a:pt x="6243" y="46"/>
                      <a:pt x="6033" y="0"/>
                      <a:pt x="580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40"/>
              <p:cNvSpPr/>
              <p:nvPr/>
            </p:nvSpPr>
            <p:spPr>
              <a:xfrm>
                <a:off x="8285183" y="3653287"/>
                <a:ext cx="561938" cy="425959"/>
              </a:xfrm>
              <a:custGeom>
                <a:avLst/>
                <a:gdLst/>
                <a:ahLst/>
                <a:cxnLst/>
                <a:rect l="l" t="t" r="r" b="b"/>
                <a:pathLst>
                  <a:path w="12720" h="9642" extrusionOk="0">
                    <a:moveTo>
                      <a:pt x="12720" y="0"/>
                    </a:moveTo>
                    <a:lnTo>
                      <a:pt x="12720" y="0"/>
                    </a:lnTo>
                    <a:cubicBezTo>
                      <a:pt x="11404" y="301"/>
                      <a:pt x="10208" y="976"/>
                      <a:pt x="9073" y="1689"/>
                    </a:cubicBezTo>
                    <a:cubicBezTo>
                      <a:pt x="7934" y="2412"/>
                      <a:pt x="6864" y="3231"/>
                      <a:pt x="5820" y="4076"/>
                    </a:cubicBezTo>
                    <a:cubicBezTo>
                      <a:pt x="4787" y="4939"/>
                      <a:pt x="3782" y="5827"/>
                      <a:pt x="2811" y="6755"/>
                    </a:cubicBezTo>
                    <a:cubicBezTo>
                      <a:pt x="1842" y="7687"/>
                      <a:pt x="896" y="8641"/>
                      <a:pt x="1" y="9641"/>
                    </a:cubicBezTo>
                    <a:cubicBezTo>
                      <a:pt x="490" y="9181"/>
                      <a:pt x="972" y="8716"/>
                      <a:pt x="1469" y="8267"/>
                    </a:cubicBezTo>
                    <a:cubicBezTo>
                      <a:pt x="1959" y="7811"/>
                      <a:pt x="2451" y="7357"/>
                      <a:pt x="2952" y="6911"/>
                    </a:cubicBezTo>
                    <a:cubicBezTo>
                      <a:pt x="3949" y="6015"/>
                      <a:pt x="4953" y="5127"/>
                      <a:pt x="5994" y="4286"/>
                    </a:cubicBezTo>
                    <a:cubicBezTo>
                      <a:pt x="7020" y="3430"/>
                      <a:pt x="8082" y="2618"/>
                      <a:pt x="9188" y="1863"/>
                    </a:cubicBezTo>
                    <a:cubicBezTo>
                      <a:pt x="9739" y="1487"/>
                      <a:pt x="10301" y="1128"/>
                      <a:pt x="10889" y="809"/>
                    </a:cubicBezTo>
                    <a:cubicBezTo>
                      <a:pt x="11473" y="482"/>
                      <a:pt x="12082" y="203"/>
                      <a:pt x="1272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40"/>
              <p:cNvSpPr/>
              <p:nvPr/>
            </p:nvSpPr>
            <p:spPr>
              <a:xfrm>
                <a:off x="7967804" y="3652182"/>
                <a:ext cx="338709" cy="322761"/>
              </a:xfrm>
              <a:custGeom>
                <a:avLst/>
                <a:gdLst/>
                <a:ahLst/>
                <a:cxnLst/>
                <a:rect l="l" t="t" r="r" b="b"/>
                <a:pathLst>
                  <a:path w="7667" h="7306" extrusionOk="0">
                    <a:moveTo>
                      <a:pt x="1" y="0"/>
                    </a:moveTo>
                    <a:cubicBezTo>
                      <a:pt x="179" y="134"/>
                      <a:pt x="357" y="265"/>
                      <a:pt x="534" y="392"/>
                    </a:cubicBezTo>
                    <a:lnTo>
                      <a:pt x="1045" y="812"/>
                    </a:lnTo>
                    <a:cubicBezTo>
                      <a:pt x="1383" y="1098"/>
                      <a:pt x="1720" y="1381"/>
                      <a:pt x="2039" y="1686"/>
                    </a:cubicBezTo>
                    <a:cubicBezTo>
                      <a:pt x="2688" y="2284"/>
                      <a:pt x="3326" y="2894"/>
                      <a:pt x="3947" y="3520"/>
                    </a:cubicBezTo>
                    <a:cubicBezTo>
                      <a:pt x="4577" y="4141"/>
                      <a:pt x="5194" y="4771"/>
                      <a:pt x="5814" y="5402"/>
                    </a:cubicBezTo>
                    <a:lnTo>
                      <a:pt x="7667" y="7306"/>
                    </a:lnTo>
                    <a:cubicBezTo>
                      <a:pt x="7130" y="6599"/>
                      <a:pt x="6554" y="5925"/>
                      <a:pt x="5966" y="5261"/>
                    </a:cubicBezTo>
                    <a:cubicBezTo>
                      <a:pt x="5379" y="4594"/>
                      <a:pt x="4765" y="3955"/>
                      <a:pt x="4139" y="3324"/>
                    </a:cubicBezTo>
                    <a:cubicBezTo>
                      <a:pt x="3511" y="2701"/>
                      <a:pt x="2862" y="2092"/>
                      <a:pt x="2177" y="1526"/>
                    </a:cubicBezTo>
                    <a:cubicBezTo>
                      <a:pt x="1492" y="964"/>
                      <a:pt x="789" y="413"/>
                      <a:pt x="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40"/>
              <p:cNvSpPr/>
              <p:nvPr/>
            </p:nvSpPr>
            <p:spPr>
              <a:xfrm>
                <a:off x="8264640" y="4353606"/>
                <a:ext cx="289495" cy="350372"/>
              </a:xfrm>
              <a:custGeom>
                <a:avLst/>
                <a:gdLst/>
                <a:ahLst/>
                <a:cxnLst/>
                <a:rect l="l" t="t" r="r" b="b"/>
                <a:pathLst>
                  <a:path w="6553" h="7931" extrusionOk="0">
                    <a:moveTo>
                      <a:pt x="1" y="0"/>
                    </a:moveTo>
                    <a:cubicBezTo>
                      <a:pt x="146" y="160"/>
                      <a:pt x="287" y="320"/>
                      <a:pt x="436" y="475"/>
                    </a:cubicBezTo>
                    <a:lnTo>
                      <a:pt x="857" y="962"/>
                    </a:lnTo>
                    <a:cubicBezTo>
                      <a:pt x="1136" y="1284"/>
                      <a:pt x="1419" y="1607"/>
                      <a:pt x="1687" y="1941"/>
                    </a:cubicBezTo>
                    <a:cubicBezTo>
                      <a:pt x="2231" y="2604"/>
                      <a:pt x="2775" y="3264"/>
                      <a:pt x="3308" y="3935"/>
                    </a:cubicBezTo>
                    <a:lnTo>
                      <a:pt x="4926" y="5936"/>
                    </a:lnTo>
                    <a:lnTo>
                      <a:pt x="5734" y="6937"/>
                    </a:lnTo>
                    <a:lnTo>
                      <a:pt x="6553" y="7931"/>
                    </a:lnTo>
                    <a:cubicBezTo>
                      <a:pt x="6093" y="7206"/>
                      <a:pt x="5596" y="6505"/>
                      <a:pt x="5088" y="5809"/>
                    </a:cubicBezTo>
                    <a:cubicBezTo>
                      <a:pt x="4588" y="5113"/>
                      <a:pt x="4059" y="4435"/>
                      <a:pt x="3522" y="3764"/>
                    </a:cubicBezTo>
                    <a:cubicBezTo>
                      <a:pt x="2981" y="3097"/>
                      <a:pt x="2431" y="2433"/>
                      <a:pt x="1847" y="1802"/>
                    </a:cubicBezTo>
                    <a:cubicBezTo>
                      <a:pt x="1263" y="1172"/>
                      <a:pt x="665" y="544"/>
                      <a:pt x="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40"/>
              <p:cNvSpPr/>
              <p:nvPr/>
            </p:nvSpPr>
            <p:spPr>
              <a:xfrm>
                <a:off x="8281826" y="4117339"/>
                <a:ext cx="272531" cy="183646"/>
              </a:xfrm>
              <a:custGeom>
                <a:avLst/>
                <a:gdLst/>
                <a:ahLst/>
                <a:cxnLst/>
                <a:rect l="l" t="t" r="r" b="b"/>
                <a:pathLst>
                  <a:path w="6169" h="4157" extrusionOk="0">
                    <a:moveTo>
                      <a:pt x="6168" y="1"/>
                    </a:moveTo>
                    <a:lnTo>
                      <a:pt x="6168" y="1"/>
                    </a:lnTo>
                    <a:cubicBezTo>
                      <a:pt x="5559" y="149"/>
                      <a:pt x="4975" y="396"/>
                      <a:pt x="4413" y="675"/>
                    </a:cubicBezTo>
                    <a:cubicBezTo>
                      <a:pt x="3851" y="961"/>
                      <a:pt x="3322" y="1302"/>
                      <a:pt x="2803" y="1658"/>
                    </a:cubicBezTo>
                    <a:cubicBezTo>
                      <a:pt x="2291" y="2024"/>
                      <a:pt x="1799" y="2411"/>
                      <a:pt x="1331" y="2829"/>
                    </a:cubicBezTo>
                    <a:cubicBezTo>
                      <a:pt x="863" y="3246"/>
                      <a:pt x="410" y="3681"/>
                      <a:pt x="0" y="4156"/>
                    </a:cubicBezTo>
                    <a:cubicBezTo>
                      <a:pt x="246" y="3960"/>
                      <a:pt x="482" y="3757"/>
                      <a:pt x="733" y="3569"/>
                    </a:cubicBezTo>
                    <a:cubicBezTo>
                      <a:pt x="972" y="3373"/>
                      <a:pt x="1218" y="3177"/>
                      <a:pt x="1465" y="2992"/>
                    </a:cubicBezTo>
                    <a:cubicBezTo>
                      <a:pt x="1962" y="2615"/>
                      <a:pt x="2452" y="2237"/>
                      <a:pt x="2962" y="1882"/>
                    </a:cubicBezTo>
                    <a:cubicBezTo>
                      <a:pt x="3466" y="1524"/>
                      <a:pt x="3985" y="1182"/>
                      <a:pt x="4515" y="860"/>
                    </a:cubicBezTo>
                    <a:cubicBezTo>
                      <a:pt x="4783" y="707"/>
                      <a:pt x="5047" y="545"/>
                      <a:pt x="5327" y="410"/>
                    </a:cubicBezTo>
                    <a:cubicBezTo>
                      <a:pt x="5598" y="254"/>
                      <a:pt x="5885" y="142"/>
                      <a:pt x="61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40"/>
              <p:cNvSpPr/>
              <p:nvPr/>
            </p:nvSpPr>
            <p:spPr>
              <a:xfrm>
                <a:off x="7877150" y="4036404"/>
                <a:ext cx="387525" cy="203835"/>
              </a:xfrm>
              <a:custGeom>
                <a:avLst/>
                <a:gdLst/>
                <a:ahLst/>
                <a:cxnLst/>
                <a:rect l="l" t="t" r="r" b="b"/>
                <a:pathLst>
                  <a:path w="8772" h="4614" extrusionOk="0">
                    <a:moveTo>
                      <a:pt x="1" y="1"/>
                    </a:moveTo>
                    <a:lnTo>
                      <a:pt x="1" y="1"/>
                    </a:lnTo>
                    <a:cubicBezTo>
                      <a:pt x="414" y="99"/>
                      <a:pt x="828" y="150"/>
                      <a:pt x="1223" y="288"/>
                    </a:cubicBezTo>
                    <a:cubicBezTo>
                      <a:pt x="1629" y="386"/>
                      <a:pt x="2017" y="541"/>
                      <a:pt x="2409" y="680"/>
                    </a:cubicBezTo>
                    <a:cubicBezTo>
                      <a:pt x="3177" y="998"/>
                      <a:pt x="3928" y="1358"/>
                      <a:pt x="4653" y="1763"/>
                    </a:cubicBezTo>
                    <a:cubicBezTo>
                      <a:pt x="5378" y="2176"/>
                      <a:pt x="6078" y="2626"/>
                      <a:pt x="6767" y="3102"/>
                    </a:cubicBezTo>
                    <a:cubicBezTo>
                      <a:pt x="7112" y="3337"/>
                      <a:pt x="7448" y="3584"/>
                      <a:pt x="7783" y="3838"/>
                    </a:cubicBezTo>
                    <a:cubicBezTo>
                      <a:pt x="8119" y="4084"/>
                      <a:pt x="8446" y="4349"/>
                      <a:pt x="8772" y="4613"/>
                    </a:cubicBezTo>
                    <a:cubicBezTo>
                      <a:pt x="8196" y="3997"/>
                      <a:pt x="7554" y="3450"/>
                      <a:pt x="6891" y="2931"/>
                    </a:cubicBezTo>
                    <a:cubicBezTo>
                      <a:pt x="6227" y="2416"/>
                      <a:pt x="5520" y="1948"/>
                      <a:pt x="4787" y="1528"/>
                    </a:cubicBezTo>
                    <a:cubicBezTo>
                      <a:pt x="4048" y="1118"/>
                      <a:pt x="3279" y="759"/>
                      <a:pt x="2481" y="484"/>
                    </a:cubicBezTo>
                    <a:cubicBezTo>
                      <a:pt x="1676" y="218"/>
                      <a:pt x="843" y="41"/>
                      <a:pt x="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40"/>
              <p:cNvSpPr/>
              <p:nvPr/>
            </p:nvSpPr>
            <p:spPr>
              <a:xfrm>
                <a:off x="8331483" y="3301006"/>
                <a:ext cx="331950" cy="252828"/>
              </a:xfrm>
              <a:custGeom>
                <a:avLst/>
                <a:gdLst/>
                <a:ahLst/>
                <a:cxnLst/>
                <a:rect l="l" t="t" r="r" b="b"/>
                <a:pathLst>
                  <a:path w="7514" h="5723" extrusionOk="0">
                    <a:moveTo>
                      <a:pt x="7513" y="0"/>
                    </a:moveTo>
                    <a:lnTo>
                      <a:pt x="7513" y="0"/>
                    </a:lnTo>
                    <a:cubicBezTo>
                      <a:pt x="6733" y="182"/>
                      <a:pt x="5990" y="512"/>
                      <a:pt x="5287" y="896"/>
                    </a:cubicBezTo>
                    <a:cubicBezTo>
                      <a:pt x="4587" y="1287"/>
                      <a:pt x="3935" y="1763"/>
                      <a:pt x="3307" y="2259"/>
                    </a:cubicBezTo>
                    <a:cubicBezTo>
                      <a:pt x="2687" y="2767"/>
                      <a:pt x="2096" y="3315"/>
                      <a:pt x="1545" y="3895"/>
                    </a:cubicBezTo>
                    <a:cubicBezTo>
                      <a:pt x="993" y="4472"/>
                      <a:pt x="464" y="5073"/>
                      <a:pt x="0" y="5722"/>
                    </a:cubicBezTo>
                    <a:cubicBezTo>
                      <a:pt x="275" y="5436"/>
                      <a:pt x="551" y="5150"/>
                      <a:pt x="838" y="4870"/>
                    </a:cubicBezTo>
                    <a:cubicBezTo>
                      <a:pt x="1117" y="4587"/>
                      <a:pt x="1400" y="4311"/>
                      <a:pt x="1694" y="4043"/>
                    </a:cubicBezTo>
                    <a:cubicBezTo>
                      <a:pt x="2273" y="3503"/>
                      <a:pt x="2861" y="2970"/>
                      <a:pt x="3478" y="2474"/>
                    </a:cubicBezTo>
                    <a:cubicBezTo>
                      <a:pt x="4094" y="1977"/>
                      <a:pt x="4728" y="1505"/>
                      <a:pt x="5396" y="1078"/>
                    </a:cubicBezTo>
                    <a:cubicBezTo>
                      <a:pt x="5559" y="969"/>
                      <a:pt x="5733" y="874"/>
                      <a:pt x="5903" y="773"/>
                    </a:cubicBezTo>
                    <a:cubicBezTo>
                      <a:pt x="5990" y="722"/>
                      <a:pt x="6074" y="671"/>
                      <a:pt x="6161" y="624"/>
                    </a:cubicBezTo>
                    <a:lnTo>
                      <a:pt x="6425" y="494"/>
                    </a:lnTo>
                    <a:cubicBezTo>
                      <a:pt x="6603" y="407"/>
                      <a:pt x="6773" y="298"/>
                      <a:pt x="6962" y="233"/>
                    </a:cubicBezTo>
                    <a:cubicBezTo>
                      <a:pt x="7143" y="156"/>
                      <a:pt x="7329" y="80"/>
                      <a:pt x="751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40"/>
              <p:cNvSpPr/>
              <p:nvPr/>
            </p:nvSpPr>
            <p:spPr>
              <a:xfrm>
                <a:off x="8058680" y="2969578"/>
                <a:ext cx="258438" cy="449506"/>
              </a:xfrm>
              <a:custGeom>
                <a:avLst/>
                <a:gdLst/>
                <a:ahLst/>
                <a:cxnLst/>
                <a:rect l="l" t="t" r="r" b="b"/>
                <a:pathLst>
                  <a:path w="5850" h="10175" extrusionOk="0">
                    <a:moveTo>
                      <a:pt x="0" y="0"/>
                    </a:moveTo>
                    <a:lnTo>
                      <a:pt x="0" y="0"/>
                    </a:lnTo>
                    <a:cubicBezTo>
                      <a:pt x="185" y="167"/>
                      <a:pt x="370" y="331"/>
                      <a:pt x="555" y="490"/>
                    </a:cubicBezTo>
                    <a:lnTo>
                      <a:pt x="1052" y="1037"/>
                    </a:lnTo>
                    <a:cubicBezTo>
                      <a:pt x="1364" y="1419"/>
                      <a:pt x="1669" y="1802"/>
                      <a:pt x="1930" y="2219"/>
                    </a:cubicBezTo>
                    <a:cubicBezTo>
                      <a:pt x="2473" y="3039"/>
                      <a:pt x="2966" y="3894"/>
                      <a:pt x="3409" y="4776"/>
                    </a:cubicBezTo>
                    <a:cubicBezTo>
                      <a:pt x="3861" y="5650"/>
                      <a:pt x="4286" y="6542"/>
                      <a:pt x="4688" y="7445"/>
                    </a:cubicBezTo>
                    <a:cubicBezTo>
                      <a:pt x="4892" y="7894"/>
                      <a:pt x="5088" y="8347"/>
                      <a:pt x="5280" y="8804"/>
                    </a:cubicBezTo>
                    <a:cubicBezTo>
                      <a:pt x="5476" y="9258"/>
                      <a:pt x="5664" y="9718"/>
                      <a:pt x="5849" y="10175"/>
                    </a:cubicBezTo>
                    <a:cubicBezTo>
                      <a:pt x="5585" y="9221"/>
                      <a:pt x="5247" y="8286"/>
                      <a:pt x="4881" y="7365"/>
                    </a:cubicBezTo>
                    <a:cubicBezTo>
                      <a:pt x="4522" y="6436"/>
                      <a:pt x="4105" y="5534"/>
                      <a:pt x="3652" y="4649"/>
                    </a:cubicBezTo>
                    <a:cubicBezTo>
                      <a:pt x="3198" y="3764"/>
                      <a:pt x="2695" y="2902"/>
                      <a:pt x="2104" y="2100"/>
                    </a:cubicBezTo>
                    <a:cubicBezTo>
                      <a:pt x="1512" y="1306"/>
                      <a:pt x="856" y="519"/>
                      <a:pt x="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40"/>
              <p:cNvSpPr/>
              <p:nvPr/>
            </p:nvSpPr>
            <p:spPr>
              <a:xfrm>
                <a:off x="8089295" y="3441671"/>
                <a:ext cx="242225" cy="170481"/>
              </a:xfrm>
              <a:custGeom>
                <a:avLst/>
                <a:gdLst/>
                <a:ahLst/>
                <a:cxnLst/>
                <a:rect l="l" t="t" r="r" b="b"/>
                <a:pathLst>
                  <a:path w="5483" h="3859" extrusionOk="0">
                    <a:moveTo>
                      <a:pt x="0" y="1"/>
                    </a:moveTo>
                    <a:lnTo>
                      <a:pt x="0" y="1"/>
                    </a:lnTo>
                    <a:cubicBezTo>
                      <a:pt x="511" y="240"/>
                      <a:pt x="971" y="555"/>
                      <a:pt x="1436" y="863"/>
                    </a:cubicBezTo>
                    <a:cubicBezTo>
                      <a:pt x="1893" y="1182"/>
                      <a:pt x="2346" y="1505"/>
                      <a:pt x="2792" y="1842"/>
                    </a:cubicBezTo>
                    <a:cubicBezTo>
                      <a:pt x="3691" y="2506"/>
                      <a:pt x="4569" y="3199"/>
                      <a:pt x="5482" y="3858"/>
                    </a:cubicBezTo>
                    <a:cubicBezTo>
                      <a:pt x="4710" y="3035"/>
                      <a:pt x="3854" y="2299"/>
                      <a:pt x="2955" y="1624"/>
                    </a:cubicBezTo>
                    <a:cubicBezTo>
                      <a:pt x="2502" y="1288"/>
                      <a:pt x="2037" y="968"/>
                      <a:pt x="1548" y="685"/>
                    </a:cubicBezTo>
                    <a:cubicBezTo>
                      <a:pt x="1063" y="399"/>
                      <a:pt x="547" y="142"/>
                      <a:pt x="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635" name="Google Shape;2635;p40"/>
          <p:cNvSpPr/>
          <p:nvPr/>
        </p:nvSpPr>
        <p:spPr>
          <a:xfrm>
            <a:off x="70845" y="1368905"/>
            <a:ext cx="6546489" cy="5068398"/>
          </a:xfrm>
          <a:prstGeom prst="roundRect">
            <a:avLst>
              <a:gd name="adj" fmla="val 17249"/>
            </a:avLst>
          </a:prstGeom>
          <a:noFill/>
          <a:ln w="28575" cap="flat" cmpd="sng">
            <a:solidFill>
              <a:schemeClr val="hlink"/>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xmlns="" id="{956C01FA-E38E-EDDC-2896-EB58BDD333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983738"/>
          </a:xfrm>
          <a:prstGeom prst="rect">
            <a:avLst/>
          </a:prstGeom>
        </p:spPr>
      </p:pic>
      <p:sp>
        <p:nvSpPr>
          <p:cNvPr id="5" name="TextBox 4">
            <a:extLst>
              <a:ext uri="{FF2B5EF4-FFF2-40B4-BE49-F238E27FC236}">
                <a16:creationId xmlns:a16="http://schemas.microsoft.com/office/drawing/2014/main" xmlns="" id="{3650283B-FAE3-E773-9C31-7B15A157FF19}"/>
              </a:ext>
            </a:extLst>
          </p:cNvPr>
          <p:cNvSpPr txBox="1"/>
          <p:nvPr/>
        </p:nvSpPr>
        <p:spPr>
          <a:xfrm>
            <a:off x="251460" y="691700"/>
            <a:ext cx="1865447" cy="579967"/>
          </a:xfrm>
          <a:prstGeom prst="rect">
            <a:avLst/>
          </a:prstGeom>
          <a:noFill/>
        </p:spPr>
        <p:txBody>
          <a:bodyPr wrap="none" rtlCol="0">
            <a:spAutoFit/>
          </a:bodyPr>
          <a:lstStyle/>
          <a:p>
            <a:pPr>
              <a:lnSpc>
                <a:spcPct val="150000"/>
              </a:lnSpc>
            </a:pPr>
            <a:r>
              <a:rPr lang="x-none" sz="2400" b="1" dirty="0">
                <a:solidFill>
                  <a:schemeClr val="bg2">
                    <a:lumMod val="10000"/>
                  </a:schemeClr>
                </a:solidFill>
                <a:latin typeface="Times New Roman" panose="02020603050405020304" pitchFamily="18" charset="0"/>
                <a:cs typeface="Times New Roman" panose="02020603050405020304" pitchFamily="18" charset="0"/>
              </a:rPr>
              <a:t>III. Tổng kết</a:t>
            </a:r>
          </a:p>
        </p:txBody>
      </p:sp>
      <p:grpSp>
        <p:nvGrpSpPr>
          <p:cNvPr id="2745" name="Group 2744">
            <a:extLst>
              <a:ext uri="{FF2B5EF4-FFF2-40B4-BE49-F238E27FC236}">
                <a16:creationId xmlns:a16="http://schemas.microsoft.com/office/drawing/2014/main" xmlns="" id="{AD9B965F-CD36-D75A-E162-6AB8D5AF2FE7}"/>
              </a:ext>
            </a:extLst>
          </p:cNvPr>
          <p:cNvGrpSpPr/>
          <p:nvPr/>
        </p:nvGrpSpPr>
        <p:grpSpPr>
          <a:xfrm>
            <a:off x="169019" y="1431698"/>
            <a:ext cx="6320753" cy="4866987"/>
            <a:chOff x="182529" y="1443224"/>
            <a:chExt cx="6320753" cy="4866987"/>
          </a:xfrm>
        </p:grpSpPr>
        <p:sp>
          <p:nvSpPr>
            <p:cNvPr id="2636" name="Google Shape;2636;p40"/>
            <p:cNvSpPr/>
            <p:nvPr/>
          </p:nvSpPr>
          <p:spPr>
            <a:xfrm>
              <a:off x="182529" y="1505277"/>
              <a:ext cx="6320753" cy="4804934"/>
            </a:xfrm>
            <a:prstGeom prst="roundRect">
              <a:avLst>
                <a:gd name="adj" fmla="val 16667"/>
              </a:avLst>
            </a:pr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xmlns="" id="{0238F9E5-E0BA-EBD9-0FBA-5A40F42BD770}"/>
                </a:ext>
              </a:extLst>
            </p:cNvPr>
            <p:cNvSpPr txBox="1"/>
            <p:nvPr/>
          </p:nvSpPr>
          <p:spPr>
            <a:xfrm>
              <a:off x="199843" y="1443224"/>
              <a:ext cx="6303439" cy="4765728"/>
            </a:xfrm>
            <a:prstGeom prst="rect">
              <a:avLst/>
            </a:prstGeom>
            <a:noFill/>
          </p:spPr>
          <p:txBody>
            <a:bodyPr wrap="square">
              <a:spAutoFit/>
            </a:bodyPr>
            <a:lstStyle/>
            <a:p>
              <a:pPr lvl="0" algn="just">
                <a:lnSpc>
                  <a:spcPct val="150000"/>
                </a:lnSpc>
                <a:spcAft>
                  <a:spcPts val="800"/>
                </a:spcAft>
                <a:buClr>
                  <a:srgbClr val="FF0000"/>
                </a:buClr>
              </a:pPr>
              <a:r>
                <a:rPr lang="en-US" sz="2400" b="1"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b="1"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x-none" sz="2400" b="1"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hình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x-none"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ngợi</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x-none"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nay</a:t>
              </a:r>
              <a:endParaRPr lang="x-none" sz="2400" dirty="0">
                <a:solidFill>
                  <a:schemeClr val="tx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747" name="Group 2746">
            <a:extLst>
              <a:ext uri="{FF2B5EF4-FFF2-40B4-BE49-F238E27FC236}">
                <a16:creationId xmlns:a16="http://schemas.microsoft.com/office/drawing/2014/main" xmlns="" id="{997E86A5-E92D-B4DE-C1D3-8B8A5CE0B611}"/>
              </a:ext>
            </a:extLst>
          </p:cNvPr>
          <p:cNvGrpSpPr/>
          <p:nvPr/>
        </p:nvGrpSpPr>
        <p:grpSpPr>
          <a:xfrm>
            <a:off x="6780436" y="1368905"/>
            <a:ext cx="5460195" cy="5068398"/>
            <a:chOff x="6780436" y="1368905"/>
            <a:chExt cx="5460195" cy="5068398"/>
          </a:xfrm>
        </p:grpSpPr>
        <p:grpSp>
          <p:nvGrpSpPr>
            <p:cNvPr id="2746" name="Group 2745">
              <a:extLst>
                <a:ext uri="{FF2B5EF4-FFF2-40B4-BE49-F238E27FC236}">
                  <a16:creationId xmlns:a16="http://schemas.microsoft.com/office/drawing/2014/main" xmlns="" id="{C257B935-7728-AE20-19C6-0CE649B1E7ED}"/>
                </a:ext>
              </a:extLst>
            </p:cNvPr>
            <p:cNvGrpSpPr/>
            <p:nvPr/>
          </p:nvGrpSpPr>
          <p:grpSpPr>
            <a:xfrm>
              <a:off x="6780436" y="1368905"/>
              <a:ext cx="5329963" cy="5068398"/>
              <a:chOff x="6780436" y="1368905"/>
              <a:chExt cx="5329963" cy="5068398"/>
            </a:xfrm>
          </p:grpSpPr>
          <p:sp>
            <p:nvSpPr>
              <p:cNvPr id="2741" name="Google Shape;2635;p40">
                <a:extLst>
                  <a:ext uri="{FF2B5EF4-FFF2-40B4-BE49-F238E27FC236}">
                    <a16:creationId xmlns:a16="http://schemas.microsoft.com/office/drawing/2014/main" xmlns="" id="{4B29D31B-EE06-49D1-ED65-78DB5A5ACDDA}"/>
                  </a:ext>
                </a:extLst>
              </p:cNvPr>
              <p:cNvSpPr/>
              <p:nvPr/>
            </p:nvSpPr>
            <p:spPr>
              <a:xfrm>
                <a:off x="6780436" y="1368905"/>
                <a:ext cx="5329963" cy="5068398"/>
              </a:xfrm>
              <a:prstGeom prst="roundRect">
                <a:avLst>
                  <a:gd name="adj" fmla="val 17249"/>
                </a:avLst>
              </a:prstGeom>
              <a:noFill/>
              <a:ln w="28575" cap="flat" cmpd="sng">
                <a:solidFill>
                  <a:schemeClr val="hlink"/>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2" name="Google Shape;2636;p40">
                <a:extLst>
                  <a:ext uri="{FF2B5EF4-FFF2-40B4-BE49-F238E27FC236}">
                    <a16:creationId xmlns:a16="http://schemas.microsoft.com/office/drawing/2014/main" xmlns="" id="{7A1C40A5-B14A-A640-933A-77C7193FF4C1}"/>
                  </a:ext>
                </a:extLst>
              </p:cNvPr>
              <p:cNvSpPr/>
              <p:nvPr/>
            </p:nvSpPr>
            <p:spPr>
              <a:xfrm>
                <a:off x="6889593" y="1480899"/>
                <a:ext cx="5119877" cy="4804934"/>
              </a:xfrm>
              <a:prstGeom prst="roundRect">
                <a:avLst>
                  <a:gd name="adj" fmla="val 16667"/>
                </a:avLst>
              </a:pr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44" name="TextBox 2743">
              <a:extLst>
                <a:ext uri="{FF2B5EF4-FFF2-40B4-BE49-F238E27FC236}">
                  <a16:creationId xmlns:a16="http://schemas.microsoft.com/office/drawing/2014/main" xmlns="" id="{EC6325B5-CF4D-54C8-94F9-CBA81B4E1384}"/>
                </a:ext>
              </a:extLst>
            </p:cNvPr>
            <p:cNvSpPr txBox="1"/>
            <p:nvPr/>
          </p:nvSpPr>
          <p:spPr>
            <a:xfrm>
              <a:off x="6957219" y="1631957"/>
              <a:ext cx="5283412" cy="3760325"/>
            </a:xfrm>
            <a:prstGeom prst="rect">
              <a:avLst/>
            </a:prstGeom>
            <a:noFill/>
          </p:spPr>
          <p:txBody>
            <a:bodyPr wrap="square">
              <a:spAutoFit/>
            </a:bodyPr>
            <a:lstStyle/>
            <a:p>
              <a:pPr algn="just">
                <a:lnSpc>
                  <a:spcPct val="150000"/>
                </a:lnSpc>
                <a:spcAft>
                  <a:spcPts val="800"/>
                </a:spcAft>
                <a:buClr>
                  <a:srgbClr val="FF0000"/>
                </a:buClr>
              </a:pP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thuật</a:t>
              </a:r>
              <a:endParaRPr lang="x-none"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50000"/>
                </a:lnSpc>
                <a:spcAft>
                  <a:spcPts val="800"/>
                </a:spcAft>
                <a:buFont typeface="Times New Roman" panose="02020603050405020304" pitchFamily="18" charset="0"/>
                <a:buChar char="-"/>
              </a:pP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rành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mạch</a:t>
              </a:r>
              <a:endParaRPr lang="x-none"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50000"/>
                </a:lnSpc>
                <a:spcAft>
                  <a:spcPts val="800"/>
                </a:spcAft>
                <a:buFont typeface="Times New Roman" panose="02020603050405020304" pitchFamily="18" charset="0"/>
                <a:buChar char="-"/>
              </a:pP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tin</a:t>
              </a:r>
              <a:endParaRPr lang="x-none"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50000"/>
                </a:lnSpc>
                <a:spcAft>
                  <a:spcPts val="800"/>
                </a:spcAft>
                <a:buFont typeface="Times New Roman" panose="02020603050405020304" pitchFamily="18" charset="0"/>
                <a:buChar char="-"/>
              </a:pP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mạch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lạc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hiểu</a:t>
              </a:r>
              <a:endParaRPr lang="x-none"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tạp</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sapô</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x-none" sz="2400" dirty="0">
                  <a:solidFill>
                    <a:prstClr val="black"/>
                  </a:solidFill>
                  <a:latin typeface="Times New Roman" panose="02020603050405020304" pitchFamily="18" charset="0"/>
                  <a:cs typeface="Times New Roman" panose="02020603050405020304" pitchFamily="18" charset="0"/>
                </a:rPr>
                <a:t> </a:t>
              </a: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58E8B8F4-A744-AEDB-B084-07931F27C62B}"/>
              </a:ext>
            </a:extLst>
          </p:cNvPr>
          <p:cNvSpPr/>
          <p:nvPr/>
        </p:nvSpPr>
        <p:spPr>
          <a:xfrm>
            <a:off x="342900" y="1783348"/>
            <a:ext cx="2057400" cy="1337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buSzTx/>
              <a:buFontTx/>
              <a:buNone/>
            </a:pPr>
            <a:r>
              <a:rPr lang="en-US" altLang="zh-CN" sz="2200" b="1" dirty="0">
                <a:solidFill>
                  <a:prstClr val="black"/>
                </a:solidFill>
                <a:latin typeface="#9Slide01 Tieu de ngan" pitchFamily="2" charset="77"/>
                <a:ea typeface="等线" panose="02010600030101010101" pitchFamily="2" charset="-122"/>
                <a:cs typeface="Times New Roman" panose="02020603050405020304" pitchFamily="18" charset="0"/>
              </a:rPr>
              <a:t>Nêu </a:t>
            </a:r>
            <a:r>
              <a:rPr lang="en-US" altLang="zh-CN" sz="2200" b="1" dirty="0" err="1">
                <a:solidFill>
                  <a:prstClr val="black"/>
                </a:solidFill>
                <a:latin typeface="#9Slide01 Tieu de ngan" pitchFamily="2" charset="77"/>
                <a:ea typeface="等线" panose="02010600030101010101" pitchFamily="2" charset="-122"/>
                <a:cs typeface="Times New Roman" panose="02020603050405020304" pitchFamily="18" charset="0"/>
              </a:rPr>
              <a:t>vấn</a:t>
            </a:r>
            <a:r>
              <a:rPr lang="en-US" altLang="zh-CN" sz="2200" b="1" dirty="0">
                <a:solidFill>
                  <a:prstClr val="black"/>
                </a:solidFill>
                <a:latin typeface="#9Slide01 Tieu de ngan" pitchFamily="2" charset="77"/>
                <a:ea typeface="等线" panose="02010600030101010101" pitchFamily="2" charset="-122"/>
                <a:cs typeface="Times New Roman" panose="02020603050405020304" pitchFamily="18" charset="0"/>
              </a:rPr>
              <a:t> </a:t>
            </a:r>
            <a:r>
              <a:rPr lang="en-US" altLang="zh-CN" sz="2200" b="1" dirty="0" err="1">
                <a:solidFill>
                  <a:prstClr val="black"/>
                </a:solidFill>
                <a:latin typeface="#9Slide01 Tieu de ngan" pitchFamily="2" charset="77"/>
                <a:ea typeface="等线" panose="02010600030101010101" pitchFamily="2" charset="-122"/>
                <a:cs typeface="Times New Roman" panose="02020603050405020304" pitchFamily="18" charset="0"/>
              </a:rPr>
              <a:t>đề</a:t>
            </a:r>
            <a:endParaRPr lang="en-US" sz="2200" dirty="0">
              <a:latin typeface="#9Slide01 Tieu de ngan" pitchFamily="2" charset="77"/>
              <a:cs typeface="Times New Roman" panose="02020603050405020304" pitchFamily="18" charset="0"/>
            </a:endParaRPr>
          </a:p>
        </p:txBody>
      </p:sp>
      <p:sp>
        <p:nvSpPr>
          <p:cNvPr id="7" name="Rounded Rectangle 6">
            <a:extLst>
              <a:ext uri="{FF2B5EF4-FFF2-40B4-BE49-F238E27FC236}">
                <a16:creationId xmlns:a16="http://schemas.microsoft.com/office/drawing/2014/main" xmlns="" id="{2E4A6FEE-4B05-5A64-B51A-837277D9A406}"/>
              </a:ext>
            </a:extLst>
          </p:cNvPr>
          <p:cNvSpPr/>
          <p:nvPr/>
        </p:nvSpPr>
        <p:spPr>
          <a:xfrm>
            <a:off x="2048256" y="3713410"/>
            <a:ext cx="2057400" cy="1337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buSzTx/>
              <a:buFontTx/>
              <a:buNone/>
            </a:pPr>
            <a:r>
              <a:rPr lang="en-US" altLang="zh-CN" sz="2200" b="1" dirty="0" err="1">
                <a:solidFill>
                  <a:prstClr val="black"/>
                </a:solidFill>
                <a:latin typeface="#9Slide01 Tieu de ngan" pitchFamily="2" charset="77"/>
                <a:ea typeface="等线" panose="02010600030101010101" pitchFamily="2" charset="-122"/>
              </a:rPr>
              <a:t>Giải</a:t>
            </a:r>
            <a:r>
              <a:rPr lang="en-US" altLang="zh-CN" sz="2200" b="1" dirty="0">
                <a:solidFill>
                  <a:prstClr val="black"/>
                </a:solidFill>
                <a:latin typeface="#9Slide01 Tieu de ngan" pitchFamily="2" charset="77"/>
                <a:ea typeface="等线" panose="02010600030101010101" pitchFamily="2" charset="-122"/>
              </a:rPr>
              <a:t> </a:t>
            </a:r>
            <a:r>
              <a:rPr lang="en-US" altLang="zh-CN" sz="2200" b="1" dirty="0" err="1">
                <a:solidFill>
                  <a:prstClr val="black"/>
                </a:solidFill>
                <a:latin typeface="#9Slide01 Tieu de ngan" pitchFamily="2" charset="77"/>
                <a:ea typeface="等线" panose="02010600030101010101" pitchFamily="2" charset="-122"/>
              </a:rPr>
              <a:t>quyết</a:t>
            </a:r>
            <a:r>
              <a:rPr lang="en-US" altLang="zh-CN" sz="2200" b="1" dirty="0">
                <a:solidFill>
                  <a:prstClr val="black"/>
                </a:solidFill>
                <a:latin typeface="#9Slide01 Tieu de ngan" pitchFamily="2" charset="77"/>
                <a:ea typeface="等线" panose="02010600030101010101" pitchFamily="2" charset="-122"/>
              </a:rPr>
              <a:t> </a:t>
            </a:r>
            <a:r>
              <a:rPr lang="en-US" altLang="zh-CN" sz="2200" b="1" dirty="0" err="1">
                <a:solidFill>
                  <a:prstClr val="black"/>
                </a:solidFill>
                <a:latin typeface="#9Slide01 Tieu de ngan" pitchFamily="2" charset="77"/>
                <a:ea typeface="等线" panose="02010600030101010101" pitchFamily="2" charset="-122"/>
              </a:rPr>
              <a:t>vấn</a:t>
            </a:r>
            <a:r>
              <a:rPr lang="en-US" altLang="zh-CN" sz="2200" b="1" dirty="0">
                <a:solidFill>
                  <a:prstClr val="black"/>
                </a:solidFill>
                <a:latin typeface="#9Slide01 Tieu de ngan" pitchFamily="2" charset="77"/>
                <a:ea typeface="等线" panose="02010600030101010101" pitchFamily="2" charset="-122"/>
              </a:rPr>
              <a:t> </a:t>
            </a:r>
            <a:r>
              <a:rPr lang="en-US" altLang="zh-CN" sz="2200" b="1" dirty="0" err="1">
                <a:solidFill>
                  <a:prstClr val="black"/>
                </a:solidFill>
                <a:latin typeface="#9Slide01 Tieu de ngan" pitchFamily="2" charset="77"/>
                <a:ea typeface="等线" panose="02010600030101010101" pitchFamily="2" charset="-122"/>
              </a:rPr>
              <a:t>đề</a:t>
            </a:r>
            <a:endParaRPr lang="en-US" sz="2200" dirty="0">
              <a:latin typeface="#9Slide01 Tieu de ngan" pitchFamily="2" charset="77"/>
            </a:endParaRPr>
          </a:p>
        </p:txBody>
      </p:sp>
      <p:sp>
        <p:nvSpPr>
          <p:cNvPr id="8" name="Rounded Rectangle 7">
            <a:extLst>
              <a:ext uri="{FF2B5EF4-FFF2-40B4-BE49-F238E27FC236}">
                <a16:creationId xmlns:a16="http://schemas.microsoft.com/office/drawing/2014/main" xmlns="" id="{1788A91E-9F75-AB3E-8E89-6D8F397B0253}"/>
              </a:ext>
            </a:extLst>
          </p:cNvPr>
          <p:cNvSpPr/>
          <p:nvPr/>
        </p:nvSpPr>
        <p:spPr>
          <a:xfrm>
            <a:off x="3811236" y="5367635"/>
            <a:ext cx="2057400" cy="1337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buSzTx/>
              <a:buFontTx/>
              <a:buNone/>
            </a:pPr>
            <a:r>
              <a:rPr lang="en-US" altLang="zh-CN" sz="2200" b="1" dirty="0" err="1">
                <a:solidFill>
                  <a:prstClr val="black"/>
                </a:solidFill>
                <a:latin typeface="#9Slide01 Tieu de ngan" pitchFamily="2" charset="77"/>
                <a:ea typeface="等线" panose="02010600030101010101" pitchFamily="2" charset="-122"/>
              </a:rPr>
              <a:t>Kết</a:t>
            </a:r>
            <a:r>
              <a:rPr lang="en-US" altLang="zh-CN" sz="2200" b="1" dirty="0">
                <a:solidFill>
                  <a:prstClr val="black"/>
                </a:solidFill>
                <a:latin typeface="#9Slide01 Tieu de ngan" pitchFamily="2" charset="77"/>
                <a:ea typeface="等线" panose="02010600030101010101" pitchFamily="2" charset="-122"/>
              </a:rPr>
              <a:t> </a:t>
            </a:r>
            <a:r>
              <a:rPr lang="en-US" altLang="zh-CN" sz="2200" b="1" dirty="0" err="1">
                <a:solidFill>
                  <a:prstClr val="black"/>
                </a:solidFill>
                <a:latin typeface="#9Slide01 Tieu de ngan" pitchFamily="2" charset="77"/>
                <a:ea typeface="等线" panose="02010600030101010101" pitchFamily="2" charset="-122"/>
              </a:rPr>
              <a:t>luận</a:t>
            </a:r>
            <a:endParaRPr lang="en-US" sz="2200" dirty="0">
              <a:latin typeface="#9Slide01 Tieu de ngan" pitchFamily="2" charset="77"/>
            </a:endParaRPr>
          </a:p>
        </p:txBody>
      </p:sp>
      <p:sp>
        <p:nvSpPr>
          <p:cNvPr id="9" name="Bent Arrow 8">
            <a:extLst>
              <a:ext uri="{FF2B5EF4-FFF2-40B4-BE49-F238E27FC236}">
                <a16:creationId xmlns:a16="http://schemas.microsoft.com/office/drawing/2014/main" xmlns="" id="{F810C593-78AE-90B0-1CB4-4CE99520177E}"/>
              </a:ext>
            </a:extLst>
          </p:cNvPr>
          <p:cNvSpPr/>
          <p:nvPr/>
        </p:nvSpPr>
        <p:spPr>
          <a:xfrm flipV="1">
            <a:off x="1234440" y="3120657"/>
            <a:ext cx="813816" cy="1457326"/>
          </a:xfrm>
          <a:prstGeom prst="bentArrow">
            <a:avLst>
              <a:gd name="adj1" fmla="val 25000"/>
              <a:gd name="adj2" fmla="val 25000"/>
              <a:gd name="adj3" fmla="val 25000"/>
              <a:gd name="adj4" fmla="val 451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10" name="TextBox 9">
            <a:extLst>
              <a:ext uri="{FF2B5EF4-FFF2-40B4-BE49-F238E27FC236}">
                <a16:creationId xmlns:a16="http://schemas.microsoft.com/office/drawing/2014/main" xmlns="" id="{20CA5751-1FA1-3F1B-9CC6-E816C971CE56}"/>
              </a:ext>
            </a:extLst>
          </p:cNvPr>
          <p:cNvSpPr txBox="1"/>
          <p:nvPr/>
        </p:nvSpPr>
        <p:spPr>
          <a:xfrm>
            <a:off x="2514600" y="2222688"/>
            <a:ext cx="8927444" cy="738664"/>
          </a:xfrm>
          <a:prstGeom prst="rect">
            <a:avLst/>
          </a:prstGeom>
          <a:noFill/>
        </p:spPr>
        <p:txBody>
          <a:bodyPr wrap="none" rtlCol="0">
            <a:spAutoFit/>
          </a:bodyPr>
          <a:lstStyle/>
          <a:p>
            <a:pPr lvl="0" defTabSz="914400"/>
            <a:r>
              <a:rPr lang="vi-VN" sz="2400" kern="0" dirty="0">
                <a:solidFill>
                  <a:sysClr val="windowText" lastClr="000000"/>
                </a:solidFill>
                <a:latin typeface="Times New Roman" panose="02020603050405020304" pitchFamily="18" charset="0"/>
              </a:rPr>
              <a:t>Nêu những đặc điểm “độc”, “lạ” của nghệ thuật rối nước để gây tò mò </a:t>
            </a:r>
            <a:endParaRPr lang="en-US" sz="2400" kern="0" dirty="0">
              <a:solidFill>
                <a:sysClr val="windowText" lastClr="000000"/>
              </a:solidFill>
              <a:latin typeface="Calibri Light"/>
            </a:endParaRPr>
          </a:p>
          <a:p>
            <a:endParaRPr lang="x-none" dirty="0"/>
          </a:p>
        </p:txBody>
      </p:sp>
      <p:sp>
        <p:nvSpPr>
          <p:cNvPr id="11" name="TextBox 10">
            <a:extLst>
              <a:ext uri="{FF2B5EF4-FFF2-40B4-BE49-F238E27FC236}">
                <a16:creationId xmlns:a16="http://schemas.microsoft.com/office/drawing/2014/main" xmlns="" id="{6EFF4F3B-E236-8497-3CA7-8C1CCB49FE4D}"/>
              </a:ext>
            </a:extLst>
          </p:cNvPr>
          <p:cNvSpPr txBox="1"/>
          <p:nvPr/>
        </p:nvSpPr>
        <p:spPr>
          <a:xfrm>
            <a:off x="4152900" y="3248353"/>
            <a:ext cx="7865745" cy="2215991"/>
          </a:xfrm>
          <a:prstGeom prst="rect">
            <a:avLst/>
          </a:prstGeom>
          <a:noFill/>
        </p:spPr>
        <p:txBody>
          <a:bodyPr wrap="square" rtlCol="0">
            <a:spAutoFit/>
          </a:bodyPr>
          <a:lstStyle/>
          <a:p>
            <a:pPr algn="just"/>
            <a:r>
              <a:rPr lang="vi-VN" sz="2400" dirty="0">
                <a:solidFill>
                  <a:schemeClr val="accent6"/>
                </a:solidFill>
                <a:latin typeface="+mj-lt"/>
                <a:cs typeface="Times New Roman" panose="02020603050405020304" pitchFamily="18" charset="0"/>
              </a:rPr>
              <a:t>Giải đáp những câu hỏi có thể nảy sinh ở độc giả khi đọc phần sa-pô (Rối nước có nguồn gốc và quá trình hình thành, phát triển như thế nào? Thời gian và không gian biểu diễn của rối nước có gì đặc biệt? Những yếu tố nào cấu thành nghệ thuật rối nước?...) </a:t>
            </a:r>
            <a:endParaRPr lang="en-US" sz="2400" dirty="0">
              <a:solidFill>
                <a:schemeClr val="accent6"/>
              </a:solidFill>
              <a:latin typeface="+mj-lt"/>
              <a:cs typeface="Times New Roman" panose="02020603050405020304" pitchFamily="18" charset="0"/>
            </a:endParaRPr>
          </a:p>
          <a:p>
            <a:pPr algn="just"/>
            <a:endParaRPr lang="x-none" dirty="0"/>
          </a:p>
        </p:txBody>
      </p:sp>
      <p:sp>
        <p:nvSpPr>
          <p:cNvPr id="12" name="TextBox 11">
            <a:extLst>
              <a:ext uri="{FF2B5EF4-FFF2-40B4-BE49-F238E27FC236}">
                <a16:creationId xmlns:a16="http://schemas.microsoft.com/office/drawing/2014/main" xmlns="" id="{798B2540-4F8C-4FC2-2A5C-B8C88CBFB07B}"/>
              </a:ext>
            </a:extLst>
          </p:cNvPr>
          <p:cNvSpPr txBox="1"/>
          <p:nvPr/>
        </p:nvSpPr>
        <p:spPr>
          <a:xfrm>
            <a:off x="5915880" y="5577348"/>
            <a:ext cx="5152030" cy="1107996"/>
          </a:xfrm>
          <a:prstGeom prst="rect">
            <a:avLst/>
          </a:prstGeom>
          <a:noFill/>
        </p:spPr>
        <p:txBody>
          <a:bodyPr wrap="square" rtlCol="0">
            <a:spAutoFit/>
          </a:bodyPr>
          <a:lstStyle/>
          <a:p>
            <a:r>
              <a:rPr lang="vi-VN" sz="2400" dirty="0">
                <a:solidFill>
                  <a:schemeClr val="accent6"/>
                </a:solidFill>
                <a:latin typeface="+mj-lt"/>
              </a:rPr>
              <a:t>Nêu “bài toán khó” giữa bảo tồn và phát triển nghệ thuật rối nước. </a:t>
            </a:r>
            <a:endParaRPr lang="en-US" sz="2400" dirty="0">
              <a:solidFill>
                <a:schemeClr val="accent6"/>
              </a:solidFill>
              <a:latin typeface="+mj-lt"/>
            </a:endParaRPr>
          </a:p>
          <a:p>
            <a:endParaRPr lang="x-none" dirty="0"/>
          </a:p>
        </p:txBody>
      </p:sp>
      <p:sp>
        <p:nvSpPr>
          <p:cNvPr id="13" name="Bent Arrow 12">
            <a:extLst>
              <a:ext uri="{FF2B5EF4-FFF2-40B4-BE49-F238E27FC236}">
                <a16:creationId xmlns:a16="http://schemas.microsoft.com/office/drawing/2014/main" xmlns="" id="{47CB8AE6-A208-5E4D-EE70-3A610976EF10}"/>
              </a:ext>
            </a:extLst>
          </p:cNvPr>
          <p:cNvSpPr/>
          <p:nvPr/>
        </p:nvSpPr>
        <p:spPr>
          <a:xfrm flipV="1">
            <a:off x="2950176" y="5050720"/>
            <a:ext cx="813816" cy="1161753"/>
          </a:xfrm>
          <a:prstGeom prst="bentArrow">
            <a:avLst>
              <a:gd name="adj1" fmla="val 25000"/>
              <a:gd name="adj2" fmla="val 25000"/>
              <a:gd name="adj3" fmla="val 25000"/>
              <a:gd name="adj4" fmla="val 451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pic>
        <p:nvPicPr>
          <p:cNvPr id="14" name="Picture 13">
            <a:extLst>
              <a:ext uri="{FF2B5EF4-FFF2-40B4-BE49-F238E27FC236}">
                <a16:creationId xmlns:a16="http://schemas.microsoft.com/office/drawing/2014/main" xmlns="" id="{811C577B-690F-F5A1-F50A-C35A6D61DC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983738"/>
          </a:xfrm>
          <a:prstGeom prst="rect">
            <a:avLst/>
          </a:prstGeom>
        </p:spPr>
      </p:pic>
      <p:sp>
        <p:nvSpPr>
          <p:cNvPr id="15" name="TextBox 14">
            <a:extLst>
              <a:ext uri="{FF2B5EF4-FFF2-40B4-BE49-F238E27FC236}">
                <a16:creationId xmlns:a16="http://schemas.microsoft.com/office/drawing/2014/main" xmlns="" id="{4B8BA5DC-4843-C64D-2369-11FD6D6E6F17}"/>
              </a:ext>
            </a:extLst>
          </p:cNvPr>
          <p:cNvSpPr txBox="1"/>
          <p:nvPr/>
        </p:nvSpPr>
        <p:spPr>
          <a:xfrm>
            <a:off x="2434590" y="1044684"/>
            <a:ext cx="7899920" cy="738664"/>
          </a:xfrm>
          <a:prstGeom prst="rect">
            <a:avLst/>
          </a:prstGeom>
          <a:noFill/>
        </p:spPr>
        <p:txBody>
          <a:bodyPr wrap="none" rtlCol="0">
            <a:spAutoFit/>
          </a:bodyPr>
          <a:lstStyle/>
          <a:p>
            <a:r>
              <a:rPr lang="x-none" sz="2400" dirty="0">
                <a:solidFill>
                  <a:schemeClr val="accent6"/>
                </a:solidFill>
                <a:latin typeface="#9Slide01 Tieu de ngan" pitchFamily="2" charset="77"/>
              </a:rPr>
              <a:t>CÁCH </a:t>
            </a:r>
            <a:r>
              <a:rPr lang="vi-VN" sz="2400" dirty="0">
                <a:solidFill>
                  <a:schemeClr val="accent6"/>
                </a:solidFill>
                <a:latin typeface="#9Slide01 Tieu de ngan" pitchFamily="2" charset="77"/>
              </a:rPr>
              <a:t>TRIỂN KHAI THÔNG TIN TRONG VĂN BẢN </a:t>
            </a:r>
          </a:p>
          <a:p>
            <a:endParaRPr lang="x-none" dirty="0"/>
          </a:p>
        </p:txBody>
      </p:sp>
    </p:spTree>
    <p:extLst>
      <p:ext uri="{BB962C8B-B14F-4D97-AF65-F5344CB8AC3E}">
        <p14:creationId xmlns:p14="http://schemas.microsoft.com/office/powerpoint/2010/main" val="2833352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C:\Users\ADMIN\Desktop\Tai nguyen thiet ke tro choi\Bảng gỗ\49f1b87228eb6bdb68e300357ebeb9ca (2).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a:ext>
            </a:extLst>
          </a:blip>
          <a:srcRect/>
          <a:stretch>
            <a:fillRect/>
          </a:stretch>
        </p:blipFill>
        <p:spPr bwMode="auto">
          <a:xfrm>
            <a:off x="3456709" y="685800"/>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53000" y="1162050"/>
            <a:ext cx="2514600" cy="1015663"/>
          </a:xfrm>
          <a:prstGeom prst="rect">
            <a:avLst/>
          </a:prstGeom>
          <a:noFill/>
        </p:spPr>
        <p:txBody>
          <a:bodyPr wrap="square" rtlCol="0">
            <a:spAutoFit/>
          </a:bodyPr>
          <a:lstStyle/>
          <a:p>
            <a:pPr defTabSz="914400"/>
            <a:r>
              <a:rPr lang="en-US" sz="3000" b="1">
                <a:solidFill>
                  <a:srgbClr val="FF0000"/>
                </a:solidFill>
                <a:latin typeface="Times New Roman" pitchFamily="18" charset="0"/>
                <a:cs typeface="Times New Roman" pitchFamily="18" charset="0"/>
              </a:rPr>
              <a:t>DỌN SẠCH </a:t>
            </a:r>
          </a:p>
          <a:p>
            <a:pPr defTabSz="914400"/>
            <a:r>
              <a:rPr lang="en-US" sz="3000" b="1">
                <a:solidFill>
                  <a:srgbClr val="FF0000"/>
                </a:solidFill>
                <a:latin typeface="Times New Roman" pitchFamily="18" charset="0"/>
                <a:cs typeface="Times New Roman" pitchFamily="18" charset="0"/>
              </a:rPr>
              <a:t>ĐẠI DƯƠNG</a:t>
            </a:r>
          </a:p>
        </p:txBody>
      </p:sp>
      <p:pic>
        <p:nvPicPr>
          <p:cNvPr id="11" name="Picture 10"/>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0" b="100000" l="0" r="100000">
                        <a14:foregroundMark x1="11268" y1="46774" x2="26761" y2="41935"/>
                        <a14:foregroundMark x1="49296" y1="12903" x2="84507" y2="9677"/>
                      </a14:backgroundRemoval>
                    </a14:imgEffect>
                  </a14:imgLayer>
                </a14:imgProps>
              </a:ext>
              <a:ext uri="{28A0092B-C50C-407E-A947-70E740481C1C}">
                <a14:useLocalDpi xmlns:a14="http://schemas.microsoft.com/office/drawing/2010/main"/>
              </a:ext>
            </a:extLst>
          </a:blip>
          <a:srcRect/>
          <a:stretch/>
        </p:blipFill>
        <p:spPr>
          <a:xfrm>
            <a:off x="5791200" y="3547720"/>
            <a:ext cx="1440874" cy="1254952"/>
          </a:xfrm>
          <a:prstGeom prst="rect">
            <a:avLst/>
          </a:prstGeom>
        </p:spPr>
      </p:pic>
      <p:pic>
        <p:nvPicPr>
          <p:cNvPr id="12" name="Picture 11"/>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2273" b="100000" l="0" r="100000">
                        <a14:backgroundMark x1="42697" y1="94318" x2="41573" y2="89773"/>
                      </a14:backgroundRemoval>
                    </a14:imgEffect>
                  </a14:imgLayer>
                </a14:imgProps>
              </a:ext>
              <a:ext uri="{28A0092B-C50C-407E-A947-70E740481C1C}">
                <a14:useLocalDpi xmlns:a14="http://schemas.microsoft.com/office/drawing/2010/main"/>
              </a:ext>
            </a:extLst>
          </a:blip>
          <a:srcRect/>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ADMIN\Desktop\Tai nguyen thiet ke tro choi\Bảng gỗ\choi.png">
            <a:hlinkClick r:id="rId16" action="ppaction://hlinksldjump"/>
          </p:cNvPr>
          <p:cNvPicPr>
            <a:picLocks noChangeAspect="1" noChangeArrowheads="1"/>
          </p:cNvPicPr>
          <p:nvPr/>
        </p:nvPicPr>
        <p:blipFill>
          <a:blip r:embed="rId17" cstate="email">
            <a:extLst>
              <a:ext uri="{BEBA8EAE-BF5A-486C-A8C5-ECC9F3942E4B}">
                <a14:imgProps xmlns:a14="http://schemas.microsoft.com/office/drawing/2010/main">
                  <a14:imgLayer r:embed="rId18">
                    <a14:imgEffect>
                      <a14:backgroundRemoval t="0" b="100000" l="0" r="100000">
                        <a14:foregroundMark x1="25193" y1="73818" x2="14065" y2="92727"/>
                      </a14:backgroundRemoval>
                    </a14:imgEffect>
                  </a14:imgLayer>
                </a14:imgProps>
              </a:ext>
              <a:ext uri="{28A0092B-C50C-407E-A947-70E740481C1C}">
                <a14:useLocalDpi xmlns:a14="http://schemas.microsoft.com/office/drawing/2010/main"/>
              </a:ext>
            </a:extLst>
          </a:blip>
          <a:srcRect/>
          <a:stretch>
            <a:fillRect/>
          </a:stretch>
        </p:blipFill>
        <p:spPr bwMode="auto">
          <a:xfrm>
            <a:off x="8763000" y="38426"/>
            <a:ext cx="1747960" cy="668655"/>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2895600" y="3277632"/>
            <a:ext cx="6934200" cy="262495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914400"/>
            <a:endParaRPr lang="en-US">
              <a:solidFill>
                <a:prstClr val="black"/>
              </a:solidFill>
              <a:latin typeface="Calibri"/>
            </a:endParaRPr>
          </a:p>
        </p:txBody>
      </p:sp>
      <p:sp>
        <p:nvSpPr>
          <p:cNvPr id="23" name="TextBox 22"/>
          <p:cNvSpPr txBox="1"/>
          <p:nvPr/>
        </p:nvSpPr>
        <p:spPr>
          <a:xfrm>
            <a:off x="3221280" y="3542927"/>
            <a:ext cx="6282841" cy="2092881"/>
          </a:xfrm>
          <a:prstGeom prst="rect">
            <a:avLst/>
          </a:prstGeom>
          <a:noFill/>
        </p:spPr>
        <p:txBody>
          <a:bodyPr wrap="square" rtlCol="0">
            <a:spAutoFit/>
          </a:bodyPr>
          <a:lstStyle/>
          <a:p>
            <a:pPr defTabSz="914400"/>
            <a:r>
              <a:rPr lang="en-US" sz="2800">
                <a:solidFill>
                  <a:srgbClr val="0000FF"/>
                </a:solidFill>
                <a:latin typeface="Times New Roman" pitchFamily="18" charset="0"/>
                <a:cs typeface="Times New Roman" pitchFamily="18" charset="0"/>
              </a:rPr>
              <a:t>Môi trường biển, sông, hồ đang bị ô nhiễm do rác thải của con người. Hãy cứu các loài sinh vật dưới biển bằng cách dọn sạch rác qua việc trả lời đúng các câu hỏi</a:t>
            </a:r>
            <a:r>
              <a:rPr lang="en-US">
                <a:solidFill>
                  <a:srgbClr val="0000FF"/>
                </a:solidFill>
                <a:latin typeface="Arial" panose="020B0604020202020204" pitchFamily="34" charset="0"/>
                <a:cs typeface="Arial" panose="020B0604020202020204" pitchFamily="34" charset="0"/>
              </a:rPr>
              <a:t>.</a:t>
            </a:r>
          </a:p>
          <a:p>
            <a:pPr defTabSz="914400"/>
            <a:endParaRPr lang="en-US">
              <a:solidFill>
                <a:prstClr val="black"/>
              </a:solidFill>
              <a:latin typeface="Calibri"/>
            </a:endParaRPr>
          </a:p>
        </p:txBody>
      </p:sp>
      <p:pic>
        <p:nvPicPr>
          <p:cNvPr id="2" name="NgayTetQueEm-VariousArtists_we5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524000" y="0"/>
            <a:ext cx="609600" cy="609600"/>
          </a:xfrm>
          <a:prstGeom prst="rect">
            <a:avLst/>
          </a:prstGeom>
        </p:spPr>
      </p:pic>
    </p:spTree>
    <p:extLst>
      <p:ext uri="{BB962C8B-B14F-4D97-AF65-F5344CB8AC3E}">
        <p14:creationId xmlns:p14="http://schemas.microsoft.com/office/powerpoint/2010/main" val="28301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29000" fill="hold"/>
                                        <p:tgtEl>
                                          <p:spTgt spid="12"/>
                                        </p:tgtEl>
                                      </p:cBhvr>
                                      <p:by x="150000" y="150000"/>
                                    </p:animScale>
                                  </p:childTnLst>
                                </p:cTn>
                              </p:par>
                              <p:par>
                                <p:cTn id="10" presetID="35" presetClass="path" presetSubtype="0" repeatCount="indefinite" accel="50000" decel="50000" fill="hold" nodeType="withEffect">
                                  <p:stCondLst>
                                    <p:cond delay="0"/>
                                  </p:stCondLst>
                                  <p:childTnLst>
                                    <p:animMotion origin="layout" path="M 5E-6 -2.31214E-7 L -1.14271 0.0111 " pathEditMode="relative" rAng="0" ptsTypes="AA">
                                      <p:cBhvr>
                                        <p:cTn id="11" dur="30000" fill="hold"/>
                                        <p:tgtEl>
                                          <p:spTgt spid="13"/>
                                        </p:tgtEl>
                                        <p:attrNameLst>
                                          <p:attrName>ppt_x</p:attrName>
                                          <p:attrName>ppt_y</p:attrName>
                                        </p:attrNameLst>
                                      </p:cBhvr>
                                      <p:rCtr x="-57135" y="555"/>
                                    </p:animMotion>
                                  </p:childTnLst>
                                </p:cTn>
                              </p:par>
                              <p:par>
                                <p:cTn id="12"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3" dur="37000" fill="hold"/>
                                        <p:tgtEl>
                                          <p:spTgt spid="14"/>
                                        </p:tgtEl>
                                        <p:attrNameLst>
                                          <p:attrName>ppt_x</p:attrName>
                                          <p:attrName>ppt_y</p:attrName>
                                        </p:attrNameLst>
                                      </p:cBhvr>
                                      <p:rCtr x="58333" y="-772"/>
                                    </p:animMotion>
                                  </p:childTnLst>
                                </p:cTn>
                              </p:par>
                              <p:par>
                                <p:cTn id="14" presetID="35" presetClass="path" presetSubtype="0" repeatCount="indefinite" accel="50000" decel="50000" fill="hold" nodeType="withEffect">
                                  <p:stCondLst>
                                    <p:cond delay="0"/>
                                  </p:stCondLst>
                                  <p:childTnLst>
                                    <p:animMotion origin="layout" path="M -1.04167E-6 -0.01111 L -1.25065 0.00718 " pathEditMode="relative" rAng="0" ptsTypes="AA">
                                      <p:cBhvr>
                                        <p:cTn id="15" dur="36000" fill="hold"/>
                                        <p:tgtEl>
                                          <p:spTgt spid="17"/>
                                        </p:tgtEl>
                                        <p:attrNameLst>
                                          <p:attrName>ppt_x</p:attrName>
                                          <p:attrName>ppt_y</p:attrName>
                                        </p:attrNameLst>
                                      </p:cBhvr>
                                      <p:rCtr x="-62539" y="903"/>
                                    </p:animMotion>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17"/>
                                        </p:tgtEl>
                                        <p:attrNameLst>
                                          <p:attrName>r</p:attrName>
                                        </p:attrNameLst>
                                      </p:cBhvr>
                                    </p:animRot>
                                    <p:animRot by="-240000">
                                      <p:cBhvr>
                                        <p:cTn id="18" dur="400" fill="hold">
                                          <p:stCondLst>
                                            <p:cond delay="400"/>
                                          </p:stCondLst>
                                        </p:cTn>
                                        <p:tgtEl>
                                          <p:spTgt spid="17"/>
                                        </p:tgtEl>
                                        <p:attrNameLst>
                                          <p:attrName>r</p:attrName>
                                        </p:attrNameLst>
                                      </p:cBhvr>
                                    </p:animRot>
                                    <p:animRot by="240000">
                                      <p:cBhvr>
                                        <p:cTn id="19" dur="400" fill="hold">
                                          <p:stCondLst>
                                            <p:cond delay="800"/>
                                          </p:stCondLst>
                                        </p:cTn>
                                        <p:tgtEl>
                                          <p:spTgt spid="17"/>
                                        </p:tgtEl>
                                        <p:attrNameLst>
                                          <p:attrName>r</p:attrName>
                                        </p:attrNameLst>
                                      </p:cBhvr>
                                    </p:animRot>
                                    <p:animRot by="-240000">
                                      <p:cBhvr>
                                        <p:cTn id="20" dur="400" fill="hold">
                                          <p:stCondLst>
                                            <p:cond delay="1200"/>
                                          </p:stCondLst>
                                        </p:cTn>
                                        <p:tgtEl>
                                          <p:spTgt spid="17"/>
                                        </p:tgtEl>
                                        <p:attrNameLst>
                                          <p:attrName>r</p:attrName>
                                        </p:attrNameLst>
                                      </p:cBhvr>
                                    </p:animRot>
                                    <p:animRot by="120000">
                                      <p:cBhvr>
                                        <p:cTn id="21" dur="400" fill="hold">
                                          <p:stCondLst>
                                            <p:cond delay="1600"/>
                                          </p:stCondLst>
                                        </p:cTn>
                                        <p:tgtEl>
                                          <p:spTgt spid="17"/>
                                        </p:tgtEl>
                                        <p:attrNameLst>
                                          <p:attrName>r</p:attrName>
                                        </p:attrNameLst>
                                      </p:cBhvr>
                                    </p:animRot>
                                  </p:childTnLst>
                                </p:cTn>
                              </p:par>
                              <p:par>
                                <p:cTn id="22" presetID="63" presetClass="path" presetSubtype="0" repeatCount="indefinite" accel="50000" decel="50000" fill="hold" nodeType="withEffect">
                                  <p:stCondLst>
                                    <p:cond delay="0"/>
                                  </p:stCondLst>
                                  <p:childTnLst>
                                    <p:animMotion origin="layout" path="M 0.03768 -0.0541 L 1.16476 -0.05063 " pathEditMode="relative" rAng="0" ptsTypes="AA">
                                      <p:cBhvr>
                                        <p:cTn id="23" dur="27000" fill="hold"/>
                                        <p:tgtEl>
                                          <p:spTgt spid="18"/>
                                        </p:tgtEl>
                                        <p:attrNameLst>
                                          <p:attrName>ppt_x</p:attrName>
                                          <p:attrName>ppt_y</p:attrName>
                                        </p:attrNameLst>
                                      </p:cBhvr>
                                      <p:rCtr x="56354"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100000" l="0" r="100000">
                        <a14:foregroundMark x1="11268" y1="46774" x2="26761" y2="41935"/>
                        <a14:foregroundMark x1="49296" y1="12903" x2="84507" y2="9677"/>
                      </a14:backgroundRemoval>
                    </a14:imgEffect>
                  </a14:imgLayer>
                </a14:imgProps>
              </a:ext>
              <a:ext uri="{28A0092B-C50C-407E-A947-70E740481C1C}">
                <a14:useLocalDpi xmlns:a14="http://schemas.microsoft.com/office/drawing/2010/main"/>
              </a:ext>
            </a:extLst>
          </a:blip>
          <a:srcRect/>
          <a:stretch/>
        </p:blipFill>
        <p:spPr>
          <a:xfrm>
            <a:off x="5791200" y="3547720"/>
            <a:ext cx="1440874" cy="1254952"/>
          </a:xfrm>
          <a:prstGeom prst="rect">
            <a:avLst/>
          </a:prstGeom>
        </p:spPr>
      </p:pic>
      <p:pic>
        <p:nvPicPr>
          <p:cNvPr id="12" name="Picture 11"/>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2273" b="100000" l="0" r="100000">
                        <a14:backgroundMark x1="42697" y1="94318" x2="41573" y2="89773"/>
                      </a14:backgroundRemoval>
                    </a14:imgEffect>
                  </a14:imgLayer>
                </a14:imgProps>
              </a:ext>
              <a:ext uri="{28A0092B-C50C-407E-A947-70E740481C1C}">
                <a14:useLocalDpi xmlns:a14="http://schemas.microsoft.com/office/drawing/2010/main"/>
              </a:ext>
            </a:extLst>
          </a:blip>
          <a:srcRect/>
          <a:stretch/>
        </p:blipFill>
        <p:spPr>
          <a:xfrm>
            <a:off x="6836003" y="852441"/>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9" cstate="email">
            <a:extLst>
              <a:ext uri="{28A0092B-C50C-407E-A947-70E740481C1C}">
                <a14:useLocalDpi xmlns:a14="http://schemas.microsoft.com/office/drawing/2010/main"/>
              </a:ext>
            </a:extLst>
          </a:blip>
          <a:srcRect/>
          <a:stretch>
            <a:fillRect/>
          </a:stretch>
        </p:blipFill>
        <p:spPr bwMode="auto">
          <a:xfrm flipH="1">
            <a:off x="12720987" y="243056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81553" y="1369286"/>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19600" y="533400"/>
            <a:ext cx="4495800" cy="369332"/>
          </a:xfrm>
          <a:prstGeom prst="rect">
            <a:avLst/>
          </a:prstGeom>
          <a:noFill/>
        </p:spPr>
        <p:txBody>
          <a:bodyPr wrap="square" rtlCol="0">
            <a:spAutoFit/>
          </a:bodyPr>
          <a:lstStyle/>
          <a:p>
            <a:pPr defTabSz="914400"/>
            <a:endParaRPr lang="en-US">
              <a:solidFill>
                <a:prstClr val="black"/>
              </a:solidFill>
              <a:latin typeface="Calibri"/>
            </a:endParaRPr>
          </a:p>
        </p:txBody>
      </p:sp>
      <p:pic>
        <p:nvPicPr>
          <p:cNvPr id="19" name="rác"/>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4579713">
            <a:off x="7584092" y="5345234"/>
            <a:ext cx="1256363" cy="1570454"/>
          </a:xfrm>
          <a:prstGeom prst="rect">
            <a:avLst/>
          </a:prstGeom>
        </p:spPr>
      </p:pic>
      <p:pic>
        <p:nvPicPr>
          <p:cNvPr id="20" name="tv"/>
          <p:cNvPicPr>
            <a:picLocks noChangeAspect="1"/>
          </p:cNvPicPr>
          <p:nvPr/>
        </p:nvPicPr>
        <p:blipFill>
          <a:blip r:embed="rId15" cstate="email">
            <a:extLst>
              <a:ext uri="{BEBA8EAE-BF5A-486C-A8C5-ECC9F3942E4B}">
                <a14:imgProps xmlns:a14="http://schemas.microsoft.com/office/drawing/2010/main">
                  <a14:imgLayer r:embed="rId16">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a:ext>
            </a:extLst>
          </a:blip>
          <a:stretch>
            <a:fillRect/>
          </a:stretch>
        </p:blipFill>
        <p:spPr>
          <a:xfrm rot="10800000">
            <a:off x="2266647" y="5525547"/>
            <a:ext cx="1571387" cy="1076292"/>
          </a:xfrm>
          <a:prstGeom prst="rect">
            <a:avLst/>
          </a:prstGeom>
        </p:spPr>
      </p:pic>
      <p:pic>
        <p:nvPicPr>
          <p:cNvPr id="4" name="túi"/>
          <p:cNvPicPr>
            <a:picLocks noChangeAspect="1"/>
          </p:cNvPicPr>
          <p:nvPr/>
        </p:nvPicPr>
        <p:blipFill rotWithShape="1">
          <a:blip r:embed="rId17" cstate="email">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a:ext>
            </a:extLst>
          </a:blip>
          <a:srcRect/>
          <a:stretch/>
        </p:blipFill>
        <p:spPr>
          <a:xfrm>
            <a:off x="3228759" y="2295789"/>
            <a:ext cx="1218551" cy="1076875"/>
          </a:xfrm>
          <a:prstGeom prst="rect">
            <a:avLst/>
          </a:prstGeom>
        </p:spPr>
      </p:pic>
      <p:pic>
        <p:nvPicPr>
          <p:cNvPr id="6" name="lốp"/>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0" b="100000" l="8696" r="100000"/>
                    </a14:imgEffect>
                  </a14:imgLayer>
                </a14:imgProps>
              </a:ext>
              <a:ext uri="{28A0092B-C50C-407E-A947-70E740481C1C}">
                <a14:useLocalDpi xmlns:a14="http://schemas.microsoft.com/office/drawing/2010/main"/>
              </a:ext>
            </a:extLst>
          </a:blip>
          <a:srcRect/>
          <a:stretch/>
        </p:blipFill>
        <p:spPr>
          <a:xfrm>
            <a:off x="9525000" y="5265565"/>
            <a:ext cx="1143000" cy="1660871"/>
          </a:xfrm>
          <a:prstGeom prst="rect">
            <a:avLst/>
          </a:prstGeom>
        </p:spPr>
      </p:pic>
      <p:pic>
        <p:nvPicPr>
          <p:cNvPr id="22" name="táo"/>
          <p:cNvPicPr>
            <a:picLocks noChangeAspect="1"/>
          </p:cNvPicPr>
          <p:nvPr/>
        </p:nvPicPr>
        <p:blipFill rotWithShape="1">
          <a:blip r:embed="rId21" cstate="email">
            <a:extLst>
              <a:ext uri="{BEBA8EAE-BF5A-486C-A8C5-ECC9F3942E4B}">
                <a14:imgProps xmlns:a14="http://schemas.microsoft.com/office/drawing/2010/main">
                  <a14:imgLayer r:embed="rId22">
                    <a14:imgEffect>
                      <a14:backgroundRemoval t="0" b="99160" l="0" r="100000"/>
                    </a14:imgEffect>
                  </a14:imgLayer>
                </a14:imgProps>
              </a:ext>
              <a:ext uri="{28A0092B-C50C-407E-A947-70E740481C1C}">
                <a14:useLocalDpi xmlns:a14="http://schemas.microsoft.com/office/drawing/2010/main"/>
              </a:ext>
            </a:extLst>
          </a:blip>
          <a:srcRect/>
          <a:stretch/>
        </p:blipFill>
        <p:spPr>
          <a:xfrm>
            <a:off x="5405521" y="153660"/>
            <a:ext cx="1375064" cy="1810635"/>
          </a:xfrm>
          <a:prstGeom prst="rect">
            <a:avLst/>
          </a:prstGeom>
        </p:spPr>
      </p:pic>
      <p:pic>
        <p:nvPicPr>
          <p:cNvPr id="24" name="1">
            <a:hlinkClick r:id="rId23" action="ppaction://hlinksldjump"/>
          </p:cNvPr>
          <p:cNvPicPr>
            <a:picLocks noChangeAspect="1"/>
          </p:cNvPicPr>
          <p:nvPr/>
        </p:nvPicPr>
        <p:blipFill rotWithShape="1">
          <a:blip r:embed="rId2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878053" y="1631532"/>
            <a:ext cx="410719" cy="665527"/>
          </a:xfrm>
          <a:prstGeom prst="rect">
            <a:avLst/>
          </a:prstGeom>
        </p:spPr>
      </p:pic>
      <p:pic>
        <p:nvPicPr>
          <p:cNvPr id="23" name="giày"/>
          <p:cNvPicPr>
            <a:picLocks noChangeAspect="1"/>
          </p:cNvPicPr>
          <p:nvPr/>
        </p:nvPicPr>
        <p:blipFill rotWithShape="1">
          <a:blip r:embed="rId25" cstate="email">
            <a:extLst>
              <a:ext uri="{BEBA8EAE-BF5A-486C-A8C5-ECC9F3942E4B}">
                <a14:imgProps xmlns:a14="http://schemas.microsoft.com/office/drawing/2010/main">
                  <a14:imgLayer r:embed="rId26">
                    <a14:imgEffect>
                      <a14:backgroundRemoval t="0" b="95652" l="0" r="100000"/>
                    </a14:imgEffect>
                  </a14:imgLayer>
                </a14:imgProps>
              </a:ext>
              <a:ext uri="{28A0092B-C50C-407E-A947-70E740481C1C}">
                <a14:useLocalDpi xmlns:a14="http://schemas.microsoft.com/office/drawing/2010/main"/>
              </a:ext>
            </a:extLst>
          </a:blip>
          <a:srcRect/>
          <a:stretch/>
        </p:blipFill>
        <p:spPr>
          <a:xfrm>
            <a:off x="5575573" y="3479217"/>
            <a:ext cx="1194956" cy="1552143"/>
          </a:xfrm>
          <a:prstGeom prst="rect">
            <a:avLst/>
          </a:prstGeom>
        </p:spPr>
      </p:pic>
      <p:pic>
        <p:nvPicPr>
          <p:cNvPr id="25" name="2">
            <a:hlinkClick r:id="rId27" action="ppaction://hlinksldjump"/>
          </p:cNvPr>
          <p:cNvPicPr>
            <a:picLocks noChangeAspect="1"/>
          </p:cNvPicPr>
          <p:nvPr/>
        </p:nvPicPr>
        <p:blipFill rotWithShape="1">
          <a:blip r:embed="rId28" cstate="email">
            <a:extLst>
              <a:ext uri="{BEBA8EAE-BF5A-486C-A8C5-ECC9F3942E4B}">
                <a14:imgProps xmlns:a14="http://schemas.microsoft.com/office/drawing/2010/main">
                  <a14:imgLayer r:embed="rId29">
                    <a14:imgEffect>
                      <a14:backgroundRemoval t="7937" b="95238" l="9278" r="98969">
                        <a14:foregroundMark x1="35052" y1="21429" x2="80412" y2="11905"/>
                      </a14:backgroundRemoval>
                    </a14:imgEffect>
                  </a14:imgLayer>
                </a14:imgProps>
              </a:ext>
              <a:ext uri="{28A0092B-C50C-407E-A947-70E740481C1C}">
                <a14:useLocalDpi xmlns:a14="http://schemas.microsoft.com/office/drawing/2010/main"/>
              </a:ext>
            </a:extLst>
          </a:blip>
          <a:srcRect/>
          <a:stretch/>
        </p:blipFill>
        <p:spPr>
          <a:xfrm>
            <a:off x="6178912" y="214946"/>
            <a:ext cx="488588" cy="632369"/>
          </a:xfrm>
          <a:prstGeom prst="rect">
            <a:avLst/>
          </a:prstGeom>
        </p:spPr>
      </p:pic>
      <p:pic>
        <p:nvPicPr>
          <p:cNvPr id="26" name="3">
            <a:hlinkClick r:id="rId30" action="ppaction://hlinksldjump"/>
          </p:cNvPr>
          <p:cNvPicPr>
            <a:picLocks noChangeAspect="1"/>
          </p:cNvPicPr>
          <p:nvPr/>
        </p:nvPicPr>
        <p:blipFill rotWithShape="1">
          <a:blip r:embed="rId31" cstate="email">
            <a:extLst>
              <a:ext uri="{BEBA8EAE-BF5A-486C-A8C5-ECC9F3942E4B}">
                <a14:imgProps xmlns:a14="http://schemas.microsoft.com/office/drawing/2010/main">
                  <a14:imgLayer r:embed="rId32">
                    <a14:imgEffect>
                      <a14:backgroundRemoval t="9286" b="89286" l="9091" r="89091">
                        <a14:foregroundMark x1="23636" y1="15000" x2="66364" y2="12857"/>
                      </a14:backgroundRemoval>
                    </a14:imgEffect>
                  </a14:imgLayer>
                </a14:imgProps>
              </a:ext>
              <a:ext uri="{28A0092B-C50C-407E-A947-70E740481C1C}">
                <a14:useLocalDpi xmlns:a14="http://schemas.microsoft.com/office/drawing/2010/main"/>
              </a:ext>
            </a:extLst>
          </a:blip>
          <a:srcRect/>
          <a:stretch/>
        </p:blipFill>
        <p:spPr>
          <a:xfrm>
            <a:off x="2878053" y="4992011"/>
            <a:ext cx="553967" cy="707261"/>
          </a:xfrm>
          <a:prstGeom prst="rect">
            <a:avLst/>
          </a:prstGeom>
        </p:spPr>
      </p:pic>
      <p:pic>
        <p:nvPicPr>
          <p:cNvPr id="27" name="4">
            <a:hlinkClick r:id="rId33" action="ppaction://hlinksldjump"/>
          </p:cNvPr>
          <p:cNvPicPr>
            <a:picLocks noChangeAspect="1"/>
          </p:cNvPicPr>
          <p:nvPr/>
        </p:nvPicPr>
        <p:blipFill rotWithShape="1">
          <a:blip r:embed="rId34" cstate="email">
            <a:extLst>
              <a:ext uri="{BEBA8EAE-BF5A-486C-A8C5-ECC9F3942E4B}">
                <a14:imgProps xmlns:a14="http://schemas.microsoft.com/office/drawing/2010/main">
                  <a14:imgLayer r:embed="rId35">
                    <a14:imgEffect>
                      <a14:backgroundRemoval t="0" b="100000" l="9449" r="88189">
                        <a14:foregroundMark x1="40157" y1="15873" x2="67717" y2="16667"/>
                      </a14:backgroundRemoval>
                    </a14:imgEffect>
                  </a14:imgLayer>
                </a14:imgProps>
              </a:ext>
              <a:ext uri="{28A0092B-C50C-407E-A947-70E740481C1C}">
                <a14:useLocalDpi xmlns:a14="http://schemas.microsoft.com/office/drawing/2010/main"/>
              </a:ext>
            </a:extLst>
          </a:blip>
          <a:srcRect/>
          <a:stretch/>
        </p:blipFill>
        <p:spPr>
          <a:xfrm>
            <a:off x="6258704" y="3299369"/>
            <a:ext cx="817593" cy="812598"/>
          </a:xfrm>
          <a:prstGeom prst="rect">
            <a:avLst/>
          </a:prstGeom>
        </p:spPr>
      </p:pic>
      <p:pic>
        <p:nvPicPr>
          <p:cNvPr id="28" name="5">
            <a:hlinkClick r:id="rId36" action="ppaction://hlinksldjump"/>
          </p:cNvPr>
          <p:cNvPicPr>
            <a:picLocks noChangeAspect="1"/>
          </p:cNvPicPr>
          <p:nvPr/>
        </p:nvPicPr>
        <p:blipFill rotWithShape="1">
          <a:blip r:embed="rId37" cstate="email">
            <a:extLst>
              <a:ext uri="{BEBA8EAE-BF5A-486C-A8C5-ECC9F3942E4B}">
                <a14:imgProps xmlns:a14="http://schemas.microsoft.com/office/drawing/2010/main">
                  <a14:imgLayer r:embed="rId38">
                    <a14:imgEffect>
                      <a14:backgroundRemoval t="7937" b="89683" l="9375" r="89583">
                        <a14:foregroundMark x1="38542" y1="14286" x2="82292" y2="11111"/>
                        <a14:foregroundMark x1="77083" y1="21429" x2="62500" y2="8730"/>
                      </a14:backgroundRemoval>
                    </a14:imgEffect>
                  </a14:imgLayer>
                </a14:imgProps>
              </a:ext>
              <a:ext uri="{28A0092B-C50C-407E-A947-70E740481C1C}">
                <a14:useLocalDpi xmlns:a14="http://schemas.microsoft.com/office/drawing/2010/main"/>
              </a:ext>
            </a:extLst>
          </a:blip>
          <a:srcRect/>
          <a:stretch/>
        </p:blipFill>
        <p:spPr>
          <a:xfrm>
            <a:off x="7983673" y="4861899"/>
            <a:ext cx="457200" cy="600711"/>
          </a:xfrm>
          <a:prstGeom prst="rect">
            <a:avLst/>
          </a:prstGeom>
        </p:spPr>
      </p:pic>
      <p:pic>
        <p:nvPicPr>
          <p:cNvPr id="29" name="6">
            <a:hlinkClick r:id="rId39" action="ppaction://hlinksldjump"/>
          </p:cNvPr>
          <p:cNvPicPr>
            <a:picLocks noChangeAspect="1"/>
          </p:cNvPicPr>
          <p:nvPr/>
        </p:nvPicPr>
        <p:blipFill rotWithShape="1">
          <a:blip r:embed="rId40" cstate="email">
            <a:extLst>
              <a:ext uri="{BEBA8EAE-BF5A-486C-A8C5-ECC9F3942E4B}">
                <a14:imgProps xmlns:a14="http://schemas.microsoft.com/office/drawing/2010/main">
                  <a14:imgLayer r:embed="rId41">
                    <a14:imgEffect>
                      <a14:backgroundRemoval t="6250" b="93056" l="9524" r="88571">
                        <a14:foregroundMark x1="59048" y1="15972" x2="90476" y2="15972"/>
                      </a14:backgroundRemoval>
                    </a14:imgEffect>
                  </a14:imgLayer>
                </a14:imgProps>
              </a:ext>
              <a:ext uri="{28A0092B-C50C-407E-A947-70E740481C1C}">
                <a14:useLocalDpi xmlns:a14="http://schemas.microsoft.com/office/drawing/2010/main"/>
              </a:ext>
            </a:extLst>
          </a:blip>
          <a:srcRect/>
          <a:stretch/>
        </p:blipFill>
        <p:spPr>
          <a:xfrm>
            <a:off x="9906001" y="4709883"/>
            <a:ext cx="597429" cy="815665"/>
          </a:xfrm>
          <a:prstGeom prst="rect">
            <a:avLst/>
          </a:prstGeom>
        </p:spPr>
      </p:pic>
      <p:pic>
        <p:nvPicPr>
          <p:cNvPr id="30"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12314738" y="597932"/>
            <a:ext cx="609600" cy="609600"/>
          </a:xfrm>
          <a:prstGeom prst="rect">
            <a:avLst/>
          </a:prstGeom>
        </p:spPr>
      </p:pic>
      <p:pic>
        <p:nvPicPr>
          <p:cNvPr id="31"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12314738" y="1488348"/>
            <a:ext cx="609600" cy="609600"/>
          </a:xfrm>
          <a:prstGeom prst="rect">
            <a:avLst/>
          </a:prstGeom>
        </p:spPr>
      </p:pic>
      <p:pic>
        <p:nvPicPr>
          <p:cNvPr id="32"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12314738" y="2225944"/>
            <a:ext cx="609600" cy="609600"/>
          </a:xfrm>
          <a:prstGeom prst="rect">
            <a:avLst/>
          </a:prstGeom>
        </p:spPr>
      </p:pic>
      <p:pic>
        <p:nvPicPr>
          <p:cNvPr id="33"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12314738" y="3067863"/>
            <a:ext cx="609600" cy="609600"/>
          </a:xfrm>
          <a:prstGeom prst="rect">
            <a:avLst/>
          </a:prstGeom>
        </p:spPr>
      </p:pic>
      <p:pic>
        <p:nvPicPr>
          <p:cNvPr id="34"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12416187" y="3807167"/>
            <a:ext cx="609600" cy="609600"/>
          </a:xfrm>
          <a:prstGeom prst="rect">
            <a:avLst/>
          </a:prstGeom>
        </p:spPr>
      </p:pic>
      <p:pic>
        <p:nvPicPr>
          <p:cNvPr id="35"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12314738" y="4687210"/>
            <a:ext cx="609600" cy="609600"/>
          </a:xfrm>
          <a:prstGeom prst="rect">
            <a:avLst/>
          </a:prstGeom>
        </p:spPr>
      </p:pic>
      <p:pic>
        <p:nvPicPr>
          <p:cNvPr id="36" name="Picture 35"/>
          <p:cNvPicPr>
            <a:picLocks noChangeAspect="1"/>
          </p:cNvPicPr>
          <p:nvPr/>
        </p:nvPicPr>
        <p:blipFill>
          <a:blip r:embed="rId43">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a:xfrm>
            <a:off x="3814943" y="3166901"/>
            <a:ext cx="3893565" cy="3650218"/>
          </a:xfrm>
          <a:prstGeom prst="rect">
            <a:avLst/>
          </a:prstGeom>
          <a:ln>
            <a:solidFill>
              <a:schemeClr val="accent1"/>
            </a:solidFill>
          </a:ln>
        </p:spPr>
      </p:pic>
    </p:spTree>
    <p:extLst>
      <p:ext uri="{BB962C8B-B14F-4D97-AF65-F5344CB8AC3E}">
        <p14:creationId xmlns:p14="http://schemas.microsoft.com/office/powerpoint/2010/main" val="3889614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0.00139 -0.10764 L -1.14132 -0.09653 " pathEditMode="relative" rAng="0" ptsTypes="AA">
                                      <p:cBhvr>
                                        <p:cTn id="8" dur="30000" fill="hold"/>
                                        <p:tgtEl>
                                          <p:spTgt spid="13"/>
                                        </p:tgtEl>
                                        <p:attrNameLst>
                                          <p:attrName>ppt_x</p:attrName>
                                          <p:attrName>ppt_y</p:attrName>
                                        </p:attrNameLst>
                                      </p:cBhvr>
                                      <p:rCtr x="-57135" y="556"/>
                                    </p:animMotion>
                                  </p:childTnLst>
                                </p:cTn>
                              </p:par>
                              <p:par>
                                <p:cTn id="9" presetID="63" presetClass="path" presetSubtype="0" repeatCount="indefinite" accel="50000" decel="50000" fill="hold" nodeType="withEffect">
                                  <p:stCondLst>
                                    <p:cond delay="0"/>
                                  </p:stCondLst>
                                  <p:childTnLst>
                                    <p:animMotion origin="layout" path="M 0.03542 -0.42546 L 1.20209 -0.44074 " pathEditMode="relative" rAng="0" ptsTypes="AA">
                                      <p:cBhvr>
                                        <p:cTn id="10" dur="37000" fill="hold"/>
                                        <p:tgtEl>
                                          <p:spTgt spid="14"/>
                                        </p:tgtEl>
                                        <p:attrNameLst>
                                          <p:attrName>ppt_x</p:attrName>
                                          <p:attrName>ppt_y</p:attrName>
                                        </p:attrNameLst>
                                      </p:cBhvr>
                                      <p:rCtr x="58333" y="-764"/>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4"/>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7662" fill="hold"/>
                                        <p:tgtEl>
                                          <p:spTgt spid="30"/>
                                        </p:tgtEl>
                                      </p:cBhvr>
                                    </p:cmd>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17662" fill="hold"/>
                                        <p:tgtEl>
                                          <p:spTgt spid="3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6"/>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7662" fill="hold"/>
                                        <p:tgtEl>
                                          <p:spTgt spid="32"/>
                                        </p:tgtEl>
                                      </p:cBhvr>
                                    </p:cmd>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7662" fill="hold"/>
                                        <p:tgtEl>
                                          <p:spTgt spid="33"/>
                                        </p:tgtEl>
                                      </p:cBhvr>
                                    </p:cmd>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8"/>
                                        </p:tgtEl>
                                        <p:attrNameLst>
                                          <p:attrName>style.visibility</p:attrName>
                                        </p:attrNameLst>
                                      </p:cBhvr>
                                      <p:to>
                                        <p:strVal val="hidden"/>
                                      </p:to>
                                    </p:set>
                                  </p:childTnLst>
                                </p:cTn>
                              </p:par>
                              <p:par>
                                <p:cTn id="64" presetID="1" presetClass="mediacall" presetSubtype="0" fill="hold" nodeType="withEffect">
                                  <p:stCondLst>
                                    <p:cond delay="0"/>
                                  </p:stCondLst>
                                  <p:childTnLst>
                                    <p:cmd type="call" cmd="playFrom(0.0)">
                                      <p:cBhvr>
                                        <p:cTn id="65" dur="17662" fill="hold"/>
                                        <p:tgtEl>
                                          <p:spTgt spid="34"/>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9"/>
                                        </p:tgtEl>
                                        <p:attrNameLst>
                                          <p:attrName>style.visibility</p:attrName>
                                        </p:attrNameLst>
                                      </p:cBhvr>
                                      <p:to>
                                        <p:strVal val="hidden"/>
                                      </p:to>
                                    </p:set>
                                  </p:childTnLst>
                                </p:cTn>
                              </p:par>
                            </p:childTnLst>
                          </p:cTn>
                        </p:par>
                        <p:par>
                          <p:cTn id="73" fill="hold">
                            <p:stCondLst>
                              <p:cond delay="500"/>
                            </p:stCondLst>
                            <p:childTnLst>
                              <p:par>
                                <p:cTn id="74" presetID="42"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1000"/>
                                        <p:tgtEl>
                                          <p:spTgt spid="36"/>
                                        </p:tgtEl>
                                      </p:cBhvr>
                                    </p:animEffect>
                                    <p:anim calcmode="lin" valueType="num">
                                      <p:cBhvr>
                                        <p:cTn id="77" dur="1000" fill="hold"/>
                                        <p:tgtEl>
                                          <p:spTgt spid="36"/>
                                        </p:tgtEl>
                                        <p:attrNameLst>
                                          <p:attrName>ppt_x</p:attrName>
                                        </p:attrNameLst>
                                      </p:cBhvr>
                                      <p:tavLst>
                                        <p:tav tm="0">
                                          <p:val>
                                            <p:strVal val="#ppt_x"/>
                                          </p:val>
                                        </p:tav>
                                        <p:tav tm="100000">
                                          <p:val>
                                            <p:strVal val="#ppt_x"/>
                                          </p:val>
                                        </p:tav>
                                      </p:tavLst>
                                    </p:anim>
                                    <p:anim calcmode="lin" valueType="num">
                                      <p:cBhvr>
                                        <p:cTn id="78" dur="1000" fill="hold"/>
                                        <p:tgtEl>
                                          <p:spTgt spid="36"/>
                                        </p:tgtEl>
                                        <p:attrNameLst>
                                          <p:attrName>ppt_y</p:attrName>
                                        </p:attrNameLst>
                                      </p:cBhvr>
                                      <p:tavLst>
                                        <p:tav tm="0">
                                          <p:val>
                                            <p:strVal val="#ppt_y+.1"/>
                                          </p:val>
                                        </p:tav>
                                        <p:tav tm="100000">
                                          <p:val>
                                            <p:strVal val="#ppt_y"/>
                                          </p:val>
                                        </p:tav>
                                      </p:tavLst>
                                    </p:anim>
                                  </p:childTnLst>
                                </p:cTn>
                              </p:par>
                              <p:par>
                                <p:cTn id="79" presetID="1" presetClass="mediacall" presetSubtype="0" fill="hold" nodeType="withEffect">
                                  <p:stCondLst>
                                    <p:cond delay="0"/>
                                  </p:stCondLst>
                                  <p:childTnLst>
                                    <p:cmd type="call" cmd="playFrom(0.0)">
                                      <p:cBhvr>
                                        <p:cTn id="80" dur="1766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30"/>
                </p:tgtEl>
              </p:cMediaNode>
            </p:audio>
            <p:audio>
              <p:cMediaNode vol="80000">
                <p:cTn id="82" fill="hold" display="0">
                  <p:stCondLst>
                    <p:cond delay="indefinite"/>
                  </p:stCondLst>
                  <p:endCondLst>
                    <p:cond evt="onStopAudio" delay="0">
                      <p:tgtEl>
                        <p:sldTgt/>
                      </p:tgtEl>
                    </p:cond>
                  </p:endCondLst>
                </p:cTn>
                <p:tgtEl>
                  <p:spTgt spid="31"/>
                </p:tgtEl>
              </p:cMediaNode>
            </p:audio>
            <p:audio>
              <p:cMediaNode vol="80000">
                <p:cTn id="83" fill="hold" display="0">
                  <p:stCondLst>
                    <p:cond delay="indefinite"/>
                  </p:stCondLst>
                  <p:endCondLst>
                    <p:cond evt="onStopAudio" delay="0">
                      <p:tgtEl>
                        <p:sldTgt/>
                      </p:tgtEl>
                    </p:cond>
                  </p:endCondLst>
                </p:cTn>
                <p:tgtEl>
                  <p:spTgt spid="32"/>
                </p:tgtEl>
              </p:cMediaNode>
            </p:audio>
            <p:audio>
              <p:cMediaNode vol="80000">
                <p:cTn id="84" fill="hold" display="0">
                  <p:stCondLst>
                    <p:cond delay="indefinite"/>
                  </p:stCondLst>
                  <p:endCondLst>
                    <p:cond evt="onStopAudio" delay="0">
                      <p:tgtEl>
                        <p:sldTgt/>
                      </p:tgtEl>
                    </p:cond>
                  </p:endCondLst>
                </p:cTn>
                <p:tgtEl>
                  <p:spTgt spid="33"/>
                </p:tgtEl>
              </p:cMediaNode>
            </p:audio>
            <p:audio>
              <p:cMediaNode vol="80000">
                <p:cTn id="85" fill="hold" display="0">
                  <p:stCondLst>
                    <p:cond delay="indefinite"/>
                  </p:stCondLst>
                  <p:endCondLst>
                    <p:cond evt="onStopAudio" delay="0">
                      <p:tgtEl>
                        <p:sldTgt/>
                      </p:tgtEl>
                    </p:cond>
                  </p:endCondLst>
                </p:cTn>
                <p:tgtEl>
                  <p:spTgt spid="34"/>
                </p:tgtEl>
              </p:cMediaNode>
            </p:audio>
            <p:audio>
              <p:cMediaNode vol="80000">
                <p:cTn id="86" fill="hold" display="0">
                  <p:stCondLst>
                    <p:cond delay="indefinite"/>
                  </p:stCondLst>
                  <p:endCondLst>
                    <p:cond evt="onStopAudio" delay="0">
                      <p:tgtEl>
                        <p:sldTgt/>
                      </p:tgtEl>
                    </p:cond>
                  </p:endCondLst>
                </p:cTn>
                <p:tgtEl>
                  <p:spTgt spid="3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foregroundMark x1="11268" y1="46774" x2="26761" y2="41935"/>
                        <a14:foregroundMark x1="49296" y1="12903" x2="84507" y2="9677"/>
                      </a14:backgroundRemoval>
                    </a14:imgEffect>
                  </a14:imgLayer>
                </a14:imgProps>
              </a:ext>
              <a:ext uri="{28A0092B-C50C-407E-A947-70E740481C1C}">
                <a14:useLocalDpi xmlns:a14="http://schemas.microsoft.com/office/drawing/2010/main"/>
              </a:ext>
            </a:extLst>
          </a:blip>
          <a:srcRect/>
          <a:stretch/>
        </p:blipFill>
        <p:spPr>
          <a:xfrm>
            <a:off x="5791200" y="3547720"/>
            <a:ext cx="1440874" cy="1254952"/>
          </a:xfrm>
          <a:prstGeom prst="rect">
            <a:avLst/>
          </a:prstGeom>
        </p:spPr>
      </p:pic>
      <p:pic>
        <p:nvPicPr>
          <p:cNvPr id="12" name="Picture 11"/>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2273" b="100000" l="0" r="100000">
                        <a14:backgroundMark x1="42697" y1="94318" x2="41573" y2="89773"/>
                      </a14:backgroundRemoval>
                    </a14:imgEffect>
                  </a14:imgLayer>
                </a14:imgProps>
              </a:ext>
              <a:ext uri="{28A0092B-C50C-407E-A947-70E740481C1C}">
                <a14:useLocalDpi xmlns:a14="http://schemas.microsoft.com/office/drawing/2010/main"/>
              </a:ext>
            </a:extLst>
          </a:blip>
          <a:srcRect/>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133600" y="381000"/>
            <a:ext cx="7529944" cy="2209800"/>
          </a:xfrm>
          <a:prstGeom prst="rect">
            <a:avLst/>
          </a:prstGeom>
        </p:spPr>
      </p:pic>
      <p:pic>
        <p:nvPicPr>
          <p:cNvPr id="15" name="Picture 1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260274" y="2974136"/>
            <a:ext cx="5943600" cy="2013017"/>
          </a:xfrm>
          <a:prstGeom prst="rect">
            <a:avLst/>
          </a:prstGeom>
        </p:spPr>
      </p:pic>
      <p:pic>
        <p:nvPicPr>
          <p:cNvPr id="3" name="Picture 2"/>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0" b="100000" l="7384" r="100000">
                        <a14:foregroundMark x1="56329" y1="32486" x2="44093" y2="8192"/>
                        <a14:foregroundMark x1="39241" y1="37571" x2="43460" y2="23164"/>
                        <a14:foregroundMark x1="64557" y1="55650" x2="67722" y2="48023"/>
                        <a14:foregroundMark x1="84810" y1="86441" x2="89241" y2="75141"/>
                        <a14:backgroundMark x1="75316" y1="88983" x2="97679" y2="88701"/>
                      </a14:backgroundRemoval>
                    </a14:imgEffect>
                  </a14:imgLayer>
                </a14:imgProps>
              </a:ext>
              <a:ext uri="{28A0092B-C50C-407E-A947-70E740481C1C}">
                <a14:useLocalDpi xmlns:a14="http://schemas.microsoft.com/office/drawing/2010/main"/>
              </a:ext>
            </a:extLst>
          </a:blip>
          <a:srcRect/>
          <a:stretch/>
        </p:blipFill>
        <p:spPr>
          <a:xfrm>
            <a:off x="2020688" y="1079830"/>
            <a:ext cx="1970809" cy="1470595"/>
          </a:xfrm>
          <a:prstGeom prst="rect">
            <a:avLst/>
          </a:prstGeom>
        </p:spPr>
      </p:pic>
      <p:pic>
        <p:nvPicPr>
          <p:cNvPr id="16" name="Picture 15"/>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0" b="100000" l="0" r="100000">
                        <a14:foregroundMark x1="81138" y1="96610" x2="97305" y2="37006"/>
                        <a14:foregroundMark x1="80240" y1="95763" x2="16467" y2="79661"/>
                        <a14:foregroundMark x1="76347" y1="79661" x2="65868" y2="78249"/>
                        <a14:foregroundMark x1="66168" y1="39831" x2="66168" y2="39831"/>
                        <a14:foregroundMark x1="64671" y1="40678" x2="61377" y2="49153"/>
                        <a14:foregroundMark x1="87126" y1="15254" x2="82036" y2="5367"/>
                        <a14:foregroundMark x1="82036" y1="4802" x2="77844" y2="7627"/>
                        <a14:backgroundMark x1="73952" y1="63559" x2="68563" y2="51412"/>
                      </a14:backgroundRemoval>
                    </a14:imgEffect>
                  </a14:imgLayer>
                </a14:imgProps>
              </a:ext>
              <a:ext uri="{28A0092B-C50C-407E-A947-70E740481C1C}">
                <a14:useLocalDpi xmlns:a14="http://schemas.microsoft.com/office/drawing/2010/main"/>
              </a:ext>
            </a:extLst>
          </a:blip>
          <a:srcRect/>
          <a:stretch/>
        </p:blipFill>
        <p:spPr>
          <a:xfrm>
            <a:off x="8316190" y="1120206"/>
            <a:ext cx="1388918" cy="1470595"/>
          </a:xfrm>
          <a:prstGeom prst="rect">
            <a:avLst/>
          </a:prstGeom>
        </p:spPr>
      </p:pic>
      <p:pic>
        <p:nvPicPr>
          <p:cNvPr id="5" name="Picture 4"/>
          <p:cNvPicPr>
            <a:picLocks noChangeAspect="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0" b="100000" l="0" r="100000">
                        <a14:backgroundMark x1="21030" y1="6726" x2="7296" y2="60090"/>
                        <a14:backgroundMark x1="59227" y1="5830" x2="49785" y2="20179"/>
                        <a14:backgroundMark x1="96137" y1="31390" x2="68670" y2="36323"/>
                        <a14:backgroundMark x1="65236" y1="0" x2="52361" y2="22422"/>
                        <a14:backgroundMark x1="57511" y1="18386" x2="74678" y2="448"/>
                        <a14:backgroundMark x1="93133" y1="81614" x2="64378" y2="57399"/>
                        <a14:backgroundMark x1="19313" y1="91928" x2="38197" y2="60538"/>
                        <a14:backgroundMark x1="0" y1="83857" x2="29614" y2="65022"/>
                        <a14:backgroundMark x1="37768" y1="0" x2="46352" y2="18386"/>
                      </a14:backgroundRemoval>
                    </a14:imgEffect>
                  </a14:imgLayer>
                </a14:imgProps>
              </a:ext>
              <a:ext uri="{28A0092B-C50C-407E-A947-70E740481C1C}">
                <a14:useLocalDpi xmlns:a14="http://schemas.microsoft.com/office/drawing/2010/main"/>
              </a:ext>
            </a:extLst>
          </a:blip>
          <a:srcRect/>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pPr defTabSz="914400"/>
            <a:endParaRPr lang="en-US">
              <a:solidFill>
                <a:prstClr val="black"/>
              </a:solidFill>
              <a:latin typeface="Calibri"/>
            </a:endParaRPr>
          </a:p>
        </p:txBody>
      </p:sp>
      <p:sp>
        <p:nvSpPr>
          <p:cNvPr id="9" name="TextBox 8"/>
          <p:cNvSpPr txBox="1"/>
          <p:nvPr/>
        </p:nvSpPr>
        <p:spPr>
          <a:xfrm>
            <a:off x="3581401" y="616649"/>
            <a:ext cx="5603295" cy="1569660"/>
          </a:xfrm>
          <a:prstGeom prst="rect">
            <a:avLst/>
          </a:prstGeom>
          <a:noFill/>
        </p:spPr>
        <p:txBody>
          <a:bodyPr wrap="square" rtlCol="0">
            <a:spAutoFit/>
          </a:bodyPr>
          <a:lstStyle/>
          <a:p>
            <a:pPr algn="just" defTabSz="914400"/>
            <a:r>
              <a:rPr lang="en-US" sz="3200" dirty="0" err="1">
                <a:solidFill>
                  <a:prstClr val="black"/>
                </a:solidFill>
                <a:latin typeface="Times New Roman" pitchFamily="18" charset="0"/>
                <a:cs typeface="Times New Roman" pitchFamily="18" charset="0"/>
              </a:rPr>
              <a:t>Loại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hình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nghệ</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thuật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sàn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diễn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mặt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nước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nhân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vật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xuất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thân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từ</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miếng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gỗ</a:t>
            </a:r>
            <a:r>
              <a:rPr lang="en-US" sz="3200" dirty="0">
                <a:solidFill>
                  <a:prstClr val="black"/>
                </a:solidFill>
                <a:latin typeface="Times New Roman" pitchFamily="18" charset="0"/>
                <a:cs typeface="Times New Roman" pitchFamily="18" charset="0"/>
              </a:rPr>
              <a:t>? </a:t>
            </a:r>
          </a:p>
        </p:txBody>
      </p:sp>
      <p:sp>
        <p:nvSpPr>
          <p:cNvPr id="10" name="Rectangle 9"/>
          <p:cNvSpPr/>
          <p:nvPr/>
        </p:nvSpPr>
        <p:spPr>
          <a:xfrm>
            <a:off x="5867304" y="3545447"/>
            <a:ext cx="3922566" cy="584775"/>
          </a:xfrm>
          <a:prstGeom prst="rect">
            <a:avLst/>
          </a:prstGeom>
        </p:spPr>
        <p:txBody>
          <a:bodyPr wrap="square">
            <a:spAutoFit/>
          </a:bodyPr>
          <a:lstStyle/>
          <a:p>
            <a:pPr defTabSz="914400"/>
            <a:r>
              <a:rPr lang="en-US" sz="3200" dirty="0" err="1">
                <a:solidFill>
                  <a:prstClr val="black"/>
                </a:solidFill>
                <a:latin typeface="Times New Roman" pitchFamily="18" charset="0"/>
                <a:cs typeface="Times New Roman" pitchFamily="18" charset="0"/>
              </a:rPr>
              <a:t>Múa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nước</a:t>
            </a:r>
            <a:endParaRPr lang="en-US" sz="3200" dirty="0">
              <a:solidFill>
                <a:prstClr val="black"/>
              </a:solidFill>
              <a:latin typeface="Times New Roman" pitchFamily="18" charset="0"/>
              <a:cs typeface="Times New Roman" pitchFamily="18" charset="0"/>
            </a:endParaRPr>
          </a:p>
        </p:txBody>
      </p:sp>
      <p:pic>
        <p:nvPicPr>
          <p:cNvPr id="20" name="Picture 19">
            <a:hlinkClick r:id="rId21" action="ppaction://hlinksldjump"/>
          </p:cNvPr>
          <p:cNvPicPr>
            <a:picLocks noChangeAspect="1"/>
          </p:cNvPicPr>
          <p:nvPr/>
        </p:nvPicPr>
        <p:blipFill>
          <a:blip r:embed="rId22"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3465043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foregroundMark x1="11268" y1="46774" x2="26761" y2="41935"/>
                        <a14:foregroundMark x1="49296" y1="12903" x2="84507" y2="9677"/>
                      </a14:backgroundRemoval>
                    </a14:imgEffect>
                  </a14:imgLayer>
                </a14:imgProps>
              </a:ext>
              <a:ext uri="{28A0092B-C50C-407E-A947-70E740481C1C}">
                <a14:useLocalDpi xmlns:a14="http://schemas.microsoft.com/office/drawing/2010/main"/>
              </a:ext>
            </a:extLst>
          </a:blip>
          <a:srcRect/>
          <a:stretch/>
        </p:blipFill>
        <p:spPr>
          <a:xfrm>
            <a:off x="5791200" y="3547720"/>
            <a:ext cx="1440874" cy="1254952"/>
          </a:xfrm>
          <a:prstGeom prst="rect">
            <a:avLst/>
          </a:prstGeom>
        </p:spPr>
      </p:pic>
      <p:pic>
        <p:nvPicPr>
          <p:cNvPr id="12" name="Picture 11"/>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2273" b="100000" l="0" r="100000">
                        <a14:backgroundMark x1="42697" y1="94318" x2="41573" y2="89773"/>
                      </a14:backgroundRemoval>
                    </a14:imgEffect>
                  </a14:imgLayer>
                </a14:imgProps>
              </a:ext>
              <a:ext uri="{28A0092B-C50C-407E-A947-70E740481C1C}">
                <a14:useLocalDpi xmlns:a14="http://schemas.microsoft.com/office/drawing/2010/main"/>
              </a:ext>
            </a:extLst>
          </a:blip>
          <a:srcRect/>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48001" y="381000"/>
            <a:ext cx="6615543" cy="2209800"/>
          </a:xfrm>
          <a:prstGeom prst="rect">
            <a:avLst/>
          </a:prstGeom>
        </p:spPr>
      </p:pic>
      <p:pic>
        <p:nvPicPr>
          <p:cNvPr id="15" name="Picture 1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260274" y="2974136"/>
            <a:ext cx="5943600" cy="2013017"/>
          </a:xfrm>
          <a:prstGeom prst="rect">
            <a:avLst/>
          </a:prstGeom>
        </p:spPr>
      </p:pic>
      <p:pic>
        <p:nvPicPr>
          <p:cNvPr id="3" name="Picture 2"/>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0" b="100000" l="7384" r="100000">
                        <a14:foregroundMark x1="56329" y1="32486" x2="44093" y2="8192"/>
                        <a14:foregroundMark x1="39241" y1="37571" x2="43460" y2="23164"/>
                        <a14:foregroundMark x1="64557" y1="55650" x2="67722" y2="48023"/>
                        <a14:foregroundMark x1="84810" y1="86441" x2="89241" y2="75141"/>
                        <a14:backgroundMark x1="75316" y1="88983" x2="97679" y2="88701"/>
                      </a14:backgroundRemoval>
                    </a14:imgEffect>
                  </a14:imgLayer>
                </a14:imgProps>
              </a:ext>
              <a:ext uri="{28A0092B-C50C-407E-A947-70E740481C1C}">
                <a14:useLocalDpi xmlns:a14="http://schemas.microsoft.com/office/drawing/2010/main"/>
              </a:ext>
            </a:extLst>
          </a:blip>
          <a:srcRect/>
          <a:stretch/>
        </p:blipFill>
        <p:spPr>
          <a:xfrm>
            <a:off x="2958986" y="1120205"/>
            <a:ext cx="1970809" cy="1470595"/>
          </a:xfrm>
          <a:prstGeom prst="rect">
            <a:avLst/>
          </a:prstGeom>
        </p:spPr>
      </p:pic>
      <p:pic>
        <p:nvPicPr>
          <p:cNvPr id="16" name="Picture 15"/>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0" b="100000" l="0" r="100000">
                        <a14:foregroundMark x1="81138" y1="96610" x2="97305" y2="37006"/>
                        <a14:foregroundMark x1="80240" y1="95763" x2="16467" y2="79661"/>
                        <a14:foregroundMark x1="76347" y1="79661" x2="65868" y2="78249"/>
                        <a14:foregroundMark x1="66168" y1="39831" x2="66168" y2="39831"/>
                        <a14:foregroundMark x1="64671" y1="40678" x2="61377" y2="49153"/>
                        <a14:foregroundMark x1="87126" y1="15254" x2="82036" y2="5367"/>
                        <a14:foregroundMark x1="82036" y1="4802" x2="77844" y2="7627"/>
                        <a14:backgroundMark x1="73952" y1="63559" x2="68563" y2="51412"/>
                      </a14:backgroundRemoval>
                    </a14:imgEffect>
                  </a14:imgLayer>
                </a14:imgProps>
              </a:ext>
              <a:ext uri="{28A0092B-C50C-407E-A947-70E740481C1C}">
                <a14:useLocalDpi xmlns:a14="http://schemas.microsoft.com/office/drawing/2010/main"/>
              </a:ext>
            </a:extLst>
          </a:blip>
          <a:srcRect/>
          <a:stretch/>
        </p:blipFill>
        <p:spPr>
          <a:xfrm>
            <a:off x="8316190" y="1120206"/>
            <a:ext cx="1388918" cy="1470595"/>
          </a:xfrm>
          <a:prstGeom prst="rect">
            <a:avLst/>
          </a:prstGeom>
        </p:spPr>
      </p:pic>
      <p:pic>
        <p:nvPicPr>
          <p:cNvPr id="5" name="Picture 4"/>
          <p:cNvPicPr>
            <a:picLocks noChangeAspect="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0" b="100000" l="0" r="100000">
                        <a14:backgroundMark x1="21030" y1="6726" x2="7296" y2="60090"/>
                        <a14:backgroundMark x1="59227" y1="5830" x2="49785" y2="20179"/>
                        <a14:backgroundMark x1="96137" y1="31390" x2="68670" y2="36323"/>
                        <a14:backgroundMark x1="65236" y1="0" x2="52361" y2="22422"/>
                        <a14:backgroundMark x1="57511" y1="18386" x2="74678" y2="448"/>
                        <a14:backgroundMark x1="93133" y1="81614" x2="64378" y2="57399"/>
                        <a14:backgroundMark x1="19313" y1="91928" x2="38197" y2="60538"/>
                        <a14:backgroundMark x1="0" y1="83857" x2="29614" y2="65022"/>
                        <a14:backgroundMark x1="37768" y1="0" x2="46352" y2="18386"/>
                      </a14:backgroundRemoval>
                    </a14:imgEffect>
                  </a14:imgLayer>
                </a14:imgProps>
              </a:ext>
              <a:ext uri="{28A0092B-C50C-407E-A947-70E740481C1C}">
                <a14:useLocalDpi xmlns:a14="http://schemas.microsoft.com/office/drawing/2010/main"/>
              </a:ext>
            </a:extLst>
          </a:blip>
          <a:srcRect/>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pPr defTabSz="914400"/>
            <a:endParaRPr lang="en-US">
              <a:solidFill>
                <a:prstClr val="black"/>
              </a:solidFill>
              <a:latin typeface="Calibri"/>
            </a:endParaRPr>
          </a:p>
        </p:txBody>
      </p:sp>
      <p:sp>
        <p:nvSpPr>
          <p:cNvPr id="9" name="TextBox 8"/>
          <p:cNvSpPr txBox="1"/>
          <p:nvPr/>
        </p:nvSpPr>
        <p:spPr>
          <a:xfrm>
            <a:off x="4116881" y="554049"/>
            <a:ext cx="4895847" cy="1077218"/>
          </a:xfrm>
          <a:prstGeom prst="rect">
            <a:avLst/>
          </a:prstGeom>
          <a:noFill/>
        </p:spPr>
        <p:txBody>
          <a:bodyPr wrap="square" rtlCol="0">
            <a:spAutoFit/>
          </a:bodyPr>
          <a:lstStyle/>
          <a:p>
            <a:pPr algn="just" defTabSz="914400"/>
            <a:r>
              <a:rPr lang="en-US" sz="3200" dirty="0" err="1">
                <a:solidFill>
                  <a:prstClr val="black"/>
                </a:solidFill>
                <a:latin typeface="Times New Roman" pitchFamily="18" charset="0"/>
                <a:cs typeface="Times New Roman" pitchFamily="18" charset="0"/>
              </a:rPr>
              <a:t>Múa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nước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mang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đậm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thở</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của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nền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văn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mình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p>
        </p:txBody>
      </p:sp>
      <p:sp>
        <p:nvSpPr>
          <p:cNvPr id="10" name="Rectangle 9"/>
          <p:cNvSpPr/>
          <p:nvPr/>
        </p:nvSpPr>
        <p:spPr>
          <a:xfrm>
            <a:off x="5175970" y="3286468"/>
            <a:ext cx="3922566" cy="584775"/>
          </a:xfrm>
          <a:prstGeom prst="rect">
            <a:avLst/>
          </a:prstGeom>
        </p:spPr>
        <p:txBody>
          <a:bodyPr wrap="square">
            <a:spAutoFit/>
          </a:bodyPr>
          <a:lstStyle/>
          <a:p>
            <a:pPr defTabSz="914400"/>
            <a:r>
              <a:rPr lang="en-US" sz="3200" dirty="0" err="1">
                <a:solidFill>
                  <a:prstClr val="black"/>
                </a:solidFill>
                <a:latin typeface="Times New Roman" pitchFamily="18" charset="0"/>
                <a:cs typeface="Times New Roman" pitchFamily="18" charset="0"/>
              </a:rPr>
              <a:t>Đồng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bằng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Bắc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bộ</a:t>
            </a:r>
            <a:endParaRPr lang="en-US" sz="3200" dirty="0">
              <a:solidFill>
                <a:prstClr val="black"/>
              </a:solidFill>
              <a:latin typeface="Times New Roman" pitchFamily="18" charset="0"/>
              <a:cs typeface="Times New Roman" pitchFamily="18" charset="0"/>
            </a:endParaRPr>
          </a:p>
        </p:txBody>
      </p:sp>
      <p:pic>
        <p:nvPicPr>
          <p:cNvPr id="19" name="Picture 18">
            <a:hlinkClick r:id="rId21" action="ppaction://hlinksldjump"/>
          </p:cNvPr>
          <p:cNvPicPr>
            <a:picLocks noChangeAspect="1"/>
          </p:cNvPicPr>
          <p:nvPr/>
        </p:nvPicPr>
        <p:blipFill>
          <a:blip r:embed="rId22"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34933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foregroundMark x1="11268" y1="46774" x2="26761" y2="41935"/>
                        <a14:foregroundMark x1="49296" y1="12903" x2="84507" y2="9677"/>
                      </a14:backgroundRemoval>
                    </a14:imgEffect>
                  </a14:imgLayer>
                </a14:imgProps>
              </a:ext>
              <a:ext uri="{28A0092B-C50C-407E-A947-70E740481C1C}">
                <a14:useLocalDpi xmlns:a14="http://schemas.microsoft.com/office/drawing/2010/main"/>
              </a:ext>
            </a:extLst>
          </a:blip>
          <a:srcRect/>
          <a:stretch/>
        </p:blipFill>
        <p:spPr>
          <a:xfrm>
            <a:off x="5791200" y="3547720"/>
            <a:ext cx="1440874" cy="1254952"/>
          </a:xfrm>
          <a:prstGeom prst="rect">
            <a:avLst/>
          </a:prstGeom>
        </p:spPr>
      </p:pic>
      <p:pic>
        <p:nvPicPr>
          <p:cNvPr id="12" name="Picture 11"/>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2273" b="100000" l="0" r="100000">
                        <a14:backgroundMark x1="42697" y1="94318" x2="41573" y2="89773"/>
                      </a14:backgroundRemoval>
                    </a14:imgEffect>
                  </a14:imgLayer>
                </a14:imgProps>
              </a:ext>
              <a:ext uri="{28A0092B-C50C-407E-A947-70E740481C1C}">
                <a14:useLocalDpi xmlns:a14="http://schemas.microsoft.com/office/drawing/2010/main"/>
              </a:ext>
            </a:extLst>
          </a:blip>
          <a:srcRect/>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51318" y="381000"/>
            <a:ext cx="7112226" cy="2209800"/>
          </a:xfrm>
          <a:prstGeom prst="rect">
            <a:avLst/>
          </a:prstGeom>
        </p:spPr>
      </p:pic>
      <p:pic>
        <p:nvPicPr>
          <p:cNvPr id="15" name="Picture 1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260274" y="2974136"/>
            <a:ext cx="5943600" cy="2013017"/>
          </a:xfrm>
          <a:prstGeom prst="rect">
            <a:avLst/>
          </a:prstGeom>
        </p:spPr>
      </p:pic>
      <p:pic>
        <p:nvPicPr>
          <p:cNvPr id="3" name="Picture 2"/>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0" b="100000" l="7384" r="100000">
                        <a14:foregroundMark x1="56329" y1="32486" x2="44093" y2="8192"/>
                        <a14:foregroundMark x1="39241" y1="37571" x2="43460" y2="23164"/>
                        <a14:foregroundMark x1="64557" y1="55650" x2="67722" y2="48023"/>
                        <a14:foregroundMark x1="84810" y1="86441" x2="89241" y2="75141"/>
                        <a14:backgroundMark x1="75316" y1="88983" x2="97679" y2="88701"/>
                      </a14:backgroundRemoval>
                    </a14:imgEffect>
                  </a14:imgLayer>
                </a14:imgProps>
              </a:ext>
              <a:ext uri="{28A0092B-C50C-407E-A947-70E740481C1C}">
                <a14:useLocalDpi xmlns:a14="http://schemas.microsoft.com/office/drawing/2010/main"/>
              </a:ext>
            </a:extLst>
          </a:blip>
          <a:srcRect/>
          <a:stretch/>
        </p:blipFill>
        <p:spPr>
          <a:xfrm>
            <a:off x="2289466" y="1120205"/>
            <a:ext cx="1970809" cy="1470595"/>
          </a:xfrm>
          <a:prstGeom prst="rect">
            <a:avLst/>
          </a:prstGeom>
        </p:spPr>
      </p:pic>
      <p:pic>
        <p:nvPicPr>
          <p:cNvPr id="16" name="Picture 15"/>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0" b="100000" l="0" r="100000">
                        <a14:foregroundMark x1="81138" y1="96610" x2="97305" y2="37006"/>
                        <a14:foregroundMark x1="80240" y1="95763" x2="16467" y2="79661"/>
                        <a14:foregroundMark x1="76347" y1="79661" x2="65868" y2="78249"/>
                        <a14:foregroundMark x1="66168" y1="39831" x2="66168" y2="39831"/>
                        <a14:foregroundMark x1="64671" y1="40678" x2="61377" y2="49153"/>
                        <a14:foregroundMark x1="87126" y1="15254" x2="82036" y2="5367"/>
                        <a14:foregroundMark x1="82036" y1="4802" x2="77844" y2="7627"/>
                        <a14:backgroundMark x1="73952" y1="63559" x2="68563" y2="51412"/>
                      </a14:backgroundRemoval>
                    </a14:imgEffect>
                  </a14:imgLayer>
                </a14:imgProps>
              </a:ext>
              <a:ext uri="{28A0092B-C50C-407E-A947-70E740481C1C}">
                <a14:useLocalDpi xmlns:a14="http://schemas.microsoft.com/office/drawing/2010/main"/>
              </a:ext>
            </a:extLst>
          </a:blip>
          <a:srcRect/>
          <a:stretch/>
        </p:blipFill>
        <p:spPr>
          <a:xfrm>
            <a:off x="8316190" y="1120206"/>
            <a:ext cx="1388918" cy="1470595"/>
          </a:xfrm>
          <a:prstGeom prst="rect">
            <a:avLst/>
          </a:prstGeom>
        </p:spPr>
      </p:pic>
      <p:pic>
        <p:nvPicPr>
          <p:cNvPr id="5" name="Picture 4"/>
          <p:cNvPicPr>
            <a:picLocks noChangeAspect="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0" b="100000" l="0" r="100000">
                        <a14:backgroundMark x1="21030" y1="6726" x2="7296" y2="60090"/>
                        <a14:backgroundMark x1="59227" y1="5830" x2="49785" y2="20179"/>
                        <a14:backgroundMark x1="96137" y1="31390" x2="68670" y2="36323"/>
                        <a14:backgroundMark x1="65236" y1="0" x2="52361" y2="22422"/>
                        <a14:backgroundMark x1="57511" y1="18386" x2="74678" y2="448"/>
                        <a14:backgroundMark x1="93133" y1="81614" x2="64378" y2="57399"/>
                        <a14:backgroundMark x1="19313" y1="91928" x2="38197" y2="60538"/>
                        <a14:backgroundMark x1="0" y1="83857" x2="29614" y2="65022"/>
                        <a14:backgroundMark x1="37768" y1="0" x2="46352" y2="18386"/>
                      </a14:backgroundRemoval>
                    </a14:imgEffect>
                  </a14:imgLayer>
                </a14:imgProps>
              </a:ext>
              <a:ext uri="{28A0092B-C50C-407E-A947-70E740481C1C}">
                <a14:useLocalDpi xmlns:a14="http://schemas.microsoft.com/office/drawing/2010/main"/>
              </a:ext>
            </a:extLst>
          </a:blip>
          <a:srcRect/>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pPr defTabSz="914400"/>
            <a:endParaRPr lang="en-US">
              <a:solidFill>
                <a:prstClr val="black"/>
              </a:solidFill>
              <a:latin typeface="Calibri"/>
            </a:endParaRPr>
          </a:p>
        </p:txBody>
      </p:sp>
      <p:pic>
        <p:nvPicPr>
          <p:cNvPr id="19" name="Picture 18">
            <a:hlinkClick r:id="rId21" action="ppaction://hlinksldjump"/>
          </p:cNvPr>
          <p:cNvPicPr>
            <a:picLocks noChangeAspect="1"/>
          </p:cNvPicPr>
          <p:nvPr/>
        </p:nvPicPr>
        <p:blipFill>
          <a:blip r:embed="rId22"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525530" y="5668825"/>
            <a:ext cx="1356688" cy="1356688"/>
          </a:xfrm>
          <a:prstGeom prst="rect">
            <a:avLst/>
          </a:prstGeom>
        </p:spPr>
      </p:pic>
      <p:sp>
        <p:nvSpPr>
          <p:cNvPr id="6" name="TextBox 5">
            <a:extLst>
              <a:ext uri="{FF2B5EF4-FFF2-40B4-BE49-F238E27FC236}">
                <a16:creationId xmlns:a16="http://schemas.microsoft.com/office/drawing/2014/main" xmlns="" id="{50C1252C-9419-30CC-439F-34ECE6973C39}"/>
              </a:ext>
            </a:extLst>
          </p:cNvPr>
          <p:cNvSpPr txBox="1"/>
          <p:nvPr/>
        </p:nvSpPr>
        <p:spPr>
          <a:xfrm>
            <a:off x="3685653" y="749029"/>
            <a:ext cx="5955030" cy="1077218"/>
          </a:xfrm>
          <a:prstGeom prst="rect">
            <a:avLst/>
          </a:prstGeom>
          <a:noFill/>
        </p:spPr>
        <p:txBody>
          <a:bodyPr wrap="square">
            <a:spAutoFit/>
          </a:bodyPr>
          <a:lstStyle/>
          <a:p>
            <a:pPr algn="just" defTabSz="914400"/>
            <a:r>
              <a:rPr lang="en-US" sz="3200" dirty="0" err="1">
                <a:solidFill>
                  <a:prstClr val="black"/>
                </a:solidFill>
                <a:latin typeface="Times New Roman" pitchFamily="18" charset="0"/>
                <a:cs typeface="Times New Roman" pitchFamily="18" charset="0"/>
              </a:rPr>
              <a:t>Ngày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xưa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múa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nước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thường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được</a:t>
            </a:r>
            <a:r>
              <a:rPr lang="en-US" sz="3200" dirty="0">
                <a:solidFill>
                  <a:prstClr val="black"/>
                </a:solidFill>
                <a:latin typeface="Times New Roman" pitchFamily="18" charset="0"/>
                <a:cs typeface="Times New Roman" pitchFamily="18" charset="0"/>
              </a:rPr>
              <a:t> biểu </a:t>
            </a:r>
            <a:r>
              <a:rPr lang="en-US" sz="3200" dirty="0" err="1">
                <a:solidFill>
                  <a:prstClr val="black"/>
                </a:solidFill>
                <a:latin typeface="Times New Roman" pitchFamily="18" charset="0"/>
                <a:cs typeface="Times New Roman" pitchFamily="18" charset="0"/>
              </a:rPr>
              <a:t>diễn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thời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gian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p>
        </p:txBody>
      </p:sp>
      <p:sp>
        <p:nvSpPr>
          <p:cNvPr id="21" name="TextBox 20">
            <a:extLst>
              <a:ext uri="{FF2B5EF4-FFF2-40B4-BE49-F238E27FC236}">
                <a16:creationId xmlns:a16="http://schemas.microsoft.com/office/drawing/2014/main" xmlns="" id="{B7F5E6CE-9FFE-1FA4-E28F-CE15462AE8FB}"/>
              </a:ext>
            </a:extLst>
          </p:cNvPr>
          <p:cNvSpPr txBox="1"/>
          <p:nvPr/>
        </p:nvSpPr>
        <p:spPr>
          <a:xfrm>
            <a:off x="5110941" y="3328991"/>
            <a:ext cx="4826010" cy="1077218"/>
          </a:xfrm>
          <a:prstGeom prst="rect">
            <a:avLst/>
          </a:prstGeom>
          <a:noFill/>
        </p:spPr>
        <p:txBody>
          <a:bodyPr wrap="square">
            <a:spAutoFit/>
          </a:bodyPr>
          <a:lstStyle/>
          <a:p>
            <a:pPr defTabSz="914400"/>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buổi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hội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làng</a:t>
            </a:r>
            <a:r>
              <a:rPr lang="en-US" sz="3200" dirty="0">
                <a:solidFill>
                  <a:prstClr val="black"/>
                </a:solidFill>
                <a:latin typeface="Times New Roman" pitchFamily="18" charset="0"/>
                <a:cs typeface="Times New Roman" pitchFamily="18" charset="0"/>
              </a:rPr>
              <a:t> hay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p>
          <a:p>
            <a:pPr defTabSz="914400"/>
            <a:r>
              <a:rPr lang="en-US" sz="3200" dirty="0" err="1">
                <a:solidFill>
                  <a:prstClr val="black"/>
                </a:solidFill>
                <a:latin typeface="Times New Roman" pitchFamily="18" charset="0"/>
                <a:cs typeface="Times New Roman" pitchFamily="18" charset="0"/>
              </a:rPr>
              <a:t>dịp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lễ</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Tết</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33055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p:tgtEl>
                                          <p:spTgt spid="21"/>
                                        </p:tgtEl>
                                        <p:attrNameLst>
                                          <p:attrName>ppt_y</p:attrName>
                                        </p:attrNameLst>
                                      </p:cBhvr>
                                      <p:tavLst>
                                        <p:tav tm="0">
                                          <p:val>
                                            <p:strVal val="#ppt_y+#ppt_h*1.125000"/>
                                          </p:val>
                                        </p:tav>
                                        <p:tav tm="100000">
                                          <p:val>
                                            <p:strVal val="#ppt_y"/>
                                          </p:val>
                                        </p:tav>
                                      </p:tavLst>
                                    </p:anim>
                                    <p:animEffect transition="in" filter="wipe(up)">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foregroundMark x1="11268" y1="46774" x2="26761" y2="41935"/>
                        <a14:foregroundMark x1="49296" y1="12903" x2="84507" y2="9677"/>
                      </a14:backgroundRemoval>
                    </a14:imgEffect>
                  </a14:imgLayer>
                </a14:imgProps>
              </a:ext>
              <a:ext uri="{28A0092B-C50C-407E-A947-70E740481C1C}">
                <a14:useLocalDpi xmlns:a14="http://schemas.microsoft.com/office/drawing/2010/main"/>
              </a:ext>
            </a:extLst>
          </a:blip>
          <a:srcRect/>
          <a:stretch/>
        </p:blipFill>
        <p:spPr>
          <a:xfrm>
            <a:off x="5791200" y="3547720"/>
            <a:ext cx="1440874" cy="1254952"/>
          </a:xfrm>
          <a:prstGeom prst="rect">
            <a:avLst/>
          </a:prstGeom>
        </p:spPr>
      </p:pic>
      <p:pic>
        <p:nvPicPr>
          <p:cNvPr id="12" name="Picture 11"/>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2273" b="100000" l="0" r="100000">
                        <a14:backgroundMark x1="42697" y1="94318" x2="41573" y2="89773"/>
                      </a14:backgroundRemoval>
                    </a14:imgEffect>
                  </a14:imgLayer>
                </a14:imgProps>
              </a:ext>
              <a:ext uri="{28A0092B-C50C-407E-A947-70E740481C1C}">
                <a14:useLocalDpi xmlns:a14="http://schemas.microsoft.com/office/drawing/2010/main"/>
              </a:ext>
            </a:extLst>
          </a:blip>
          <a:srcRect/>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895600" y="381000"/>
            <a:ext cx="6934200" cy="2209800"/>
          </a:xfrm>
          <a:prstGeom prst="rect">
            <a:avLst/>
          </a:prstGeom>
        </p:spPr>
      </p:pic>
      <p:pic>
        <p:nvPicPr>
          <p:cNvPr id="15" name="Picture 1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260274" y="2974136"/>
            <a:ext cx="5943600" cy="2013017"/>
          </a:xfrm>
          <a:prstGeom prst="rect">
            <a:avLst/>
          </a:prstGeom>
        </p:spPr>
      </p:pic>
      <p:pic>
        <p:nvPicPr>
          <p:cNvPr id="3" name="Picture 2"/>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0" b="100000" l="7384" r="100000">
                        <a14:foregroundMark x1="56329" y1="32486" x2="44093" y2="8192"/>
                        <a14:foregroundMark x1="39241" y1="37571" x2="43460" y2="23164"/>
                        <a14:foregroundMark x1="64557" y1="55650" x2="67722" y2="48023"/>
                        <a14:foregroundMark x1="84810" y1="86441" x2="89241" y2="75141"/>
                        <a14:backgroundMark x1="75316" y1="88983" x2="97679" y2="88701"/>
                      </a14:backgroundRemoval>
                    </a14:imgEffect>
                  </a14:imgLayer>
                </a14:imgProps>
              </a:ext>
              <a:ext uri="{28A0092B-C50C-407E-A947-70E740481C1C}">
                <a14:useLocalDpi xmlns:a14="http://schemas.microsoft.com/office/drawing/2010/main"/>
              </a:ext>
            </a:extLst>
          </a:blip>
          <a:srcRect/>
          <a:stretch/>
        </p:blipFill>
        <p:spPr>
          <a:xfrm>
            <a:off x="2666471" y="1079830"/>
            <a:ext cx="1970809" cy="1470595"/>
          </a:xfrm>
          <a:prstGeom prst="rect">
            <a:avLst/>
          </a:prstGeom>
        </p:spPr>
      </p:pic>
      <p:pic>
        <p:nvPicPr>
          <p:cNvPr id="16" name="Picture 15"/>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0" b="100000" l="0" r="100000">
                        <a14:foregroundMark x1="81138" y1="96610" x2="97305" y2="37006"/>
                        <a14:foregroundMark x1="80240" y1="95763" x2="16467" y2="79661"/>
                        <a14:foregroundMark x1="76347" y1="79661" x2="65868" y2="78249"/>
                        <a14:foregroundMark x1="66168" y1="39831" x2="66168" y2="39831"/>
                        <a14:foregroundMark x1="64671" y1="40678" x2="61377" y2="49153"/>
                        <a14:foregroundMark x1="87126" y1="15254" x2="82036" y2="5367"/>
                        <a14:foregroundMark x1="82036" y1="4802" x2="77844" y2="7627"/>
                        <a14:backgroundMark x1="73952" y1="63559" x2="68563" y2="51412"/>
                      </a14:backgroundRemoval>
                    </a14:imgEffect>
                  </a14:imgLayer>
                </a14:imgProps>
              </a:ext>
              <a:ext uri="{28A0092B-C50C-407E-A947-70E740481C1C}">
                <a14:useLocalDpi xmlns:a14="http://schemas.microsoft.com/office/drawing/2010/main"/>
              </a:ext>
            </a:extLst>
          </a:blip>
          <a:srcRect/>
          <a:stretch/>
        </p:blipFill>
        <p:spPr>
          <a:xfrm>
            <a:off x="8440882" y="1107078"/>
            <a:ext cx="1388918" cy="1470595"/>
          </a:xfrm>
          <a:prstGeom prst="rect">
            <a:avLst/>
          </a:prstGeom>
        </p:spPr>
      </p:pic>
      <p:pic>
        <p:nvPicPr>
          <p:cNvPr id="5" name="Picture 4"/>
          <p:cNvPicPr>
            <a:picLocks noChangeAspect="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0" b="100000" l="0" r="100000">
                        <a14:backgroundMark x1="21030" y1="6726" x2="7296" y2="60090"/>
                        <a14:backgroundMark x1="59227" y1="5830" x2="49785" y2="20179"/>
                        <a14:backgroundMark x1="96137" y1="31390" x2="68670" y2="36323"/>
                        <a14:backgroundMark x1="65236" y1="0" x2="52361" y2="22422"/>
                        <a14:backgroundMark x1="57511" y1="18386" x2="74678" y2="448"/>
                        <a14:backgroundMark x1="93133" y1="81614" x2="64378" y2="57399"/>
                        <a14:backgroundMark x1="19313" y1="91928" x2="38197" y2="60538"/>
                        <a14:backgroundMark x1="0" y1="83857" x2="29614" y2="65022"/>
                        <a14:backgroundMark x1="37768" y1="0" x2="46352" y2="18386"/>
                      </a14:backgroundRemoval>
                    </a14:imgEffect>
                  </a14:imgLayer>
                </a14:imgProps>
              </a:ext>
              <a:ext uri="{28A0092B-C50C-407E-A947-70E740481C1C}">
                <a14:useLocalDpi xmlns:a14="http://schemas.microsoft.com/office/drawing/2010/main"/>
              </a:ext>
            </a:extLst>
          </a:blip>
          <a:srcRect/>
          <a:stretch/>
        </p:blipFill>
        <p:spPr>
          <a:xfrm>
            <a:off x="4109605" y="3980643"/>
            <a:ext cx="1105957" cy="1060138"/>
          </a:xfrm>
          <a:prstGeom prst="rect">
            <a:avLst/>
          </a:prstGeom>
        </p:spPr>
      </p:pic>
      <p:sp>
        <p:nvSpPr>
          <p:cNvPr id="8" name="TextBox 7"/>
          <p:cNvSpPr txBox="1"/>
          <p:nvPr/>
        </p:nvSpPr>
        <p:spPr>
          <a:xfrm>
            <a:off x="4260274" y="578208"/>
            <a:ext cx="4495800" cy="369332"/>
          </a:xfrm>
          <a:prstGeom prst="rect">
            <a:avLst/>
          </a:prstGeom>
          <a:noFill/>
        </p:spPr>
        <p:txBody>
          <a:bodyPr wrap="square" rtlCol="0">
            <a:spAutoFit/>
          </a:bodyPr>
          <a:lstStyle/>
          <a:p>
            <a:pPr defTabSz="914400"/>
            <a:endParaRPr lang="en-US">
              <a:solidFill>
                <a:prstClr val="black"/>
              </a:solidFill>
              <a:latin typeface="Calibri"/>
            </a:endParaRPr>
          </a:p>
        </p:txBody>
      </p:sp>
      <p:sp>
        <p:nvSpPr>
          <p:cNvPr id="9" name="TextBox 8"/>
          <p:cNvSpPr txBox="1"/>
          <p:nvPr/>
        </p:nvSpPr>
        <p:spPr>
          <a:xfrm>
            <a:off x="3627530" y="590288"/>
            <a:ext cx="5898000" cy="1481175"/>
          </a:xfrm>
          <a:prstGeom prst="rect">
            <a:avLst/>
          </a:prstGeom>
          <a:noFill/>
        </p:spPr>
        <p:txBody>
          <a:bodyPr wrap="square" rtlCol="0">
            <a:spAutoFit/>
          </a:bodyPr>
          <a:lstStyle/>
          <a:p>
            <a:pPr marL="457200" defTabSz="914400">
              <a:lnSpc>
                <a:spcPct val="150000"/>
              </a:lnSpc>
              <a:spcAft>
                <a:spcPts val="800"/>
              </a:spcAf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kia,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múa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biểu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x-none"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4991831" y="3328991"/>
            <a:ext cx="4245141" cy="1077218"/>
          </a:xfrm>
          <a:prstGeom prst="rect">
            <a:avLst/>
          </a:prstGeom>
        </p:spPr>
        <p:txBody>
          <a:bodyPr wrap="square">
            <a:spAutoFit/>
          </a:bodyPr>
          <a:lstStyle/>
          <a:p>
            <a:pPr defTabSz="914400"/>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Biểu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ao</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18">
            <a:hlinkClick r:id="rId21" action="ppaction://hlinksldjump"/>
          </p:cNvPr>
          <p:cNvPicPr>
            <a:picLocks noChangeAspect="1"/>
          </p:cNvPicPr>
          <p:nvPr/>
        </p:nvPicPr>
        <p:blipFill>
          <a:blip r:embed="rId22"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1125403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ối Nước_ Lê Lợi Trả Gươm.mp4" descr="Rối Nước_ Lê Lợi Trả Gươm.mp4">
            <a:hlinkClick r:id="" action="ppaction://media"/>
            <a:extLst>
              <a:ext uri="{FF2B5EF4-FFF2-40B4-BE49-F238E27FC236}">
                <a16:creationId xmlns:a16="http://schemas.microsoft.com/office/drawing/2014/main" xmlns="" id="{644D1998-519A-EA48-9169-552C2D00DC7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857845"/>
          </a:xfrm>
        </p:spPr>
      </p:pic>
    </p:spTree>
    <p:extLst>
      <p:ext uri="{BB962C8B-B14F-4D97-AF65-F5344CB8AC3E}">
        <p14:creationId xmlns:p14="http://schemas.microsoft.com/office/powerpoint/2010/main" val="251065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foregroundMark x1="11268" y1="46774" x2="26761" y2="41935"/>
                        <a14:foregroundMark x1="49296" y1="12903" x2="84507" y2="9677"/>
                      </a14:backgroundRemoval>
                    </a14:imgEffect>
                  </a14:imgLayer>
                </a14:imgProps>
              </a:ext>
              <a:ext uri="{28A0092B-C50C-407E-A947-70E740481C1C}">
                <a14:useLocalDpi xmlns:a14="http://schemas.microsoft.com/office/drawing/2010/main"/>
              </a:ext>
            </a:extLst>
          </a:blip>
          <a:srcRect/>
          <a:stretch/>
        </p:blipFill>
        <p:spPr>
          <a:xfrm>
            <a:off x="5791200" y="3547720"/>
            <a:ext cx="1440874" cy="1254952"/>
          </a:xfrm>
          <a:prstGeom prst="rect">
            <a:avLst/>
          </a:prstGeom>
        </p:spPr>
      </p:pic>
      <p:pic>
        <p:nvPicPr>
          <p:cNvPr id="12" name="Picture 11"/>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2273" b="100000" l="0" r="100000">
                        <a14:backgroundMark x1="42697" y1="94318" x2="41573" y2="89773"/>
                      </a14:backgroundRemoval>
                    </a14:imgEffect>
                  </a14:imgLayer>
                </a14:imgProps>
              </a:ext>
              <a:ext uri="{28A0092B-C50C-407E-A947-70E740481C1C}">
                <a14:useLocalDpi xmlns:a14="http://schemas.microsoft.com/office/drawing/2010/main"/>
              </a:ext>
            </a:extLst>
          </a:blip>
          <a:srcRect/>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415145" y="381000"/>
            <a:ext cx="6248399" cy="2209800"/>
          </a:xfrm>
          <a:prstGeom prst="rect">
            <a:avLst/>
          </a:prstGeom>
        </p:spPr>
      </p:pic>
      <p:pic>
        <p:nvPicPr>
          <p:cNvPr id="15" name="Picture 1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260274" y="2974136"/>
            <a:ext cx="5943600" cy="2013017"/>
          </a:xfrm>
          <a:prstGeom prst="rect">
            <a:avLst/>
          </a:prstGeom>
        </p:spPr>
      </p:pic>
      <p:pic>
        <p:nvPicPr>
          <p:cNvPr id="3" name="Picture 2"/>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0" b="100000" l="7384" r="100000">
                        <a14:foregroundMark x1="56329" y1="32486" x2="44093" y2="8192"/>
                        <a14:foregroundMark x1="39241" y1="37571" x2="43460" y2="23164"/>
                        <a14:foregroundMark x1="64557" y1="55650" x2="67722" y2="48023"/>
                        <a14:foregroundMark x1="84810" y1="86441" x2="89241" y2="75141"/>
                        <a14:backgroundMark x1="75316" y1="88983" x2="97679" y2="88701"/>
                      </a14:backgroundRemoval>
                    </a14:imgEffect>
                  </a14:imgLayer>
                </a14:imgProps>
              </a:ext>
              <a:ext uri="{28A0092B-C50C-407E-A947-70E740481C1C}">
                <a14:useLocalDpi xmlns:a14="http://schemas.microsoft.com/office/drawing/2010/main"/>
              </a:ext>
            </a:extLst>
          </a:blip>
          <a:srcRect/>
          <a:stretch/>
        </p:blipFill>
        <p:spPr>
          <a:xfrm>
            <a:off x="3144984" y="1085570"/>
            <a:ext cx="1970809" cy="1470595"/>
          </a:xfrm>
          <a:prstGeom prst="rect">
            <a:avLst/>
          </a:prstGeom>
        </p:spPr>
      </p:pic>
      <p:pic>
        <p:nvPicPr>
          <p:cNvPr id="16" name="Picture 15"/>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0" b="100000" l="0" r="100000">
                        <a14:foregroundMark x1="81138" y1="96610" x2="97305" y2="37006"/>
                        <a14:foregroundMark x1="80240" y1="95763" x2="16467" y2="79661"/>
                        <a14:foregroundMark x1="76347" y1="79661" x2="65868" y2="78249"/>
                        <a14:foregroundMark x1="66168" y1="39831" x2="66168" y2="39831"/>
                        <a14:foregroundMark x1="64671" y1="40678" x2="61377" y2="49153"/>
                        <a14:foregroundMark x1="87126" y1="15254" x2="82036" y2="5367"/>
                        <a14:foregroundMark x1="82036" y1="4802" x2="77844" y2="7627"/>
                        <a14:backgroundMark x1="73952" y1="63559" x2="68563" y2="51412"/>
                      </a14:backgroundRemoval>
                    </a14:imgEffect>
                  </a14:imgLayer>
                </a14:imgProps>
              </a:ext>
              <a:ext uri="{28A0092B-C50C-407E-A947-70E740481C1C}">
                <a14:useLocalDpi xmlns:a14="http://schemas.microsoft.com/office/drawing/2010/main"/>
              </a:ext>
            </a:extLst>
          </a:blip>
          <a:srcRect/>
          <a:stretch/>
        </p:blipFill>
        <p:spPr>
          <a:xfrm>
            <a:off x="8316190" y="1120206"/>
            <a:ext cx="1388918" cy="1470595"/>
          </a:xfrm>
          <a:prstGeom prst="rect">
            <a:avLst/>
          </a:prstGeom>
        </p:spPr>
      </p:pic>
      <p:pic>
        <p:nvPicPr>
          <p:cNvPr id="5" name="Picture 4"/>
          <p:cNvPicPr>
            <a:picLocks noChangeAspect="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0" b="100000" l="0" r="100000">
                        <a14:backgroundMark x1="21030" y1="6726" x2="7296" y2="60090"/>
                        <a14:backgroundMark x1="59227" y1="5830" x2="49785" y2="20179"/>
                        <a14:backgroundMark x1="96137" y1="31390" x2="68670" y2="36323"/>
                        <a14:backgroundMark x1="65236" y1="0" x2="52361" y2="22422"/>
                        <a14:backgroundMark x1="57511" y1="18386" x2="74678" y2="448"/>
                        <a14:backgroundMark x1="93133" y1="81614" x2="64378" y2="57399"/>
                        <a14:backgroundMark x1="19313" y1="91928" x2="38197" y2="60538"/>
                        <a14:backgroundMark x1="0" y1="83857" x2="29614" y2="65022"/>
                        <a14:backgroundMark x1="37768" y1="0" x2="46352" y2="18386"/>
                      </a14:backgroundRemoval>
                    </a14:imgEffect>
                  </a14:imgLayer>
                </a14:imgProps>
              </a:ext>
              <a:ext uri="{28A0092B-C50C-407E-A947-70E740481C1C}">
                <a14:useLocalDpi xmlns:a14="http://schemas.microsoft.com/office/drawing/2010/main"/>
              </a:ext>
            </a:extLst>
          </a:blip>
          <a:srcRect/>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pPr defTabSz="914400"/>
            <a:endParaRPr lang="en-US">
              <a:solidFill>
                <a:prstClr val="black"/>
              </a:solidFill>
              <a:latin typeface="Calibri"/>
            </a:endParaRPr>
          </a:p>
        </p:txBody>
      </p:sp>
      <p:sp>
        <p:nvSpPr>
          <p:cNvPr id="9" name="TextBox 8"/>
          <p:cNvSpPr txBox="1"/>
          <p:nvPr/>
        </p:nvSpPr>
        <p:spPr>
          <a:xfrm>
            <a:off x="4767696" y="651285"/>
            <a:ext cx="4009160" cy="1569660"/>
          </a:xfrm>
          <a:prstGeom prst="rect">
            <a:avLst/>
          </a:prstGeom>
          <a:noFill/>
        </p:spPr>
        <p:txBody>
          <a:bodyPr wrap="square" rtlCol="0">
            <a:spAutoFit/>
          </a:bodyPr>
          <a:lstStyle/>
          <a:p>
            <a:pPr defTabSz="914400"/>
            <a:r>
              <a:rPr lang="en-US" sz="3200" dirty="0">
                <a:solidFill>
                  <a:prstClr val="black"/>
                </a:solidFill>
                <a:latin typeface="Times New Roman" pitchFamily="18" charset="0"/>
                <a:cs typeface="Times New Roman" pitchFamily="18" charset="0"/>
              </a:rPr>
              <a:t>Con </a:t>
            </a:r>
            <a:r>
              <a:rPr lang="en-US" sz="3200" dirty="0" err="1">
                <a:solidFill>
                  <a:prstClr val="black"/>
                </a:solidFill>
                <a:latin typeface="Times New Roman" pitchFamily="18" charset="0"/>
                <a:cs typeface="Times New Roman" pitchFamily="18" charset="0"/>
              </a:rPr>
              <a:t>rối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múa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nước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được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chế</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như</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thế</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p>
        </p:txBody>
      </p:sp>
      <p:sp>
        <p:nvSpPr>
          <p:cNvPr id="10" name="Rectangle 9"/>
          <p:cNvSpPr/>
          <p:nvPr/>
        </p:nvSpPr>
        <p:spPr>
          <a:xfrm>
            <a:off x="5208348" y="3048001"/>
            <a:ext cx="3922566" cy="2062103"/>
          </a:xfrm>
          <a:prstGeom prst="rect">
            <a:avLst/>
          </a:prstGeom>
        </p:spPr>
        <p:txBody>
          <a:bodyPr wrap="square">
            <a:spAutoFit/>
          </a:bodyPr>
          <a:lstStyle/>
          <a:p>
            <a:pPr defTabSz="914400"/>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Con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đẽo</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gọt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ngộ</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nghĩnh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914400"/>
            <a:endParaRPr lang="en-US" sz="3200" dirty="0">
              <a:solidFill>
                <a:prstClr val="black"/>
              </a:solidFill>
              <a:latin typeface="Times New Roman" pitchFamily="18" charset="0"/>
              <a:cs typeface="Times New Roman" pitchFamily="18" charset="0"/>
            </a:endParaRPr>
          </a:p>
        </p:txBody>
      </p:sp>
      <p:pic>
        <p:nvPicPr>
          <p:cNvPr id="19" name="Picture 18">
            <a:hlinkClick r:id="rId21" action="ppaction://hlinksldjump"/>
          </p:cNvPr>
          <p:cNvPicPr>
            <a:picLocks noChangeAspect="1"/>
          </p:cNvPicPr>
          <p:nvPr/>
        </p:nvPicPr>
        <p:blipFill>
          <a:blip r:embed="rId22"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701996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foregroundMark x1="11268" y1="46774" x2="26761" y2="41935"/>
                        <a14:foregroundMark x1="49296" y1="12903" x2="84507" y2="9677"/>
                      </a14:backgroundRemoval>
                    </a14:imgEffect>
                  </a14:imgLayer>
                </a14:imgProps>
              </a:ext>
              <a:ext uri="{28A0092B-C50C-407E-A947-70E740481C1C}">
                <a14:useLocalDpi xmlns:a14="http://schemas.microsoft.com/office/drawing/2010/main"/>
              </a:ext>
            </a:extLst>
          </a:blip>
          <a:srcRect/>
          <a:stretch/>
        </p:blipFill>
        <p:spPr>
          <a:xfrm>
            <a:off x="5791200" y="3547720"/>
            <a:ext cx="1440874" cy="1254952"/>
          </a:xfrm>
          <a:prstGeom prst="rect">
            <a:avLst/>
          </a:prstGeom>
        </p:spPr>
      </p:pic>
      <p:pic>
        <p:nvPicPr>
          <p:cNvPr id="12" name="Picture 11"/>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2273" b="100000" l="0" r="100000">
                        <a14:backgroundMark x1="42697" y1="94318" x2="41573" y2="89773"/>
                      </a14:backgroundRemoval>
                    </a14:imgEffect>
                  </a14:imgLayer>
                </a14:imgProps>
              </a:ext>
              <a:ext uri="{28A0092B-C50C-407E-A947-70E740481C1C}">
                <a14:useLocalDpi xmlns:a14="http://schemas.microsoft.com/office/drawing/2010/main"/>
              </a:ext>
            </a:extLst>
          </a:blip>
          <a:srcRect/>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486893" y="312640"/>
            <a:ext cx="7777170" cy="2209800"/>
          </a:xfrm>
          <a:prstGeom prst="rect">
            <a:avLst/>
          </a:prstGeom>
        </p:spPr>
      </p:pic>
      <p:pic>
        <p:nvPicPr>
          <p:cNvPr id="15" name="Picture 1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772934" y="2877357"/>
            <a:ext cx="5943600" cy="2013017"/>
          </a:xfrm>
          <a:prstGeom prst="rect">
            <a:avLst/>
          </a:prstGeom>
        </p:spPr>
      </p:pic>
      <p:pic>
        <p:nvPicPr>
          <p:cNvPr id="3" name="Picture 2"/>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0" b="100000" l="7384" r="100000">
                        <a14:foregroundMark x1="56329" y1="32486" x2="44093" y2="8192"/>
                        <a14:foregroundMark x1="39241" y1="37571" x2="43460" y2="23164"/>
                        <a14:foregroundMark x1="64557" y1="55650" x2="67722" y2="48023"/>
                        <a14:foregroundMark x1="84810" y1="86441" x2="89241" y2="75141"/>
                        <a14:backgroundMark x1="75316" y1="88983" x2="97679" y2="88701"/>
                      </a14:backgroundRemoval>
                    </a14:imgEffect>
                  </a14:imgLayer>
                </a14:imgProps>
              </a:ext>
              <a:ext uri="{28A0092B-C50C-407E-A947-70E740481C1C}">
                <a14:useLocalDpi xmlns:a14="http://schemas.microsoft.com/office/drawing/2010/main"/>
              </a:ext>
            </a:extLst>
          </a:blip>
          <a:srcRect/>
          <a:stretch/>
        </p:blipFill>
        <p:spPr>
          <a:xfrm>
            <a:off x="2312326" y="1069131"/>
            <a:ext cx="1970809" cy="1470595"/>
          </a:xfrm>
          <a:prstGeom prst="rect">
            <a:avLst/>
          </a:prstGeom>
        </p:spPr>
      </p:pic>
      <p:pic>
        <p:nvPicPr>
          <p:cNvPr id="16" name="Picture 15"/>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0" b="100000" l="0" r="100000">
                        <a14:foregroundMark x1="81138" y1="96610" x2="97305" y2="37006"/>
                        <a14:foregroundMark x1="80240" y1="95763" x2="16467" y2="79661"/>
                        <a14:foregroundMark x1="76347" y1="79661" x2="65868" y2="78249"/>
                        <a14:foregroundMark x1="66168" y1="39831" x2="66168" y2="39831"/>
                        <a14:foregroundMark x1="64671" y1="40678" x2="61377" y2="49153"/>
                        <a14:foregroundMark x1="87126" y1="15254" x2="82036" y2="5367"/>
                        <a14:foregroundMark x1="82036" y1="4802" x2="77844" y2="7627"/>
                        <a14:backgroundMark x1="73952" y1="63559" x2="68563" y2="51412"/>
                      </a14:backgroundRemoval>
                    </a14:imgEffect>
                  </a14:imgLayer>
                </a14:imgProps>
              </a:ext>
              <a:ext uri="{28A0092B-C50C-407E-A947-70E740481C1C}">
                <a14:useLocalDpi xmlns:a14="http://schemas.microsoft.com/office/drawing/2010/main"/>
              </a:ext>
            </a:extLst>
          </a:blip>
          <a:srcRect/>
          <a:stretch/>
        </p:blipFill>
        <p:spPr>
          <a:xfrm>
            <a:off x="8915400" y="1061511"/>
            <a:ext cx="1388918" cy="1470595"/>
          </a:xfrm>
          <a:prstGeom prst="rect">
            <a:avLst/>
          </a:prstGeom>
        </p:spPr>
      </p:pic>
      <p:pic>
        <p:nvPicPr>
          <p:cNvPr id="5" name="Picture 4"/>
          <p:cNvPicPr>
            <a:picLocks noChangeAspect="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0" b="100000" l="0" r="100000">
                        <a14:backgroundMark x1="21030" y1="6726" x2="7296" y2="60090"/>
                        <a14:backgroundMark x1="59227" y1="5830" x2="49785" y2="20179"/>
                        <a14:backgroundMark x1="96137" y1="31390" x2="68670" y2="36323"/>
                        <a14:backgroundMark x1="65236" y1="0" x2="52361" y2="22422"/>
                        <a14:backgroundMark x1="57511" y1="18386" x2="74678" y2="448"/>
                        <a14:backgroundMark x1="93133" y1="81614" x2="64378" y2="57399"/>
                        <a14:backgroundMark x1="19313" y1="91928" x2="38197" y2="60538"/>
                        <a14:backgroundMark x1="0" y1="83857" x2="29614" y2="65022"/>
                        <a14:backgroundMark x1="37768" y1="0" x2="46352" y2="18386"/>
                      </a14:backgroundRemoval>
                    </a14:imgEffect>
                  </a14:imgLayer>
                </a14:imgProps>
              </a:ext>
              <a:ext uri="{28A0092B-C50C-407E-A947-70E740481C1C}">
                <a14:useLocalDpi xmlns:a14="http://schemas.microsoft.com/office/drawing/2010/main"/>
              </a:ext>
            </a:extLst>
          </a:blip>
          <a:srcRect/>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pPr defTabSz="914400"/>
            <a:endParaRPr lang="en-US">
              <a:solidFill>
                <a:prstClr val="black"/>
              </a:solidFill>
              <a:latin typeface="Calibri"/>
            </a:endParaRPr>
          </a:p>
        </p:txBody>
      </p:sp>
      <p:sp>
        <p:nvSpPr>
          <p:cNvPr id="9" name="TextBox 8"/>
          <p:cNvSpPr txBox="1"/>
          <p:nvPr/>
        </p:nvSpPr>
        <p:spPr>
          <a:xfrm>
            <a:off x="4035478" y="364138"/>
            <a:ext cx="5586848" cy="2062103"/>
          </a:xfrm>
          <a:prstGeom prst="rect">
            <a:avLst/>
          </a:prstGeom>
          <a:noFill/>
        </p:spPr>
        <p:txBody>
          <a:bodyPr wrap="square" rtlCol="0">
            <a:spAutoFit/>
          </a:bodyPr>
          <a:lstStyle/>
          <a:p>
            <a:pPr algn="just" defTabSz="914400"/>
            <a:r>
              <a:rPr lang="en-US" sz="3200" dirty="0" err="1">
                <a:solidFill>
                  <a:prstClr val="black"/>
                </a:solidFill>
                <a:latin typeface="Times New Roman" pitchFamily="18" charset="0"/>
                <a:cs typeface="Times New Roman" pitchFamily="18" charset="0"/>
              </a:rPr>
              <a:t>Nhân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vật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múa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rối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nước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thường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xuất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với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câu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nói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Tôi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đây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phải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xưng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tên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nhỉ</a:t>
            </a:r>
            <a:r>
              <a:rPr lang="en-US" sz="3200" dirty="0">
                <a:solidFill>
                  <a:prstClr val="black"/>
                </a:solidFill>
                <a:latin typeface="Times New Roman" pitchFamily="18" charset="0"/>
                <a:cs typeface="Times New Roman" pitchFamily="18" charset="0"/>
              </a:rPr>
              <a:t>?”</a:t>
            </a:r>
          </a:p>
        </p:txBody>
      </p:sp>
      <p:sp>
        <p:nvSpPr>
          <p:cNvPr id="10" name="Rectangle 9"/>
          <p:cNvSpPr/>
          <p:nvPr/>
        </p:nvSpPr>
        <p:spPr>
          <a:xfrm>
            <a:off x="5736341" y="3423148"/>
            <a:ext cx="3922566" cy="584775"/>
          </a:xfrm>
          <a:prstGeom prst="rect">
            <a:avLst/>
          </a:prstGeom>
        </p:spPr>
        <p:txBody>
          <a:bodyPr wrap="square">
            <a:spAutoFit/>
          </a:bodyPr>
          <a:lstStyle/>
          <a:p>
            <a:pPr defTabSz="914400"/>
            <a:r>
              <a:rPr lang="en-US" sz="3200" dirty="0" err="1">
                <a:solidFill>
                  <a:prstClr val="black"/>
                </a:solidFill>
                <a:latin typeface="Times New Roman" pitchFamily="18" charset="0"/>
                <a:cs typeface="Times New Roman" pitchFamily="18" charset="0"/>
              </a:rPr>
              <a:t>Chú</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Tễu</a:t>
            </a:r>
            <a:endParaRPr lang="en-US" sz="3200" dirty="0">
              <a:solidFill>
                <a:prstClr val="black"/>
              </a:solidFill>
              <a:latin typeface="Times New Roman" pitchFamily="18" charset="0"/>
              <a:cs typeface="Times New Roman" pitchFamily="18" charset="0"/>
            </a:endParaRPr>
          </a:p>
        </p:txBody>
      </p:sp>
      <p:pic>
        <p:nvPicPr>
          <p:cNvPr id="19" name="Picture 18">
            <a:hlinkClick r:id="rId21" action="ppaction://hlinksldjump"/>
          </p:cNvPr>
          <p:cNvPicPr>
            <a:picLocks noChangeAspect="1"/>
          </p:cNvPicPr>
          <p:nvPr/>
        </p:nvPicPr>
        <p:blipFill>
          <a:blip r:embed="rId22"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3412313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p32"/>
          <p:cNvGrpSpPr/>
          <p:nvPr/>
        </p:nvGrpSpPr>
        <p:grpSpPr>
          <a:xfrm>
            <a:off x="-479330" y="-233386"/>
            <a:ext cx="1733340" cy="1556955"/>
            <a:chOff x="-359498" y="-175039"/>
            <a:chExt cx="1300005" cy="1167716"/>
          </a:xfrm>
        </p:grpSpPr>
        <p:sp>
          <p:nvSpPr>
            <p:cNvPr id="158" name="Google Shape;158;p32"/>
            <p:cNvSpPr/>
            <p:nvPr/>
          </p:nvSpPr>
          <p:spPr>
            <a:xfrm>
              <a:off x="397679" y="921567"/>
              <a:ext cx="7244" cy="25166"/>
            </a:xfrm>
            <a:custGeom>
              <a:avLst/>
              <a:gdLst/>
              <a:ahLst/>
              <a:cxnLst/>
              <a:rect l="l" t="t" r="r" b="b"/>
              <a:pathLst>
                <a:path w="213" h="740" extrusionOk="0">
                  <a:moveTo>
                    <a:pt x="102" y="706"/>
                  </a:moveTo>
                  <a:cubicBezTo>
                    <a:pt x="68" y="740"/>
                    <a:pt x="0" y="706"/>
                    <a:pt x="0" y="672"/>
                  </a:cubicBezTo>
                  <a:cubicBezTo>
                    <a:pt x="0" y="561"/>
                    <a:pt x="34" y="425"/>
                    <a:pt x="34" y="315"/>
                  </a:cubicBezTo>
                  <a:cubicBezTo>
                    <a:pt x="68" y="213"/>
                    <a:pt x="68" y="102"/>
                    <a:pt x="144" y="34"/>
                  </a:cubicBezTo>
                  <a:lnTo>
                    <a:pt x="144" y="0"/>
                  </a:lnTo>
                  <a:lnTo>
                    <a:pt x="178" y="34"/>
                  </a:lnTo>
                  <a:cubicBezTo>
                    <a:pt x="212" y="136"/>
                    <a:pt x="178" y="247"/>
                    <a:pt x="178" y="349"/>
                  </a:cubicBezTo>
                  <a:cubicBezTo>
                    <a:pt x="144" y="459"/>
                    <a:pt x="144" y="561"/>
                    <a:pt x="102" y="67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59" name="Google Shape;159;p32"/>
            <p:cNvSpPr/>
            <p:nvPr/>
          </p:nvSpPr>
          <p:spPr>
            <a:xfrm>
              <a:off x="410942" y="931089"/>
              <a:ext cx="7278" cy="20541"/>
            </a:xfrm>
            <a:custGeom>
              <a:avLst/>
              <a:gdLst/>
              <a:ahLst/>
              <a:cxnLst/>
              <a:rect l="l" t="t" r="r" b="b"/>
              <a:pathLst>
                <a:path w="214" h="604" extrusionOk="0">
                  <a:moveTo>
                    <a:pt x="103" y="570"/>
                  </a:moveTo>
                  <a:cubicBezTo>
                    <a:pt x="69" y="604"/>
                    <a:pt x="1" y="570"/>
                    <a:pt x="1" y="536"/>
                  </a:cubicBezTo>
                  <a:cubicBezTo>
                    <a:pt x="1" y="426"/>
                    <a:pt x="1" y="358"/>
                    <a:pt x="35" y="247"/>
                  </a:cubicBezTo>
                  <a:cubicBezTo>
                    <a:pt x="35" y="179"/>
                    <a:pt x="69" y="111"/>
                    <a:pt x="103" y="35"/>
                  </a:cubicBezTo>
                  <a:lnTo>
                    <a:pt x="103" y="35"/>
                  </a:lnTo>
                  <a:cubicBezTo>
                    <a:pt x="137" y="1"/>
                    <a:pt x="179" y="35"/>
                    <a:pt x="179" y="35"/>
                  </a:cubicBezTo>
                  <a:cubicBezTo>
                    <a:pt x="213" y="145"/>
                    <a:pt x="179" y="213"/>
                    <a:pt x="179" y="281"/>
                  </a:cubicBezTo>
                  <a:cubicBezTo>
                    <a:pt x="137" y="358"/>
                    <a:pt x="137" y="460"/>
                    <a:pt x="103" y="53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0" name="Google Shape;160;p32"/>
            <p:cNvSpPr/>
            <p:nvPr/>
          </p:nvSpPr>
          <p:spPr>
            <a:xfrm>
              <a:off x="402576" y="887764"/>
              <a:ext cx="9556" cy="20541"/>
            </a:xfrm>
            <a:custGeom>
              <a:avLst/>
              <a:gdLst/>
              <a:ahLst/>
              <a:cxnLst/>
              <a:rect l="l" t="t" r="r" b="b"/>
              <a:pathLst>
                <a:path w="281" h="604" extrusionOk="0">
                  <a:moveTo>
                    <a:pt x="68" y="570"/>
                  </a:moveTo>
                  <a:cubicBezTo>
                    <a:pt x="34" y="604"/>
                    <a:pt x="0" y="570"/>
                    <a:pt x="0" y="536"/>
                  </a:cubicBezTo>
                  <a:cubicBezTo>
                    <a:pt x="0" y="425"/>
                    <a:pt x="34" y="323"/>
                    <a:pt x="34" y="213"/>
                  </a:cubicBezTo>
                  <a:cubicBezTo>
                    <a:pt x="68" y="179"/>
                    <a:pt x="68" y="69"/>
                    <a:pt x="136" y="35"/>
                  </a:cubicBezTo>
                  <a:cubicBezTo>
                    <a:pt x="136" y="35"/>
                    <a:pt x="136" y="1"/>
                    <a:pt x="170" y="1"/>
                  </a:cubicBezTo>
                  <a:cubicBezTo>
                    <a:pt x="170" y="1"/>
                    <a:pt x="213" y="1"/>
                    <a:pt x="213" y="35"/>
                  </a:cubicBezTo>
                  <a:cubicBezTo>
                    <a:pt x="281" y="111"/>
                    <a:pt x="213" y="179"/>
                    <a:pt x="170" y="281"/>
                  </a:cubicBezTo>
                  <a:cubicBezTo>
                    <a:pt x="136" y="357"/>
                    <a:pt x="136" y="459"/>
                    <a:pt x="102" y="57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1" name="Google Shape;161;p32"/>
            <p:cNvSpPr/>
            <p:nvPr/>
          </p:nvSpPr>
          <p:spPr>
            <a:xfrm>
              <a:off x="419342" y="896130"/>
              <a:ext cx="8400" cy="24315"/>
            </a:xfrm>
            <a:custGeom>
              <a:avLst/>
              <a:gdLst/>
              <a:ahLst/>
              <a:cxnLst/>
              <a:rect l="l" t="t" r="r" b="b"/>
              <a:pathLst>
                <a:path w="247" h="715" extrusionOk="0">
                  <a:moveTo>
                    <a:pt x="68" y="672"/>
                  </a:moveTo>
                  <a:cubicBezTo>
                    <a:pt x="34" y="714"/>
                    <a:pt x="0" y="672"/>
                    <a:pt x="0" y="638"/>
                  </a:cubicBezTo>
                  <a:cubicBezTo>
                    <a:pt x="0" y="536"/>
                    <a:pt x="0" y="426"/>
                    <a:pt x="34" y="324"/>
                  </a:cubicBezTo>
                  <a:cubicBezTo>
                    <a:pt x="34" y="213"/>
                    <a:pt x="68" y="111"/>
                    <a:pt x="145" y="35"/>
                  </a:cubicBezTo>
                  <a:lnTo>
                    <a:pt x="145" y="35"/>
                  </a:lnTo>
                  <a:cubicBezTo>
                    <a:pt x="179" y="1"/>
                    <a:pt x="246" y="35"/>
                    <a:pt x="246" y="111"/>
                  </a:cubicBezTo>
                  <a:cubicBezTo>
                    <a:pt x="246" y="179"/>
                    <a:pt x="213" y="290"/>
                    <a:pt x="179" y="358"/>
                  </a:cubicBezTo>
                  <a:cubicBezTo>
                    <a:pt x="145" y="460"/>
                    <a:pt x="102" y="536"/>
                    <a:pt x="68" y="63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2" name="Google Shape;162;p32"/>
            <p:cNvSpPr/>
            <p:nvPr/>
          </p:nvSpPr>
          <p:spPr>
            <a:xfrm>
              <a:off x="436073" y="899905"/>
              <a:ext cx="13331" cy="26322"/>
            </a:xfrm>
            <a:custGeom>
              <a:avLst/>
              <a:gdLst/>
              <a:ahLst/>
              <a:cxnLst/>
              <a:rect l="l" t="t" r="r" b="b"/>
              <a:pathLst>
                <a:path w="392" h="774" extrusionOk="0">
                  <a:moveTo>
                    <a:pt x="77" y="773"/>
                  </a:moveTo>
                  <a:cubicBezTo>
                    <a:pt x="35" y="773"/>
                    <a:pt x="1" y="773"/>
                    <a:pt x="1" y="739"/>
                  </a:cubicBezTo>
                  <a:cubicBezTo>
                    <a:pt x="35" y="603"/>
                    <a:pt x="77" y="493"/>
                    <a:pt x="111" y="349"/>
                  </a:cubicBezTo>
                  <a:cubicBezTo>
                    <a:pt x="145" y="281"/>
                    <a:pt x="179" y="136"/>
                    <a:pt x="247" y="68"/>
                  </a:cubicBezTo>
                  <a:lnTo>
                    <a:pt x="247" y="34"/>
                  </a:lnTo>
                  <a:cubicBezTo>
                    <a:pt x="324" y="0"/>
                    <a:pt x="392" y="68"/>
                    <a:pt x="392" y="136"/>
                  </a:cubicBezTo>
                  <a:lnTo>
                    <a:pt x="247" y="425"/>
                  </a:lnTo>
                  <a:cubicBezTo>
                    <a:pt x="213" y="527"/>
                    <a:pt x="145" y="637"/>
                    <a:pt x="111" y="739"/>
                  </a:cubicBezTo>
                  <a:cubicBezTo>
                    <a:pt x="111" y="773"/>
                    <a:pt x="77" y="773"/>
                    <a:pt x="77" y="77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3" name="Google Shape;163;p32"/>
            <p:cNvSpPr/>
            <p:nvPr/>
          </p:nvSpPr>
          <p:spPr>
            <a:xfrm>
              <a:off x="619238" y="881711"/>
              <a:ext cx="9556" cy="17072"/>
            </a:xfrm>
            <a:custGeom>
              <a:avLst/>
              <a:gdLst/>
              <a:ahLst/>
              <a:cxnLst/>
              <a:rect l="l" t="t" r="r" b="b"/>
              <a:pathLst>
                <a:path w="281" h="502" extrusionOk="0">
                  <a:moveTo>
                    <a:pt x="247" y="459"/>
                  </a:moveTo>
                  <a:cubicBezTo>
                    <a:pt x="213" y="501"/>
                    <a:pt x="136" y="501"/>
                    <a:pt x="103" y="425"/>
                  </a:cubicBezTo>
                  <a:cubicBezTo>
                    <a:pt x="103" y="357"/>
                    <a:pt x="69" y="289"/>
                    <a:pt x="35" y="213"/>
                  </a:cubicBezTo>
                  <a:cubicBezTo>
                    <a:pt x="35" y="145"/>
                    <a:pt x="1" y="111"/>
                    <a:pt x="35" y="34"/>
                  </a:cubicBezTo>
                  <a:lnTo>
                    <a:pt x="69" y="34"/>
                  </a:lnTo>
                  <a:cubicBezTo>
                    <a:pt x="69" y="0"/>
                    <a:pt x="103" y="0"/>
                    <a:pt x="103" y="0"/>
                  </a:cubicBezTo>
                  <a:cubicBezTo>
                    <a:pt x="170" y="34"/>
                    <a:pt x="213" y="111"/>
                    <a:pt x="213" y="179"/>
                  </a:cubicBezTo>
                  <a:cubicBezTo>
                    <a:pt x="247" y="247"/>
                    <a:pt x="247" y="323"/>
                    <a:pt x="247" y="391"/>
                  </a:cubicBezTo>
                  <a:cubicBezTo>
                    <a:pt x="281" y="425"/>
                    <a:pt x="247" y="459"/>
                    <a:pt x="247" y="459"/>
                  </a:cubicBezTo>
                  <a:close/>
                </a:path>
              </a:pathLst>
            </a:custGeom>
            <a:solidFill>
              <a:srgbClr val="FFAFB0"/>
            </a:solidFill>
            <a:ln>
              <a:noFill/>
            </a:ln>
          </p:spPr>
          <p:txBody>
            <a:bodyPr spcFirstLastPara="1" wrap="square" lIns="121900" tIns="121900" rIns="121900" bIns="121900" anchor="ctr" anchorCtr="0">
              <a:noAutofit/>
            </a:bodyPr>
            <a:lstStyle/>
            <a:p>
              <a:endParaRPr sz="2400"/>
            </a:p>
          </p:txBody>
        </p:sp>
        <p:sp>
          <p:nvSpPr>
            <p:cNvPr id="164" name="Google Shape;164;p32"/>
            <p:cNvSpPr/>
            <p:nvPr/>
          </p:nvSpPr>
          <p:spPr>
            <a:xfrm>
              <a:off x="620394" y="927621"/>
              <a:ext cx="9556" cy="19112"/>
            </a:xfrm>
            <a:custGeom>
              <a:avLst/>
              <a:gdLst/>
              <a:ahLst/>
              <a:cxnLst/>
              <a:rect l="l" t="t" r="r" b="b"/>
              <a:pathLst>
                <a:path w="281" h="562" extrusionOk="0">
                  <a:moveTo>
                    <a:pt x="247" y="528"/>
                  </a:moveTo>
                  <a:cubicBezTo>
                    <a:pt x="247" y="562"/>
                    <a:pt x="213" y="562"/>
                    <a:pt x="213" y="528"/>
                  </a:cubicBezTo>
                  <a:cubicBezTo>
                    <a:pt x="136" y="383"/>
                    <a:pt x="35" y="247"/>
                    <a:pt x="1" y="69"/>
                  </a:cubicBezTo>
                  <a:cubicBezTo>
                    <a:pt x="1" y="69"/>
                    <a:pt x="1" y="35"/>
                    <a:pt x="35" y="35"/>
                  </a:cubicBezTo>
                  <a:cubicBezTo>
                    <a:pt x="35" y="1"/>
                    <a:pt x="69" y="1"/>
                    <a:pt x="102" y="35"/>
                  </a:cubicBezTo>
                  <a:cubicBezTo>
                    <a:pt x="213" y="171"/>
                    <a:pt x="213" y="349"/>
                    <a:pt x="281" y="494"/>
                  </a:cubicBezTo>
                  <a:cubicBezTo>
                    <a:pt x="281" y="528"/>
                    <a:pt x="281" y="528"/>
                    <a:pt x="247" y="528"/>
                  </a:cubicBezTo>
                  <a:close/>
                </a:path>
              </a:pathLst>
            </a:custGeom>
            <a:solidFill>
              <a:srgbClr val="FFAFB0"/>
            </a:solidFill>
            <a:ln>
              <a:noFill/>
            </a:ln>
          </p:spPr>
          <p:txBody>
            <a:bodyPr spcFirstLastPara="1" wrap="square" lIns="121900" tIns="121900" rIns="121900" bIns="121900" anchor="ctr" anchorCtr="0">
              <a:noAutofit/>
            </a:bodyPr>
            <a:lstStyle/>
            <a:p>
              <a:endParaRPr sz="2400"/>
            </a:p>
          </p:txBody>
        </p:sp>
        <p:sp>
          <p:nvSpPr>
            <p:cNvPr id="165" name="Google Shape;165;p32"/>
            <p:cNvSpPr/>
            <p:nvPr/>
          </p:nvSpPr>
          <p:spPr>
            <a:xfrm>
              <a:off x="603356" y="932246"/>
              <a:ext cx="9862" cy="12175"/>
            </a:xfrm>
            <a:custGeom>
              <a:avLst/>
              <a:gdLst/>
              <a:ahLst/>
              <a:cxnLst/>
              <a:rect l="l" t="t" r="r" b="b"/>
              <a:pathLst>
                <a:path w="290" h="358" extrusionOk="0">
                  <a:moveTo>
                    <a:pt x="255" y="324"/>
                  </a:moveTo>
                  <a:cubicBezTo>
                    <a:pt x="213" y="358"/>
                    <a:pt x="179" y="358"/>
                    <a:pt x="179" y="324"/>
                  </a:cubicBezTo>
                  <a:cubicBezTo>
                    <a:pt x="111" y="290"/>
                    <a:pt x="43" y="179"/>
                    <a:pt x="43" y="77"/>
                  </a:cubicBezTo>
                  <a:cubicBezTo>
                    <a:pt x="0" y="35"/>
                    <a:pt x="43" y="35"/>
                    <a:pt x="43" y="1"/>
                  </a:cubicBezTo>
                  <a:lnTo>
                    <a:pt x="145" y="1"/>
                  </a:lnTo>
                  <a:cubicBezTo>
                    <a:pt x="213" y="77"/>
                    <a:pt x="255" y="179"/>
                    <a:pt x="289" y="290"/>
                  </a:cubicBezTo>
                  <a:close/>
                </a:path>
              </a:pathLst>
            </a:custGeom>
            <a:solidFill>
              <a:srgbClr val="FFAFB0"/>
            </a:solidFill>
            <a:ln>
              <a:noFill/>
            </a:ln>
          </p:spPr>
          <p:txBody>
            <a:bodyPr spcFirstLastPara="1" wrap="square" lIns="121900" tIns="121900" rIns="121900" bIns="121900" anchor="ctr" anchorCtr="0">
              <a:noAutofit/>
            </a:bodyPr>
            <a:lstStyle/>
            <a:p>
              <a:endParaRPr sz="2400"/>
            </a:p>
          </p:txBody>
        </p:sp>
        <p:sp>
          <p:nvSpPr>
            <p:cNvPr id="166" name="Google Shape;166;p32"/>
            <p:cNvSpPr/>
            <p:nvPr/>
          </p:nvSpPr>
          <p:spPr>
            <a:xfrm>
              <a:off x="580537" y="899905"/>
              <a:ext cx="8400" cy="13331"/>
            </a:xfrm>
            <a:custGeom>
              <a:avLst/>
              <a:gdLst/>
              <a:ahLst/>
              <a:cxnLst/>
              <a:rect l="l" t="t" r="r" b="b"/>
              <a:pathLst>
                <a:path w="247" h="392" extrusionOk="0">
                  <a:moveTo>
                    <a:pt x="247" y="391"/>
                  </a:moveTo>
                  <a:lnTo>
                    <a:pt x="179" y="391"/>
                  </a:lnTo>
                  <a:cubicBezTo>
                    <a:pt x="111" y="315"/>
                    <a:pt x="0" y="213"/>
                    <a:pt x="0" y="68"/>
                  </a:cubicBezTo>
                  <a:cubicBezTo>
                    <a:pt x="0" y="68"/>
                    <a:pt x="0" y="34"/>
                    <a:pt x="34" y="34"/>
                  </a:cubicBezTo>
                  <a:cubicBezTo>
                    <a:pt x="34" y="0"/>
                    <a:pt x="77" y="0"/>
                    <a:pt x="77" y="34"/>
                  </a:cubicBezTo>
                  <a:cubicBezTo>
                    <a:pt x="179" y="68"/>
                    <a:pt x="213" y="213"/>
                    <a:pt x="247" y="315"/>
                  </a:cubicBezTo>
                  <a:close/>
                </a:path>
              </a:pathLst>
            </a:custGeom>
            <a:solidFill>
              <a:srgbClr val="FFAFB0"/>
            </a:solidFill>
            <a:ln>
              <a:noFill/>
            </a:ln>
          </p:spPr>
          <p:txBody>
            <a:bodyPr spcFirstLastPara="1" wrap="square" lIns="121900" tIns="121900" rIns="121900" bIns="121900" anchor="ctr" anchorCtr="0">
              <a:noAutofit/>
            </a:bodyPr>
            <a:lstStyle/>
            <a:p>
              <a:endParaRPr sz="2400"/>
            </a:p>
          </p:txBody>
        </p:sp>
        <p:sp>
          <p:nvSpPr>
            <p:cNvPr id="167" name="Google Shape;167;p32"/>
            <p:cNvSpPr/>
            <p:nvPr/>
          </p:nvSpPr>
          <p:spPr>
            <a:xfrm>
              <a:off x="598731" y="890076"/>
              <a:ext cx="13331" cy="23159"/>
            </a:xfrm>
            <a:custGeom>
              <a:avLst/>
              <a:gdLst/>
              <a:ahLst/>
              <a:cxnLst/>
              <a:rect l="l" t="t" r="r" b="b"/>
              <a:pathLst>
                <a:path w="392" h="681" extrusionOk="0">
                  <a:moveTo>
                    <a:pt x="349" y="680"/>
                  </a:moveTo>
                  <a:cubicBezTo>
                    <a:pt x="315" y="680"/>
                    <a:pt x="281" y="680"/>
                    <a:pt x="281" y="638"/>
                  </a:cubicBezTo>
                  <a:cubicBezTo>
                    <a:pt x="136" y="502"/>
                    <a:pt x="0" y="255"/>
                    <a:pt x="34" y="43"/>
                  </a:cubicBezTo>
                  <a:cubicBezTo>
                    <a:pt x="34" y="43"/>
                    <a:pt x="68" y="43"/>
                    <a:pt x="68" y="1"/>
                  </a:cubicBezTo>
                  <a:cubicBezTo>
                    <a:pt x="102" y="1"/>
                    <a:pt x="179" y="1"/>
                    <a:pt x="179" y="43"/>
                  </a:cubicBezTo>
                  <a:cubicBezTo>
                    <a:pt x="247" y="111"/>
                    <a:pt x="247" y="213"/>
                    <a:pt x="247" y="289"/>
                  </a:cubicBezTo>
                  <a:cubicBezTo>
                    <a:pt x="281" y="391"/>
                    <a:pt x="315" y="502"/>
                    <a:pt x="349" y="570"/>
                  </a:cubicBezTo>
                  <a:cubicBezTo>
                    <a:pt x="391" y="604"/>
                    <a:pt x="349" y="638"/>
                    <a:pt x="349" y="680"/>
                  </a:cubicBezTo>
                  <a:close/>
                </a:path>
              </a:pathLst>
            </a:custGeom>
            <a:solidFill>
              <a:srgbClr val="FFAFB0"/>
            </a:solidFill>
            <a:ln>
              <a:noFill/>
            </a:ln>
          </p:spPr>
          <p:txBody>
            <a:bodyPr spcFirstLastPara="1" wrap="square" lIns="121900" tIns="121900" rIns="121900" bIns="121900" anchor="ctr" anchorCtr="0">
              <a:noAutofit/>
            </a:bodyPr>
            <a:lstStyle/>
            <a:p>
              <a:endParaRPr sz="2400"/>
            </a:p>
          </p:txBody>
        </p:sp>
        <p:sp>
          <p:nvSpPr>
            <p:cNvPr id="168" name="Google Shape;168;p32"/>
            <p:cNvSpPr/>
            <p:nvPr/>
          </p:nvSpPr>
          <p:spPr>
            <a:xfrm>
              <a:off x="616653" y="238935"/>
              <a:ext cx="13297" cy="6087"/>
            </a:xfrm>
            <a:custGeom>
              <a:avLst/>
              <a:gdLst/>
              <a:ahLst/>
              <a:cxnLst/>
              <a:rect l="l" t="t" r="r" b="b"/>
              <a:pathLst>
                <a:path w="391" h="179" extrusionOk="0">
                  <a:moveTo>
                    <a:pt x="357" y="111"/>
                  </a:moveTo>
                  <a:cubicBezTo>
                    <a:pt x="323" y="145"/>
                    <a:pt x="289" y="145"/>
                    <a:pt x="212" y="145"/>
                  </a:cubicBezTo>
                  <a:cubicBezTo>
                    <a:pt x="179" y="145"/>
                    <a:pt x="111" y="179"/>
                    <a:pt x="34" y="179"/>
                  </a:cubicBezTo>
                  <a:cubicBezTo>
                    <a:pt x="0" y="179"/>
                    <a:pt x="0" y="111"/>
                    <a:pt x="0" y="111"/>
                  </a:cubicBezTo>
                  <a:lnTo>
                    <a:pt x="34" y="111"/>
                  </a:lnTo>
                  <a:cubicBezTo>
                    <a:pt x="77" y="77"/>
                    <a:pt x="145" y="34"/>
                    <a:pt x="212" y="34"/>
                  </a:cubicBezTo>
                  <a:cubicBezTo>
                    <a:pt x="246" y="0"/>
                    <a:pt x="323" y="0"/>
                    <a:pt x="357" y="34"/>
                  </a:cubicBezTo>
                  <a:cubicBezTo>
                    <a:pt x="391" y="34"/>
                    <a:pt x="391" y="77"/>
                    <a:pt x="357" y="11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69" name="Google Shape;169;p32"/>
            <p:cNvSpPr/>
            <p:nvPr/>
          </p:nvSpPr>
          <p:spPr>
            <a:xfrm>
              <a:off x="612028" y="231691"/>
              <a:ext cx="10712" cy="6121"/>
            </a:xfrm>
            <a:custGeom>
              <a:avLst/>
              <a:gdLst/>
              <a:ahLst/>
              <a:cxnLst/>
              <a:rect l="l" t="t" r="r" b="b"/>
              <a:pathLst>
                <a:path w="315" h="180" extrusionOk="0">
                  <a:moveTo>
                    <a:pt x="281" y="145"/>
                  </a:moveTo>
                  <a:cubicBezTo>
                    <a:pt x="247" y="179"/>
                    <a:pt x="213" y="179"/>
                    <a:pt x="170" y="179"/>
                  </a:cubicBezTo>
                  <a:lnTo>
                    <a:pt x="136" y="179"/>
                  </a:lnTo>
                  <a:lnTo>
                    <a:pt x="68" y="179"/>
                  </a:lnTo>
                  <a:cubicBezTo>
                    <a:pt x="34" y="179"/>
                    <a:pt x="0" y="145"/>
                    <a:pt x="34" y="111"/>
                  </a:cubicBezTo>
                  <a:lnTo>
                    <a:pt x="34" y="111"/>
                  </a:lnTo>
                  <a:cubicBezTo>
                    <a:pt x="68" y="111"/>
                    <a:pt x="68" y="77"/>
                    <a:pt x="68" y="77"/>
                  </a:cubicBezTo>
                  <a:lnTo>
                    <a:pt x="102" y="77"/>
                  </a:lnTo>
                  <a:cubicBezTo>
                    <a:pt x="102" y="35"/>
                    <a:pt x="136" y="35"/>
                    <a:pt x="136" y="35"/>
                  </a:cubicBezTo>
                  <a:cubicBezTo>
                    <a:pt x="213" y="35"/>
                    <a:pt x="247" y="1"/>
                    <a:pt x="281" y="35"/>
                  </a:cubicBezTo>
                  <a:cubicBezTo>
                    <a:pt x="315" y="35"/>
                    <a:pt x="315" y="111"/>
                    <a:pt x="281" y="11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0" name="Google Shape;170;p32"/>
            <p:cNvSpPr/>
            <p:nvPr/>
          </p:nvSpPr>
          <p:spPr>
            <a:xfrm>
              <a:off x="601044" y="193263"/>
              <a:ext cx="16800" cy="7278"/>
            </a:xfrm>
            <a:custGeom>
              <a:avLst/>
              <a:gdLst/>
              <a:ahLst/>
              <a:cxnLst/>
              <a:rect l="l" t="t" r="r" b="b"/>
              <a:pathLst>
                <a:path w="494" h="214" extrusionOk="0">
                  <a:moveTo>
                    <a:pt x="459" y="103"/>
                  </a:moveTo>
                  <a:cubicBezTo>
                    <a:pt x="391" y="145"/>
                    <a:pt x="357" y="145"/>
                    <a:pt x="281" y="179"/>
                  </a:cubicBezTo>
                  <a:lnTo>
                    <a:pt x="68" y="179"/>
                  </a:lnTo>
                  <a:cubicBezTo>
                    <a:pt x="0" y="213"/>
                    <a:pt x="0" y="103"/>
                    <a:pt x="34" y="69"/>
                  </a:cubicBezTo>
                  <a:lnTo>
                    <a:pt x="68" y="69"/>
                  </a:lnTo>
                  <a:cubicBezTo>
                    <a:pt x="145" y="69"/>
                    <a:pt x="179" y="35"/>
                    <a:pt x="247" y="35"/>
                  </a:cubicBezTo>
                  <a:cubicBezTo>
                    <a:pt x="323" y="35"/>
                    <a:pt x="391" y="1"/>
                    <a:pt x="425" y="35"/>
                  </a:cubicBezTo>
                  <a:cubicBezTo>
                    <a:pt x="459" y="35"/>
                    <a:pt x="493" y="69"/>
                    <a:pt x="459" y="10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1" name="Google Shape;171;p32"/>
            <p:cNvSpPr/>
            <p:nvPr/>
          </p:nvSpPr>
          <p:spPr>
            <a:xfrm>
              <a:off x="601044" y="184897"/>
              <a:ext cx="12175" cy="6087"/>
            </a:xfrm>
            <a:custGeom>
              <a:avLst/>
              <a:gdLst/>
              <a:ahLst/>
              <a:cxnLst/>
              <a:rect l="l" t="t" r="r" b="b"/>
              <a:pathLst>
                <a:path w="358" h="179" extrusionOk="0">
                  <a:moveTo>
                    <a:pt x="323" y="137"/>
                  </a:moveTo>
                  <a:cubicBezTo>
                    <a:pt x="281" y="137"/>
                    <a:pt x="247" y="179"/>
                    <a:pt x="213" y="179"/>
                  </a:cubicBezTo>
                  <a:lnTo>
                    <a:pt x="111" y="179"/>
                  </a:lnTo>
                  <a:cubicBezTo>
                    <a:pt x="34" y="179"/>
                    <a:pt x="0" y="103"/>
                    <a:pt x="34" y="69"/>
                  </a:cubicBezTo>
                  <a:lnTo>
                    <a:pt x="68" y="69"/>
                  </a:lnTo>
                  <a:cubicBezTo>
                    <a:pt x="111" y="35"/>
                    <a:pt x="145" y="35"/>
                    <a:pt x="179" y="1"/>
                  </a:cubicBezTo>
                  <a:lnTo>
                    <a:pt x="323" y="1"/>
                  </a:lnTo>
                  <a:cubicBezTo>
                    <a:pt x="357" y="35"/>
                    <a:pt x="357" y="69"/>
                    <a:pt x="357" y="10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2" name="Google Shape;172;p32"/>
            <p:cNvSpPr/>
            <p:nvPr/>
          </p:nvSpPr>
          <p:spPr>
            <a:xfrm>
              <a:off x="408357" y="-10102"/>
              <a:ext cx="11018" cy="4659"/>
            </a:xfrm>
            <a:custGeom>
              <a:avLst/>
              <a:gdLst/>
              <a:ahLst/>
              <a:cxnLst/>
              <a:rect l="l" t="t" r="r" b="b"/>
              <a:pathLst>
                <a:path w="324" h="137" extrusionOk="0">
                  <a:moveTo>
                    <a:pt x="323" y="103"/>
                  </a:moveTo>
                  <a:cubicBezTo>
                    <a:pt x="255" y="136"/>
                    <a:pt x="145" y="136"/>
                    <a:pt x="77" y="136"/>
                  </a:cubicBezTo>
                  <a:cubicBezTo>
                    <a:pt x="0" y="136"/>
                    <a:pt x="0" y="69"/>
                    <a:pt x="43" y="69"/>
                  </a:cubicBezTo>
                  <a:cubicBezTo>
                    <a:pt x="43" y="35"/>
                    <a:pt x="43" y="35"/>
                    <a:pt x="77" y="35"/>
                  </a:cubicBezTo>
                  <a:cubicBezTo>
                    <a:pt x="145" y="35"/>
                    <a:pt x="213" y="1"/>
                    <a:pt x="289" y="35"/>
                  </a:cubicBezTo>
                  <a:cubicBezTo>
                    <a:pt x="323" y="35"/>
                    <a:pt x="323" y="69"/>
                    <a:pt x="323" y="10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3" name="Google Shape;173;p32"/>
            <p:cNvSpPr/>
            <p:nvPr/>
          </p:nvSpPr>
          <p:spPr>
            <a:xfrm>
              <a:off x="439848" y="-11258"/>
              <a:ext cx="11869" cy="5815"/>
            </a:xfrm>
            <a:custGeom>
              <a:avLst/>
              <a:gdLst/>
              <a:ahLst/>
              <a:cxnLst/>
              <a:rect l="l" t="t" r="r" b="b"/>
              <a:pathLst>
                <a:path w="349" h="171" extrusionOk="0">
                  <a:moveTo>
                    <a:pt x="315" y="103"/>
                  </a:moveTo>
                  <a:cubicBezTo>
                    <a:pt x="315" y="137"/>
                    <a:pt x="281" y="137"/>
                    <a:pt x="247" y="137"/>
                  </a:cubicBezTo>
                  <a:cubicBezTo>
                    <a:pt x="213" y="137"/>
                    <a:pt x="136" y="170"/>
                    <a:pt x="102" y="170"/>
                  </a:cubicBezTo>
                  <a:cubicBezTo>
                    <a:pt x="34" y="170"/>
                    <a:pt x="0" y="103"/>
                    <a:pt x="68" y="69"/>
                  </a:cubicBezTo>
                  <a:lnTo>
                    <a:pt x="68" y="69"/>
                  </a:lnTo>
                  <a:cubicBezTo>
                    <a:pt x="102" y="35"/>
                    <a:pt x="179" y="35"/>
                    <a:pt x="213" y="1"/>
                  </a:cubicBezTo>
                  <a:cubicBezTo>
                    <a:pt x="247" y="1"/>
                    <a:pt x="315" y="1"/>
                    <a:pt x="349" y="35"/>
                  </a:cubicBezTo>
                  <a:lnTo>
                    <a:pt x="349" y="69"/>
                  </a:lnTo>
                  <a:cubicBezTo>
                    <a:pt x="349" y="103"/>
                    <a:pt x="349" y="103"/>
                    <a:pt x="315" y="10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4" name="Google Shape;174;p32"/>
            <p:cNvSpPr/>
            <p:nvPr/>
          </p:nvSpPr>
          <p:spPr>
            <a:xfrm>
              <a:off x="434917" y="-23399"/>
              <a:ext cx="13331" cy="6121"/>
            </a:xfrm>
            <a:custGeom>
              <a:avLst/>
              <a:gdLst/>
              <a:ahLst/>
              <a:cxnLst/>
              <a:rect l="l" t="t" r="r" b="b"/>
              <a:pathLst>
                <a:path w="392" h="180" extrusionOk="0">
                  <a:moveTo>
                    <a:pt x="358" y="145"/>
                  </a:moveTo>
                  <a:cubicBezTo>
                    <a:pt x="324" y="179"/>
                    <a:pt x="281" y="145"/>
                    <a:pt x="213" y="179"/>
                  </a:cubicBezTo>
                  <a:lnTo>
                    <a:pt x="69" y="179"/>
                  </a:lnTo>
                  <a:cubicBezTo>
                    <a:pt x="35" y="179"/>
                    <a:pt x="1" y="103"/>
                    <a:pt x="35" y="103"/>
                  </a:cubicBezTo>
                  <a:lnTo>
                    <a:pt x="35" y="69"/>
                  </a:lnTo>
                  <a:cubicBezTo>
                    <a:pt x="111" y="69"/>
                    <a:pt x="145" y="35"/>
                    <a:pt x="213" y="35"/>
                  </a:cubicBezTo>
                  <a:cubicBezTo>
                    <a:pt x="247" y="35"/>
                    <a:pt x="324" y="1"/>
                    <a:pt x="358" y="35"/>
                  </a:cubicBezTo>
                  <a:cubicBezTo>
                    <a:pt x="392" y="35"/>
                    <a:pt x="392" y="103"/>
                    <a:pt x="358" y="14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5" name="Google Shape;175;p32"/>
            <p:cNvSpPr/>
            <p:nvPr/>
          </p:nvSpPr>
          <p:spPr>
            <a:xfrm>
              <a:off x="392748" y="-46218"/>
              <a:ext cx="22853" cy="4659"/>
            </a:xfrm>
            <a:custGeom>
              <a:avLst/>
              <a:gdLst/>
              <a:ahLst/>
              <a:cxnLst/>
              <a:rect l="l" t="t" r="r" b="b"/>
              <a:pathLst>
                <a:path w="672" h="137" extrusionOk="0">
                  <a:moveTo>
                    <a:pt x="638" y="69"/>
                  </a:moveTo>
                  <a:lnTo>
                    <a:pt x="638" y="69"/>
                  </a:lnTo>
                  <a:cubicBezTo>
                    <a:pt x="425" y="137"/>
                    <a:pt x="289" y="137"/>
                    <a:pt x="77" y="137"/>
                  </a:cubicBezTo>
                  <a:cubicBezTo>
                    <a:pt x="35" y="137"/>
                    <a:pt x="1" y="103"/>
                    <a:pt x="35" y="69"/>
                  </a:cubicBezTo>
                  <a:lnTo>
                    <a:pt x="77" y="69"/>
                  </a:lnTo>
                  <a:cubicBezTo>
                    <a:pt x="247" y="1"/>
                    <a:pt x="425" y="1"/>
                    <a:pt x="604" y="1"/>
                  </a:cubicBezTo>
                  <a:cubicBezTo>
                    <a:pt x="638" y="1"/>
                    <a:pt x="672" y="35"/>
                    <a:pt x="638" y="69"/>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6" name="Google Shape;176;p32"/>
            <p:cNvSpPr/>
            <p:nvPr/>
          </p:nvSpPr>
          <p:spPr>
            <a:xfrm>
              <a:off x="899460" y="583261"/>
              <a:ext cx="14487" cy="7278"/>
            </a:xfrm>
            <a:custGeom>
              <a:avLst/>
              <a:gdLst/>
              <a:ahLst/>
              <a:cxnLst/>
              <a:rect l="l" t="t" r="r" b="b"/>
              <a:pathLst>
                <a:path w="426" h="214" extrusionOk="0">
                  <a:moveTo>
                    <a:pt x="391" y="213"/>
                  </a:moveTo>
                  <a:lnTo>
                    <a:pt x="357" y="213"/>
                  </a:lnTo>
                  <a:cubicBezTo>
                    <a:pt x="289" y="213"/>
                    <a:pt x="255" y="179"/>
                    <a:pt x="179" y="179"/>
                  </a:cubicBezTo>
                  <a:cubicBezTo>
                    <a:pt x="145" y="179"/>
                    <a:pt x="77" y="145"/>
                    <a:pt x="43" y="103"/>
                  </a:cubicBezTo>
                  <a:cubicBezTo>
                    <a:pt x="1" y="69"/>
                    <a:pt x="1" y="35"/>
                    <a:pt x="43" y="35"/>
                  </a:cubicBezTo>
                  <a:lnTo>
                    <a:pt x="77" y="35"/>
                  </a:lnTo>
                  <a:cubicBezTo>
                    <a:pt x="111" y="1"/>
                    <a:pt x="179" y="35"/>
                    <a:pt x="213" y="69"/>
                  </a:cubicBezTo>
                  <a:cubicBezTo>
                    <a:pt x="289" y="69"/>
                    <a:pt x="323" y="103"/>
                    <a:pt x="391" y="145"/>
                  </a:cubicBezTo>
                  <a:cubicBezTo>
                    <a:pt x="425" y="145"/>
                    <a:pt x="425" y="179"/>
                    <a:pt x="391" y="21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7" name="Google Shape;177;p32"/>
            <p:cNvSpPr/>
            <p:nvPr/>
          </p:nvSpPr>
          <p:spPr>
            <a:xfrm>
              <a:off x="883850" y="563910"/>
              <a:ext cx="24315" cy="9862"/>
            </a:xfrm>
            <a:custGeom>
              <a:avLst/>
              <a:gdLst/>
              <a:ahLst/>
              <a:cxnLst/>
              <a:rect l="l" t="t" r="r" b="b"/>
              <a:pathLst>
                <a:path w="715" h="290" extrusionOk="0">
                  <a:moveTo>
                    <a:pt x="672" y="290"/>
                  </a:moveTo>
                  <a:lnTo>
                    <a:pt x="638" y="290"/>
                  </a:lnTo>
                  <a:cubicBezTo>
                    <a:pt x="536" y="290"/>
                    <a:pt x="426" y="247"/>
                    <a:pt x="324" y="247"/>
                  </a:cubicBezTo>
                  <a:cubicBezTo>
                    <a:pt x="247" y="213"/>
                    <a:pt x="111" y="213"/>
                    <a:pt x="35" y="179"/>
                  </a:cubicBezTo>
                  <a:cubicBezTo>
                    <a:pt x="1" y="145"/>
                    <a:pt x="1" y="77"/>
                    <a:pt x="35" y="35"/>
                  </a:cubicBezTo>
                  <a:lnTo>
                    <a:pt x="77" y="35"/>
                  </a:lnTo>
                  <a:cubicBezTo>
                    <a:pt x="179" y="1"/>
                    <a:pt x="290" y="77"/>
                    <a:pt x="358" y="77"/>
                  </a:cubicBezTo>
                  <a:cubicBezTo>
                    <a:pt x="460" y="111"/>
                    <a:pt x="570" y="145"/>
                    <a:pt x="638" y="179"/>
                  </a:cubicBezTo>
                  <a:cubicBezTo>
                    <a:pt x="672" y="179"/>
                    <a:pt x="714" y="247"/>
                    <a:pt x="672" y="29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8" name="Google Shape;178;p32"/>
            <p:cNvSpPr/>
            <p:nvPr/>
          </p:nvSpPr>
          <p:spPr>
            <a:xfrm>
              <a:off x="839368" y="546022"/>
              <a:ext cx="30097" cy="8400"/>
            </a:xfrm>
            <a:custGeom>
              <a:avLst/>
              <a:gdLst/>
              <a:ahLst/>
              <a:cxnLst/>
              <a:rect l="l" t="t" r="r" b="b"/>
              <a:pathLst>
                <a:path w="885" h="247" extrusionOk="0">
                  <a:moveTo>
                    <a:pt x="850" y="247"/>
                  </a:moveTo>
                  <a:lnTo>
                    <a:pt x="816" y="247"/>
                  </a:lnTo>
                  <a:cubicBezTo>
                    <a:pt x="570" y="213"/>
                    <a:pt x="281" y="213"/>
                    <a:pt x="35" y="136"/>
                  </a:cubicBezTo>
                  <a:cubicBezTo>
                    <a:pt x="1" y="136"/>
                    <a:pt x="1" y="68"/>
                    <a:pt x="35" y="68"/>
                  </a:cubicBezTo>
                  <a:lnTo>
                    <a:pt x="35" y="68"/>
                  </a:lnTo>
                  <a:cubicBezTo>
                    <a:pt x="323" y="0"/>
                    <a:pt x="570" y="34"/>
                    <a:pt x="850" y="136"/>
                  </a:cubicBezTo>
                  <a:cubicBezTo>
                    <a:pt x="884" y="136"/>
                    <a:pt x="884" y="213"/>
                    <a:pt x="850" y="2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9" name="Google Shape;179;p32"/>
            <p:cNvSpPr/>
            <p:nvPr/>
          </p:nvSpPr>
          <p:spPr>
            <a:xfrm>
              <a:off x="848890" y="574895"/>
              <a:ext cx="18262" cy="6121"/>
            </a:xfrm>
            <a:custGeom>
              <a:avLst/>
              <a:gdLst/>
              <a:ahLst/>
              <a:cxnLst/>
              <a:rect l="l" t="t" r="r" b="b"/>
              <a:pathLst>
                <a:path w="537" h="180" extrusionOk="0">
                  <a:moveTo>
                    <a:pt x="468" y="179"/>
                  </a:moveTo>
                  <a:lnTo>
                    <a:pt x="426" y="179"/>
                  </a:lnTo>
                  <a:lnTo>
                    <a:pt x="256" y="179"/>
                  </a:lnTo>
                  <a:lnTo>
                    <a:pt x="43" y="179"/>
                  </a:lnTo>
                  <a:cubicBezTo>
                    <a:pt x="1" y="137"/>
                    <a:pt x="1" y="103"/>
                    <a:pt x="43" y="69"/>
                  </a:cubicBezTo>
                  <a:lnTo>
                    <a:pt x="43" y="69"/>
                  </a:lnTo>
                  <a:cubicBezTo>
                    <a:pt x="179" y="1"/>
                    <a:pt x="358" y="1"/>
                    <a:pt x="502" y="103"/>
                  </a:cubicBezTo>
                  <a:cubicBezTo>
                    <a:pt x="536" y="103"/>
                    <a:pt x="502" y="137"/>
                    <a:pt x="468" y="17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0" name="Google Shape;180;p32"/>
            <p:cNvSpPr/>
            <p:nvPr/>
          </p:nvSpPr>
          <p:spPr>
            <a:xfrm>
              <a:off x="838212" y="557857"/>
              <a:ext cx="15643" cy="8706"/>
            </a:xfrm>
            <a:custGeom>
              <a:avLst/>
              <a:gdLst/>
              <a:ahLst/>
              <a:cxnLst/>
              <a:rect l="l" t="t" r="r" b="b"/>
              <a:pathLst>
                <a:path w="460" h="256" extrusionOk="0">
                  <a:moveTo>
                    <a:pt x="425" y="213"/>
                  </a:moveTo>
                  <a:cubicBezTo>
                    <a:pt x="425" y="255"/>
                    <a:pt x="391" y="255"/>
                    <a:pt x="391" y="213"/>
                  </a:cubicBezTo>
                  <a:cubicBezTo>
                    <a:pt x="315" y="213"/>
                    <a:pt x="281" y="213"/>
                    <a:pt x="247" y="179"/>
                  </a:cubicBezTo>
                  <a:cubicBezTo>
                    <a:pt x="179" y="179"/>
                    <a:pt x="145" y="213"/>
                    <a:pt x="103" y="179"/>
                  </a:cubicBezTo>
                  <a:cubicBezTo>
                    <a:pt x="35" y="179"/>
                    <a:pt x="1" y="111"/>
                    <a:pt x="35" y="43"/>
                  </a:cubicBezTo>
                  <a:lnTo>
                    <a:pt x="69" y="43"/>
                  </a:lnTo>
                  <a:cubicBezTo>
                    <a:pt x="103" y="0"/>
                    <a:pt x="179" y="0"/>
                    <a:pt x="281" y="43"/>
                  </a:cubicBezTo>
                  <a:cubicBezTo>
                    <a:pt x="357" y="43"/>
                    <a:pt x="391" y="77"/>
                    <a:pt x="459" y="145"/>
                  </a:cubicBezTo>
                  <a:cubicBezTo>
                    <a:pt x="459" y="179"/>
                    <a:pt x="459" y="213"/>
                    <a:pt x="425"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1" name="Google Shape;181;p32"/>
            <p:cNvSpPr/>
            <p:nvPr/>
          </p:nvSpPr>
          <p:spPr>
            <a:xfrm>
              <a:off x="310994" y="165547"/>
              <a:ext cx="362316" cy="119332"/>
            </a:xfrm>
            <a:custGeom>
              <a:avLst/>
              <a:gdLst/>
              <a:ahLst/>
              <a:cxnLst/>
              <a:rect l="l" t="t" r="r" b="b"/>
              <a:pathLst>
                <a:path w="10654" h="3509" extrusionOk="0">
                  <a:moveTo>
                    <a:pt x="9914" y="2447"/>
                  </a:moveTo>
                  <a:cubicBezTo>
                    <a:pt x="9659" y="2617"/>
                    <a:pt x="9311" y="2761"/>
                    <a:pt x="8954" y="2872"/>
                  </a:cubicBezTo>
                  <a:cubicBezTo>
                    <a:pt x="8886" y="2906"/>
                    <a:pt x="8810" y="2906"/>
                    <a:pt x="8742" y="2906"/>
                  </a:cubicBezTo>
                  <a:cubicBezTo>
                    <a:pt x="6227" y="3509"/>
                    <a:pt x="1878" y="2404"/>
                    <a:pt x="425" y="1980"/>
                  </a:cubicBezTo>
                  <a:cubicBezTo>
                    <a:pt x="247" y="1946"/>
                    <a:pt x="145" y="1912"/>
                    <a:pt x="35" y="1878"/>
                  </a:cubicBezTo>
                  <a:cubicBezTo>
                    <a:pt x="35" y="1878"/>
                    <a:pt x="1" y="1878"/>
                    <a:pt x="1" y="1844"/>
                  </a:cubicBezTo>
                  <a:cubicBezTo>
                    <a:pt x="35" y="1878"/>
                    <a:pt x="145" y="1878"/>
                    <a:pt x="213" y="1878"/>
                  </a:cubicBezTo>
                  <a:lnTo>
                    <a:pt x="213" y="1878"/>
                  </a:lnTo>
                  <a:cubicBezTo>
                    <a:pt x="1487" y="1878"/>
                    <a:pt x="5454" y="459"/>
                    <a:pt x="8105" y="145"/>
                  </a:cubicBezTo>
                  <a:cubicBezTo>
                    <a:pt x="8173" y="111"/>
                    <a:pt x="8283" y="111"/>
                    <a:pt x="8351" y="111"/>
                  </a:cubicBezTo>
                  <a:cubicBezTo>
                    <a:pt x="9625" y="0"/>
                    <a:pt x="10551" y="145"/>
                    <a:pt x="10653" y="960"/>
                  </a:cubicBezTo>
                  <a:lnTo>
                    <a:pt x="10653" y="994"/>
                  </a:lnTo>
                  <a:lnTo>
                    <a:pt x="10653" y="1207"/>
                  </a:lnTo>
                  <a:cubicBezTo>
                    <a:pt x="10653" y="1275"/>
                    <a:pt x="10619" y="1343"/>
                    <a:pt x="10619" y="1419"/>
                  </a:cubicBezTo>
                  <a:cubicBezTo>
                    <a:pt x="10509" y="1844"/>
                    <a:pt x="10262" y="2192"/>
                    <a:pt x="9914" y="2447"/>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2" name="Google Shape;182;p32"/>
            <p:cNvSpPr/>
            <p:nvPr/>
          </p:nvSpPr>
          <p:spPr>
            <a:xfrm>
              <a:off x="318203" y="113821"/>
              <a:ext cx="355106" cy="139567"/>
            </a:xfrm>
            <a:custGeom>
              <a:avLst/>
              <a:gdLst/>
              <a:ahLst/>
              <a:cxnLst/>
              <a:rect l="l" t="t" r="r" b="b"/>
              <a:pathLst>
                <a:path w="10442" h="4104" extrusionOk="0">
                  <a:moveTo>
                    <a:pt x="10441" y="2515"/>
                  </a:moveTo>
                  <a:cubicBezTo>
                    <a:pt x="7154" y="4104"/>
                    <a:pt x="145" y="3399"/>
                    <a:pt x="1" y="3399"/>
                  </a:cubicBezTo>
                  <a:cubicBezTo>
                    <a:pt x="1980" y="3399"/>
                    <a:pt x="10297" y="1"/>
                    <a:pt x="10441" y="251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3" name="Google Shape;183;p32"/>
            <p:cNvSpPr/>
            <p:nvPr/>
          </p:nvSpPr>
          <p:spPr>
            <a:xfrm>
              <a:off x="560031" y="258285"/>
              <a:ext cx="14453" cy="7244"/>
            </a:xfrm>
            <a:custGeom>
              <a:avLst/>
              <a:gdLst/>
              <a:ahLst/>
              <a:cxnLst/>
              <a:rect l="l" t="t" r="r" b="b"/>
              <a:pathLst>
                <a:path w="425" h="213" extrusionOk="0">
                  <a:moveTo>
                    <a:pt x="391" y="145"/>
                  </a:moveTo>
                  <a:cubicBezTo>
                    <a:pt x="357" y="179"/>
                    <a:pt x="289" y="179"/>
                    <a:pt x="255" y="179"/>
                  </a:cubicBezTo>
                  <a:lnTo>
                    <a:pt x="77" y="179"/>
                  </a:lnTo>
                  <a:cubicBezTo>
                    <a:pt x="0" y="213"/>
                    <a:pt x="0" y="145"/>
                    <a:pt x="43" y="102"/>
                  </a:cubicBezTo>
                  <a:lnTo>
                    <a:pt x="43" y="102"/>
                  </a:lnTo>
                  <a:cubicBezTo>
                    <a:pt x="145" y="68"/>
                    <a:pt x="289" y="0"/>
                    <a:pt x="391" y="68"/>
                  </a:cubicBezTo>
                  <a:cubicBezTo>
                    <a:pt x="425" y="68"/>
                    <a:pt x="425" y="102"/>
                    <a:pt x="391" y="14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4" name="Google Shape;184;p32"/>
            <p:cNvSpPr/>
            <p:nvPr/>
          </p:nvSpPr>
          <p:spPr>
            <a:xfrm>
              <a:off x="558874" y="249885"/>
              <a:ext cx="17072" cy="7278"/>
            </a:xfrm>
            <a:custGeom>
              <a:avLst/>
              <a:gdLst/>
              <a:ahLst/>
              <a:cxnLst/>
              <a:rect l="l" t="t" r="r" b="b"/>
              <a:pathLst>
                <a:path w="502" h="214" extrusionOk="0">
                  <a:moveTo>
                    <a:pt x="425" y="137"/>
                  </a:moveTo>
                  <a:cubicBezTo>
                    <a:pt x="391" y="137"/>
                    <a:pt x="323" y="179"/>
                    <a:pt x="289" y="179"/>
                  </a:cubicBezTo>
                  <a:cubicBezTo>
                    <a:pt x="213" y="179"/>
                    <a:pt x="145" y="179"/>
                    <a:pt x="77" y="213"/>
                  </a:cubicBezTo>
                  <a:cubicBezTo>
                    <a:pt x="34" y="213"/>
                    <a:pt x="0" y="137"/>
                    <a:pt x="34" y="137"/>
                  </a:cubicBezTo>
                  <a:lnTo>
                    <a:pt x="34" y="103"/>
                  </a:lnTo>
                  <a:cubicBezTo>
                    <a:pt x="111" y="103"/>
                    <a:pt x="179" y="69"/>
                    <a:pt x="247" y="35"/>
                  </a:cubicBezTo>
                  <a:cubicBezTo>
                    <a:pt x="323" y="1"/>
                    <a:pt x="391" y="1"/>
                    <a:pt x="425" y="35"/>
                  </a:cubicBezTo>
                  <a:cubicBezTo>
                    <a:pt x="459" y="35"/>
                    <a:pt x="501" y="69"/>
                    <a:pt x="459" y="10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5" name="Google Shape;185;p32"/>
            <p:cNvSpPr/>
            <p:nvPr/>
          </p:nvSpPr>
          <p:spPr>
            <a:xfrm>
              <a:off x="522759" y="249885"/>
              <a:ext cx="11018" cy="6121"/>
            </a:xfrm>
            <a:custGeom>
              <a:avLst/>
              <a:gdLst/>
              <a:ahLst/>
              <a:cxnLst/>
              <a:rect l="l" t="t" r="r" b="b"/>
              <a:pathLst>
                <a:path w="324" h="180" extrusionOk="0">
                  <a:moveTo>
                    <a:pt x="289" y="103"/>
                  </a:moveTo>
                  <a:cubicBezTo>
                    <a:pt x="247" y="103"/>
                    <a:pt x="213" y="137"/>
                    <a:pt x="213" y="137"/>
                  </a:cubicBezTo>
                  <a:lnTo>
                    <a:pt x="111" y="137"/>
                  </a:lnTo>
                  <a:cubicBezTo>
                    <a:pt x="34" y="179"/>
                    <a:pt x="0" y="69"/>
                    <a:pt x="34" y="35"/>
                  </a:cubicBezTo>
                  <a:lnTo>
                    <a:pt x="77" y="35"/>
                  </a:lnTo>
                  <a:lnTo>
                    <a:pt x="179" y="35"/>
                  </a:lnTo>
                  <a:cubicBezTo>
                    <a:pt x="213" y="35"/>
                    <a:pt x="247" y="1"/>
                    <a:pt x="289" y="35"/>
                  </a:cubicBezTo>
                  <a:cubicBezTo>
                    <a:pt x="289" y="35"/>
                    <a:pt x="323" y="69"/>
                    <a:pt x="289" y="6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6" name="Google Shape;186;p32"/>
            <p:cNvSpPr/>
            <p:nvPr/>
          </p:nvSpPr>
          <p:spPr>
            <a:xfrm>
              <a:off x="487799" y="213803"/>
              <a:ext cx="19384" cy="8400"/>
            </a:xfrm>
            <a:custGeom>
              <a:avLst/>
              <a:gdLst/>
              <a:ahLst/>
              <a:cxnLst/>
              <a:rect l="l" t="t" r="r" b="b"/>
              <a:pathLst>
                <a:path w="570" h="247" extrusionOk="0">
                  <a:moveTo>
                    <a:pt x="502" y="178"/>
                  </a:moveTo>
                  <a:cubicBezTo>
                    <a:pt x="468" y="212"/>
                    <a:pt x="391" y="212"/>
                    <a:pt x="323" y="212"/>
                  </a:cubicBezTo>
                  <a:cubicBezTo>
                    <a:pt x="255" y="246"/>
                    <a:pt x="145" y="246"/>
                    <a:pt x="77" y="246"/>
                  </a:cubicBezTo>
                  <a:cubicBezTo>
                    <a:pt x="0" y="246"/>
                    <a:pt x="0" y="178"/>
                    <a:pt x="43" y="136"/>
                  </a:cubicBezTo>
                  <a:lnTo>
                    <a:pt x="43" y="136"/>
                  </a:lnTo>
                  <a:cubicBezTo>
                    <a:pt x="111" y="102"/>
                    <a:pt x="213" y="68"/>
                    <a:pt x="289" y="68"/>
                  </a:cubicBezTo>
                  <a:cubicBezTo>
                    <a:pt x="391" y="34"/>
                    <a:pt x="468" y="0"/>
                    <a:pt x="536" y="34"/>
                  </a:cubicBezTo>
                  <a:cubicBezTo>
                    <a:pt x="570" y="68"/>
                    <a:pt x="570" y="102"/>
                    <a:pt x="570" y="102"/>
                  </a:cubicBezTo>
                  <a:cubicBezTo>
                    <a:pt x="536" y="136"/>
                    <a:pt x="536" y="136"/>
                    <a:pt x="502" y="17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7" name="Google Shape;187;p32"/>
            <p:cNvSpPr/>
            <p:nvPr/>
          </p:nvSpPr>
          <p:spPr>
            <a:xfrm>
              <a:off x="486643" y="208872"/>
              <a:ext cx="19384" cy="7278"/>
            </a:xfrm>
            <a:custGeom>
              <a:avLst/>
              <a:gdLst/>
              <a:ahLst/>
              <a:cxnLst/>
              <a:rect l="l" t="t" r="r" b="b"/>
              <a:pathLst>
                <a:path w="570" h="214" extrusionOk="0">
                  <a:moveTo>
                    <a:pt x="502" y="111"/>
                  </a:moveTo>
                  <a:cubicBezTo>
                    <a:pt x="459" y="145"/>
                    <a:pt x="391" y="179"/>
                    <a:pt x="323" y="179"/>
                  </a:cubicBezTo>
                  <a:cubicBezTo>
                    <a:pt x="213" y="213"/>
                    <a:pt x="145" y="213"/>
                    <a:pt x="34" y="213"/>
                  </a:cubicBezTo>
                  <a:cubicBezTo>
                    <a:pt x="0" y="179"/>
                    <a:pt x="0" y="145"/>
                    <a:pt x="0" y="145"/>
                  </a:cubicBezTo>
                  <a:lnTo>
                    <a:pt x="34" y="145"/>
                  </a:lnTo>
                  <a:cubicBezTo>
                    <a:pt x="111" y="111"/>
                    <a:pt x="179" y="69"/>
                    <a:pt x="247" y="35"/>
                  </a:cubicBezTo>
                  <a:cubicBezTo>
                    <a:pt x="357" y="35"/>
                    <a:pt x="425" y="1"/>
                    <a:pt x="536" y="1"/>
                  </a:cubicBezTo>
                  <a:cubicBezTo>
                    <a:pt x="536" y="1"/>
                    <a:pt x="570" y="69"/>
                    <a:pt x="536" y="69"/>
                  </a:cubicBezTo>
                  <a:cubicBezTo>
                    <a:pt x="536" y="111"/>
                    <a:pt x="536" y="111"/>
                    <a:pt x="502" y="11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88" name="Google Shape;188;p32"/>
            <p:cNvSpPr/>
            <p:nvPr/>
          </p:nvSpPr>
          <p:spPr>
            <a:xfrm>
              <a:off x="487799" y="253354"/>
              <a:ext cx="15916" cy="6121"/>
            </a:xfrm>
            <a:custGeom>
              <a:avLst/>
              <a:gdLst/>
              <a:ahLst/>
              <a:cxnLst/>
              <a:rect l="l" t="t" r="r" b="b"/>
              <a:pathLst>
                <a:path w="468" h="180" extrusionOk="0">
                  <a:moveTo>
                    <a:pt x="425" y="145"/>
                  </a:moveTo>
                  <a:lnTo>
                    <a:pt x="391" y="145"/>
                  </a:lnTo>
                  <a:cubicBezTo>
                    <a:pt x="391" y="179"/>
                    <a:pt x="357" y="179"/>
                    <a:pt x="323" y="179"/>
                  </a:cubicBezTo>
                  <a:cubicBezTo>
                    <a:pt x="289" y="179"/>
                    <a:pt x="255" y="179"/>
                    <a:pt x="213" y="145"/>
                  </a:cubicBezTo>
                  <a:cubicBezTo>
                    <a:pt x="179" y="145"/>
                    <a:pt x="111" y="145"/>
                    <a:pt x="43" y="111"/>
                  </a:cubicBezTo>
                  <a:cubicBezTo>
                    <a:pt x="0" y="111"/>
                    <a:pt x="0" y="35"/>
                    <a:pt x="43" y="1"/>
                  </a:cubicBezTo>
                  <a:lnTo>
                    <a:pt x="77" y="1"/>
                  </a:lnTo>
                  <a:cubicBezTo>
                    <a:pt x="145" y="1"/>
                    <a:pt x="179" y="1"/>
                    <a:pt x="255" y="35"/>
                  </a:cubicBezTo>
                  <a:cubicBezTo>
                    <a:pt x="323" y="35"/>
                    <a:pt x="391" y="35"/>
                    <a:pt x="425" y="77"/>
                  </a:cubicBezTo>
                  <a:cubicBezTo>
                    <a:pt x="468" y="111"/>
                    <a:pt x="425" y="145"/>
                    <a:pt x="425" y="14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9" name="Google Shape;189;p32"/>
            <p:cNvSpPr/>
            <p:nvPr/>
          </p:nvSpPr>
          <p:spPr>
            <a:xfrm>
              <a:off x="468721" y="248729"/>
              <a:ext cx="6121" cy="3503"/>
            </a:xfrm>
            <a:custGeom>
              <a:avLst/>
              <a:gdLst/>
              <a:ahLst/>
              <a:cxnLst/>
              <a:rect l="l" t="t" r="r" b="b"/>
              <a:pathLst>
                <a:path w="180" h="103" extrusionOk="0">
                  <a:moveTo>
                    <a:pt x="137" y="69"/>
                  </a:moveTo>
                  <a:cubicBezTo>
                    <a:pt x="103" y="103"/>
                    <a:pt x="69" y="69"/>
                    <a:pt x="35" y="69"/>
                  </a:cubicBezTo>
                  <a:cubicBezTo>
                    <a:pt x="1" y="69"/>
                    <a:pt x="1" y="35"/>
                    <a:pt x="1" y="1"/>
                  </a:cubicBezTo>
                  <a:lnTo>
                    <a:pt x="35" y="1"/>
                  </a:lnTo>
                  <a:lnTo>
                    <a:pt x="137" y="1"/>
                  </a:lnTo>
                  <a:cubicBezTo>
                    <a:pt x="179" y="35"/>
                    <a:pt x="179" y="35"/>
                    <a:pt x="137" y="6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0" name="Google Shape;190;p32"/>
            <p:cNvSpPr/>
            <p:nvPr/>
          </p:nvSpPr>
          <p:spPr>
            <a:xfrm>
              <a:off x="65426" y="119909"/>
              <a:ext cx="181770" cy="336878"/>
            </a:xfrm>
            <a:custGeom>
              <a:avLst/>
              <a:gdLst/>
              <a:ahLst/>
              <a:cxnLst/>
              <a:rect l="l" t="t" r="r" b="b"/>
              <a:pathLst>
                <a:path w="5345" h="9906" extrusionOk="0">
                  <a:moveTo>
                    <a:pt x="3501" y="9311"/>
                  </a:moveTo>
                  <a:cubicBezTo>
                    <a:pt x="3076" y="9625"/>
                    <a:pt x="2617" y="9803"/>
                    <a:pt x="2091" y="9871"/>
                  </a:cubicBezTo>
                  <a:cubicBezTo>
                    <a:pt x="1980" y="9905"/>
                    <a:pt x="1844" y="9905"/>
                    <a:pt x="1734" y="9905"/>
                  </a:cubicBezTo>
                  <a:cubicBezTo>
                    <a:pt x="1632" y="9905"/>
                    <a:pt x="1555" y="9905"/>
                    <a:pt x="1454" y="9871"/>
                  </a:cubicBezTo>
                  <a:lnTo>
                    <a:pt x="1377" y="9871"/>
                  </a:lnTo>
                  <a:cubicBezTo>
                    <a:pt x="1029" y="9803"/>
                    <a:pt x="672" y="9659"/>
                    <a:pt x="426" y="9413"/>
                  </a:cubicBezTo>
                  <a:cubicBezTo>
                    <a:pt x="1" y="8954"/>
                    <a:pt x="179" y="8283"/>
                    <a:pt x="460" y="7824"/>
                  </a:cubicBezTo>
                  <a:cubicBezTo>
                    <a:pt x="570" y="7646"/>
                    <a:pt x="672" y="7501"/>
                    <a:pt x="782" y="7357"/>
                  </a:cubicBezTo>
                  <a:cubicBezTo>
                    <a:pt x="816" y="7323"/>
                    <a:pt x="850" y="7255"/>
                    <a:pt x="884" y="7221"/>
                  </a:cubicBezTo>
                  <a:cubicBezTo>
                    <a:pt x="1063" y="6932"/>
                    <a:pt x="1275" y="6686"/>
                    <a:pt x="1488" y="6439"/>
                  </a:cubicBezTo>
                  <a:cubicBezTo>
                    <a:pt x="1522" y="6405"/>
                    <a:pt x="1522" y="6405"/>
                    <a:pt x="1555" y="6371"/>
                  </a:cubicBezTo>
                  <a:cubicBezTo>
                    <a:pt x="1589" y="6295"/>
                    <a:pt x="1632" y="6261"/>
                    <a:pt x="1666" y="6227"/>
                  </a:cubicBezTo>
                  <a:cubicBezTo>
                    <a:pt x="2057" y="5700"/>
                    <a:pt x="2481" y="5199"/>
                    <a:pt x="2830" y="4638"/>
                  </a:cubicBezTo>
                  <a:cubicBezTo>
                    <a:pt x="3365" y="3789"/>
                    <a:pt x="3824" y="2897"/>
                    <a:pt x="4070" y="1946"/>
                  </a:cubicBezTo>
                  <a:cubicBezTo>
                    <a:pt x="4214" y="1410"/>
                    <a:pt x="4282" y="884"/>
                    <a:pt x="4282" y="349"/>
                  </a:cubicBezTo>
                  <a:lnTo>
                    <a:pt x="4282" y="349"/>
                  </a:lnTo>
                  <a:lnTo>
                    <a:pt x="4282" y="179"/>
                  </a:lnTo>
                  <a:cubicBezTo>
                    <a:pt x="4282" y="102"/>
                    <a:pt x="4282" y="68"/>
                    <a:pt x="4248" y="0"/>
                  </a:cubicBezTo>
                  <a:cubicBezTo>
                    <a:pt x="4563" y="850"/>
                    <a:pt x="4818" y="1767"/>
                    <a:pt x="4987" y="2651"/>
                  </a:cubicBezTo>
                  <a:cubicBezTo>
                    <a:pt x="5166" y="3466"/>
                    <a:pt x="5310" y="4350"/>
                    <a:pt x="5310" y="5199"/>
                  </a:cubicBezTo>
                  <a:cubicBezTo>
                    <a:pt x="5344" y="5276"/>
                    <a:pt x="5344" y="5344"/>
                    <a:pt x="5344" y="5377"/>
                  </a:cubicBezTo>
                  <a:cubicBezTo>
                    <a:pt x="5310" y="5802"/>
                    <a:pt x="5276" y="6227"/>
                    <a:pt x="5200" y="6652"/>
                  </a:cubicBezTo>
                  <a:cubicBezTo>
                    <a:pt x="4987" y="7680"/>
                    <a:pt x="4393" y="8707"/>
                    <a:pt x="3501" y="931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1" name="Google Shape;191;p32"/>
            <p:cNvSpPr/>
            <p:nvPr/>
          </p:nvSpPr>
          <p:spPr>
            <a:xfrm>
              <a:off x="65426" y="131743"/>
              <a:ext cx="156639" cy="323887"/>
            </a:xfrm>
            <a:custGeom>
              <a:avLst/>
              <a:gdLst/>
              <a:ahLst/>
              <a:cxnLst/>
              <a:rect l="l" t="t" r="r" b="b"/>
              <a:pathLst>
                <a:path w="4606" h="9524" extrusionOk="0">
                  <a:moveTo>
                    <a:pt x="1454" y="9523"/>
                  </a:moveTo>
                  <a:cubicBezTo>
                    <a:pt x="1063" y="9489"/>
                    <a:pt x="706" y="9311"/>
                    <a:pt x="426" y="9065"/>
                  </a:cubicBezTo>
                  <a:cubicBezTo>
                    <a:pt x="1" y="8606"/>
                    <a:pt x="179" y="7935"/>
                    <a:pt x="460" y="7476"/>
                  </a:cubicBezTo>
                  <a:cubicBezTo>
                    <a:pt x="740" y="6975"/>
                    <a:pt x="1131" y="6550"/>
                    <a:pt x="1488" y="6091"/>
                  </a:cubicBezTo>
                  <a:cubicBezTo>
                    <a:pt x="1946" y="5522"/>
                    <a:pt x="2439" y="4928"/>
                    <a:pt x="2830" y="4290"/>
                  </a:cubicBezTo>
                  <a:cubicBezTo>
                    <a:pt x="3645" y="3016"/>
                    <a:pt x="4282" y="1564"/>
                    <a:pt x="4282" y="1"/>
                  </a:cubicBezTo>
                  <a:cubicBezTo>
                    <a:pt x="4282" y="213"/>
                    <a:pt x="4605" y="6839"/>
                    <a:pt x="1454" y="952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2" name="Google Shape;192;p32"/>
            <p:cNvSpPr/>
            <p:nvPr/>
          </p:nvSpPr>
          <p:spPr>
            <a:xfrm>
              <a:off x="84810" y="408802"/>
              <a:ext cx="7244" cy="16766"/>
            </a:xfrm>
            <a:custGeom>
              <a:avLst/>
              <a:gdLst/>
              <a:ahLst/>
              <a:cxnLst/>
              <a:rect l="l" t="t" r="r" b="b"/>
              <a:pathLst>
                <a:path w="213" h="493" extrusionOk="0">
                  <a:moveTo>
                    <a:pt x="34" y="493"/>
                  </a:moveTo>
                  <a:cubicBezTo>
                    <a:pt x="0" y="493"/>
                    <a:pt x="0" y="459"/>
                    <a:pt x="0" y="459"/>
                  </a:cubicBezTo>
                  <a:cubicBezTo>
                    <a:pt x="34" y="314"/>
                    <a:pt x="68" y="102"/>
                    <a:pt x="170" y="34"/>
                  </a:cubicBezTo>
                  <a:lnTo>
                    <a:pt x="170" y="34"/>
                  </a:lnTo>
                  <a:cubicBezTo>
                    <a:pt x="212" y="0"/>
                    <a:pt x="212" y="34"/>
                    <a:pt x="212" y="34"/>
                  </a:cubicBezTo>
                  <a:cubicBezTo>
                    <a:pt x="212" y="136"/>
                    <a:pt x="170" y="178"/>
                    <a:pt x="136" y="246"/>
                  </a:cubicBezTo>
                  <a:cubicBezTo>
                    <a:pt x="102" y="314"/>
                    <a:pt x="68" y="391"/>
                    <a:pt x="34" y="459"/>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3" name="Google Shape;193;p32"/>
            <p:cNvSpPr/>
            <p:nvPr/>
          </p:nvSpPr>
          <p:spPr>
            <a:xfrm>
              <a:off x="90557" y="414856"/>
              <a:ext cx="7278" cy="13025"/>
            </a:xfrm>
            <a:custGeom>
              <a:avLst/>
              <a:gdLst/>
              <a:ahLst/>
              <a:cxnLst/>
              <a:rect l="l" t="t" r="r" b="b"/>
              <a:pathLst>
                <a:path w="214" h="383" extrusionOk="0">
                  <a:moveTo>
                    <a:pt x="43" y="383"/>
                  </a:moveTo>
                  <a:cubicBezTo>
                    <a:pt x="43" y="383"/>
                    <a:pt x="1" y="383"/>
                    <a:pt x="1" y="349"/>
                  </a:cubicBezTo>
                  <a:cubicBezTo>
                    <a:pt x="1" y="315"/>
                    <a:pt x="43" y="247"/>
                    <a:pt x="77" y="170"/>
                  </a:cubicBezTo>
                  <a:cubicBezTo>
                    <a:pt x="77" y="136"/>
                    <a:pt x="111" y="68"/>
                    <a:pt x="145" y="34"/>
                  </a:cubicBezTo>
                  <a:lnTo>
                    <a:pt x="145" y="34"/>
                  </a:lnTo>
                  <a:cubicBezTo>
                    <a:pt x="179" y="0"/>
                    <a:pt x="213" y="34"/>
                    <a:pt x="213" y="68"/>
                  </a:cubicBezTo>
                  <a:cubicBezTo>
                    <a:pt x="213" y="136"/>
                    <a:pt x="179" y="170"/>
                    <a:pt x="145" y="247"/>
                  </a:cubicBezTo>
                  <a:cubicBezTo>
                    <a:pt x="111" y="281"/>
                    <a:pt x="77" y="349"/>
                    <a:pt x="43" y="38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4" name="Google Shape;194;p32"/>
            <p:cNvSpPr/>
            <p:nvPr/>
          </p:nvSpPr>
          <p:spPr>
            <a:xfrm>
              <a:off x="113682" y="377311"/>
              <a:ext cx="9556" cy="14453"/>
            </a:xfrm>
            <a:custGeom>
              <a:avLst/>
              <a:gdLst/>
              <a:ahLst/>
              <a:cxnLst/>
              <a:rect l="l" t="t" r="r" b="b"/>
              <a:pathLst>
                <a:path w="281" h="425" extrusionOk="0">
                  <a:moveTo>
                    <a:pt x="103" y="391"/>
                  </a:moveTo>
                  <a:cubicBezTo>
                    <a:pt x="69" y="425"/>
                    <a:pt x="1" y="391"/>
                    <a:pt x="35" y="357"/>
                  </a:cubicBezTo>
                  <a:cubicBezTo>
                    <a:pt x="69" y="289"/>
                    <a:pt x="69" y="255"/>
                    <a:pt x="103" y="179"/>
                  </a:cubicBezTo>
                  <a:cubicBezTo>
                    <a:pt x="136" y="145"/>
                    <a:pt x="170" y="77"/>
                    <a:pt x="213" y="43"/>
                  </a:cubicBezTo>
                  <a:cubicBezTo>
                    <a:pt x="247" y="0"/>
                    <a:pt x="281" y="43"/>
                    <a:pt x="281" y="77"/>
                  </a:cubicBezTo>
                  <a:cubicBezTo>
                    <a:pt x="281" y="145"/>
                    <a:pt x="247" y="179"/>
                    <a:pt x="213" y="255"/>
                  </a:cubicBezTo>
                  <a:cubicBezTo>
                    <a:pt x="170" y="289"/>
                    <a:pt x="136" y="357"/>
                    <a:pt x="103" y="39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5" name="Google Shape;195;p32"/>
            <p:cNvSpPr/>
            <p:nvPr/>
          </p:nvSpPr>
          <p:spPr>
            <a:xfrm>
              <a:off x="124361" y="381052"/>
              <a:ext cx="9590" cy="12175"/>
            </a:xfrm>
            <a:custGeom>
              <a:avLst/>
              <a:gdLst/>
              <a:ahLst/>
              <a:cxnLst/>
              <a:rect l="l" t="t" r="r" b="b"/>
              <a:pathLst>
                <a:path w="282" h="358" extrusionOk="0">
                  <a:moveTo>
                    <a:pt x="69" y="357"/>
                  </a:moveTo>
                  <a:cubicBezTo>
                    <a:pt x="35" y="357"/>
                    <a:pt x="1" y="315"/>
                    <a:pt x="1" y="281"/>
                  </a:cubicBezTo>
                  <a:cubicBezTo>
                    <a:pt x="35" y="247"/>
                    <a:pt x="69" y="179"/>
                    <a:pt x="111" y="145"/>
                  </a:cubicBezTo>
                  <a:cubicBezTo>
                    <a:pt x="111" y="103"/>
                    <a:pt x="145" y="69"/>
                    <a:pt x="179" y="35"/>
                  </a:cubicBezTo>
                  <a:lnTo>
                    <a:pt x="213" y="35"/>
                  </a:lnTo>
                  <a:cubicBezTo>
                    <a:pt x="247" y="1"/>
                    <a:pt x="281" y="35"/>
                    <a:pt x="247" y="69"/>
                  </a:cubicBezTo>
                  <a:cubicBezTo>
                    <a:pt x="247" y="145"/>
                    <a:pt x="213" y="145"/>
                    <a:pt x="179" y="179"/>
                  </a:cubicBezTo>
                  <a:cubicBezTo>
                    <a:pt x="145" y="247"/>
                    <a:pt x="111" y="281"/>
                    <a:pt x="111" y="31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6" name="Google Shape;196;p32"/>
            <p:cNvSpPr/>
            <p:nvPr/>
          </p:nvSpPr>
          <p:spPr>
            <a:xfrm>
              <a:off x="113682" y="407646"/>
              <a:ext cx="9556" cy="13025"/>
            </a:xfrm>
            <a:custGeom>
              <a:avLst/>
              <a:gdLst/>
              <a:ahLst/>
              <a:cxnLst/>
              <a:rect l="l" t="t" r="r" b="b"/>
              <a:pathLst>
                <a:path w="281" h="383" extrusionOk="0">
                  <a:moveTo>
                    <a:pt x="103" y="382"/>
                  </a:moveTo>
                  <a:cubicBezTo>
                    <a:pt x="69" y="382"/>
                    <a:pt x="1" y="348"/>
                    <a:pt x="35" y="314"/>
                  </a:cubicBezTo>
                  <a:cubicBezTo>
                    <a:pt x="69" y="280"/>
                    <a:pt x="69" y="212"/>
                    <a:pt x="103" y="170"/>
                  </a:cubicBezTo>
                  <a:cubicBezTo>
                    <a:pt x="136" y="102"/>
                    <a:pt x="136" y="68"/>
                    <a:pt x="213" y="34"/>
                  </a:cubicBezTo>
                  <a:lnTo>
                    <a:pt x="213" y="34"/>
                  </a:lnTo>
                  <a:cubicBezTo>
                    <a:pt x="213" y="0"/>
                    <a:pt x="281" y="34"/>
                    <a:pt x="247" y="68"/>
                  </a:cubicBezTo>
                  <a:cubicBezTo>
                    <a:pt x="247" y="136"/>
                    <a:pt x="213" y="170"/>
                    <a:pt x="213" y="212"/>
                  </a:cubicBezTo>
                  <a:cubicBezTo>
                    <a:pt x="170" y="246"/>
                    <a:pt x="136" y="314"/>
                    <a:pt x="103" y="34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97" name="Google Shape;197;p32"/>
            <p:cNvSpPr/>
            <p:nvPr/>
          </p:nvSpPr>
          <p:spPr>
            <a:xfrm>
              <a:off x="157008" y="423221"/>
              <a:ext cx="9590" cy="14487"/>
            </a:xfrm>
            <a:custGeom>
              <a:avLst/>
              <a:gdLst/>
              <a:ahLst/>
              <a:cxnLst/>
              <a:rect l="l" t="t" r="r" b="b"/>
              <a:pathLst>
                <a:path w="282" h="426" extrusionOk="0">
                  <a:moveTo>
                    <a:pt x="69" y="392"/>
                  </a:moveTo>
                  <a:cubicBezTo>
                    <a:pt x="35" y="426"/>
                    <a:pt x="1" y="392"/>
                    <a:pt x="35" y="349"/>
                  </a:cubicBezTo>
                  <a:cubicBezTo>
                    <a:pt x="69" y="247"/>
                    <a:pt x="103" y="69"/>
                    <a:pt x="213" y="1"/>
                  </a:cubicBezTo>
                  <a:lnTo>
                    <a:pt x="247" y="1"/>
                  </a:lnTo>
                  <a:cubicBezTo>
                    <a:pt x="281" y="1"/>
                    <a:pt x="281" y="1"/>
                    <a:pt x="281" y="35"/>
                  </a:cubicBezTo>
                  <a:cubicBezTo>
                    <a:pt x="281" y="103"/>
                    <a:pt x="247" y="137"/>
                    <a:pt x="213" y="179"/>
                  </a:cubicBezTo>
                  <a:cubicBezTo>
                    <a:pt x="137" y="247"/>
                    <a:pt x="103" y="315"/>
                    <a:pt x="69" y="392"/>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8" name="Google Shape;198;p32"/>
            <p:cNvSpPr/>
            <p:nvPr/>
          </p:nvSpPr>
          <p:spPr>
            <a:xfrm>
              <a:off x="167720" y="424378"/>
              <a:ext cx="9556" cy="13331"/>
            </a:xfrm>
            <a:custGeom>
              <a:avLst/>
              <a:gdLst/>
              <a:ahLst/>
              <a:cxnLst/>
              <a:rect l="l" t="t" r="r" b="b"/>
              <a:pathLst>
                <a:path w="281" h="392" extrusionOk="0">
                  <a:moveTo>
                    <a:pt x="68" y="392"/>
                  </a:moveTo>
                  <a:cubicBezTo>
                    <a:pt x="34" y="392"/>
                    <a:pt x="0" y="392"/>
                    <a:pt x="0" y="358"/>
                  </a:cubicBezTo>
                  <a:cubicBezTo>
                    <a:pt x="34" y="281"/>
                    <a:pt x="68" y="213"/>
                    <a:pt x="111" y="179"/>
                  </a:cubicBezTo>
                  <a:cubicBezTo>
                    <a:pt x="111" y="103"/>
                    <a:pt x="145" y="69"/>
                    <a:pt x="179" y="35"/>
                  </a:cubicBezTo>
                  <a:lnTo>
                    <a:pt x="179" y="1"/>
                  </a:lnTo>
                  <a:cubicBezTo>
                    <a:pt x="212" y="1"/>
                    <a:pt x="246" y="35"/>
                    <a:pt x="280" y="69"/>
                  </a:cubicBezTo>
                  <a:cubicBezTo>
                    <a:pt x="280" y="103"/>
                    <a:pt x="212" y="179"/>
                    <a:pt x="179" y="213"/>
                  </a:cubicBezTo>
                  <a:cubicBezTo>
                    <a:pt x="145" y="281"/>
                    <a:pt x="111" y="315"/>
                    <a:pt x="68" y="392"/>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99" name="Google Shape;199;p32"/>
            <p:cNvSpPr/>
            <p:nvPr/>
          </p:nvSpPr>
          <p:spPr>
            <a:xfrm>
              <a:off x="165408" y="396662"/>
              <a:ext cx="7244" cy="9556"/>
            </a:xfrm>
            <a:custGeom>
              <a:avLst/>
              <a:gdLst/>
              <a:ahLst/>
              <a:cxnLst/>
              <a:rect l="l" t="t" r="r" b="b"/>
              <a:pathLst>
                <a:path w="213" h="281" extrusionOk="0">
                  <a:moveTo>
                    <a:pt x="68" y="281"/>
                  </a:moveTo>
                  <a:cubicBezTo>
                    <a:pt x="34" y="281"/>
                    <a:pt x="0" y="247"/>
                    <a:pt x="34" y="247"/>
                  </a:cubicBezTo>
                  <a:cubicBezTo>
                    <a:pt x="34" y="213"/>
                    <a:pt x="34" y="179"/>
                    <a:pt x="68" y="145"/>
                  </a:cubicBezTo>
                  <a:lnTo>
                    <a:pt x="68" y="68"/>
                  </a:lnTo>
                  <a:cubicBezTo>
                    <a:pt x="102" y="68"/>
                    <a:pt x="102" y="34"/>
                    <a:pt x="102" y="34"/>
                  </a:cubicBezTo>
                  <a:lnTo>
                    <a:pt x="136" y="34"/>
                  </a:lnTo>
                  <a:cubicBezTo>
                    <a:pt x="179" y="0"/>
                    <a:pt x="213" y="34"/>
                    <a:pt x="179" y="68"/>
                  </a:cubicBezTo>
                  <a:lnTo>
                    <a:pt x="179" y="145"/>
                  </a:lnTo>
                  <a:lnTo>
                    <a:pt x="136" y="179"/>
                  </a:lnTo>
                  <a:cubicBezTo>
                    <a:pt x="136" y="213"/>
                    <a:pt x="102" y="247"/>
                    <a:pt x="68" y="28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0" name="Google Shape;200;p32"/>
            <p:cNvSpPr/>
            <p:nvPr/>
          </p:nvSpPr>
          <p:spPr>
            <a:xfrm>
              <a:off x="172617" y="395505"/>
              <a:ext cx="8400" cy="12175"/>
            </a:xfrm>
            <a:custGeom>
              <a:avLst/>
              <a:gdLst/>
              <a:ahLst/>
              <a:cxnLst/>
              <a:rect l="l" t="t" r="r" b="b"/>
              <a:pathLst>
                <a:path w="247" h="358" extrusionOk="0">
                  <a:moveTo>
                    <a:pt x="68" y="357"/>
                  </a:moveTo>
                  <a:cubicBezTo>
                    <a:pt x="68" y="357"/>
                    <a:pt x="1" y="315"/>
                    <a:pt x="35" y="281"/>
                  </a:cubicBezTo>
                  <a:cubicBezTo>
                    <a:pt x="35" y="247"/>
                    <a:pt x="68" y="179"/>
                    <a:pt x="102" y="145"/>
                  </a:cubicBezTo>
                  <a:cubicBezTo>
                    <a:pt x="102" y="102"/>
                    <a:pt x="102" y="34"/>
                    <a:pt x="179" y="34"/>
                  </a:cubicBezTo>
                  <a:lnTo>
                    <a:pt x="179" y="0"/>
                  </a:lnTo>
                  <a:cubicBezTo>
                    <a:pt x="213" y="0"/>
                    <a:pt x="247" y="0"/>
                    <a:pt x="247" y="34"/>
                  </a:cubicBezTo>
                  <a:cubicBezTo>
                    <a:pt x="247" y="102"/>
                    <a:pt x="213" y="145"/>
                    <a:pt x="179" y="179"/>
                  </a:cubicBezTo>
                  <a:cubicBezTo>
                    <a:pt x="136" y="247"/>
                    <a:pt x="136" y="281"/>
                    <a:pt x="102" y="35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1" name="Google Shape;201;p32"/>
            <p:cNvSpPr/>
            <p:nvPr/>
          </p:nvSpPr>
          <p:spPr>
            <a:xfrm>
              <a:off x="212202" y="358233"/>
              <a:ext cx="9862" cy="16800"/>
            </a:xfrm>
            <a:custGeom>
              <a:avLst/>
              <a:gdLst/>
              <a:ahLst/>
              <a:cxnLst/>
              <a:rect l="l" t="t" r="r" b="b"/>
              <a:pathLst>
                <a:path w="290" h="494" extrusionOk="0">
                  <a:moveTo>
                    <a:pt x="77" y="493"/>
                  </a:moveTo>
                  <a:cubicBezTo>
                    <a:pt x="77" y="493"/>
                    <a:pt x="0" y="459"/>
                    <a:pt x="34" y="425"/>
                  </a:cubicBezTo>
                  <a:cubicBezTo>
                    <a:pt x="111" y="281"/>
                    <a:pt x="145" y="136"/>
                    <a:pt x="213" y="34"/>
                  </a:cubicBezTo>
                  <a:lnTo>
                    <a:pt x="247" y="34"/>
                  </a:lnTo>
                  <a:cubicBezTo>
                    <a:pt x="247" y="1"/>
                    <a:pt x="289" y="34"/>
                    <a:pt x="289" y="68"/>
                  </a:cubicBezTo>
                  <a:cubicBezTo>
                    <a:pt x="289" y="213"/>
                    <a:pt x="179" y="349"/>
                    <a:pt x="111" y="45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2" name="Google Shape;202;p32"/>
            <p:cNvSpPr/>
            <p:nvPr/>
          </p:nvSpPr>
          <p:spPr>
            <a:xfrm>
              <a:off x="201524" y="360546"/>
              <a:ext cx="8400" cy="12175"/>
            </a:xfrm>
            <a:custGeom>
              <a:avLst/>
              <a:gdLst/>
              <a:ahLst/>
              <a:cxnLst/>
              <a:rect l="l" t="t" r="r" b="b"/>
              <a:pathLst>
                <a:path w="247" h="358" extrusionOk="0">
                  <a:moveTo>
                    <a:pt x="68" y="323"/>
                  </a:moveTo>
                  <a:cubicBezTo>
                    <a:pt x="34" y="357"/>
                    <a:pt x="0" y="323"/>
                    <a:pt x="34" y="281"/>
                  </a:cubicBezTo>
                  <a:cubicBezTo>
                    <a:pt x="34" y="247"/>
                    <a:pt x="68" y="213"/>
                    <a:pt x="102" y="145"/>
                  </a:cubicBezTo>
                  <a:cubicBezTo>
                    <a:pt x="102" y="111"/>
                    <a:pt x="102" y="34"/>
                    <a:pt x="136" y="0"/>
                  </a:cubicBezTo>
                  <a:lnTo>
                    <a:pt x="178" y="0"/>
                  </a:lnTo>
                  <a:cubicBezTo>
                    <a:pt x="178" y="0"/>
                    <a:pt x="246" y="0"/>
                    <a:pt x="212" y="34"/>
                  </a:cubicBezTo>
                  <a:cubicBezTo>
                    <a:pt x="246" y="111"/>
                    <a:pt x="212" y="145"/>
                    <a:pt x="178" y="179"/>
                  </a:cubicBezTo>
                  <a:cubicBezTo>
                    <a:pt x="136" y="247"/>
                    <a:pt x="102" y="281"/>
                    <a:pt x="68" y="32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3" name="Google Shape;203;p32"/>
            <p:cNvSpPr/>
            <p:nvPr/>
          </p:nvSpPr>
          <p:spPr>
            <a:xfrm>
              <a:off x="191696" y="348405"/>
              <a:ext cx="7244" cy="13331"/>
            </a:xfrm>
            <a:custGeom>
              <a:avLst/>
              <a:gdLst/>
              <a:ahLst/>
              <a:cxnLst/>
              <a:rect l="l" t="t" r="r" b="b"/>
              <a:pathLst>
                <a:path w="213" h="392" extrusionOk="0">
                  <a:moveTo>
                    <a:pt x="77" y="391"/>
                  </a:moveTo>
                  <a:cubicBezTo>
                    <a:pt x="43" y="391"/>
                    <a:pt x="0" y="357"/>
                    <a:pt x="0" y="357"/>
                  </a:cubicBezTo>
                  <a:cubicBezTo>
                    <a:pt x="43" y="290"/>
                    <a:pt x="77" y="256"/>
                    <a:pt x="77" y="179"/>
                  </a:cubicBezTo>
                  <a:cubicBezTo>
                    <a:pt x="111" y="145"/>
                    <a:pt x="111" y="77"/>
                    <a:pt x="145" y="43"/>
                  </a:cubicBezTo>
                  <a:lnTo>
                    <a:pt x="145" y="1"/>
                  </a:lnTo>
                  <a:cubicBezTo>
                    <a:pt x="145" y="1"/>
                    <a:pt x="179" y="1"/>
                    <a:pt x="179" y="43"/>
                  </a:cubicBezTo>
                  <a:cubicBezTo>
                    <a:pt x="213" y="145"/>
                    <a:pt x="145" y="290"/>
                    <a:pt x="77" y="35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4" name="Google Shape;204;p32"/>
            <p:cNvSpPr/>
            <p:nvPr/>
          </p:nvSpPr>
          <p:spPr>
            <a:xfrm>
              <a:off x="129292" y="340039"/>
              <a:ext cx="6087" cy="9862"/>
            </a:xfrm>
            <a:custGeom>
              <a:avLst/>
              <a:gdLst/>
              <a:ahLst/>
              <a:cxnLst/>
              <a:rect l="l" t="t" r="r" b="b"/>
              <a:pathLst>
                <a:path w="179" h="290" extrusionOk="0">
                  <a:moveTo>
                    <a:pt x="102" y="247"/>
                  </a:moveTo>
                  <a:cubicBezTo>
                    <a:pt x="68" y="289"/>
                    <a:pt x="0" y="247"/>
                    <a:pt x="34" y="179"/>
                  </a:cubicBezTo>
                  <a:cubicBezTo>
                    <a:pt x="34" y="145"/>
                    <a:pt x="68" y="34"/>
                    <a:pt x="102" y="0"/>
                  </a:cubicBezTo>
                  <a:lnTo>
                    <a:pt x="102" y="0"/>
                  </a:lnTo>
                  <a:cubicBezTo>
                    <a:pt x="136" y="0"/>
                    <a:pt x="136" y="0"/>
                    <a:pt x="179" y="34"/>
                  </a:cubicBezTo>
                  <a:cubicBezTo>
                    <a:pt x="179" y="111"/>
                    <a:pt x="136" y="179"/>
                    <a:pt x="102" y="21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05" name="Google Shape;205;p32"/>
            <p:cNvSpPr/>
            <p:nvPr/>
          </p:nvSpPr>
          <p:spPr>
            <a:xfrm>
              <a:off x="136501" y="338883"/>
              <a:ext cx="8434" cy="11018"/>
            </a:xfrm>
            <a:custGeom>
              <a:avLst/>
              <a:gdLst/>
              <a:ahLst/>
              <a:cxnLst/>
              <a:rect l="l" t="t" r="r" b="b"/>
              <a:pathLst>
                <a:path w="248" h="324" extrusionOk="0">
                  <a:moveTo>
                    <a:pt x="103" y="281"/>
                  </a:moveTo>
                  <a:cubicBezTo>
                    <a:pt x="69" y="323"/>
                    <a:pt x="1" y="281"/>
                    <a:pt x="35" y="247"/>
                  </a:cubicBezTo>
                  <a:cubicBezTo>
                    <a:pt x="35" y="213"/>
                    <a:pt x="69" y="145"/>
                    <a:pt x="103" y="111"/>
                  </a:cubicBezTo>
                  <a:cubicBezTo>
                    <a:pt x="103" y="68"/>
                    <a:pt x="137" y="34"/>
                    <a:pt x="179" y="34"/>
                  </a:cubicBezTo>
                  <a:lnTo>
                    <a:pt x="179" y="0"/>
                  </a:lnTo>
                  <a:cubicBezTo>
                    <a:pt x="213" y="0"/>
                    <a:pt x="247" y="34"/>
                    <a:pt x="247" y="34"/>
                  </a:cubicBezTo>
                  <a:cubicBezTo>
                    <a:pt x="247" y="111"/>
                    <a:pt x="213" y="145"/>
                    <a:pt x="213" y="179"/>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06" name="Google Shape;206;p32"/>
            <p:cNvSpPr/>
            <p:nvPr/>
          </p:nvSpPr>
          <p:spPr>
            <a:xfrm>
              <a:off x="198905" y="314908"/>
              <a:ext cx="8706" cy="11869"/>
            </a:xfrm>
            <a:custGeom>
              <a:avLst/>
              <a:gdLst/>
              <a:ahLst/>
              <a:cxnLst/>
              <a:rect l="l" t="t" r="r" b="b"/>
              <a:pathLst>
                <a:path w="256" h="349" extrusionOk="0">
                  <a:moveTo>
                    <a:pt x="111" y="315"/>
                  </a:moveTo>
                  <a:cubicBezTo>
                    <a:pt x="77" y="349"/>
                    <a:pt x="1" y="315"/>
                    <a:pt x="43" y="281"/>
                  </a:cubicBezTo>
                  <a:cubicBezTo>
                    <a:pt x="43" y="213"/>
                    <a:pt x="77" y="179"/>
                    <a:pt x="77" y="102"/>
                  </a:cubicBezTo>
                  <a:cubicBezTo>
                    <a:pt x="111" y="68"/>
                    <a:pt x="111" y="34"/>
                    <a:pt x="145" y="34"/>
                  </a:cubicBezTo>
                  <a:lnTo>
                    <a:pt x="179" y="0"/>
                  </a:lnTo>
                  <a:cubicBezTo>
                    <a:pt x="213" y="0"/>
                    <a:pt x="255" y="34"/>
                    <a:pt x="255" y="34"/>
                  </a:cubicBezTo>
                  <a:cubicBezTo>
                    <a:pt x="255" y="102"/>
                    <a:pt x="213" y="136"/>
                    <a:pt x="179" y="179"/>
                  </a:cubicBezTo>
                  <a:cubicBezTo>
                    <a:pt x="145" y="213"/>
                    <a:pt x="145" y="247"/>
                    <a:pt x="111" y="31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7" name="Google Shape;207;p32"/>
            <p:cNvSpPr/>
            <p:nvPr/>
          </p:nvSpPr>
          <p:spPr>
            <a:xfrm>
              <a:off x="207577" y="318376"/>
              <a:ext cx="7244" cy="12141"/>
            </a:xfrm>
            <a:custGeom>
              <a:avLst/>
              <a:gdLst/>
              <a:ahLst/>
              <a:cxnLst/>
              <a:rect l="l" t="t" r="r" b="b"/>
              <a:pathLst>
                <a:path w="213" h="357" extrusionOk="0">
                  <a:moveTo>
                    <a:pt x="68" y="357"/>
                  </a:moveTo>
                  <a:cubicBezTo>
                    <a:pt x="34" y="357"/>
                    <a:pt x="0" y="323"/>
                    <a:pt x="0" y="289"/>
                  </a:cubicBezTo>
                  <a:cubicBezTo>
                    <a:pt x="34" y="247"/>
                    <a:pt x="68" y="179"/>
                    <a:pt x="68" y="145"/>
                  </a:cubicBezTo>
                  <a:cubicBezTo>
                    <a:pt x="68" y="111"/>
                    <a:pt x="102" y="111"/>
                    <a:pt x="102" y="77"/>
                  </a:cubicBezTo>
                  <a:cubicBezTo>
                    <a:pt x="102" y="34"/>
                    <a:pt x="136" y="34"/>
                    <a:pt x="170" y="0"/>
                  </a:cubicBezTo>
                  <a:lnTo>
                    <a:pt x="170" y="0"/>
                  </a:lnTo>
                  <a:cubicBezTo>
                    <a:pt x="170" y="0"/>
                    <a:pt x="213" y="0"/>
                    <a:pt x="213" y="34"/>
                  </a:cubicBezTo>
                  <a:cubicBezTo>
                    <a:pt x="213" y="111"/>
                    <a:pt x="213" y="145"/>
                    <a:pt x="170" y="179"/>
                  </a:cubicBezTo>
                  <a:cubicBezTo>
                    <a:pt x="136" y="247"/>
                    <a:pt x="102" y="289"/>
                    <a:pt x="68" y="32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8" name="Google Shape;208;p32"/>
            <p:cNvSpPr/>
            <p:nvPr/>
          </p:nvSpPr>
          <p:spPr>
            <a:xfrm>
              <a:off x="219412" y="328204"/>
              <a:ext cx="7278" cy="10712"/>
            </a:xfrm>
            <a:custGeom>
              <a:avLst/>
              <a:gdLst/>
              <a:ahLst/>
              <a:cxnLst/>
              <a:rect l="l" t="t" r="r" b="b"/>
              <a:pathLst>
                <a:path w="214" h="315" extrusionOk="0">
                  <a:moveTo>
                    <a:pt x="111" y="280"/>
                  </a:moveTo>
                  <a:cubicBezTo>
                    <a:pt x="77" y="314"/>
                    <a:pt x="1" y="280"/>
                    <a:pt x="35" y="212"/>
                  </a:cubicBezTo>
                  <a:cubicBezTo>
                    <a:pt x="35" y="170"/>
                    <a:pt x="77" y="136"/>
                    <a:pt x="77" y="102"/>
                  </a:cubicBezTo>
                  <a:cubicBezTo>
                    <a:pt x="77" y="68"/>
                    <a:pt x="111" y="34"/>
                    <a:pt x="111" y="34"/>
                  </a:cubicBezTo>
                  <a:cubicBezTo>
                    <a:pt x="145" y="34"/>
                    <a:pt x="145" y="34"/>
                    <a:pt x="145" y="0"/>
                  </a:cubicBezTo>
                  <a:cubicBezTo>
                    <a:pt x="145" y="0"/>
                    <a:pt x="179" y="0"/>
                    <a:pt x="179" y="34"/>
                  </a:cubicBezTo>
                  <a:cubicBezTo>
                    <a:pt x="213" y="68"/>
                    <a:pt x="179" y="102"/>
                    <a:pt x="179" y="136"/>
                  </a:cubicBezTo>
                  <a:cubicBezTo>
                    <a:pt x="145" y="170"/>
                    <a:pt x="145" y="212"/>
                    <a:pt x="111" y="246"/>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9" name="Google Shape;209;p32"/>
            <p:cNvSpPr/>
            <p:nvPr/>
          </p:nvSpPr>
          <p:spPr>
            <a:xfrm>
              <a:off x="153267" y="294401"/>
              <a:ext cx="8400" cy="10712"/>
            </a:xfrm>
            <a:custGeom>
              <a:avLst/>
              <a:gdLst/>
              <a:ahLst/>
              <a:cxnLst/>
              <a:rect l="l" t="t" r="r" b="b"/>
              <a:pathLst>
                <a:path w="247" h="315" extrusionOk="0">
                  <a:moveTo>
                    <a:pt x="68" y="280"/>
                  </a:moveTo>
                  <a:cubicBezTo>
                    <a:pt x="34" y="314"/>
                    <a:pt x="0" y="246"/>
                    <a:pt x="34" y="213"/>
                  </a:cubicBezTo>
                  <a:cubicBezTo>
                    <a:pt x="68" y="179"/>
                    <a:pt x="68" y="145"/>
                    <a:pt x="111" y="102"/>
                  </a:cubicBezTo>
                  <a:cubicBezTo>
                    <a:pt x="111" y="68"/>
                    <a:pt x="145" y="34"/>
                    <a:pt x="179" y="0"/>
                  </a:cubicBezTo>
                  <a:lnTo>
                    <a:pt x="179" y="0"/>
                  </a:lnTo>
                  <a:cubicBezTo>
                    <a:pt x="179" y="0"/>
                    <a:pt x="213" y="0"/>
                    <a:pt x="247" y="34"/>
                  </a:cubicBezTo>
                  <a:cubicBezTo>
                    <a:pt x="247" y="145"/>
                    <a:pt x="145" y="213"/>
                    <a:pt x="68" y="28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10" name="Google Shape;210;p32"/>
            <p:cNvSpPr/>
            <p:nvPr/>
          </p:nvSpPr>
          <p:spPr>
            <a:xfrm>
              <a:off x="164251" y="294401"/>
              <a:ext cx="9556" cy="13297"/>
            </a:xfrm>
            <a:custGeom>
              <a:avLst/>
              <a:gdLst/>
              <a:ahLst/>
              <a:cxnLst/>
              <a:rect l="l" t="t" r="r" b="b"/>
              <a:pathLst>
                <a:path w="281" h="391" extrusionOk="0">
                  <a:moveTo>
                    <a:pt x="102" y="357"/>
                  </a:moveTo>
                  <a:cubicBezTo>
                    <a:pt x="68" y="391"/>
                    <a:pt x="0" y="314"/>
                    <a:pt x="34" y="280"/>
                  </a:cubicBezTo>
                  <a:cubicBezTo>
                    <a:pt x="34" y="246"/>
                    <a:pt x="68" y="179"/>
                    <a:pt x="102" y="145"/>
                  </a:cubicBezTo>
                  <a:cubicBezTo>
                    <a:pt x="136" y="68"/>
                    <a:pt x="136" y="34"/>
                    <a:pt x="170" y="0"/>
                  </a:cubicBezTo>
                  <a:lnTo>
                    <a:pt x="213" y="0"/>
                  </a:lnTo>
                  <a:cubicBezTo>
                    <a:pt x="247" y="0"/>
                    <a:pt x="281" y="34"/>
                    <a:pt x="281" y="68"/>
                  </a:cubicBezTo>
                  <a:cubicBezTo>
                    <a:pt x="281" y="102"/>
                    <a:pt x="247" y="145"/>
                    <a:pt x="213" y="213"/>
                  </a:cubicBezTo>
                  <a:cubicBezTo>
                    <a:pt x="170" y="246"/>
                    <a:pt x="136" y="280"/>
                    <a:pt x="102" y="357"/>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11" name="Google Shape;211;p32"/>
            <p:cNvSpPr/>
            <p:nvPr/>
          </p:nvSpPr>
          <p:spPr>
            <a:xfrm>
              <a:off x="220568" y="247301"/>
              <a:ext cx="7278" cy="12175"/>
            </a:xfrm>
            <a:custGeom>
              <a:avLst/>
              <a:gdLst/>
              <a:ahLst/>
              <a:cxnLst/>
              <a:rect l="l" t="t" r="r" b="b"/>
              <a:pathLst>
                <a:path w="214" h="358" extrusionOk="0">
                  <a:moveTo>
                    <a:pt x="77" y="323"/>
                  </a:moveTo>
                  <a:cubicBezTo>
                    <a:pt x="43" y="357"/>
                    <a:pt x="1" y="323"/>
                    <a:pt x="1" y="289"/>
                  </a:cubicBezTo>
                  <a:lnTo>
                    <a:pt x="77" y="145"/>
                  </a:lnTo>
                  <a:cubicBezTo>
                    <a:pt x="77" y="111"/>
                    <a:pt x="77" y="43"/>
                    <a:pt x="111" y="43"/>
                  </a:cubicBezTo>
                  <a:lnTo>
                    <a:pt x="145" y="43"/>
                  </a:lnTo>
                  <a:cubicBezTo>
                    <a:pt x="179" y="0"/>
                    <a:pt x="213" y="0"/>
                    <a:pt x="213" y="77"/>
                  </a:cubicBezTo>
                  <a:cubicBezTo>
                    <a:pt x="213" y="111"/>
                    <a:pt x="179" y="145"/>
                    <a:pt x="145" y="179"/>
                  </a:cubicBezTo>
                  <a:cubicBezTo>
                    <a:pt x="145" y="213"/>
                    <a:pt x="111" y="289"/>
                    <a:pt x="77" y="32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12" name="Google Shape;212;p32"/>
            <p:cNvSpPr/>
            <p:nvPr/>
          </p:nvSpPr>
          <p:spPr>
            <a:xfrm>
              <a:off x="227811" y="253354"/>
              <a:ext cx="9828" cy="14487"/>
            </a:xfrm>
            <a:custGeom>
              <a:avLst/>
              <a:gdLst/>
              <a:ahLst/>
              <a:cxnLst/>
              <a:rect l="l" t="t" r="r" b="b"/>
              <a:pathLst>
                <a:path w="289" h="426" extrusionOk="0">
                  <a:moveTo>
                    <a:pt x="76" y="392"/>
                  </a:moveTo>
                  <a:cubicBezTo>
                    <a:pt x="43" y="426"/>
                    <a:pt x="0" y="392"/>
                    <a:pt x="0" y="358"/>
                  </a:cubicBezTo>
                  <a:cubicBezTo>
                    <a:pt x="43" y="247"/>
                    <a:pt x="76" y="111"/>
                    <a:pt x="178" y="35"/>
                  </a:cubicBezTo>
                  <a:lnTo>
                    <a:pt x="178" y="35"/>
                  </a:lnTo>
                  <a:cubicBezTo>
                    <a:pt x="212" y="1"/>
                    <a:pt x="255" y="35"/>
                    <a:pt x="255" y="35"/>
                  </a:cubicBezTo>
                  <a:cubicBezTo>
                    <a:pt x="289" y="179"/>
                    <a:pt x="178" y="290"/>
                    <a:pt x="76" y="392"/>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13" name="Google Shape;213;p32"/>
            <p:cNvSpPr/>
            <p:nvPr/>
          </p:nvSpPr>
          <p:spPr>
            <a:xfrm>
              <a:off x="-82745" y="-80022"/>
              <a:ext cx="97670" cy="338341"/>
            </a:xfrm>
            <a:custGeom>
              <a:avLst/>
              <a:gdLst/>
              <a:ahLst/>
              <a:cxnLst/>
              <a:rect l="l" t="t" r="r" b="b"/>
              <a:pathLst>
                <a:path w="2872" h="9949" extrusionOk="0">
                  <a:moveTo>
                    <a:pt x="1631" y="9558"/>
                  </a:moveTo>
                  <a:cubicBezTo>
                    <a:pt x="1385" y="9736"/>
                    <a:pt x="1104" y="9880"/>
                    <a:pt x="782" y="9914"/>
                  </a:cubicBezTo>
                  <a:cubicBezTo>
                    <a:pt x="748" y="9948"/>
                    <a:pt x="714" y="9948"/>
                    <a:pt x="680" y="9914"/>
                  </a:cubicBezTo>
                  <a:cubicBezTo>
                    <a:pt x="603" y="9914"/>
                    <a:pt x="501" y="9914"/>
                    <a:pt x="425" y="9880"/>
                  </a:cubicBezTo>
                  <a:cubicBezTo>
                    <a:pt x="391" y="9880"/>
                    <a:pt x="357" y="9838"/>
                    <a:pt x="323" y="9804"/>
                  </a:cubicBezTo>
                  <a:cubicBezTo>
                    <a:pt x="178" y="9702"/>
                    <a:pt x="111" y="9490"/>
                    <a:pt x="111" y="9311"/>
                  </a:cubicBezTo>
                  <a:cubicBezTo>
                    <a:pt x="0" y="8606"/>
                    <a:pt x="77" y="7893"/>
                    <a:pt x="178" y="7153"/>
                  </a:cubicBezTo>
                  <a:lnTo>
                    <a:pt x="178" y="7009"/>
                  </a:lnTo>
                  <a:cubicBezTo>
                    <a:pt x="289" y="6304"/>
                    <a:pt x="467" y="5590"/>
                    <a:pt x="535" y="4919"/>
                  </a:cubicBezTo>
                  <a:cubicBezTo>
                    <a:pt x="714" y="3467"/>
                    <a:pt x="892" y="1810"/>
                    <a:pt x="255" y="426"/>
                  </a:cubicBezTo>
                  <a:cubicBezTo>
                    <a:pt x="255" y="358"/>
                    <a:pt x="212" y="247"/>
                    <a:pt x="144" y="179"/>
                  </a:cubicBezTo>
                  <a:cubicBezTo>
                    <a:pt x="111" y="111"/>
                    <a:pt x="77" y="35"/>
                    <a:pt x="43" y="1"/>
                  </a:cubicBezTo>
                  <a:cubicBezTo>
                    <a:pt x="77" y="35"/>
                    <a:pt x="144" y="69"/>
                    <a:pt x="212" y="179"/>
                  </a:cubicBezTo>
                  <a:cubicBezTo>
                    <a:pt x="357" y="247"/>
                    <a:pt x="501" y="392"/>
                    <a:pt x="680" y="570"/>
                  </a:cubicBezTo>
                  <a:cubicBezTo>
                    <a:pt x="816" y="706"/>
                    <a:pt x="960" y="884"/>
                    <a:pt x="1104" y="1063"/>
                  </a:cubicBezTo>
                  <a:cubicBezTo>
                    <a:pt x="1665" y="1768"/>
                    <a:pt x="2302" y="2830"/>
                    <a:pt x="2625" y="4214"/>
                  </a:cubicBezTo>
                  <a:cubicBezTo>
                    <a:pt x="2693" y="4571"/>
                    <a:pt x="2761" y="4953"/>
                    <a:pt x="2803" y="5310"/>
                  </a:cubicBezTo>
                  <a:lnTo>
                    <a:pt x="2803" y="5633"/>
                  </a:lnTo>
                  <a:cubicBezTo>
                    <a:pt x="2871" y="6338"/>
                    <a:pt x="2837" y="7043"/>
                    <a:pt x="2693" y="7714"/>
                  </a:cubicBezTo>
                  <a:cubicBezTo>
                    <a:pt x="2659" y="8003"/>
                    <a:pt x="2591" y="8249"/>
                    <a:pt x="2481" y="8496"/>
                  </a:cubicBezTo>
                  <a:cubicBezTo>
                    <a:pt x="2447" y="8530"/>
                    <a:pt x="2413" y="8606"/>
                    <a:pt x="2379" y="8674"/>
                  </a:cubicBezTo>
                  <a:cubicBezTo>
                    <a:pt x="2268" y="8886"/>
                    <a:pt x="2124" y="9099"/>
                    <a:pt x="1954" y="9277"/>
                  </a:cubicBezTo>
                  <a:cubicBezTo>
                    <a:pt x="1877" y="9379"/>
                    <a:pt x="1775" y="9456"/>
                    <a:pt x="1631" y="955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14" name="Google Shape;214;p32"/>
            <p:cNvSpPr/>
            <p:nvPr/>
          </p:nvSpPr>
          <p:spPr>
            <a:xfrm>
              <a:off x="-86214" y="-73934"/>
              <a:ext cx="115591" cy="329941"/>
            </a:xfrm>
            <a:custGeom>
              <a:avLst/>
              <a:gdLst/>
              <a:ahLst/>
              <a:cxnLst/>
              <a:rect l="l" t="t" r="r" b="b"/>
              <a:pathLst>
                <a:path w="3399" h="9702" extrusionOk="0">
                  <a:moveTo>
                    <a:pt x="527" y="9701"/>
                  </a:moveTo>
                  <a:cubicBezTo>
                    <a:pt x="493" y="9701"/>
                    <a:pt x="459" y="9659"/>
                    <a:pt x="425" y="9625"/>
                  </a:cubicBezTo>
                  <a:cubicBezTo>
                    <a:pt x="280" y="9523"/>
                    <a:pt x="213" y="9311"/>
                    <a:pt x="213" y="9132"/>
                  </a:cubicBezTo>
                  <a:cubicBezTo>
                    <a:pt x="0" y="7680"/>
                    <a:pt x="459" y="6159"/>
                    <a:pt x="637" y="4740"/>
                  </a:cubicBezTo>
                  <a:cubicBezTo>
                    <a:pt x="816" y="3288"/>
                    <a:pt x="994" y="1631"/>
                    <a:pt x="357" y="247"/>
                  </a:cubicBezTo>
                  <a:cubicBezTo>
                    <a:pt x="357" y="179"/>
                    <a:pt x="314" y="68"/>
                    <a:pt x="246" y="0"/>
                  </a:cubicBezTo>
                  <a:lnTo>
                    <a:pt x="314" y="0"/>
                  </a:lnTo>
                  <a:cubicBezTo>
                    <a:pt x="357" y="247"/>
                    <a:pt x="3398" y="4987"/>
                    <a:pt x="527" y="970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15" name="Google Shape;215;p32"/>
            <p:cNvSpPr/>
            <p:nvPr/>
          </p:nvSpPr>
          <p:spPr>
            <a:xfrm>
              <a:off x="-70638" y="221013"/>
              <a:ext cx="4965" cy="11869"/>
            </a:xfrm>
            <a:custGeom>
              <a:avLst/>
              <a:gdLst/>
              <a:ahLst/>
              <a:cxnLst/>
              <a:rect l="l" t="t" r="r" b="b"/>
              <a:pathLst>
                <a:path w="146" h="349" extrusionOk="0">
                  <a:moveTo>
                    <a:pt x="35" y="349"/>
                  </a:moveTo>
                  <a:cubicBezTo>
                    <a:pt x="35" y="349"/>
                    <a:pt x="1" y="349"/>
                    <a:pt x="1" y="315"/>
                  </a:cubicBezTo>
                  <a:lnTo>
                    <a:pt x="1" y="247"/>
                  </a:lnTo>
                  <a:lnTo>
                    <a:pt x="1" y="179"/>
                  </a:lnTo>
                  <a:lnTo>
                    <a:pt x="1" y="102"/>
                  </a:lnTo>
                  <a:cubicBezTo>
                    <a:pt x="35" y="68"/>
                    <a:pt x="35" y="34"/>
                    <a:pt x="35" y="34"/>
                  </a:cubicBezTo>
                  <a:cubicBezTo>
                    <a:pt x="35" y="34"/>
                    <a:pt x="69" y="34"/>
                    <a:pt x="69" y="0"/>
                  </a:cubicBezTo>
                  <a:cubicBezTo>
                    <a:pt x="69" y="0"/>
                    <a:pt x="111" y="0"/>
                    <a:pt x="145" y="34"/>
                  </a:cubicBezTo>
                  <a:lnTo>
                    <a:pt x="145" y="102"/>
                  </a:lnTo>
                  <a:lnTo>
                    <a:pt x="145" y="213"/>
                  </a:lnTo>
                  <a:cubicBezTo>
                    <a:pt x="111" y="213"/>
                    <a:pt x="111" y="247"/>
                    <a:pt x="111" y="281"/>
                  </a:cubicBezTo>
                  <a:cubicBezTo>
                    <a:pt x="69" y="281"/>
                    <a:pt x="69" y="315"/>
                    <a:pt x="35" y="349"/>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16" name="Google Shape;216;p32"/>
            <p:cNvSpPr/>
            <p:nvPr/>
          </p:nvSpPr>
          <p:spPr>
            <a:xfrm>
              <a:off x="-63395" y="222169"/>
              <a:ext cx="7244" cy="12175"/>
            </a:xfrm>
            <a:custGeom>
              <a:avLst/>
              <a:gdLst/>
              <a:ahLst/>
              <a:cxnLst/>
              <a:rect l="l" t="t" r="r" b="b"/>
              <a:pathLst>
                <a:path w="213" h="358" extrusionOk="0">
                  <a:moveTo>
                    <a:pt x="68" y="357"/>
                  </a:moveTo>
                  <a:cubicBezTo>
                    <a:pt x="68" y="357"/>
                    <a:pt x="0" y="357"/>
                    <a:pt x="0" y="315"/>
                  </a:cubicBezTo>
                  <a:cubicBezTo>
                    <a:pt x="34" y="247"/>
                    <a:pt x="34" y="213"/>
                    <a:pt x="34" y="145"/>
                  </a:cubicBezTo>
                  <a:cubicBezTo>
                    <a:pt x="68" y="102"/>
                    <a:pt x="68" y="34"/>
                    <a:pt x="111" y="0"/>
                  </a:cubicBezTo>
                  <a:lnTo>
                    <a:pt x="111" y="0"/>
                  </a:lnTo>
                  <a:cubicBezTo>
                    <a:pt x="145" y="0"/>
                    <a:pt x="179" y="0"/>
                    <a:pt x="179" y="34"/>
                  </a:cubicBezTo>
                  <a:cubicBezTo>
                    <a:pt x="213" y="68"/>
                    <a:pt x="179" y="145"/>
                    <a:pt x="179" y="179"/>
                  </a:cubicBezTo>
                  <a:cubicBezTo>
                    <a:pt x="145" y="247"/>
                    <a:pt x="111" y="281"/>
                    <a:pt x="111" y="315"/>
                  </a:cubicBezTo>
                  <a:cubicBezTo>
                    <a:pt x="111" y="357"/>
                    <a:pt x="111" y="357"/>
                    <a:pt x="68" y="357"/>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17" name="Google Shape;217;p32"/>
            <p:cNvSpPr/>
            <p:nvPr/>
          </p:nvSpPr>
          <p:spPr>
            <a:xfrm>
              <a:off x="-71795" y="194419"/>
              <a:ext cx="4965" cy="11018"/>
            </a:xfrm>
            <a:custGeom>
              <a:avLst/>
              <a:gdLst/>
              <a:ahLst/>
              <a:cxnLst/>
              <a:rect l="l" t="t" r="r" b="b"/>
              <a:pathLst>
                <a:path w="146" h="324" extrusionOk="0">
                  <a:moveTo>
                    <a:pt x="69" y="324"/>
                  </a:moveTo>
                  <a:cubicBezTo>
                    <a:pt x="35" y="324"/>
                    <a:pt x="1" y="324"/>
                    <a:pt x="1" y="281"/>
                  </a:cubicBezTo>
                  <a:cubicBezTo>
                    <a:pt x="35" y="213"/>
                    <a:pt x="35" y="111"/>
                    <a:pt x="69" y="35"/>
                  </a:cubicBezTo>
                  <a:lnTo>
                    <a:pt x="69" y="1"/>
                  </a:lnTo>
                  <a:cubicBezTo>
                    <a:pt x="103" y="1"/>
                    <a:pt x="145" y="1"/>
                    <a:pt x="145" y="35"/>
                  </a:cubicBezTo>
                  <a:cubicBezTo>
                    <a:pt x="145" y="111"/>
                    <a:pt x="103" y="213"/>
                    <a:pt x="69" y="32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18" name="Google Shape;218;p32"/>
            <p:cNvSpPr/>
            <p:nvPr/>
          </p:nvSpPr>
          <p:spPr>
            <a:xfrm>
              <a:off x="-59654" y="189522"/>
              <a:ext cx="4659" cy="11018"/>
            </a:xfrm>
            <a:custGeom>
              <a:avLst/>
              <a:gdLst/>
              <a:ahLst/>
              <a:cxnLst/>
              <a:rect l="l" t="t" r="r" b="b"/>
              <a:pathLst>
                <a:path w="137" h="324" extrusionOk="0">
                  <a:moveTo>
                    <a:pt x="69" y="289"/>
                  </a:moveTo>
                  <a:cubicBezTo>
                    <a:pt x="35" y="323"/>
                    <a:pt x="1" y="289"/>
                    <a:pt x="1" y="255"/>
                  </a:cubicBezTo>
                  <a:cubicBezTo>
                    <a:pt x="1" y="179"/>
                    <a:pt x="1" y="111"/>
                    <a:pt x="35" y="43"/>
                  </a:cubicBezTo>
                  <a:lnTo>
                    <a:pt x="35" y="43"/>
                  </a:lnTo>
                  <a:cubicBezTo>
                    <a:pt x="69" y="1"/>
                    <a:pt x="103" y="43"/>
                    <a:pt x="137" y="43"/>
                  </a:cubicBezTo>
                  <a:cubicBezTo>
                    <a:pt x="137" y="111"/>
                    <a:pt x="103" y="213"/>
                    <a:pt x="69" y="289"/>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19" name="Google Shape;219;p32"/>
            <p:cNvSpPr/>
            <p:nvPr/>
          </p:nvSpPr>
          <p:spPr>
            <a:xfrm>
              <a:off x="-39419" y="224482"/>
              <a:ext cx="4931" cy="11018"/>
            </a:xfrm>
            <a:custGeom>
              <a:avLst/>
              <a:gdLst/>
              <a:ahLst/>
              <a:cxnLst/>
              <a:rect l="l" t="t" r="r" b="b"/>
              <a:pathLst>
                <a:path w="145" h="324" extrusionOk="0">
                  <a:moveTo>
                    <a:pt x="77" y="323"/>
                  </a:moveTo>
                  <a:cubicBezTo>
                    <a:pt x="43" y="323"/>
                    <a:pt x="0" y="289"/>
                    <a:pt x="0" y="247"/>
                  </a:cubicBezTo>
                  <a:cubicBezTo>
                    <a:pt x="0" y="213"/>
                    <a:pt x="0" y="179"/>
                    <a:pt x="43" y="145"/>
                  </a:cubicBezTo>
                  <a:cubicBezTo>
                    <a:pt x="43" y="111"/>
                    <a:pt x="0" y="34"/>
                    <a:pt x="43" y="0"/>
                  </a:cubicBezTo>
                  <a:lnTo>
                    <a:pt x="43" y="0"/>
                  </a:lnTo>
                  <a:lnTo>
                    <a:pt x="111" y="0"/>
                  </a:lnTo>
                  <a:cubicBezTo>
                    <a:pt x="145" y="34"/>
                    <a:pt x="145" y="111"/>
                    <a:pt x="145" y="145"/>
                  </a:cubicBezTo>
                  <a:cubicBezTo>
                    <a:pt x="145" y="213"/>
                    <a:pt x="111" y="247"/>
                    <a:pt x="77" y="28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20" name="Google Shape;220;p32"/>
            <p:cNvSpPr/>
            <p:nvPr/>
          </p:nvSpPr>
          <p:spPr>
            <a:xfrm>
              <a:off x="-30748" y="217272"/>
              <a:ext cx="5815" cy="13297"/>
            </a:xfrm>
            <a:custGeom>
              <a:avLst/>
              <a:gdLst/>
              <a:ahLst/>
              <a:cxnLst/>
              <a:rect l="l" t="t" r="r" b="b"/>
              <a:pathLst>
                <a:path w="171" h="391" extrusionOk="0">
                  <a:moveTo>
                    <a:pt x="68" y="357"/>
                  </a:moveTo>
                  <a:cubicBezTo>
                    <a:pt x="34" y="391"/>
                    <a:pt x="0" y="357"/>
                    <a:pt x="0" y="323"/>
                  </a:cubicBezTo>
                  <a:cubicBezTo>
                    <a:pt x="34" y="289"/>
                    <a:pt x="34" y="289"/>
                    <a:pt x="34" y="246"/>
                  </a:cubicBezTo>
                  <a:lnTo>
                    <a:pt x="34" y="178"/>
                  </a:lnTo>
                  <a:cubicBezTo>
                    <a:pt x="34" y="110"/>
                    <a:pt x="34" y="34"/>
                    <a:pt x="68" y="0"/>
                  </a:cubicBezTo>
                  <a:lnTo>
                    <a:pt x="68" y="0"/>
                  </a:lnTo>
                  <a:lnTo>
                    <a:pt x="136" y="0"/>
                  </a:lnTo>
                  <a:cubicBezTo>
                    <a:pt x="170" y="76"/>
                    <a:pt x="170" y="144"/>
                    <a:pt x="170" y="178"/>
                  </a:cubicBezTo>
                  <a:cubicBezTo>
                    <a:pt x="136" y="212"/>
                    <a:pt x="136" y="246"/>
                    <a:pt x="136" y="246"/>
                  </a:cubicBezTo>
                  <a:cubicBezTo>
                    <a:pt x="136" y="289"/>
                    <a:pt x="102" y="323"/>
                    <a:pt x="102" y="35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21" name="Google Shape;221;p32"/>
            <p:cNvSpPr/>
            <p:nvPr/>
          </p:nvSpPr>
          <p:spPr>
            <a:xfrm>
              <a:off x="-6772" y="152250"/>
              <a:ext cx="6087" cy="17072"/>
            </a:xfrm>
            <a:custGeom>
              <a:avLst/>
              <a:gdLst/>
              <a:ahLst/>
              <a:cxnLst/>
              <a:rect l="l" t="t" r="r" b="b"/>
              <a:pathLst>
                <a:path w="179" h="502" extrusionOk="0">
                  <a:moveTo>
                    <a:pt x="68" y="459"/>
                  </a:moveTo>
                  <a:cubicBezTo>
                    <a:pt x="68" y="502"/>
                    <a:pt x="0" y="459"/>
                    <a:pt x="0" y="425"/>
                  </a:cubicBezTo>
                  <a:cubicBezTo>
                    <a:pt x="0" y="357"/>
                    <a:pt x="0" y="290"/>
                    <a:pt x="34" y="213"/>
                  </a:cubicBezTo>
                  <a:cubicBezTo>
                    <a:pt x="34" y="145"/>
                    <a:pt x="68" y="111"/>
                    <a:pt x="102" y="35"/>
                  </a:cubicBezTo>
                  <a:lnTo>
                    <a:pt x="102" y="35"/>
                  </a:lnTo>
                  <a:cubicBezTo>
                    <a:pt x="102" y="1"/>
                    <a:pt x="145" y="35"/>
                    <a:pt x="145" y="35"/>
                  </a:cubicBezTo>
                  <a:cubicBezTo>
                    <a:pt x="179" y="111"/>
                    <a:pt x="179" y="179"/>
                    <a:pt x="145" y="247"/>
                  </a:cubicBezTo>
                  <a:cubicBezTo>
                    <a:pt x="145" y="323"/>
                    <a:pt x="102" y="391"/>
                    <a:pt x="102" y="425"/>
                  </a:cubicBezTo>
                  <a:cubicBezTo>
                    <a:pt x="102" y="459"/>
                    <a:pt x="102" y="459"/>
                    <a:pt x="68" y="45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22" name="Google Shape;222;p32"/>
            <p:cNvSpPr/>
            <p:nvPr/>
          </p:nvSpPr>
          <p:spPr>
            <a:xfrm>
              <a:off x="-39419" y="157181"/>
              <a:ext cx="6087" cy="12141"/>
            </a:xfrm>
            <a:custGeom>
              <a:avLst/>
              <a:gdLst/>
              <a:ahLst/>
              <a:cxnLst/>
              <a:rect l="l" t="t" r="r" b="b"/>
              <a:pathLst>
                <a:path w="179" h="357" extrusionOk="0">
                  <a:moveTo>
                    <a:pt x="77" y="314"/>
                  </a:moveTo>
                  <a:cubicBezTo>
                    <a:pt x="43" y="357"/>
                    <a:pt x="0" y="314"/>
                    <a:pt x="0" y="280"/>
                  </a:cubicBezTo>
                  <a:cubicBezTo>
                    <a:pt x="0" y="212"/>
                    <a:pt x="43" y="178"/>
                    <a:pt x="43" y="145"/>
                  </a:cubicBezTo>
                  <a:cubicBezTo>
                    <a:pt x="43" y="102"/>
                    <a:pt x="43" y="34"/>
                    <a:pt x="77" y="0"/>
                  </a:cubicBezTo>
                  <a:lnTo>
                    <a:pt x="77" y="0"/>
                  </a:lnTo>
                  <a:cubicBezTo>
                    <a:pt x="111" y="0"/>
                    <a:pt x="145" y="0"/>
                    <a:pt x="145" y="34"/>
                  </a:cubicBezTo>
                  <a:cubicBezTo>
                    <a:pt x="179" y="68"/>
                    <a:pt x="145" y="102"/>
                    <a:pt x="145" y="178"/>
                  </a:cubicBezTo>
                  <a:cubicBezTo>
                    <a:pt x="111" y="212"/>
                    <a:pt x="111" y="246"/>
                    <a:pt x="111" y="280"/>
                  </a:cubicBezTo>
                  <a:cubicBezTo>
                    <a:pt x="111" y="314"/>
                    <a:pt x="111" y="314"/>
                    <a:pt x="77" y="31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23" name="Google Shape;223;p32"/>
            <p:cNvSpPr/>
            <p:nvPr/>
          </p:nvSpPr>
          <p:spPr>
            <a:xfrm>
              <a:off x="-55029" y="110080"/>
              <a:ext cx="6087" cy="14487"/>
            </a:xfrm>
            <a:custGeom>
              <a:avLst/>
              <a:gdLst/>
              <a:ahLst/>
              <a:cxnLst/>
              <a:rect l="l" t="t" r="r" b="b"/>
              <a:pathLst>
                <a:path w="179" h="426" extrusionOk="0">
                  <a:moveTo>
                    <a:pt x="77" y="425"/>
                  </a:moveTo>
                  <a:cubicBezTo>
                    <a:pt x="77" y="425"/>
                    <a:pt x="35" y="425"/>
                    <a:pt x="35" y="391"/>
                  </a:cubicBezTo>
                  <a:cubicBezTo>
                    <a:pt x="35" y="255"/>
                    <a:pt x="1" y="111"/>
                    <a:pt x="111" y="43"/>
                  </a:cubicBezTo>
                  <a:lnTo>
                    <a:pt x="111" y="0"/>
                  </a:lnTo>
                  <a:cubicBezTo>
                    <a:pt x="111" y="0"/>
                    <a:pt x="145" y="0"/>
                    <a:pt x="145" y="43"/>
                  </a:cubicBezTo>
                  <a:cubicBezTo>
                    <a:pt x="179" y="145"/>
                    <a:pt x="145" y="289"/>
                    <a:pt x="111" y="391"/>
                  </a:cubicBezTo>
                  <a:cubicBezTo>
                    <a:pt x="111" y="391"/>
                    <a:pt x="111" y="425"/>
                    <a:pt x="77" y="42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24" name="Google Shape;224;p32"/>
            <p:cNvSpPr/>
            <p:nvPr/>
          </p:nvSpPr>
          <p:spPr>
            <a:xfrm>
              <a:off x="-46663" y="107768"/>
              <a:ext cx="6121" cy="14487"/>
            </a:xfrm>
            <a:custGeom>
              <a:avLst/>
              <a:gdLst/>
              <a:ahLst/>
              <a:cxnLst/>
              <a:rect l="l" t="t" r="r" b="b"/>
              <a:pathLst>
                <a:path w="180" h="426" extrusionOk="0">
                  <a:moveTo>
                    <a:pt x="77" y="425"/>
                  </a:moveTo>
                  <a:cubicBezTo>
                    <a:pt x="43" y="425"/>
                    <a:pt x="1" y="425"/>
                    <a:pt x="1" y="391"/>
                  </a:cubicBezTo>
                  <a:lnTo>
                    <a:pt x="1" y="213"/>
                  </a:lnTo>
                  <a:cubicBezTo>
                    <a:pt x="1" y="179"/>
                    <a:pt x="1" y="111"/>
                    <a:pt x="43" y="34"/>
                  </a:cubicBezTo>
                  <a:lnTo>
                    <a:pt x="77" y="34"/>
                  </a:lnTo>
                  <a:cubicBezTo>
                    <a:pt x="77" y="0"/>
                    <a:pt x="145" y="34"/>
                    <a:pt x="145" y="68"/>
                  </a:cubicBezTo>
                  <a:cubicBezTo>
                    <a:pt x="179" y="145"/>
                    <a:pt x="145" y="179"/>
                    <a:pt x="145" y="247"/>
                  </a:cubicBezTo>
                  <a:cubicBezTo>
                    <a:pt x="111" y="281"/>
                    <a:pt x="111" y="357"/>
                    <a:pt x="77" y="39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25" name="Google Shape;225;p32"/>
            <p:cNvSpPr/>
            <p:nvPr/>
          </p:nvSpPr>
          <p:spPr>
            <a:xfrm>
              <a:off x="-55029" y="84949"/>
              <a:ext cx="7244" cy="12175"/>
            </a:xfrm>
            <a:custGeom>
              <a:avLst/>
              <a:gdLst/>
              <a:ahLst/>
              <a:cxnLst/>
              <a:rect l="l" t="t" r="r" b="b"/>
              <a:pathLst>
                <a:path w="213" h="358" extrusionOk="0">
                  <a:moveTo>
                    <a:pt x="145" y="315"/>
                  </a:moveTo>
                  <a:cubicBezTo>
                    <a:pt x="111" y="357"/>
                    <a:pt x="35" y="315"/>
                    <a:pt x="35" y="281"/>
                  </a:cubicBezTo>
                  <a:cubicBezTo>
                    <a:pt x="1" y="213"/>
                    <a:pt x="1" y="102"/>
                    <a:pt x="77" y="34"/>
                  </a:cubicBezTo>
                  <a:lnTo>
                    <a:pt x="77" y="34"/>
                  </a:lnTo>
                  <a:cubicBezTo>
                    <a:pt x="111" y="0"/>
                    <a:pt x="145" y="34"/>
                    <a:pt x="179" y="68"/>
                  </a:cubicBezTo>
                  <a:cubicBezTo>
                    <a:pt x="213" y="145"/>
                    <a:pt x="179" y="213"/>
                    <a:pt x="145" y="28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26" name="Google Shape;226;p32"/>
            <p:cNvSpPr/>
            <p:nvPr/>
          </p:nvSpPr>
          <p:spPr>
            <a:xfrm>
              <a:off x="-12860" y="117290"/>
              <a:ext cx="3809" cy="12175"/>
            </a:xfrm>
            <a:custGeom>
              <a:avLst/>
              <a:gdLst/>
              <a:ahLst/>
              <a:cxnLst/>
              <a:rect l="l" t="t" r="r" b="b"/>
              <a:pathLst>
                <a:path w="112" h="358" extrusionOk="0">
                  <a:moveTo>
                    <a:pt x="35" y="358"/>
                  </a:moveTo>
                  <a:cubicBezTo>
                    <a:pt x="35" y="358"/>
                    <a:pt x="1" y="358"/>
                    <a:pt x="1" y="324"/>
                  </a:cubicBezTo>
                  <a:lnTo>
                    <a:pt x="1" y="179"/>
                  </a:lnTo>
                  <a:lnTo>
                    <a:pt x="1" y="43"/>
                  </a:lnTo>
                  <a:lnTo>
                    <a:pt x="35" y="43"/>
                  </a:lnTo>
                  <a:cubicBezTo>
                    <a:pt x="35" y="1"/>
                    <a:pt x="69" y="43"/>
                    <a:pt x="69" y="43"/>
                  </a:cubicBezTo>
                  <a:cubicBezTo>
                    <a:pt x="111" y="111"/>
                    <a:pt x="69" y="145"/>
                    <a:pt x="69" y="179"/>
                  </a:cubicBezTo>
                  <a:lnTo>
                    <a:pt x="69" y="324"/>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27" name="Google Shape;227;p32"/>
            <p:cNvSpPr/>
            <p:nvPr/>
          </p:nvSpPr>
          <p:spPr>
            <a:xfrm>
              <a:off x="-4460" y="116134"/>
              <a:ext cx="4931" cy="13331"/>
            </a:xfrm>
            <a:custGeom>
              <a:avLst/>
              <a:gdLst/>
              <a:ahLst/>
              <a:cxnLst/>
              <a:rect l="l" t="t" r="r" b="b"/>
              <a:pathLst>
                <a:path w="145" h="392" extrusionOk="0">
                  <a:moveTo>
                    <a:pt x="77" y="358"/>
                  </a:moveTo>
                  <a:cubicBezTo>
                    <a:pt x="34" y="392"/>
                    <a:pt x="34" y="392"/>
                    <a:pt x="34" y="358"/>
                  </a:cubicBezTo>
                  <a:cubicBezTo>
                    <a:pt x="0" y="324"/>
                    <a:pt x="0" y="247"/>
                    <a:pt x="0" y="213"/>
                  </a:cubicBezTo>
                  <a:cubicBezTo>
                    <a:pt x="0" y="179"/>
                    <a:pt x="34" y="111"/>
                    <a:pt x="34" y="77"/>
                  </a:cubicBezTo>
                  <a:lnTo>
                    <a:pt x="34" y="35"/>
                  </a:lnTo>
                  <a:cubicBezTo>
                    <a:pt x="77" y="1"/>
                    <a:pt x="111" y="35"/>
                    <a:pt x="145" y="77"/>
                  </a:cubicBezTo>
                  <a:cubicBezTo>
                    <a:pt x="145" y="111"/>
                    <a:pt x="145" y="179"/>
                    <a:pt x="111" y="213"/>
                  </a:cubicBezTo>
                  <a:cubicBezTo>
                    <a:pt x="111" y="290"/>
                    <a:pt x="111" y="324"/>
                    <a:pt x="77" y="35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28" name="Google Shape;228;p32"/>
            <p:cNvSpPr/>
            <p:nvPr/>
          </p:nvSpPr>
          <p:spPr>
            <a:xfrm>
              <a:off x="-14016" y="54886"/>
              <a:ext cx="4965" cy="15643"/>
            </a:xfrm>
            <a:custGeom>
              <a:avLst/>
              <a:gdLst/>
              <a:ahLst/>
              <a:cxnLst/>
              <a:rect l="l" t="t" r="r" b="b"/>
              <a:pathLst>
                <a:path w="146" h="460" extrusionOk="0">
                  <a:moveTo>
                    <a:pt x="69" y="426"/>
                  </a:moveTo>
                  <a:cubicBezTo>
                    <a:pt x="69" y="460"/>
                    <a:pt x="1" y="460"/>
                    <a:pt x="1" y="392"/>
                  </a:cubicBezTo>
                  <a:lnTo>
                    <a:pt x="1" y="213"/>
                  </a:lnTo>
                  <a:cubicBezTo>
                    <a:pt x="1" y="179"/>
                    <a:pt x="1" y="103"/>
                    <a:pt x="35" y="35"/>
                  </a:cubicBezTo>
                  <a:lnTo>
                    <a:pt x="35" y="35"/>
                  </a:lnTo>
                  <a:cubicBezTo>
                    <a:pt x="69" y="1"/>
                    <a:pt x="103" y="1"/>
                    <a:pt x="103" y="35"/>
                  </a:cubicBezTo>
                  <a:cubicBezTo>
                    <a:pt x="145" y="103"/>
                    <a:pt x="103" y="179"/>
                    <a:pt x="103" y="213"/>
                  </a:cubicBezTo>
                  <a:lnTo>
                    <a:pt x="103" y="392"/>
                  </a:lnTo>
                  <a:cubicBezTo>
                    <a:pt x="103" y="426"/>
                    <a:pt x="103" y="426"/>
                    <a:pt x="69" y="426"/>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29" name="Google Shape;229;p32"/>
            <p:cNvSpPr/>
            <p:nvPr/>
          </p:nvSpPr>
          <p:spPr>
            <a:xfrm>
              <a:off x="-4460" y="62130"/>
              <a:ext cx="6087" cy="13331"/>
            </a:xfrm>
            <a:custGeom>
              <a:avLst/>
              <a:gdLst/>
              <a:ahLst/>
              <a:cxnLst/>
              <a:rect l="l" t="t" r="r" b="b"/>
              <a:pathLst>
                <a:path w="179" h="392" extrusionOk="0">
                  <a:moveTo>
                    <a:pt x="111" y="349"/>
                  </a:moveTo>
                  <a:cubicBezTo>
                    <a:pt x="77" y="391"/>
                    <a:pt x="34" y="349"/>
                    <a:pt x="34" y="315"/>
                  </a:cubicBezTo>
                  <a:cubicBezTo>
                    <a:pt x="34" y="213"/>
                    <a:pt x="0" y="102"/>
                    <a:pt x="77" y="34"/>
                  </a:cubicBezTo>
                  <a:lnTo>
                    <a:pt x="77" y="0"/>
                  </a:lnTo>
                  <a:cubicBezTo>
                    <a:pt x="111" y="0"/>
                    <a:pt x="111" y="0"/>
                    <a:pt x="145" y="34"/>
                  </a:cubicBezTo>
                  <a:cubicBezTo>
                    <a:pt x="179" y="102"/>
                    <a:pt x="145" y="247"/>
                    <a:pt x="111" y="31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0" name="Google Shape;230;p32"/>
            <p:cNvSpPr/>
            <p:nvPr/>
          </p:nvSpPr>
          <p:spPr>
            <a:xfrm>
              <a:off x="77566" y="-87231"/>
              <a:ext cx="440601" cy="117904"/>
            </a:xfrm>
            <a:custGeom>
              <a:avLst/>
              <a:gdLst/>
              <a:ahLst/>
              <a:cxnLst/>
              <a:rect l="l" t="t" r="r" b="b"/>
              <a:pathLst>
                <a:path w="12956" h="3467" extrusionOk="0">
                  <a:moveTo>
                    <a:pt x="11851" y="2192"/>
                  </a:moveTo>
                  <a:cubicBezTo>
                    <a:pt x="11715" y="2303"/>
                    <a:pt x="11537" y="2404"/>
                    <a:pt x="11392" y="2515"/>
                  </a:cubicBezTo>
                  <a:cubicBezTo>
                    <a:pt x="10866" y="2795"/>
                    <a:pt x="10296" y="2974"/>
                    <a:pt x="9727" y="3084"/>
                  </a:cubicBezTo>
                  <a:cubicBezTo>
                    <a:pt x="9659" y="3118"/>
                    <a:pt x="9557" y="3118"/>
                    <a:pt x="9481" y="3152"/>
                  </a:cubicBezTo>
                  <a:cubicBezTo>
                    <a:pt x="9303" y="3186"/>
                    <a:pt x="9167" y="3220"/>
                    <a:pt x="8988" y="3220"/>
                  </a:cubicBezTo>
                  <a:cubicBezTo>
                    <a:pt x="7680" y="3466"/>
                    <a:pt x="6295" y="3466"/>
                    <a:pt x="4953" y="3432"/>
                  </a:cubicBezTo>
                  <a:cubicBezTo>
                    <a:pt x="3569" y="3398"/>
                    <a:pt x="2158" y="3254"/>
                    <a:pt x="808" y="3042"/>
                  </a:cubicBezTo>
                  <a:lnTo>
                    <a:pt x="638" y="3042"/>
                  </a:lnTo>
                  <a:cubicBezTo>
                    <a:pt x="459" y="3008"/>
                    <a:pt x="247" y="2974"/>
                    <a:pt x="35" y="2940"/>
                  </a:cubicBezTo>
                  <a:lnTo>
                    <a:pt x="1" y="2906"/>
                  </a:lnTo>
                  <a:cubicBezTo>
                    <a:pt x="1" y="2906"/>
                    <a:pt x="35" y="2940"/>
                    <a:pt x="69" y="2940"/>
                  </a:cubicBezTo>
                  <a:cubicBezTo>
                    <a:pt x="213" y="2940"/>
                    <a:pt x="349" y="2906"/>
                    <a:pt x="527" y="2872"/>
                  </a:cubicBezTo>
                  <a:cubicBezTo>
                    <a:pt x="706" y="2829"/>
                    <a:pt x="884" y="2795"/>
                    <a:pt x="1020" y="2761"/>
                  </a:cubicBezTo>
                  <a:cubicBezTo>
                    <a:pt x="1487" y="2693"/>
                    <a:pt x="1912" y="2583"/>
                    <a:pt x="2337" y="2481"/>
                  </a:cubicBezTo>
                  <a:cubicBezTo>
                    <a:pt x="3356" y="2235"/>
                    <a:pt x="4350" y="1946"/>
                    <a:pt x="5344" y="1665"/>
                  </a:cubicBezTo>
                  <a:cubicBezTo>
                    <a:pt x="6329" y="1385"/>
                    <a:pt x="7289" y="1062"/>
                    <a:pt x="8283" y="816"/>
                  </a:cubicBezTo>
                  <a:cubicBezTo>
                    <a:pt x="8351" y="782"/>
                    <a:pt x="8419" y="782"/>
                    <a:pt x="8496" y="782"/>
                  </a:cubicBezTo>
                  <a:cubicBezTo>
                    <a:pt x="8530" y="748"/>
                    <a:pt x="8598" y="748"/>
                    <a:pt x="8665" y="706"/>
                  </a:cubicBezTo>
                  <a:cubicBezTo>
                    <a:pt x="9591" y="459"/>
                    <a:pt x="10543" y="111"/>
                    <a:pt x="11503" y="34"/>
                  </a:cubicBezTo>
                  <a:cubicBezTo>
                    <a:pt x="11639" y="0"/>
                    <a:pt x="11749" y="0"/>
                    <a:pt x="11851" y="34"/>
                  </a:cubicBezTo>
                  <a:cubicBezTo>
                    <a:pt x="11961" y="34"/>
                    <a:pt x="12063" y="34"/>
                    <a:pt x="12174" y="68"/>
                  </a:cubicBezTo>
                  <a:cubicBezTo>
                    <a:pt x="12565" y="145"/>
                    <a:pt x="12879" y="323"/>
                    <a:pt x="12913" y="672"/>
                  </a:cubicBezTo>
                  <a:cubicBezTo>
                    <a:pt x="12955" y="782"/>
                    <a:pt x="12955" y="884"/>
                    <a:pt x="12879" y="994"/>
                  </a:cubicBezTo>
                  <a:cubicBezTo>
                    <a:pt x="12879" y="1028"/>
                    <a:pt x="12879" y="1062"/>
                    <a:pt x="12845" y="1096"/>
                  </a:cubicBezTo>
                  <a:cubicBezTo>
                    <a:pt x="12845" y="1130"/>
                    <a:pt x="12811" y="1173"/>
                    <a:pt x="12811" y="1241"/>
                  </a:cubicBezTo>
                  <a:cubicBezTo>
                    <a:pt x="12599" y="1597"/>
                    <a:pt x="12242" y="1912"/>
                    <a:pt x="11851" y="2192"/>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31" name="Google Shape;231;p32"/>
            <p:cNvSpPr/>
            <p:nvPr/>
          </p:nvSpPr>
          <p:spPr>
            <a:xfrm>
              <a:off x="77566" y="-88387"/>
              <a:ext cx="448967" cy="104607"/>
            </a:xfrm>
            <a:custGeom>
              <a:avLst/>
              <a:gdLst/>
              <a:ahLst/>
              <a:cxnLst/>
              <a:rect l="l" t="t" r="r" b="b"/>
              <a:pathLst>
                <a:path w="13202" h="3076" extrusionOk="0">
                  <a:moveTo>
                    <a:pt x="12845" y="1130"/>
                  </a:moveTo>
                  <a:cubicBezTo>
                    <a:pt x="8844" y="2617"/>
                    <a:pt x="2830" y="2974"/>
                    <a:pt x="638" y="3076"/>
                  </a:cubicBezTo>
                  <a:cubicBezTo>
                    <a:pt x="425" y="3042"/>
                    <a:pt x="213" y="2974"/>
                    <a:pt x="1" y="2940"/>
                  </a:cubicBezTo>
                  <a:lnTo>
                    <a:pt x="1" y="2940"/>
                  </a:lnTo>
                  <a:cubicBezTo>
                    <a:pt x="281" y="3008"/>
                    <a:pt x="740" y="2863"/>
                    <a:pt x="1020" y="2795"/>
                  </a:cubicBezTo>
                  <a:cubicBezTo>
                    <a:pt x="1487" y="2727"/>
                    <a:pt x="1912" y="2617"/>
                    <a:pt x="2337" y="2515"/>
                  </a:cubicBezTo>
                  <a:cubicBezTo>
                    <a:pt x="3356" y="2269"/>
                    <a:pt x="4350" y="1980"/>
                    <a:pt x="5344" y="1699"/>
                  </a:cubicBezTo>
                  <a:cubicBezTo>
                    <a:pt x="6406" y="1377"/>
                    <a:pt x="7434" y="1062"/>
                    <a:pt x="8496" y="816"/>
                  </a:cubicBezTo>
                  <a:cubicBezTo>
                    <a:pt x="9481" y="570"/>
                    <a:pt x="10475" y="145"/>
                    <a:pt x="11503" y="68"/>
                  </a:cubicBezTo>
                  <a:cubicBezTo>
                    <a:pt x="12276" y="0"/>
                    <a:pt x="13202" y="281"/>
                    <a:pt x="12845" y="1130"/>
                  </a:cubicBezTo>
                  <a:close/>
                  <a:moveTo>
                    <a:pt x="1" y="2940"/>
                  </a:moveTo>
                  <a:lnTo>
                    <a:pt x="1" y="294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2" name="Google Shape;232;p32"/>
            <p:cNvSpPr/>
            <p:nvPr/>
          </p:nvSpPr>
          <p:spPr>
            <a:xfrm>
              <a:off x="231552" y="-13843"/>
              <a:ext cx="14487" cy="3775"/>
            </a:xfrm>
            <a:custGeom>
              <a:avLst/>
              <a:gdLst/>
              <a:ahLst/>
              <a:cxnLst/>
              <a:rect l="l" t="t" r="r" b="b"/>
              <a:pathLst>
                <a:path w="426" h="111" extrusionOk="0">
                  <a:moveTo>
                    <a:pt x="391" y="111"/>
                  </a:moveTo>
                  <a:lnTo>
                    <a:pt x="213" y="111"/>
                  </a:lnTo>
                  <a:lnTo>
                    <a:pt x="34" y="111"/>
                  </a:lnTo>
                  <a:cubicBezTo>
                    <a:pt x="0" y="111"/>
                    <a:pt x="0" y="77"/>
                    <a:pt x="34" y="34"/>
                  </a:cubicBezTo>
                  <a:lnTo>
                    <a:pt x="34" y="34"/>
                  </a:lnTo>
                  <a:lnTo>
                    <a:pt x="213" y="34"/>
                  </a:lnTo>
                  <a:cubicBezTo>
                    <a:pt x="247" y="34"/>
                    <a:pt x="315" y="0"/>
                    <a:pt x="357" y="34"/>
                  </a:cubicBezTo>
                  <a:cubicBezTo>
                    <a:pt x="391" y="34"/>
                    <a:pt x="425" y="77"/>
                    <a:pt x="391" y="77"/>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33" name="Google Shape;233;p32"/>
            <p:cNvSpPr/>
            <p:nvPr/>
          </p:nvSpPr>
          <p:spPr>
            <a:xfrm>
              <a:off x="236449" y="-19930"/>
              <a:ext cx="14487" cy="4965"/>
            </a:xfrm>
            <a:custGeom>
              <a:avLst/>
              <a:gdLst/>
              <a:ahLst/>
              <a:cxnLst/>
              <a:rect l="l" t="t" r="r" b="b"/>
              <a:pathLst>
                <a:path w="426" h="146" extrusionOk="0">
                  <a:moveTo>
                    <a:pt x="383" y="111"/>
                  </a:moveTo>
                  <a:cubicBezTo>
                    <a:pt x="349" y="145"/>
                    <a:pt x="281" y="145"/>
                    <a:pt x="213" y="145"/>
                  </a:cubicBezTo>
                  <a:lnTo>
                    <a:pt x="69" y="145"/>
                  </a:lnTo>
                  <a:cubicBezTo>
                    <a:pt x="1" y="145"/>
                    <a:pt x="1" y="77"/>
                    <a:pt x="35" y="43"/>
                  </a:cubicBezTo>
                  <a:lnTo>
                    <a:pt x="35" y="43"/>
                  </a:lnTo>
                  <a:cubicBezTo>
                    <a:pt x="103" y="43"/>
                    <a:pt x="171" y="43"/>
                    <a:pt x="213" y="1"/>
                  </a:cubicBezTo>
                  <a:cubicBezTo>
                    <a:pt x="281" y="1"/>
                    <a:pt x="349" y="1"/>
                    <a:pt x="383" y="43"/>
                  </a:cubicBezTo>
                  <a:cubicBezTo>
                    <a:pt x="426" y="77"/>
                    <a:pt x="426" y="111"/>
                    <a:pt x="383" y="11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34" name="Google Shape;234;p32"/>
            <p:cNvSpPr/>
            <p:nvPr/>
          </p:nvSpPr>
          <p:spPr>
            <a:xfrm>
              <a:off x="265356" y="19960"/>
              <a:ext cx="8400" cy="2313"/>
            </a:xfrm>
            <a:custGeom>
              <a:avLst/>
              <a:gdLst/>
              <a:ahLst/>
              <a:cxnLst/>
              <a:rect l="l" t="t" r="r" b="b"/>
              <a:pathLst>
                <a:path w="247" h="68" extrusionOk="0">
                  <a:moveTo>
                    <a:pt x="213" y="68"/>
                  </a:moveTo>
                  <a:lnTo>
                    <a:pt x="213" y="68"/>
                  </a:lnTo>
                  <a:cubicBezTo>
                    <a:pt x="136" y="68"/>
                    <a:pt x="102" y="34"/>
                    <a:pt x="34" y="68"/>
                  </a:cubicBezTo>
                  <a:cubicBezTo>
                    <a:pt x="0" y="68"/>
                    <a:pt x="0" y="0"/>
                    <a:pt x="34" y="0"/>
                  </a:cubicBezTo>
                  <a:lnTo>
                    <a:pt x="34" y="0"/>
                  </a:lnTo>
                  <a:cubicBezTo>
                    <a:pt x="102" y="0"/>
                    <a:pt x="170" y="0"/>
                    <a:pt x="213" y="34"/>
                  </a:cubicBezTo>
                  <a:cubicBezTo>
                    <a:pt x="247" y="34"/>
                    <a:pt x="247" y="34"/>
                    <a:pt x="213" y="6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5" name="Google Shape;235;p32"/>
            <p:cNvSpPr/>
            <p:nvPr/>
          </p:nvSpPr>
          <p:spPr>
            <a:xfrm>
              <a:off x="260425" y="11561"/>
              <a:ext cx="12175" cy="4659"/>
            </a:xfrm>
            <a:custGeom>
              <a:avLst/>
              <a:gdLst/>
              <a:ahLst/>
              <a:cxnLst/>
              <a:rect l="l" t="t" r="r" b="b"/>
              <a:pathLst>
                <a:path w="358" h="137" extrusionOk="0">
                  <a:moveTo>
                    <a:pt x="315" y="103"/>
                  </a:moveTo>
                  <a:cubicBezTo>
                    <a:pt x="247" y="137"/>
                    <a:pt x="103" y="137"/>
                    <a:pt x="35" y="103"/>
                  </a:cubicBezTo>
                  <a:cubicBezTo>
                    <a:pt x="1" y="103"/>
                    <a:pt x="1" y="35"/>
                    <a:pt x="35" y="35"/>
                  </a:cubicBezTo>
                  <a:lnTo>
                    <a:pt x="35" y="1"/>
                  </a:lnTo>
                  <a:lnTo>
                    <a:pt x="179" y="1"/>
                  </a:lnTo>
                  <a:lnTo>
                    <a:pt x="315" y="1"/>
                  </a:lnTo>
                  <a:cubicBezTo>
                    <a:pt x="358" y="35"/>
                    <a:pt x="358" y="69"/>
                    <a:pt x="315" y="10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6" name="Google Shape;236;p32"/>
            <p:cNvSpPr/>
            <p:nvPr/>
          </p:nvSpPr>
          <p:spPr>
            <a:xfrm>
              <a:off x="229240" y="17648"/>
              <a:ext cx="11869" cy="5781"/>
            </a:xfrm>
            <a:custGeom>
              <a:avLst/>
              <a:gdLst/>
              <a:ahLst/>
              <a:cxnLst/>
              <a:rect l="l" t="t" r="r" b="b"/>
              <a:pathLst>
                <a:path w="349" h="170" extrusionOk="0">
                  <a:moveTo>
                    <a:pt x="315" y="136"/>
                  </a:moveTo>
                  <a:cubicBezTo>
                    <a:pt x="247" y="170"/>
                    <a:pt x="136" y="136"/>
                    <a:pt x="68" y="136"/>
                  </a:cubicBezTo>
                  <a:cubicBezTo>
                    <a:pt x="1" y="136"/>
                    <a:pt x="1" y="68"/>
                    <a:pt x="34" y="34"/>
                  </a:cubicBezTo>
                  <a:lnTo>
                    <a:pt x="68" y="34"/>
                  </a:lnTo>
                  <a:cubicBezTo>
                    <a:pt x="136" y="34"/>
                    <a:pt x="247" y="0"/>
                    <a:pt x="315" y="34"/>
                  </a:cubicBezTo>
                  <a:cubicBezTo>
                    <a:pt x="349" y="34"/>
                    <a:pt x="349" y="102"/>
                    <a:pt x="315" y="136"/>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7" name="Google Shape;237;p32"/>
            <p:cNvSpPr/>
            <p:nvPr/>
          </p:nvSpPr>
          <p:spPr>
            <a:xfrm>
              <a:off x="307253" y="18804"/>
              <a:ext cx="13297" cy="3469"/>
            </a:xfrm>
            <a:custGeom>
              <a:avLst/>
              <a:gdLst/>
              <a:ahLst/>
              <a:cxnLst/>
              <a:rect l="l" t="t" r="r" b="b"/>
              <a:pathLst>
                <a:path w="391" h="102" extrusionOk="0">
                  <a:moveTo>
                    <a:pt x="357" y="68"/>
                  </a:moveTo>
                  <a:cubicBezTo>
                    <a:pt x="255" y="102"/>
                    <a:pt x="145" y="102"/>
                    <a:pt x="77" y="102"/>
                  </a:cubicBezTo>
                  <a:cubicBezTo>
                    <a:pt x="0" y="102"/>
                    <a:pt x="0" y="34"/>
                    <a:pt x="43" y="34"/>
                  </a:cubicBezTo>
                  <a:lnTo>
                    <a:pt x="43" y="0"/>
                  </a:lnTo>
                  <a:lnTo>
                    <a:pt x="357" y="0"/>
                  </a:lnTo>
                  <a:cubicBezTo>
                    <a:pt x="357" y="0"/>
                    <a:pt x="391" y="34"/>
                    <a:pt x="357" y="6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8" name="Google Shape;238;p32"/>
            <p:cNvSpPr/>
            <p:nvPr/>
          </p:nvSpPr>
          <p:spPr>
            <a:xfrm>
              <a:off x="300009" y="8976"/>
              <a:ext cx="17072" cy="4931"/>
            </a:xfrm>
            <a:custGeom>
              <a:avLst/>
              <a:gdLst/>
              <a:ahLst/>
              <a:cxnLst/>
              <a:rect l="l" t="t" r="r" b="b"/>
              <a:pathLst>
                <a:path w="502" h="145" extrusionOk="0">
                  <a:moveTo>
                    <a:pt x="468" y="111"/>
                  </a:moveTo>
                  <a:cubicBezTo>
                    <a:pt x="392" y="145"/>
                    <a:pt x="324" y="145"/>
                    <a:pt x="256" y="145"/>
                  </a:cubicBezTo>
                  <a:lnTo>
                    <a:pt x="43" y="145"/>
                  </a:lnTo>
                  <a:cubicBezTo>
                    <a:pt x="1" y="145"/>
                    <a:pt x="1" y="111"/>
                    <a:pt x="43" y="77"/>
                  </a:cubicBezTo>
                  <a:lnTo>
                    <a:pt x="43" y="77"/>
                  </a:lnTo>
                  <a:cubicBezTo>
                    <a:pt x="111" y="77"/>
                    <a:pt x="179" y="43"/>
                    <a:pt x="256" y="43"/>
                  </a:cubicBezTo>
                  <a:cubicBezTo>
                    <a:pt x="324" y="43"/>
                    <a:pt x="392" y="0"/>
                    <a:pt x="468" y="0"/>
                  </a:cubicBezTo>
                  <a:cubicBezTo>
                    <a:pt x="502" y="43"/>
                    <a:pt x="502" y="77"/>
                    <a:pt x="468" y="11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39" name="Google Shape;239;p32"/>
            <p:cNvSpPr/>
            <p:nvPr/>
          </p:nvSpPr>
          <p:spPr>
            <a:xfrm>
              <a:off x="339900" y="18804"/>
              <a:ext cx="10712" cy="4625"/>
            </a:xfrm>
            <a:custGeom>
              <a:avLst/>
              <a:gdLst/>
              <a:ahLst/>
              <a:cxnLst/>
              <a:rect l="l" t="t" r="r" b="b"/>
              <a:pathLst>
                <a:path w="315" h="136" extrusionOk="0">
                  <a:moveTo>
                    <a:pt x="280" y="102"/>
                  </a:moveTo>
                  <a:cubicBezTo>
                    <a:pt x="212" y="136"/>
                    <a:pt x="102" y="136"/>
                    <a:pt x="34" y="102"/>
                  </a:cubicBezTo>
                  <a:cubicBezTo>
                    <a:pt x="0" y="102"/>
                    <a:pt x="0" y="68"/>
                    <a:pt x="0" y="34"/>
                  </a:cubicBezTo>
                  <a:lnTo>
                    <a:pt x="34" y="34"/>
                  </a:lnTo>
                  <a:cubicBezTo>
                    <a:pt x="68" y="34"/>
                    <a:pt x="102" y="0"/>
                    <a:pt x="178" y="0"/>
                  </a:cubicBezTo>
                  <a:cubicBezTo>
                    <a:pt x="212" y="0"/>
                    <a:pt x="280" y="0"/>
                    <a:pt x="280" y="34"/>
                  </a:cubicBezTo>
                  <a:cubicBezTo>
                    <a:pt x="314" y="68"/>
                    <a:pt x="314" y="68"/>
                    <a:pt x="314" y="102"/>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40" name="Google Shape;240;p32"/>
            <p:cNvSpPr/>
            <p:nvPr/>
          </p:nvSpPr>
          <p:spPr>
            <a:xfrm>
              <a:off x="330344" y="5507"/>
              <a:ext cx="15643" cy="6087"/>
            </a:xfrm>
            <a:custGeom>
              <a:avLst/>
              <a:gdLst/>
              <a:ahLst/>
              <a:cxnLst/>
              <a:rect l="l" t="t" r="r" b="b"/>
              <a:pathLst>
                <a:path w="460" h="179" extrusionOk="0">
                  <a:moveTo>
                    <a:pt x="425" y="102"/>
                  </a:moveTo>
                  <a:cubicBezTo>
                    <a:pt x="383" y="145"/>
                    <a:pt x="315" y="145"/>
                    <a:pt x="247" y="179"/>
                  </a:cubicBezTo>
                  <a:cubicBezTo>
                    <a:pt x="213" y="179"/>
                    <a:pt x="137" y="145"/>
                    <a:pt x="69" y="145"/>
                  </a:cubicBezTo>
                  <a:cubicBezTo>
                    <a:pt x="35" y="145"/>
                    <a:pt x="1" y="68"/>
                    <a:pt x="35" y="34"/>
                  </a:cubicBezTo>
                  <a:lnTo>
                    <a:pt x="69" y="34"/>
                  </a:lnTo>
                  <a:lnTo>
                    <a:pt x="247" y="34"/>
                  </a:lnTo>
                  <a:cubicBezTo>
                    <a:pt x="315" y="0"/>
                    <a:pt x="349" y="34"/>
                    <a:pt x="425" y="34"/>
                  </a:cubicBezTo>
                  <a:cubicBezTo>
                    <a:pt x="459" y="34"/>
                    <a:pt x="459" y="68"/>
                    <a:pt x="425" y="6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41" name="Google Shape;241;p32"/>
            <p:cNvSpPr/>
            <p:nvPr/>
          </p:nvSpPr>
          <p:spPr>
            <a:xfrm>
              <a:off x="298853" y="-31765"/>
              <a:ext cx="14487" cy="4659"/>
            </a:xfrm>
            <a:custGeom>
              <a:avLst/>
              <a:gdLst/>
              <a:ahLst/>
              <a:cxnLst/>
              <a:rect l="l" t="t" r="r" b="b"/>
              <a:pathLst>
                <a:path w="426" h="137" extrusionOk="0">
                  <a:moveTo>
                    <a:pt x="392" y="68"/>
                  </a:moveTo>
                  <a:cubicBezTo>
                    <a:pt x="358" y="102"/>
                    <a:pt x="324" y="102"/>
                    <a:pt x="290" y="136"/>
                  </a:cubicBezTo>
                  <a:lnTo>
                    <a:pt x="111" y="136"/>
                  </a:lnTo>
                  <a:cubicBezTo>
                    <a:pt x="35" y="136"/>
                    <a:pt x="1" y="68"/>
                    <a:pt x="77" y="34"/>
                  </a:cubicBezTo>
                  <a:lnTo>
                    <a:pt x="111" y="34"/>
                  </a:lnTo>
                  <a:lnTo>
                    <a:pt x="247" y="34"/>
                  </a:lnTo>
                  <a:cubicBezTo>
                    <a:pt x="290" y="34"/>
                    <a:pt x="358" y="0"/>
                    <a:pt x="392" y="0"/>
                  </a:cubicBezTo>
                  <a:cubicBezTo>
                    <a:pt x="426" y="0"/>
                    <a:pt x="426" y="34"/>
                    <a:pt x="426" y="6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42" name="Google Shape;242;p32"/>
            <p:cNvSpPr/>
            <p:nvPr/>
          </p:nvSpPr>
          <p:spPr>
            <a:xfrm>
              <a:off x="359250" y="-37818"/>
              <a:ext cx="15609" cy="7244"/>
            </a:xfrm>
            <a:custGeom>
              <a:avLst/>
              <a:gdLst/>
              <a:ahLst/>
              <a:cxnLst/>
              <a:rect l="l" t="t" r="r" b="b"/>
              <a:pathLst>
                <a:path w="459" h="213" extrusionOk="0">
                  <a:moveTo>
                    <a:pt x="382" y="178"/>
                  </a:moveTo>
                  <a:cubicBezTo>
                    <a:pt x="348" y="212"/>
                    <a:pt x="315" y="212"/>
                    <a:pt x="247" y="212"/>
                  </a:cubicBezTo>
                  <a:lnTo>
                    <a:pt x="102" y="212"/>
                  </a:lnTo>
                  <a:cubicBezTo>
                    <a:pt x="34" y="212"/>
                    <a:pt x="0" y="144"/>
                    <a:pt x="34" y="102"/>
                  </a:cubicBezTo>
                  <a:lnTo>
                    <a:pt x="68" y="68"/>
                  </a:lnTo>
                  <a:cubicBezTo>
                    <a:pt x="102" y="68"/>
                    <a:pt x="170" y="68"/>
                    <a:pt x="247" y="34"/>
                  </a:cubicBezTo>
                  <a:cubicBezTo>
                    <a:pt x="315" y="34"/>
                    <a:pt x="348" y="0"/>
                    <a:pt x="425" y="34"/>
                  </a:cubicBezTo>
                  <a:cubicBezTo>
                    <a:pt x="459" y="68"/>
                    <a:pt x="459" y="102"/>
                    <a:pt x="425" y="144"/>
                  </a:cubicBezTo>
                  <a:cubicBezTo>
                    <a:pt x="425" y="144"/>
                    <a:pt x="425" y="178"/>
                    <a:pt x="382" y="17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43" name="Google Shape;243;p32"/>
            <p:cNvSpPr/>
            <p:nvPr/>
          </p:nvSpPr>
          <p:spPr>
            <a:xfrm>
              <a:off x="362719" y="-43906"/>
              <a:ext cx="10984" cy="6121"/>
            </a:xfrm>
            <a:custGeom>
              <a:avLst/>
              <a:gdLst/>
              <a:ahLst/>
              <a:cxnLst/>
              <a:rect l="l" t="t" r="r" b="b"/>
              <a:pathLst>
                <a:path w="323" h="180" extrusionOk="0">
                  <a:moveTo>
                    <a:pt x="280" y="111"/>
                  </a:moveTo>
                  <a:cubicBezTo>
                    <a:pt x="246" y="145"/>
                    <a:pt x="213" y="145"/>
                    <a:pt x="179" y="145"/>
                  </a:cubicBezTo>
                  <a:lnTo>
                    <a:pt x="68" y="145"/>
                  </a:lnTo>
                  <a:cubicBezTo>
                    <a:pt x="34" y="179"/>
                    <a:pt x="0" y="111"/>
                    <a:pt x="34" y="69"/>
                  </a:cubicBezTo>
                  <a:lnTo>
                    <a:pt x="34" y="69"/>
                  </a:lnTo>
                  <a:cubicBezTo>
                    <a:pt x="68" y="69"/>
                    <a:pt x="111" y="35"/>
                    <a:pt x="145" y="35"/>
                  </a:cubicBezTo>
                  <a:cubicBezTo>
                    <a:pt x="179" y="35"/>
                    <a:pt x="246" y="1"/>
                    <a:pt x="280" y="35"/>
                  </a:cubicBezTo>
                  <a:cubicBezTo>
                    <a:pt x="280" y="35"/>
                    <a:pt x="323" y="69"/>
                    <a:pt x="280" y="11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44" name="Google Shape;244;p32"/>
            <p:cNvSpPr/>
            <p:nvPr/>
          </p:nvSpPr>
          <p:spPr>
            <a:xfrm>
              <a:off x="369929" y="-53428"/>
              <a:ext cx="11018" cy="6087"/>
            </a:xfrm>
            <a:custGeom>
              <a:avLst/>
              <a:gdLst/>
              <a:ahLst/>
              <a:cxnLst/>
              <a:rect l="l" t="t" r="r" b="b"/>
              <a:pathLst>
                <a:path w="324" h="179" extrusionOk="0">
                  <a:moveTo>
                    <a:pt x="281" y="136"/>
                  </a:moveTo>
                  <a:lnTo>
                    <a:pt x="179" y="136"/>
                  </a:lnTo>
                  <a:lnTo>
                    <a:pt x="68" y="136"/>
                  </a:lnTo>
                  <a:cubicBezTo>
                    <a:pt x="1" y="179"/>
                    <a:pt x="1" y="68"/>
                    <a:pt x="34" y="68"/>
                  </a:cubicBezTo>
                  <a:cubicBezTo>
                    <a:pt x="34" y="34"/>
                    <a:pt x="68" y="34"/>
                    <a:pt x="68" y="34"/>
                  </a:cubicBezTo>
                  <a:lnTo>
                    <a:pt x="179" y="34"/>
                  </a:lnTo>
                  <a:cubicBezTo>
                    <a:pt x="213" y="34"/>
                    <a:pt x="247" y="0"/>
                    <a:pt x="281" y="34"/>
                  </a:cubicBezTo>
                  <a:cubicBezTo>
                    <a:pt x="323" y="34"/>
                    <a:pt x="323" y="102"/>
                    <a:pt x="281" y="102"/>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45" name="Google Shape;245;p32"/>
            <p:cNvSpPr/>
            <p:nvPr/>
          </p:nvSpPr>
          <p:spPr>
            <a:xfrm>
              <a:off x="408357" y="-580"/>
              <a:ext cx="18228" cy="6121"/>
            </a:xfrm>
            <a:custGeom>
              <a:avLst/>
              <a:gdLst/>
              <a:ahLst/>
              <a:cxnLst/>
              <a:rect l="l" t="t" r="r" b="b"/>
              <a:pathLst>
                <a:path w="536" h="180" extrusionOk="0">
                  <a:moveTo>
                    <a:pt x="502" y="69"/>
                  </a:moveTo>
                  <a:cubicBezTo>
                    <a:pt x="391" y="179"/>
                    <a:pt x="213" y="179"/>
                    <a:pt x="77" y="179"/>
                  </a:cubicBezTo>
                  <a:cubicBezTo>
                    <a:pt x="0" y="179"/>
                    <a:pt x="0" y="111"/>
                    <a:pt x="43" y="69"/>
                  </a:cubicBezTo>
                  <a:lnTo>
                    <a:pt x="77" y="35"/>
                  </a:lnTo>
                  <a:cubicBezTo>
                    <a:pt x="213" y="35"/>
                    <a:pt x="357" y="1"/>
                    <a:pt x="502" y="1"/>
                  </a:cubicBezTo>
                  <a:cubicBezTo>
                    <a:pt x="536" y="1"/>
                    <a:pt x="536" y="69"/>
                    <a:pt x="502" y="6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46" name="Google Shape;246;p32"/>
            <p:cNvSpPr/>
            <p:nvPr/>
          </p:nvSpPr>
          <p:spPr>
            <a:xfrm>
              <a:off x="-359498" y="-175039"/>
              <a:ext cx="868994" cy="710111"/>
            </a:xfrm>
            <a:custGeom>
              <a:avLst/>
              <a:gdLst/>
              <a:ahLst/>
              <a:cxnLst/>
              <a:rect l="l" t="t" r="r" b="b"/>
              <a:pathLst>
                <a:path w="25553" h="20881" extrusionOk="0">
                  <a:moveTo>
                    <a:pt x="25340" y="20778"/>
                  </a:moveTo>
                  <a:cubicBezTo>
                    <a:pt x="25306" y="20778"/>
                    <a:pt x="25306" y="20778"/>
                    <a:pt x="25272" y="20812"/>
                  </a:cubicBezTo>
                  <a:cubicBezTo>
                    <a:pt x="25094" y="20880"/>
                    <a:pt x="24847" y="20812"/>
                    <a:pt x="24746" y="20600"/>
                  </a:cubicBezTo>
                  <a:cubicBezTo>
                    <a:pt x="16174" y="2404"/>
                    <a:pt x="535" y="816"/>
                    <a:pt x="391" y="782"/>
                  </a:cubicBezTo>
                  <a:cubicBezTo>
                    <a:pt x="178" y="782"/>
                    <a:pt x="0" y="603"/>
                    <a:pt x="34" y="357"/>
                  </a:cubicBezTo>
                  <a:cubicBezTo>
                    <a:pt x="34" y="246"/>
                    <a:pt x="110" y="144"/>
                    <a:pt x="178" y="68"/>
                  </a:cubicBezTo>
                  <a:cubicBezTo>
                    <a:pt x="280" y="34"/>
                    <a:pt x="357" y="0"/>
                    <a:pt x="459" y="0"/>
                  </a:cubicBezTo>
                  <a:cubicBezTo>
                    <a:pt x="603" y="34"/>
                    <a:pt x="16675" y="1665"/>
                    <a:pt x="25451" y="20277"/>
                  </a:cubicBezTo>
                  <a:cubicBezTo>
                    <a:pt x="25553" y="20456"/>
                    <a:pt x="25485" y="20634"/>
                    <a:pt x="25340" y="2077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47" name="Google Shape;247;p32"/>
            <p:cNvSpPr/>
            <p:nvPr/>
          </p:nvSpPr>
          <p:spPr>
            <a:xfrm>
              <a:off x="298853" y="512219"/>
              <a:ext cx="223939" cy="467161"/>
            </a:xfrm>
            <a:custGeom>
              <a:avLst/>
              <a:gdLst/>
              <a:ahLst/>
              <a:cxnLst/>
              <a:rect l="l" t="t" r="r" b="b"/>
              <a:pathLst>
                <a:path w="6585" h="13737" extrusionOk="0">
                  <a:moveTo>
                    <a:pt x="4036" y="13414"/>
                  </a:moveTo>
                  <a:cubicBezTo>
                    <a:pt x="3823" y="13558"/>
                    <a:pt x="3611" y="13660"/>
                    <a:pt x="3365" y="13660"/>
                  </a:cubicBezTo>
                  <a:cubicBezTo>
                    <a:pt x="1" y="13736"/>
                    <a:pt x="5701" y="0"/>
                    <a:pt x="5701" y="0"/>
                  </a:cubicBezTo>
                  <a:cubicBezTo>
                    <a:pt x="5701" y="0"/>
                    <a:pt x="6584" y="11613"/>
                    <a:pt x="4036" y="13414"/>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8" name="Google Shape;248;p32"/>
            <p:cNvSpPr/>
            <p:nvPr/>
          </p:nvSpPr>
          <p:spPr>
            <a:xfrm>
              <a:off x="404889" y="843282"/>
              <a:ext cx="12175" cy="26594"/>
            </a:xfrm>
            <a:custGeom>
              <a:avLst/>
              <a:gdLst/>
              <a:ahLst/>
              <a:cxnLst/>
              <a:rect l="l" t="t" r="r" b="b"/>
              <a:pathLst>
                <a:path w="358" h="782" extrusionOk="0">
                  <a:moveTo>
                    <a:pt x="102" y="739"/>
                  </a:moveTo>
                  <a:cubicBezTo>
                    <a:pt x="68" y="782"/>
                    <a:pt x="0" y="739"/>
                    <a:pt x="0" y="671"/>
                  </a:cubicBezTo>
                  <a:cubicBezTo>
                    <a:pt x="34" y="570"/>
                    <a:pt x="68" y="459"/>
                    <a:pt x="102" y="357"/>
                  </a:cubicBezTo>
                  <a:cubicBezTo>
                    <a:pt x="145" y="247"/>
                    <a:pt x="145" y="102"/>
                    <a:pt x="247" y="34"/>
                  </a:cubicBezTo>
                  <a:lnTo>
                    <a:pt x="247" y="34"/>
                  </a:lnTo>
                  <a:cubicBezTo>
                    <a:pt x="281" y="0"/>
                    <a:pt x="315" y="34"/>
                    <a:pt x="357" y="68"/>
                  </a:cubicBezTo>
                  <a:cubicBezTo>
                    <a:pt x="357" y="179"/>
                    <a:pt x="315" y="281"/>
                    <a:pt x="281" y="391"/>
                  </a:cubicBezTo>
                  <a:cubicBezTo>
                    <a:pt x="213" y="493"/>
                    <a:pt x="179" y="603"/>
                    <a:pt x="102" y="70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49" name="Google Shape;249;p32"/>
            <p:cNvSpPr/>
            <p:nvPr/>
          </p:nvSpPr>
          <p:spPr>
            <a:xfrm>
              <a:off x="424239" y="849335"/>
              <a:ext cx="9556" cy="20541"/>
            </a:xfrm>
            <a:custGeom>
              <a:avLst/>
              <a:gdLst/>
              <a:ahLst/>
              <a:cxnLst/>
              <a:rect l="l" t="t" r="r" b="b"/>
              <a:pathLst>
                <a:path w="281" h="604" extrusionOk="0">
                  <a:moveTo>
                    <a:pt x="102" y="561"/>
                  </a:moveTo>
                  <a:cubicBezTo>
                    <a:pt x="69" y="604"/>
                    <a:pt x="1" y="561"/>
                    <a:pt x="1" y="493"/>
                  </a:cubicBezTo>
                  <a:cubicBezTo>
                    <a:pt x="1" y="425"/>
                    <a:pt x="35" y="315"/>
                    <a:pt x="35" y="247"/>
                  </a:cubicBezTo>
                  <a:cubicBezTo>
                    <a:pt x="69" y="179"/>
                    <a:pt x="69" y="69"/>
                    <a:pt x="136" y="35"/>
                  </a:cubicBezTo>
                  <a:lnTo>
                    <a:pt x="136" y="35"/>
                  </a:lnTo>
                  <a:cubicBezTo>
                    <a:pt x="170" y="1"/>
                    <a:pt x="247" y="1"/>
                    <a:pt x="247" y="69"/>
                  </a:cubicBezTo>
                  <a:cubicBezTo>
                    <a:pt x="281" y="137"/>
                    <a:pt x="247" y="213"/>
                    <a:pt x="213" y="281"/>
                  </a:cubicBezTo>
                  <a:cubicBezTo>
                    <a:pt x="213" y="349"/>
                    <a:pt x="170" y="459"/>
                    <a:pt x="136" y="527"/>
                  </a:cubicBezTo>
                  <a:cubicBezTo>
                    <a:pt x="136" y="527"/>
                    <a:pt x="136" y="561"/>
                    <a:pt x="102" y="56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0" name="Google Shape;250;p32"/>
            <p:cNvSpPr/>
            <p:nvPr/>
          </p:nvSpPr>
          <p:spPr>
            <a:xfrm>
              <a:off x="449370" y="846751"/>
              <a:ext cx="12175" cy="27750"/>
            </a:xfrm>
            <a:custGeom>
              <a:avLst/>
              <a:gdLst/>
              <a:ahLst/>
              <a:cxnLst/>
              <a:rect l="l" t="t" r="r" b="b"/>
              <a:pathLst>
                <a:path w="358" h="816" extrusionOk="0">
                  <a:moveTo>
                    <a:pt x="111" y="816"/>
                  </a:moveTo>
                  <a:cubicBezTo>
                    <a:pt x="69" y="816"/>
                    <a:pt x="1" y="782"/>
                    <a:pt x="1" y="748"/>
                  </a:cubicBezTo>
                  <a:cubicBezTo>
                    <a:pt x="1" y="501"/>
                    <a:pt x="69" y="179"/>
                    <a:pt x="281" y="0"/>
                  </a:cubicBezTo>
                  <a:lnTo>
                    <a:pt x="281" y="0"/>
                  </a:lnTo>
                  <a:cubicBezTo>
                    <a:pt x="281" y="0"/>
                    <a:pt x="357" y="0"/>
                    <a:pt x="357" y="43"/>
                  </a:cubicBezTo>
                  <a:cubicBezTo>
                    <a:pt x="357" y="289"/>
                    <a:pt x="213" y="535"/>
                    <a:pt x="111" y="78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1" name="Google Shape;251;p32"/>
            <p:cNvSpPr/>
            <p:nvPr/>
          </p:nvSpPr>
          <p:spPr>
            <a:xfrm>
              <a:off x="413254" y="803425"/>
              <a:ext cx="12175" cy="27750"/>
            </a:xfrm>
            <a:custGeom>
              <a:avLst/>
              <a:gdLst/>
              <a:ahLst/>
              <a:cxnLst/>
              <a:rect l="l" t="t" r="r" b="b"/>
              <a:pathLst>
                <a:path w="358" h="816" extrusionOk="0">
                  <a:moveTo>
                    <a:pt x="35" y="782"/>
                  </a:moveTo>
                  <a:cubicBezTo>
                    <a:pt x="35" y="816"/>
                    <a:pt x="1" y="782"/>
                    <a:pt x="1" y="782"/>
                  </a:cubicBezTo>
                  <a:cubicBezTo>
                    <a:pt x="1" y="637"/>
                    <a:pt x="35" y="535"/>
                    <a:pt x="69" y="391"/>
                  </a:cubicBezTo>
                  <a:cubicBezTo>
                    <a:pt x="111" y="289"/>
                    <a:pt x="145" y="144"/>
                    <a:pt x="247" y="43"/>
                  </a:cubicBezTo>
                  <a:lnTo>
                    <a:pt x="247" y="43"/>
                  </a:lnTo>
                  <a:cubicBezTo>
                    <a:pt x="281" y="0"/>
                    <a:pt x="358" y="43"/>
                    <a:pt x="358" y="77"/>
                  </a:cubicBezTo>
                  <a:cubicBezTo>
                    <a:pt x="324" y="212"/>
                    <a:pt x="281" y="323"/>
                    <a:pt x="213" y="425"/>
                  </a:cubicBezTo>
                  <a:cubicBezTo>
                    <a:pt x="179" y="569"/>
                    <a:pt x="111" y="680"/>
                    <a:pt x="35" y="78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2" name="Google Shape;252;p32"/>
            <p:cNvSpPr/>
            <p:nvPr/>
          </p:nvSpPr>
          <p:spPr>
            <a:xfrm>
              <a:off x="428864" y="807166"/>
              <a:ext cx="11018" cy="17956"/>
            </a:xfrm>
            <a:custGeom>
              <a:avLst/>
              <a:gdLst/>
              <a:ahLst/>
              <a:cxnLst/>
              <a:rect l="l" t="t" r="r" b="b"/>
              <a:pathLst>
                <a:path w="324" h="528" extrusionOk="0">
                  <a:moveTo>
                    <a:pt x="111" y="493"/>
                  </a:moveTo>
                  <a:cubicBezTo>
                    <a:pt x="77" y="527"/>
                    <a:pt x="0" y="493"/>
                    <a:pt x="0" y="459"/>
                  </a:cubicBezTo>
                  <a:cubicBezTo>
                    <a:pt x="0" y="357"/>
                    <a:pt x="34" y="281"/>
                    <a:pt x="77" y="213"/>
                  </a:cubicBezTo>
                  <a:cubicBezTo>
                    <a:pt x="111" y="145"/>
                    <a:pt x="145" y="68"/>
                    <a:pt x="179" y="34"/>
                  </a:cubicBezTo>
                  <a:lnTo>
                    <a:pt x="247" y="34"/>
                  </a:lnTo>
                  <a:cubicBezTo>
                    <a:pt x="289" y="0"/>
                    <a:pt x="323" y="68"/>
                    <a:pt x="323" y="102"/>
                  </a:cubicBezTo>
                  <a:cubicBezTo>
                    <a:pt x="289" y="179"/>
                    <a:pt x="247" y="213"/>
                    <a:pt x="213" y="281"/>
                  </a:cubicBezTo>
                  <a:cubicBezTo>
                    <a:pt x="179" y="315"/>
                    <a:pt x="145" y="391"/>
                    <a:pt x="145" y="459"/>
                  </a:cubicBezTo>
                  <a:cubicBezTo>
                    <a:pt x="145" y="493"/>
                    <a:pt x="111" y="493"/>
                    <a:pt x="111" y="49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3" name="Google Shape;253;p32"/>
            <p:cNvSpPr/>
            <p:nvPr/>
          </p:nvSpPr>
          <p:spPr>
            <a:xfrm>
              <a:off x="455424" y="792713"/>
              <a:ext cx="12175" cy="25166"/>
            </a:xfrm>
            <a:custGeom>
              <a:avLst/>
              <a:gdLst/>
              <a:ahLst/>
              <a:cxnLst/>
              <a:rect l="l" t="t" r="r" b="b"/>
              <a:pathLst>
                <a:path w="358" h="740" extrusionOk="0">
                  <a:moveTo>
                    <a:pt x="103" y="706"/>
                  </a:moveTo>
                  <a:cubicBezTo>
                    <a:pt x="69" y="740"/>
                    <a:pt x="1" y="672"/>
                    <a:pt x="35" y="638"/>
                  </a:cubicBezTo>
                  <a:cubicBezTo>
                    <a:pt x="103" y="425"/>
                    <a:pt x="145" y="247"/>
                    <a:pt x="213" y="69"/>
                  </a:cubicBezTo>
                  <a:lnTo>
                    <a:pt x="213" y="35"/>
                  </a:lnTo>
                  <a:cubicBezTo>
                    <a:pt x="281" y="1"/>
                    <a:pt x="358" y="35"/>
                    <a:pt x="358" y="103"/>
                  </a:cubicBezTo>
                  <a:cubicBezTo>
                    <a:pt x="315" y="315"/>
                    <a:pt x="213" y="493"/>
                    <a:pt x="145" y="672"/>
                  </a:cubicBezTo>
                  <a:cubicBezTo>
                    <a:pt x="145" y="672"/>
                    <a:pt x="145" y="706"/>
                    <a:pt x="103" y="70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4" name="Google Shape;254;p32"/>
            <p:cNvSpPr/>
            <p:nvPr/>
          </p:nvSpPr>
          <p:spPr>
            <a:xfrm>
              <a:off x="409786" y="752856"/>
              <a:ext cx="13059" cy="20541"/>
            </a:xfrm>
            <a:custGeom>
              <a:avLst/>
              <a:gdLst/>
              <a:ahLst/>
              <a:cxnLst/>
              <a:rect l="l" t="t" r="r" b="b"/>
              <a:pathLst>
                <a:path w="384" h="604" extrusionOk="0">
                  <a:moveTo>
                    <a:pt x="103" y="570"/>
                  </a:moveTo>
                  <a:cubicBezTo>
                    <a:pt x="69" y="604"/>
                    <a:pt x="1" y="604"/>
                    <a:pt x="1" y="536"/>
                  </a:cubicBezTo>
                  <a:cubicBezTo>
                    <a:pt x="35" y="357"/>
                    <a:pt x="137" y="145"/>
                    <a:pt x="281" y="43"/>
                  </a:cubicBezTo>
                  <a:lnTo>
                    <a:pt x="281" y="43"/>
                  </a:lnTo>
                  <a:cubicBezTo>
                    <a:pt x="315" y="0"/>
                    <a:pt x="383" y="43"/>
                    <a:pt x="349" y="77"/>
                  </a:cubicBezTo>
                  <a:cubicBezTo>
                    <a:pt x="281" y="255"/>
                    <a:pt x="171" y="391"/>
                    <a:pt x="137" y="536"/>
                  </a:cubicBezTo>
                  <a:cubicBezTo>
                    <a:pt x="137" y="570"/>
                    <a:pt x="103" y="570"/>
                    <a:pt x="103" y="57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5" name="Google Shape;255;p32"/>
            <p:cNvSpPr/>
            <p:nvPr/>
          </p:nvSpPr>
          <p:spPr>
            <a:xfrm>
              <a:off x="431448" y="752856"/>
              <a:ext cx="9590" cy="17072"/>
            </a:xfrm>
            <a:custGeom>
              <a:avLst/>
              <a:gdLst/>
              <a:ahLst/>
              <a:cxnLst/>
              <a:rect l="l" t="t" r="r" b="b"/>
              <a:pathLst>
                <a:path w="282" h="502" extrusionOk="0">
                  <a:moveTo>
                    <a:pt x="103" y="502"/>
                  </a:moveTo>
                  <a:cubicBezTo>
                    <a:pt x="69" y="502"/>
                    <a:pt x="1" y="502"/>
                    <a:pt x="1" y="425"/>
                  </a:cubicBezTo>
                  <a:cubicBezTo>
                    <a:pt x="1" y="357"/>
                    <a:pt x="35" y="289"/>
                    <a:pt x="35" y="213"/>
                  </a:cubicBezTo>
                  <a:cubicBezTo>
                    <a:pt x="69" y="145"/>
                    <a:pt x="103" y="111"/>
                    <a:pt x="171" y="43"/>
                  </a:cubicBezTo>
                  <a:lnTo>
                    <a:pt x="171" y="43"/>
                  </a:lnTo>
                  <a:cubicBezTo>
                    <a:pt x="213" y="0"/>
                    <a:pt x="281" y="43"/>
                    <a:pt x="247" y="77"/>
                  </a:cubicBezTo>
                  <a:cubicBezTo>
                    <a:pt x="247" y="145"/>
                    <a:pt x="213" y="213"/>
                    <a:pt x="171" y="255"/>
                  </a:cubicBezTo>
                  <a:cubicBezTo>
                    <a:pt x="137" y="323"/>
                    <a:pt x="137" y="391"/>
                    <a:pt x="103" y="4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6" name="Google Shape;256;p32"/>
            <p:cNvSpPr/>
            <p:nvPr/>
          </p:nvSpPr>
          <p:spPr>
            <a:xfrm>
              <a:off x="451683" y="752856"/>
              <a:ext cx="11018" cy="21697"/>
            </a:xfrm>
            <a:custGeom>
              <a:avLst/>
              <a:gdLst/>
              <a:ahLst/>
              <a:cxnLst/>
              <a:rect l="l" t="t" r="r" b="b"/>
              <a:pathLst>
                <a:path w="324" h="638" extrusionOk="0">
                  <a:moveTo>
                    <a:pt x="77" y="604"/>
                  </a:moveTo>
                  <a:cubicBezTo>
                    <a:pt x="43" y="638"/>
                    <a:pt x="1" y="570"/>
                    <a:pt x="1" y="536"/>
                  </a:cubicBezTo>
                  <a:cubicBezTo>
                    <a:pt x="43" y="468"/>
                    <a:pt x="77" y="357"/>
                    <a:pt x="77" y="289"/>
                  </a:cubicBezTo>
                  <a:cubicBezTo>
                    <a:pt x="111" y="213"/>
                    <a:pt x="145" y="111"/>
                    <a:pt x="179" y="43"/>
                  </a:cubicBezTo>
                  <a:lnTo>
                    <a:pt x="213" y="43"/>
                  </a:lnTo>
                  <a:cubicBezTo>
                    <a:pt x="255" y="0"/>
                    <a:pt x="323" y="43"/>
                    <a:pt x="323" y="111"/>
                  </a:cubicBezTo>
                  <a:cubicBezTo>
                    <a:pt x="289" y="179"/>
                    <a:pt x="255" y="255"/>
                    <a:pt x="213" y="323"/>
                  </a:cubicBezTo>
                  <a:cubicBezTo>
                    <a:pt x="179" y="425"/>
                    <a:pt x="145" y="502"/>
                    <a:pt x="111" y="57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7" name="Google Shape;257;p32"/>
            <p:cNvSpPr/>
            <p:nvPr/>
          </p:nvSpPr>
          <p:spPr>
            <a:xfrm>
              <a:off x="432605" y="721671"/>
              <a:ext cx="11903" cy="15609"/>
            </a:xfrm>
            <a:custGeom>
              <a:avLst/>
              <a:gdLst/>
              <a:ahLst/>
              <a:cxnLst/>
              <a:rect l="l" t="t" r="r" b="b"/>
              <a:pathLst>
                <a:path w="350" h="459" extrusionOk="0">
                  <a:moveTo>
                    <a:pt x="137" y="425"/>
                  </a:moveTo>
                  <a:cubicBezTo>
                    <a:pt x="69" y="459"/>
                    <a:pt x="1" y="391"/>
                    <a:pt x="35" y="323"/>
                  </a:cubicBezTo>
                  <a:cubicBezTo>
                    <a:pt x="69" y="246"/>
                    <a:pt x="103" y="212"/>
                    <a:pt x="137" y="144"/>
                  </a:cubicBezTo>
                  <a:cubicBezTo>
                    <a:pt x="137" y="110"/>
                    <a:pt x="179" y="34"/>
                    <a:pt x="213" y="34"/>
                  </a:cubicBezTo>
                  <a:cubicBezTo>
                    <a:pt x="213" y="0"/>
                    <a:pt x="247" y="0"/>
                    <a:pt x="247" y="0"/>
                  </a:cubicBezTo>
                  <a:cubicBezTo>
                    <a:pt x="281" y="0"/>
                    <a:pt x="315" y="0"/>
                    <a:pt x="315" y="34"/>
                  </a:cubicBezTo>
                  <a:cubicBezTo>
                    <a:pt x="349" y="110"/>
                    <a:pt x="315" y="178"/>
                    <a:pt x="281" y="212"/>
                  </a:cubicBezTo>
                  <a:cubicBezTo>
                    <a:pt x="247" y="280"/>
                    <a:pt x="213" y="357"/>
                    <a:pt x="137"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8" name="Google Shape;258;p32"/>
            <p:cNvSpPr/>
            <p:nvPr/>
          </p:nvSpPr>
          <p:spPr>
            <a:xfrm>
              <a:off x="430020" y="773363"/>
              <a:ext cx="12175" cy="17072"/>
            </a:xfrm>
            <a:custGeom>
              <a:avLst/>
              <a:gdLst/>
              <a:ahLst/>
              <a:cxnLst/>
              <a:rect l="l" t="t" r="r" b="b"/>
              <a:pathLst>
                <a:path w="358" h="502" extrusionOk="0">
                  <a:moveTo>
                    <a:pt x="111" y="502"/>
                  </a:moveTo>
                  <a:cubicBezTo>
                    <a:pt x="77" y="502"/>
                    <a:pt x="43" y="502"/>
                    <a:pt x="43" y="459"/>
                  </a:cubicBezTo>
                  <a:cubicBezTo>
                    <a:pt x="0" y="391"/>
                    <a:pt x="77" y="323"/>
                    <a:pt x="111" y="247"/>
                  </a:cubicBezTo>
                  <a:cubicBezTo>
                    <a:pt x="145" y="179"/>
                    <a:pt x="179" y="111"/>
                    <a:pt x="255" y="35"/>
                  </a:cubicBezTo>
                  <a:lnTo>
                    <a:pt x="255" y="35"/>
                  </a:lnTo>
                  <a:cubicBezTo>
                    <a:pt x="289" y="1"/>
                    <a:pt x="357" y="77"/>
                    <a:pt x="323" y="145"/>
                  </a:cubicBezTo>
                  <a:cubicBezTo>
                    <a:pt x="289" y="179"/>
                    <a:pt x="255" y="247"/>
                    <a:pt x="213" y="323"/>
                  </a:cubicBezTo>
                  <a:cubicBezTo>
                    <a:pt x="179" y="391"/>
                    <a:pt x="145" y="425"/>
                    <a:pt x="111" y="50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9" name="Google Shape;259;p32"/>
            <p:cNvSpPr/>
            <p:nvPr/>
          </p:nvSpPr>
          <p:spPr>
            <a:xfrm>
              <a:off x="462667" y="714428"/>
              <a:ext cx="9556" cy="15643"/>
            </a:xfrm>
            <a:custGeom>
              <a:avLst/>
              <a:gdLst/>
              <a:ahLst/>
              <a:cxnLst/>
              <a:rect l="l" t="t" r="r" b="b"/>
              <a:pathLst>
                <a:path w="281" h="460" extrusionOk="0">
                  <a:moveTo>
                    <a:pt x="102" y="425"/>
                  </a:moveTo>
                  <a:cubicBezTo>
                    <a:pt x="68" y="459"/>
                    <a:pt x="0" y="425"/>
                    <a:pt x="0" y="357"/>
                  </a:cubicBezTo>
                  <a:cubicBezTo>
                    <a:pt x="34" y="323"/>
                    <a:pt x="68" y="247"/>
                    <a:pt x="68" y="179"/>
                  </a:cubicBezTo>
                  <a:cubicBezTo>
                    <a:pt x="102" y="111"/>
                    <a:pt x="102" y="35"/>
                    <a:pt x="179" y="1"/>
                  </a:cubicBezTo>
                  <a:lnTo>
                    <a:pt x="179" y="1"/>
                  </a:lnTo>
                  <a:cubicBezTo>
                    <a:pt x="213" y="1"/>
                    <a:pt x="247" y="1"/>
                    <a:pt x="247" y="69"/>
                  </a:cubicBezTo>
                  <a:cubicBezTo>
                    <a:pt x="281" y="111"/>
                    <a:pt x="247" y="179"/>
                    <a:pt x="213" y="247"/>
                  </a:cubicBezTo>
                  <a:cubicBezTo>
                    <a:pt x="179" y="281"/>
                    <a:pt x="145" y="357"/>
                    <a:pt x="102"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0" name="Google Shape;260;p32"/>
            <p:cNvSpPr/>
            <p:nvPr/>
          </p:nvSpPr>
          <p:spPr>
            <a:xfrm>
              <a:off x="475964" y="734934"/>
              <a:ext cx="8400" cy="16800"/>
            </a:xfrm>
            <a:custGeom>
              <a:avLst/>
              <a:gdLst/>
              <a:ahLst/>
              <a:cxnLst/>
              <a:rect l="l" t="t" r="r" b="b"/>
              <a:pathLst>
                <a:path w="247" h="494" extrusionOk="0">
                  <a:moveTo>
                    <a:pt x="102" y="459"/>
                  </a:moveTo>
                  <a:cubicBezTo>
                    <a:pt x="68" y="493"/>
                    <a:pt x="0" y="459"/>
                    <a:pt x="34" y="426"/>
                  </a:cubicBezTo>
                  <a:cubicBezTo>
                    <a:pt x="34" y="358"/>
                    <a:pt x="34" y="281"/>
                    <a:pt x="68" y="213"/>
                  </a:cubicBezTo>
                  <a:cubicBezTo>
                    <a:pt x="68" y="179"/>
                    <a:pt x="68" y="145"/>
                    <a:pt x="102" y="103"/>
                  </a:cubicBezTo>
                  <a:cubicBezTo>
                    <a:pt x="102" y="69"/>
                    <a:pt x="102" y="69"/>
                    <a:pt x="136" y="35"/>
                  </a:cubicBezTo>
                  <a:lnTo>
                    <a:pt x="136" y="35"/>
                  </a:lnTo>
                  <a:cubicBezTo>
                    <a:pt x="179" y="1"/>
                    <a:pt x="212" y="1"/>
                    <a:pt x="246" y="35"/>
                  </a:cubicBezTo>
                  <a:cubicBezTo>
                    <a:pt x="246" y="103"/>
                    <a:pt x="246" y="179"/>
                    <a:pt x="212" y="247"/>
                  </a:cubicBezTo>
                  <a:cubicBezTo>
                    <a:pt x="212" y="315"/>
                    <a:pt x="179" y="392"/>
                    <a:pt x="136"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1" name="Google Shape;261;p32"/>
            <p:cNvSpPr/>
            <p:nvPr/>
          </p:nvSpPr>
          <p:spPr>
            <a:xfrm>
              <a:off x="436073" y="684399"/>
              <a:ext cx="11018" cy="21697"/>
            </a:xfrm>
            <a:custGeom>
              <a:avLst/>
              <a:gdLst/>
              <a:ahLst/>
              <a:cxnLst/>
              <a:rect l="l" t="t" r="r" b="b"/>
              <a:pathLst>
                <a:path w="324" h="638" extrusionOk="0">
                  <a:moveTo>
                    <a:pt x="111" y="603"/>
                  </a:moveTo>
                  <a:cubicBezTo>
                    <a:pt x="77" y="637"/>
                    <a:pt x="1" y="603"/>
                    <a:pt x="35" y="569"/>
                  </a:cubicBezTo>
                  <a:cubicBezTo>
                    <a:pt x="77" y="459"/>
                    <a:pt x="77" y="391"/>
                    <a:pt x="111" y="281"/>
                  </a:cubicBezTo>
                  <a:cubicBezTo>
                    <a:pt x="145" y="213"/>
                    <a:pt x="145" y="102"/>
                    <a:pt x="179" y="34"/>
                  </a:cubicBezTo>
                  <a:cubicBezTo>
                    <a:pt x="213" y="34"/>
                    <a:pt x="213" y="0"/>
                    <a:pt x="213" y="0"/>
                  </a:cubicBezTo>
                  <a:cubicBezTo>
                    <a:pt x="247" y="0"/>
                    <a:pt x="324" y="0"/>
                    <a:pt x="324" y="34"/>
                  </a:cubicBezTo>
                  <a:cubicBezTo>
                    <a:pt x="324" y="145"/>
                    <a:pt x="290" y="213"/>
                    <a:pt x="247" y="314"/>
                  </a:cubicBezTo>
                  <a:cubicBezTo>
                    <a:pt x="213" y="425"/>
                    <a:pt x="179" y="493"/>
                    <a:pt x="145" y="60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2" name="Google Shape;262;p32"/>
            <p:cNvSpPr/>
            <p:nvPr/>
          </p:nvSpPr>
          <p:spPr>
            <a:xfrm>
              <a:off x="456580" y="675999"/>
              <a:ext cx="9590" cy="20541"/>
            </a:xfrm>
            <a:custGeom>
              <a:avLst/>
              <a:gdLst/>
              <a:ahLst/>
              <a:cxnLst/>
              <a:rect l="l" t="t" r="r" b="b"/>
              <a:pathLst>
                <a:path w="282" h="604" extrusionOk="0">
                  <a:moveTo>
                    <a:pt x="69" y="561"/>
                  </a:moveTo>
                  <a:cubicBezTo>
                    <a:pt x="69" y="604"/>
                    <a:pt x="1" y="561"/>
                    <a:pt x="1" y="528"/>
                  </a:cubicBezTo>
                  <a:cubicBezTo>
                    <a:pt x="35" y="460"/>
                    <a:pt x="35" y="349"/>
                    <a:pt x="69" y="281"/>
                  </a:cubicBezTo>
                  <a:cubicBezTo>
                    <a:pt x="111" y="179"/>
                    <a:pt x="145" y="103"/>
                    <a:pt x="179" y="35"/>
                  </a:cubicBezTo>
                  <a:lnTo>
                    <a:pt x="213" y="35"/>
                  </a:lnTo>
                  <a:cubicBezTo>
                    <a:pt x="247" y="1"/>
                    <a:pt x="281" y="1"/>
                    <a:pt x="281" y="69"/>
                  </a:cubicBezTo>
                  <a:cubicBezTo>
                    <a:pt x="281" y="179"/>
                    <a:pt x="247" y="247"/>
                    <a:pt x="213" y="315"/>
                  </a:cubicBezTo>
                  <a:cubicBezTo>
                    <a:pt x="179" y="392"/>
                    <a:pt x="145" y="494"/>
                    <a:pt x="111" y="56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3" name="Google Shape;263;p32"/>
            <p:cNvSpPr/>
            <p:nvPr/>
          </p:nvSpPr>
          <p:spPr>
            <a:xfrm>
              <a:off x="456580" y="647127"/>
              <a:ext cx="11018" cy="15643"/>
            </a:xfrm>
            <a:custGeom>
              <a:avLst/>
              <a:gdLst/>
              <a:ahLst/>
              <a:cxnLst/>
              <a:rect l="l" t="t" r="r" b="b"/>
              <a:pathLst>
                <a:path w="324" h="460" extrusionOk="0">
                  <a:moveTo>
                    <a:pt x="145" y="459"/>
                  </a:moveTo>
                  <a:cubicBezTo>
                    <a:pt x="111" y="459"/>
                    <a:pt x="1" y="425"/>
                    <a:pt x="35" y="391"/>
                  </a:cubicBezTo>
                  <a:cubicBezTo>
                    <a:pt x="35" y="315"/>
                    <a:pt x="69" y="247"/>
                    <a:pt x="111" y="213"/>
                  </a:cubicBezTo>
                  <a:cubicBezTo>
                    <a:pt x="111" y="136"/>
                    <a:pt x="145" y="68"/>
                    <a:pt x="179" y="34"/>
                  </a:cubicBezTo>
                  <a:lnTo>
                    <a:pt x="179" y="34"/>
                  </a:lnTo>
                  <a:cubicBezTo>
                    <a:pt x="247" y="0"/>
                    <a:pt x="324" y="34"/>
                    <a:pt x="324" y="68"/>
                  </a:cubicBezTo>
                  <a:cubicBezTo>
                    <a:pt x="324" y="136"/>
                    <a:pt x="281" y="213"/>
                    <a:pt x="247" y="281"/>
                  </a:cubicBezTo>
                  <a:cubicBezTo>
                    <a:pt x="213" y="315"/>
                    <a:pt x="179" y="391"/>
                    <a:pt x="145"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4" name="Google Shape;264;p32"/>
            <p:cNvSpPr/>
            <p:nvPr/>
          </p:nvSpPr>
          <p:spPr>
            <a:xfrm>
              <a:off x="477120" y="651752"/>
              <a:ext cx="8400" cy="18228"/>
            </a:xfrm>
            <a:custGeom>
              <a:avLst/>
              <a:gdLst/>
              <a:ahLst/>
              <a:cxnLst/>
              <a:rect l="l" t="t" r="r" b="b"/>
              <a:pathLst>
                <a:path w="247" h="536" extrusionOk="0">
                  <a:moveTo>
                    <a:pt x="68" y="535"/>
                  </a:moveTo>
                  <a:cubicBezTo>
                    <a:pt x="34" y="535"/>
                    <a:pt x="0" y="535"/>
                    <a:pt x="0" y="501"/>
                  </a:cubicBezTo>
                  <a:lnTo>
                    <a:pt x="0" y="255"/>
                  </a:lnTo>
                  <a:cubicBezTo>
                    <a:pt x="34" y="179"/>
                    <a:pt x="68" y="77"/>
                    <a:pt x="102" y="43"/>
                  </a:cubicBezTo>
                  <a:lnTo>
                    <a:pt x="145" y="43"/>
                  </a:lnTo>
                  <a:cubicBezTo>
                    <a:pt x="145" y="0"/>
                    <a:pt x="212" y="0"/>
                    <a:pt x="212" y="43"/>
                  </a:cubicBezTo>
                  <a:cubicBezTo>
                    <a:pt x="246" y="145"/>
                    <a:pt x="212" y="213"/>
                    <a:pt x="178" y="289"/>
                  </a:cubicBezTo>
                  <a:cubicBezTo>
                    <a:pt x="178" y="357"/>
                    <a:pt x="145" y="425"/>
                    <a:pt x="68" y="5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5" name="Google Shape;265;p32"/>
            <p:cNvSpPr/>
            <p:nvPr/>
          </p:nvSpPr>
          <p:spPr>
            <a:xfrm>
              <a:off x="473346" y="614480"/>
              <a:ext cx="8706" cy="17072"/>
            </a:xfrm>
            <a:custGeom>
              <a:avLst/>
              <a:gdLst/>
              <a:ahLst/>
              <a:cxnLst/>
              <a:rect l="l" t="t" r="r" b="b"/>
              <a:pathLst>
                <a:path w="256" h="502" extrusionOk="0">
                  <a:moveTo>
                    <a:pt x="111" y="459"/>
                  </a:moveTo>
                  <a:cubicBezTo>
                    <a:pt x="77" y="502"/>
                    <a:pt x="1" y="459"/>
                    <a:pt x="1" y="391"/>
                  </a:cubicBezTo>
                  <a:cubicBezTo>
                    <a:pt x="1" y="289"/>
                    <a:pt x="1" y="145"/>
                    <a:pt x="111" y="34"/>
                  </a:cubicBezTo>
                  <a:lnTo>
                    <a:pt x="111" y="34"/>
                  </a:lnTo>
                  <a:cubicBezTo>
                    <a:pt x="179" y="0"/>
                    <a:pt x="256" y="34"/>
                    <a:pt x="256" y="111"/>
                  </a:cubicBezTo>
                  <a:cubicBezTo>
                    <a:pt x="213" y="145"/>
                    <a:pt x="213" y="213"/>
                    <a:pt x="179" y="247"/>
                  </a:cubicBezTo>
                  <a:cubicBezTo>
                    <a:pt x="179" y="323"/>
                    <a:pt x="145" y="357"/>
                    <a:pt x="145"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6" name="Google Shape;266;p32"/>
            <p:cNvSpPr/>
            <p:nvPr/>
          </p:nvSpPr>
          <p:spPr>
            <a:xfrm>
              <a:off x="492696" y="512219"/>
              <a:ext cx="337184" cy="408226"/>
            </a:xfrm>
            <a:custGeom>
              <a:avLst/>
              <a:gdLst/>
              <a:ahLst/>
              <a:cxnLst/>
              <a:rect l="l" t="t" r="r" b="b"/>
              <a:pathLst>
                <a:path w="9915" h="12004" extrusionOk="0">
                  <a:moveTo>
                    <a:pt x="8139" y="10729"/>
                  </a:moveTo>
                  <a:cubicBezTo>
                    <a:pt x="6372" y="12003"/>
                    <a:pt x="1" y="0"/>
                    <a:pt x="1" y="0"/>
                  </a:cubicBezTo>
                  <a:cubicBezTo>
                    <a:pt x="1" y="0"/>
                    <a:pt x="9914" y="9166"/>
                    <a:pt x="8215" y="10687"/>
                  </a:cubicBezTo>
                  <a:cubicBezTo>
                    <a:pt x="8181" y="10687"/>
                    <a:pt x="8181" y="10729"/>
                    <a:pt x="8139" y="10729"/>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67" name="Google Shape;267;p32"/>
            <p:cNvSpPr/>
            <p:nvPr/>
          </p:nvSpPr>
          <p:spPr>
            <a:xfrm>
              <a:off x="723811" y="834882"/>
              <a:ext cx="11018" cy="13331"/>
            </a:xfrm>
            <a:custGeom>
              <a:avLst/>
              <a:gdLst/>
              <a:ahLst/>
              <a:cxnLst/>
              <a:rect l="l" t="t" r="r" b="b"/>
              <a:pathLst>
                <a:path w="324" h="392" extrusionOk="0">
                  <a:moveTo>
                    <a:pt x="281" y="349"/>
                  </a:moveTo>
                  <a:cubicBezTo>
                    <a:pt x="281" y="392"/>
                    <a:pt x="247" y="392"/>
                    <a:pt x="213" y="349"/>
                  </a:cubicBezTo>
                  <a:cubicBezTo>
                    <a:pt x="145" y="281"/>
                    <a:pt x="35" y="179"/>
                    <a:pt x="35" y="103"/>
                  </a:cubicBezTo>
                  <a:cubicBezTo>
                    <a:pt x="1" y="69"/>
                    <a:pt x="35" y="35"/>
                    <a:pt x="35" y="35"/>
                  </a:cubicBezTo>
                  <a:cubicBezTo>
                    <a:pt x="69" y="1"/>
                    <a:pt x="111" y="1"/>
                    <a:pt x="111" y="35"/>
                  </a:cubicBezTo>
                  <a:cubicBezTo>
                    <a:pt x="213" y="69"/>
                    <a:pt x="247" y="213"/>
                    <a:pt x="324" y="281"/>
                  </a:cubicBezTo>
                  <a:cubicBezTo>
                    <a:pt x="324" y="315"/>
                    <a:pt x="324" y="349"/>
                    <a:pt x="281" y="34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8" name="Google Shape;268;p32"/>
            <p:cNvSpPr/>
            <p:nvPr/>
          </p:nvSpPr>
          <p:spPr>
            <a:xfrm>
              <a:off x="743161" y="838351"/>
              <a:ext cx="13331" cy="14487"/>
            </a:xfrm>
            <a:custGeom>
              <a:avLst/>
              <a:gdLst/>
              <a:ahLst/>
              <a:cxnLst/>
              <a:rect l="l" t="t" r="r" b="b"/>
              <a:pathLst>
                <a:path w="392" h="426" extrusionOk="0">
                  <a:moveTo>
                    <a:pt x="349" y="426"/>
                  </a:moveTo>
                  <a:lnTo>
                    <a:pt x="281" y="426"/>
                  </a:lnTo>
                  <a:cubicBezTo>
                    <a:pt x="213" y="392"/>
                    <a:pt x="179" y="324"/>
                    <a:pt x="103" y="290"/>
                  </a:cubicBezTo>
                  <a:cubicBezTo>
                    <a:pt x="69" y="213"/>
                    <a:pt x="35" y="145"/>
                    <a:pt x="35" y="77"/>
                  </a:cubicBezTo>
                  <a:cubicBezTo>
                    <a:pt x="1" y="35"/>
                    <a:pt x="35" y="1"/>
                    <a:pt x="35" y="1"/>
                  </a:cubicBezTo>
                  <a:lnTo>
                    <a:pt x="103" y="1"/>
                  </a:lnTo>
                  <a:lnTo>
                    <a:pt x="247" y="145"/>
                  </a:lnTo>
                  <a:cubicBezTo>
                    <a:pt x="281" y="213"/>
                    <a:pt x="349" y="290"/>
                    <a:pt x="392" y="358"/>
                  </a:cubicBezTo>
                  <a:cubicBezTo>
                    <a:pt x="392" y="358"/>
                    <a:pt x="392" y="392"/>
                    <a:pt x="349" y="42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69" name="Google Shape;269;p32"/>
            <p:cNvSpPr/>
            <p:nvPr/>
          </p:nvSpPr>
          <p:spPr>
            <a:xfrm>
              <a:off x="738264" y="809479"/>
              <a:ext cx="11018" cy="13331"/>
            </a:xfrm>
            <a:custGeom>
              <a:avLst/>
              <a:gdLst/>
              <a:ahLst/>
              <a:cxnLst/>
              <a:rect l="l" t="t" r="r" b="b"/>
              <a:pathLst>
                <a:path w="324" h="392" extrusionOk="0">
                  <a:moveTo>
                    <a:pt x="281" y="357"/>
                  </a:moveTo>
                  <a:cubicBezTo>
                    <a:pt x="281" y="391"/>
                    <a:pt x="247" y="391"/>
                    <a:pt x="247" y="357"/>
                  </a:cubicBezTo>
                  <a:cubicBezTo>
                    <a:pt x="179" y="323"/>
                    <a:pt x="145" y="289"/>
                    <a:pt x="111" y="213"/>
                  </a:cubicBezTo>
                  <a:cubicBezTo>
                    <a:pt x="68" y="179"/>
                    <a:pt x="0" y="145"/>
                    <a:pt x="0" y="77"/>
                  </a:cubicBezTo>
                  <a:cubicBezTo>
                    <a:pt x="0" y="34"/>
                    <a:pt x="34" y="34"/>
                    <a:pt x="34" y="0"/>
                  </a:cubicBezTo>
                  <a:lnTo>
                    <a:pt x="111" y="0"/>
                  </a:lnTo>
                  <a:cubicBezTo>
                    <a:pt x="179" y="34"/>
                    <a:pt x="213" y="111"/>
                    <a:pt x="213" y="145"/>
                  </a:cubicBezTo>
                  <a:cubicBezTo>
                    <a:pt x="247" y="213"/>
                    <a:pt x="281" y="247"/>
                    <a:pt x="323" y="323"/>
                  </a:cubicBezTo>
                  <a:cubicBezTo>
                    <a:pt x="323" y="323"/>
                    <a:pt x="323" y="357"/>
                    <a:pt x="281"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0" name="Google Shape;270;p32"/>
            <p:cNvSpPr/>
            <p:nvPr/>
          </p:nvSpPr>
          <p:spPr>
            <a:xfrm>
              <a:off x="711670" y="796182"/>
              <a:ext cx="12175" cy="15916"/>
            </a:xfrm>
            <a:custGeom>
              <a:avLst/>
              <a:gdLst/>
              <a:ahLst/>
              <a:cxnLst/>
              <a:rect l="l" t="t" r="r" b="b"/>
              <a:pathLst>
                <a:path w="358" h="468" extrusionOk="0">
                  <a:moveTo>
                    <a:pt x="324" y="468"/>
                  </a:moveTo>
                  <a:lnTo>
                    <a:pt x="290" y="468"/>
                  </a:lnTo>
                  <a:cubicBezTo>
                    <a:pt x="179" y="323"/>
                    <a:pt x="77" y="213"/>
                    <a:pt x="1" y="77"/>
                  </a:cubicBezTo>
                  <a:cubicBezTo>
                    <a:pt x="1" y="43"/>
                    <a:pt x="1" y="43"/>
                    <a:pt x="43" y="43"/>
                  </a:cubicBezTo>
                  <a:cubicBezTo>
                    <a:pt x="43" y="1"/>
                    <a:pt x="77" y="1"/>
                    <a:pt x="77" y="43"/>
                  </a:cubicBezTo>
                  <a:cubicBezTo>
                    <a:pt x="213" y="111"/>
                    <a:pt x="290" y="256"/>
                    <a:pt x="358" y="391"/>
                  </a:cubicBezTo>
                  <a:cubicBezTo>
                    <a:pt x="358" y="425"/>
                    <a:pt x="358" y="425"/>
                    <a:pt x="324" y="4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1" name="Google Shape;271;p32"/>
            <p:cNvSpPr/>
            <p:nvPr/>
          </p:nvSpPr>
          <p:spPr>
            <a:xfrm>
              <a:off x="686539" y="790400"/>
              <a:ext cx="15643" cy="16800"/>
            </a:xfrm>
            <a:custGeom>
              <a:avLst/>
              <a:gdLst/>
              <a:ahLst/>
              <a:cxnLst/>
              <a:rect l="l" t="t" r="r" b="b"/>
              <a:pathLst>
                <a:path w="460" h="494" extrusionOk="0">
                  <a:moveTo>
                    <a:pt x="426" y="493"/>
                  </a:moveTo>
                  <a:lnTo>
                    <a:pt x="358" y="493"/>
                  </a:lnTo>
                  <a:cubicBezTo>
                    <a:pt x="281" y="383"/>
                    <a:pt x="213" y="315"/>
                    <a:pt x="145" y="247"/>
                  </a:cubicBezTo>
                  <a:cubicBezTo>
                    <a:pt x="103" y="213"/>
                    <a:pt x="35" y="137"/>
                    <a:pt x="1" y="69"/>
                  </a:cubicBezTo>
                  <a:cubicBezTo>
                    <a:pt x="1" y="35"/>
                    <a:pt x="1" y="35"/>
                    <a:pt x="35" y="1"/>
                  </a:cubicBezTo>
                  <a:lnTo>
                    <a:pt x="69" y="1"/>
                  </a:lnTo>
                  <a:cubicBezTo>
                    <a:pt x="247" y="35"/>
                    <a:pt x="392" y="281"/>
                    <a:pt x="426" y="426"/>
                  </a:cubicBezTo>
                  <a:cubicBezTo>
                    <a:pt x="460" y="460"/>
                    <a:pt x="426" y="493"/>
                    <a:pt x="426" y="49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2" name="Google Shape;272;p32"/>
            <p:cNvSpPr/>
            <p:nvPr/>
          </p:nvSpPr>
          <p:spPr>
            <a:xfrm>
              <a:off x="685382" y="766153"/>
              <a:ext cx="10746" cy="14453"/>
            </a:xfrm>
            <a:custGeom>
              <a:avLst/>
              <a:gdLst/>
              <a:ahLst/>
              <a:cxnLst/>
              <a:rect l="l" t="t" r="r" b="b"/>
              <a:pathLst>
                <a:path w="316" h="425" extrusionOk="0">
                  <a:moveTo>
                    <a:pt x="281" y="391"/>
                  </a:moveTo>
                  <a:cubicBezTo>
                    <a:pt x="281" y="425"/>
                    <a:pt x="247" y="425"/>
                    <a:pt x="247" y="391"/>
                  </a:cubicBezTo>
                  <a:cubicBezTo>
                    <a:pt x="179" y="357"/>
                    <a:pt x="137" y="289"/>
                    <a:pt x="103" y="247"/>
                  </a:cubicBezTo>
                  <a:cubicBezTo>
                    <a:pt x="35" y="213"/>
                    <a:pt x="1" y="145"/>
                    <a:pt x="1" y="77"/>
                  </a:cubicBezTo>
                  <a:cubicBezTo>
                    <a:pt x="1" y="77"/>
                    <a:pt x="1" y="34"/>
                    <a:pt x="35" y="34"/>
                  </a:cubicBezTo>
                  <a:cubicBezTo>
                    <a:pt x="35" y="0"/>
                    <a:pt x="69" y="0"/>
                    <a:pt x="103" y="0"/>
                  </a:cubicBezTo>
                  <a:cubicBezTo>
                    <a:pt x="137" y="34"/>
                    <a:pt x="179" y="111"/>
                    <a:pt x="213" y="145"/>
                  </a:cubicBezTo>
                  <a:cubicBezTo>
                    <a:pt x="247" y="213"/>
                    <a:pt x="281" y="289"/>
                    <a:pt x="315" y="357"/>
                  </a:cubicBezTo>
                  <a:cubicBezTo>
                    <a:pt x="315" y="357"/>
                    <a:pt x="315" y="391"/>
                    <a:pt x="281"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3" name="Google Shape;273;p32"/>
            <p:cNvSpPr/>
            <p:nvPr/>
          </p:nvSpPr>
          <p:spPr>
            <a:xfrm>
              <a:off x="715445" y="768738"/>
              <a:ext cx="9556" cy="13025"/>
            </a:xfrm>
            <a:custGeom>
              <a:avLst/>
              <a:gdLst/>
              <a:ahLst/>
              <a:cxnLst/>
              <a:rect l="l" t="t" r="r" b="b"/>
              <a:pathLst>
                <a:path w="281" h="383" extrusionOk="0">
                  <a:moveTo>
                    <a:pt x="247" y="383"/>
                  </a:moveTo>
                  <a:cubicBezTo>
                    <a:pt x="247" y="383"/>
                    <a:pt x="213" y="383"/>
                    <a:pt x="179" y="349"/>
                  </a:cubicBezTo>
                  <a:cubicBezTo>
                    <a:pt x="145" y="315"/>
                    <a:pt x="102" y="247"/>
                    <a:pt x="68" y="213"/>
                  </a:cubicBezTo>
                  <a:cubicBezTo>
                    <a:pt x="34" y="171"/>
                    <a:pt x="0" y="103"/>
                    <a:pt x="0" y="69"/>
                  </a:cubicBezTo>
                  <a:cubicBezTo>
                    <a:pt x="0" y="35"/>
                    <a:pt x="0" y="1"/>
                    <a:pt x="34" y="1"/>
                  </a:cubicBezTo>
                  <a:lnTo>
                    <a:pt x="68" y="1"/>
                  </a:lnTo>
                  <a:cubicBezTo>
                    <a:pt x="213" y="35"/>
                    <a:pt x="247" y="213"/>
                    <a:pt x="281" y="315"/>
                  </a:cubicBezTo>
                  <a:cubicBezTo>
                    <a:pt x="281" y="349"/>
                    <a:pt x="281" y="349"/>
                    <a:pt x="247" y="38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4" name="Google Shape;274;p32"/>
            <p:cNvSpPr/>
            <p:nvPr/>
          </p:nvSpPr>
          <p:spPr>
            <a:xfrm>
              <a:off x="648144" y="751700"/>
              <a:ext cx="9556" cy="14487"/>
            </a:xfrm>
            <a:custGeom>
              <a:avLst/>
              <a:gdLst/>
              <a:ahLst/>
              <a:cxnLst/>
              <a:rect l="l" t="t" r="r" b="b"/>
              <a:pathLst>
                <a:path w="281" h="426" extrusionOk="0">
                  <a:moveTo>
                    <a:pt x="280" y="391"/>
                  </a:moveTo>
                  <a:cubicBezTo>
                    <a:pt x="246" y="425"/>
                    <a:pt x="212" y="425"/>
                    <a:pt x="212" y="391"/>
                  </a:cubicBezTo>
                  <a:cubicBezTo>
                    <a:pt x="136" y="289"/>
                    <a:pt x="34" y="179"/>
                    <a:pt x="0" y="77"/>
                  </a:cubicBezTo>
                  <a:cubicBezTo>
                    <a:pt x="0" y="34"/>
                    <a:pt x="0" y="34"/>
                    <a:pt x="34" y="0"/>
                  </a:cubicBezTo>
                  <a:lnTo>
                    <a:pt x="68" y="0"/>
                  </a:lnTo>
                  <a:cubicBezTo>
                    <a:pt x="170" y="111"/>
                    <a:pt x="246" y="213"/>
                    <a:pt x="280"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5" name="Google Shape;275;p32"/>
            <p:cNvSpPr/>
            <p:nvPr/>
          </p:nvSpPr>
          <p:spPr>
            <a:xfrm>
              <a:off x="656510" y="732622"/>
              <a:ext cx="11869" cy="15643"/>
            </a:xfrm>
            <a:custGeom>
              <a:avLst/>
              <a:gdLst/>
              <a:ahLst/>
              <a:cxnLst/>
              <a:rect l="l" t="t" r="r" b="b"/>
              <a:pathLst>
                <a:path w="349" h="460" extrusionOk="0">
                  <a:moveTo>
                    <a:pt x="349" y="426"/>
                  </a:moveTo>
                  <a:cubicBezTo>
                    <a:pt x="315" y="460"/>
                    <a:pt x="281" y="460"/>
                    <a:pt x="281" y="426"/>
                  </a:cubicBezTo>
                  <a:cubicBezTo>
                    <a:pt x="179" y="315"/>
                    <a:pt x="34" y="213"/>
                    <a:pt x="0" y="69"/>
                  </a:cubicBezTo>
                  <a:cubicBezTo>
                    <a:pt x="0" y="35"/>
                    <a:pt x="34" y="35"/>
                    <a:pt x="34" y="1"/>
                  </a:cubicBezTo>
                  <a:lnTo>
                    <a:pt x="102" y="1"/>
                  </a:lnTo>
                  <a:cubicBezTo>
                    <a:pt x="213" y="69"/>
                    <a:pt x="281" y="247"/>
                    <a:pt x="349" y="38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6" name="Google Shape;276;p32"/>
            <p:cNvSpPr/>
            <p:nvPr/>
          </p:nvSpPr>
          <p:spPr>
            <a:xfrm>
              <a:off x="687695" y="739865"/>
              <a:ext cx="12175" cy="14453"/>
            </a:xfrm>
            <a:custGeom>
              <a:avLst/>
              <a:gdLst/>
              <a:ahLst/>
              <a:cxnLst/>
              <a:rect l="l" t="t" r="r" b="b"/>
              <a:pathLst>
                <a:path w="358" h="425" extrusionOk="0">
                  <a:moveTo>
                    <a:pt x="324" y="425"/>
                  </a:moveTo>
                  <a:lnTo>
                    <a:pt x="247" y="425"/>
                  </a:lnTo>
                  <a:cubicBezTo>
                    <a:pt x="213" y="382"/>
                    <a:pt x="179" y="314"/>
                    <a:pt x="111" y="281"/>
                  </a:cubicBezTo>
                  <a:cubicBezTo>
                    <a:pt x="69" y="213"/>
                    <a:pt x="35" y="170"/>
                    <a:pt x="1" y="102"/>
                  </a:cubicBezTo>
                  <a:cubicBezTo>
                    <a:pt x="1" y="68"/>
                    <a:pt x="35" y="34"/>
                    <a:pt x="35" y="34"/>
                  </a:cubicBezTo>
                  <a:cubicBezTo>
                    <a:pt x="69" y="0"/>
                    <a:pt x="111" y="0"/>
                    <a:pt x="111" y="34"/>
                  </a:cubicBezTo>
                  <a:cubicBezTo>
                    <a:pt x="179" y="34"/>
                    <a:pt x="213" y="102"/>
                    <a:pt x="247" y="170"/>
                  </a:cubicBezTo>
                  <a:cubicBezTo>
                    <a:pt x="281" y="247"/>
                    <a:pt x="324" y="281"/>
                    <a:pt x="358" y="348"/>
                  </a:cubicBezTo>
                  <a:cubicBezTo>
                    <a:pt x="358" y="382"/>
                    <a:pt x="358" y="425"/>
                    <a:pt x="324"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7" name="Google Shape;277;p32"/>
            <p:cNvSpPr/>
            <p:nvPr/>
          </p:nvSpPr>
          <p:spPr>
            <a:xfrm>
              <a:off x="652735" y="692765"/>
              <a:ext cx="14487" cy="15643"/>
            </a:xfrm>
            <a:custGeom>
              <a:avLst/>
              <a:gdLst/>
              <a:ahLst/>
              <a:cxnLst/>
              <a:rect l="l" t="t" r="r" b="b"/>
              <a:pathLst>
                <a:path w="426" h="460" extrusionOk="0">
                  <a:moveTo>
                    <a:pt x="426" y="425"/>
                  </a:moveTo>
                  <a:cubicBezTo>
                    <a:pt x="392" y="459"/>
                    <a:pt x="358" y="459"/>
                    <a:pt x="324" y="425"/>
                  </a:cubicBezTo>
                  <a:cubicBezTo>
                    <a:pt x="290" y="357"/>
                    <a:pt x="213" y="281"/>
                    <a:pt x="145" y="247"/>
                  </a:cubicBezTo>
                  <a:cubicBezTo>
                    <a:pt x="111" y="179"/>
                    <a:pt x="35" y="145"/>
                    <a:pt x="35" y="68"/>
                  </a:cubicBezTo>
                  <a:cubicBezTo>
                    <a:pt x="1" y="35"/>
                    <a:pt x="35" y="35"/>
                    <a:pt x="35" y="1"/>
                  </a:cubicBezTo>
                  <a:lnTo>
                    <a:pt x="77" y="1"/>
                  </a:lnTo>
                  <a:cubicBezTo>
                    <a:pt x="247" y="1"/>
                    <a:pt x="358" y="213"/>
                    <a:pt x="426"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8" name="Google Shape;278;p32"/>
            <p:cNvSpPr/>
            <p:nvPr/>
          </p:nvSpPr>
          <p:spPr>
            <a:xfrm>
              <a:off x="633691" y="698818"/>
              <a:ext cx="13025" cy="14487"/>
            </a:xfrm>
            <a:custGeom>
              <a:avLst/>
              <a:gdLst/>
              <a:ahLst/>
              <a:cxnLst/>
              <a:rect l="l" t="t" r="r" b="b"/>
              <a:pathLst>
                <a:path w="383" h="426" extrusionOk="0">
                  <a:moveTo>
                    <a:pt x="349" y="426"/>
                  </a:moveTo>
                  <a:lnTo>
                    <a:pt x="281" y="426"/>
                  </a:lnTo>
                  <a:cubicBezTo>
                    <a:pt x="247" y="358"/>
                    <a:pt x="170" y="315"/>
                    <a:pt x="136" y="247"/>
                  </a:cubicBezTo>
                  <a:cubicBezTo>
                    <a:pt x="68" y="213"/>
                    <a:pt x="34" y="179"/>
                    <a:pt x="0" y="103"/>
                  </a:cubicBezTo>
                  <a:cubicBezTo>
                    <a:pt x="0" y="69"/>
                    <a:pt x="0" y="35"/>
                    <a:pt x="34" y="35"/>
                  </a:cubicBezTo>
                  <a:cubicBezTo>
                    <a:pt x="34" y="1"/>
                    <a:pt x="68" y="1"/>
                    <a:pt x="68" y="1"/>
                  </a:cubicBezTo>
                  <a:cubicBezTo>
                    <a:pt x="213" y="35"/>
                    <a:pt x="315" y="247"/>
                    <a:pt x="383" y="358"/>
                  </a:cubicBezTo>
                  <a:cubicBezTo>
                    <a:pt x="383" y="392"/>
                    <a:pt x="383" y="426"/>
                    <a:pt x="349" y="42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79" name="Google Shape;279;p32"/>
            <p:cNvSpPr/>
            <p:nvPr/>
          </p:nvSpPr>
          <p:spPr>
            <a:xfrm>
              <a:off x="627604" y="713271"/>
              <a:ext cx="10746" cy="14487"/>
            </a:xfrm>
            <a:custGeom>
              <a:avLst/>
              <a:gdLst/>
              <a:ahLst/>
              <a:cxnLst/>
              <a:rect l="l" t="t" r="r" b="b"/>
              <a:pathLst>
                <a:path w="316" h="426" extrusionOk="0">
                  <a:moveTo>
                    <a:pt x="281" y="425"/>
                  </a:moveTo>
                  <a:lnTo>
                    <a:pt x="213" y="425"/>
                  </a:lnTo>
                  <a:cubicBezTo>
                    <a:pt x="179" y="357"/>
                    <a:pt x="103" y="281"/>
                    <a:pt x="69" y="247"/>
                  </a:cubicBezTo>
                  <a:cubicBezTo>
                    <a:pt x="35" y="179"/>
                    <a:pt x="1" y="145"/>
                    <a:pt x="1" y="69"/>
                  </a:cubicBezTo>
                  <a:lnTo>
                    <a:pt x="1" y="1"/>
                  </a:lnTo>
                  <a:lnTo>
                    <a:pt x="103" y="1"/>
                  </a:lnTo>
                  <a:cubicBezTo>
                    <a:pt x="137" y="35"/>
                    <a:pt x="179" y="103"/>
                    <a:pt x="213" y="179"/>
                  </a:cubicBezTo>
                  <a:cubicBezTo>
                    <a:pt x="247" y="247"/>
                    <a:pt x="281" y="281"/>
                    <a:pt x="281" y="357"/>
                  </a:cubicBezTo>
                  <a:cubicBezTo>
                    <a:pt x="315" y="391"/>
                    <a:pt x="315" y="391"/>
                    <a:pt x="28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0" name="Google Shape;280;p32"/>
            <p:cNvSpPr/>
            <p:nvPr/>
          </p:nvSpPr>
          <p:spPr>
            <a:xfrm>
              <a:off x="601044" y="678312"/>
              <a:ext cx="11018" cy="13331"/>
            </a:xfrm>
            <a:custGeom>
              <a:avLst/>
              <a:gdLst/>
              <a:ahLst/>
              <a:cxnLst/>
              <a:rect l="l" t="t" r="r" b="b"/>
              <a:pathLst>
                <a:path w="324" h="392" extrusionOk="0">
                  <a:moveTo>
                    <a:pt x="281" y="358"/>
                  </a:moveTo>
                  <a:cubicBezTo>
                    <a:pt x="247" y="358"/>
                    <a:pt x="213" y="392"/>
                    <a:pt x="213" y="358"/>
                  </a:cubicBezTo>
                  <a:cubicBezTo>
                    <a:pt x="179" y="324"/>
                    <a:pt x="145" y="281"/>
                    <a:pt x="111" y="213"/>
                  </a:cubicBezTo>
                  <a:cubicBezTo>
                    <a:pt x="68" y="179"/>
                    <a:pt x="0" y="145"/>
                    <a:pt x="0" y="69"/>
                  </a:cubicBezTo>
                  <a:cubicBezTo>
                    <a:pt x="0" y="35"/>
                    <a:pt x="34" y="35"/>
                    <a:pt x="34" y="35"/>
                  </a:cubicBezTo>
                  <a:cubicBezTo>
                    <a:pt x="68" y="1"/>
                    <a:pt x="68" y="1"/>
                    <a:pt x="111" y="1"/>
                  </a:cubicBezTo>
                  <a:cubicBezTo>
                    <a:pt x="179" y="35"/>
                    <a:pt x="179" y="111"/>
                    <a:pt x="213" y="145"/>
                  </a:cubicBezTo>
                  <a:cubicBezTo>
                    <a:pt x="247" y="179"/>
                    <a:pt x="281" y="247"/>
                    <a:pt x="323" y="281"/>
                  </a:cubicBezTo>
                  <a:cubicBezTo>
                    <a:pt x="323" y="324"/>
                    <a:pt x="281" y="358"/>
                    <a:pt x="281" y="35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1" name="Google Shape;281;p32"/>
            <p:cNvSpPr/>
            <p:nvPr/>
          </p:nvSpPr>
          <p:spPr>
            <a:xfrm>
              <a:off x="612028" y="663892"/>
              <a:ext cx="15609" cy="16766"/>
            </a:xfrm>
            <a:custGeom>
              <a:avLst/>
              <a:gdLst/>
              <a:ahLst/>
              <a:cxnLst/>
              <a:rect l="l" t="t" r="r" b="b"/>
              <a:pathLst>
                <a:path w="459" h="493" extrusionOk="0">
                  <a:moveTo>
                    <a:pt x="425" y="493"/>
                  </a:moveTo>
                  <a:lnTo>
                    <a:pt x="348" y="493"/>
                  </a:lnTo>
                  <a:cubicBezTo>
                    <a:pt x="281" y="425"/>
                    <a:pt x="247" y="357"/>
                    <a:pt x="170" y="280"/>
                  </a:cubicBezTo>
                  <a:cubicBezTo>
                    <a:pt x="102" y="246"/>
                    <a:pt x="34" y="178"/>
                    <a:pt x="0" y="110"/>
                  </a:cubicBezTo>
                  <a:cubicBezTo>
                    <a:pt x="0" y="68"/>
                    <a:pt x="0" y="34"/>
                    <a:pt x="34" y="0"/>
                  </a:cubicBezTo>
                  <a:lnTo>
                    <a:pt x="102" y="0"/>
                  </a:lnTo>
                  <a:cubicBezTo>
                    <a:pt x="170" y="34"/>
                    <a:pt x="213" y="110"/>
                    <a:pt x="281" y="178"/>
                  </a:cubicBezTo>
                  <a:cubicBezTo>
                    <a:pt x="348" y="246"/>
                    <a:pt x="382" y="323"/>
                    <a:pt x="459" y="425"/>
                  </a:cubicBezTo>
                  <a:cubicBezTo>
                    <a:pt x="459" y="425"/>
                    <a:pt x="459" y="459"/>
                    <a:pt x="425" y="49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2" name="Google Shape;282;p32"/>
            <p:cNvSpPr/>
            <p:nvPr/>
          </p:nvSpPr>
          <p:spPr>
            <a:xfrm>
              <a:off x="628760" y="665049"/>
              <a:ext cx="15643" cy="13297"/>
            </a:xfrm>
            <a:custGeom>
              <a:avLst/>
              <a:gdLst/>
              <a:ahLst/>
              <a:cxnLst/>
              <a:rect l="l" t="t" r="r" b="b"/>
              <a:pathLst>
                <a:path w="460" h="391" extrusionOk="0">
                  <a:moveTo>
                    <a:pt x="426" y="357"/>
                  </a:moveTo>
                  <a:cubicBezTo>
                    <a:pt x="392" y="391"/>
                    <a:pt x="392" y="391"/>
                    <a:pt x="358" y="357"/>
                  </a:cubicBezTo>
                  <a:cubicBezTo>
                    <a:pt x="247" y="289"/>
                    <a:pt x="103" y="178"/>
                    <a:pt x="35" y="76"/>
                  </a:cubicBezTo>
                  <a:cubicBezTo>
                    <a:pt x="1" y="34"/>
                    <a:pt x="35" y="34"/>
                    <a:pt x="35" y="0"/>
                  </a:cubicBezTo>
                  <a:lnTo>
                    <a:pt x="69" y="0"/>
                  </a:lnTo>
                  <a:cubicBezTo>
                    <a:pt x="213" y="76"/>
                    <a:pt x="315" y="178"/>
                    <a:pt x="426" y="289"/>
                  </a:cubicBezTo>
                  <a:cubicBezTo>
                    <a:pt x="460" y="323"/>
                    <a:pt x="426" y="357"/>
                    <a:pt x="426"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3" name="Google Shape;283;p32"/>
            <p:cNvSpPr/>
            <p:nvPr/>
          </p:nvSpPr>
          <p:spPr>
            <a:xfrm>
              <a:off x="594990" y="627777"/>
              <a:ext cx="15609" cy="15609"/>
            </a:xfrm>
            <a:custGeom>
              <a:avLst/>
              <a:gdLst/>
              <a:ahLst/>
              <a:cxnLst/>
              <a:rect l="l" t="t" r="r" b="b"/>
              <a:pathLst>
                <a:path w="459" h="459" extrusionOk="0">
                  <a:moveTo>
                    <a:pt x="425" y="459"/>
                  </a:moveTo>
                  <a:lnTo>
                    <a:pt x="357" y="459"/>
                  </a:lnTo>
                  <a:cubicBezTo>
                    <a:pt x="289" y="391"/>
                    <a:pt x="246" y="323"/>
                    <a:pt x="178" y="247"/>
                  </a:cubicBezTo>
                  <a:cubicBezTo>
                    <a:pt x="110" y="213"/>
                    <a:pt x="76" y="179"/>
                    <a:pt x="34" y="111"/>
                  </a:cubicBezTo>
                  <a:cubicBezTo>
                    <a:pt x="0" y="68"/>
                    <a:pt x="34" y="34"/>
                    <a:pt x="34" y="0"/>
                  </a:cubicBezTo>
                  <a:lnTo>
                    <a:pt x="110" y="0"/>
                  </a:lnTo>
                  <a:cubicBezTo>
                    <a:pt x="289" y="34"/>
                    <a:pt x="391" y="247"/>
                    <a:pt x="459" y="391"/>
                  </a:cubicBezTo>
                  <a:cubicBezTo>
                    <a:pt x="459" y="425"/>
                    <a:pt x="459" y="425"/>
                    <a:pt x="425"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4" name="Google Shape;284;p32"/>
            <p:cNvSpPr/>
            <p:nvPr/>
          </p:nvSpPr>
          <p:spPr>
            <a:xfrm>
              <a:off x="586591" y="638727"/>
              <a:ext cx="14487" cy="14487"/>
            </a:xfrm>
            <a:custGeom>
              <a:avLst/>
              <a:gdLst/>
              <a:ahLst/>
              <a:cxnLst/>
              <a:rect l="l" t="t" r="r" b="b"/>
              <a:pathLst>
                <a:path w="426" h="426" extrusionOk="0">
                  <a:moveTo>
                    <a:pt x="391" y="426"/>
                  </a:moveTo>
                  <a:cubicBezTo>
                    <a:pt x="357" y="426"/>
                    <a:pt x="323" y="426"/>
                    <a:pt x="281" y="383"/>
                  </a:cubicBezTo>
                  <a:cubicBezTo>
                    <a:pt x="247" y="315"/>
                    <a:pt x="213" y="281"/>
                    <a:pt x="145" y="213"/>
                  </a:cubicBezTo>
                  <a:cubicBezTo>
                    <a:pt x="111" y="171"/>
                    <a:pt x="35" y="137"/>
                    <a:pt x="1" y="69"/>
                  </a:cubicBezTo>
                  <a:cubicBezTo>
                    <a:pt x="1" y="69"/>
                    <a:pt x="1" y="35"/>
                    <a:pt x="35" y="1"/>
                  </a:cubicBezTo>
                  <a:lnTo>
                    <a:pt x="69" y="1"/>
                  </a:lnTo>
                  <a:cubicBezTo>
                    <a:pt x="213" y="35"/>
                    <a:pt x="323" y="213"/>
                    <a:pt x="391" y="349"/>
                  </a:cubicBezTo>
                  <a:cubicBezTo>
                    <a:pt x="425" y="349"/>
                    <a:pt x="391" y="383"/>
                    <a:pt x="391" y="42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5" name="Google Shape;285;p32"/>
            <p:cNvSpPr/>
            <p:nvPr/>
          </p:nvSpPr>
          <p:spPr>
            <a:xfrm>
              <a:off x="554249" y="606114"/>
              <a:ext cx="14453" cy="14453"/>
            </a:xfrm>
            <a:custGeom>
              <a:avLst/>
              <a:gdLst/>
              <a:ahLst/>
              <a:cxnLst/>
              <a:rect l="l" t="t" r="r" b="b"/>
              <a:pathLst>
                <a:path w="425" h="425" extrusionOk="0">
                  <a:moveTo>
                    <a:pt x="383" y="391"/>
                  </a:moveTo>
                  <a:cubicBezTo>
                    <a:pt x="349" y="425"/>
                    <a:pt x="315" y="425"/>
                    <a:pt x="315" y="391"/>
                  </a:cubicBezTo>
                  <a:lnTo>
                    <a:pt x="136" y="212"/>
                  </a:lnTo>
                  <a:cubicBezTo>
                    <a:pt x="68" y="178"/>
                    <a:pt x="34" y="144"/>
                    <a:pt x="0" y="68"/>
                  </a:cubicBezTo>
                  <a:lnTo>
                    <a:pt x="0" y="0"/>
                  </a:lnTo>
                  <a:lnTo>
                    <a:pt x="34" y="0"/>
                  </a:lnTo>
                  <a:cubicBezTo>
                    <a:pt x="213" y="0"/>
                    <a:pt x="349" y="212"/>
                    <a:pt x="383" y="357"/>
                  </a:cubicBezTo>
                  <a:cubicBezTo>
                    <a:pt x="425" y="357"/>
                    <a:pt x="383" y="391"/>
                    <a:pt x="383"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6" name="Google Shape;286;p32"/>
            <p:cNvSpPr/>
            <p:nvPr/>
          </p:nvSpPr>
          <p:spPr>
            <a:xfrm>
              <a:off x="574450" y="612167"/>
              <a:ext cx="11018" cy="10712"/>
            </a:xfrm>
            <a:custGeom>
              <a:avLst/>
              <a:gdLst/>
              <a:ahLst/>
              <a:cxnLst/>
              <a:rect l="l" t="t" r="r" b="b"/>
              <a:pathLst>
                <a:path w="324" h="315" extrusionOk="0">
                  <a:moveTo>
                    <a:pt x="290" y="315"/>
                  </a:moveTo>
                  <a:cubicBezTo>
                    <a:pt x="256" y="315"/>
                    <a:pt x="213" y="315"/>
                    <a:pt x="213" y="281"/>
                  </a:cubicBezTo>
                  <a:cubicBezTo>
                    <a:pt x="179" y="247"/>
                    <a:pt x="145" y="213"/>
                    <a:pt x="111" y="179"/>
                  </a:cubicBezTo>
                  <a:cubicBezTo>
                    <a:pt x="77" y="145"/>
                    <a:pt x="43" y="102"/>
                    <a:pt x="1" y="68"/>
                  </a:cubicBezTo>
                  <a:cubicBezTo>
                    <a:pt x="1" y="34"/>
                    <a:pt x="1" y="0"/>
                    <a:pt x="43" y="0"/>
                  </a:cubicBezTo>
                  <a:lnTo>
                    <a:pt x="77" y="0"/>
                  </a:lnTo>
                  <a:cubicBezTo>
                    <a:pt x="145" y="0"/>
                    <a:pt x="179" y="34"/>
                    <a:pt x="213" y="102"/>
                  </a:cubicBezTo>
                  <a:cubicBezTo>
                    <a:pt x="256" y="145"/>
                    <a:pt x="290" y="213"/>
                    <a:pt x="290" y="247"/>
                  </a:cubicBezTo>
                  <a:cubicBezTo>
                    <a:pt x="324" y="281"/>
                    <a:pt x="290" y="281"/>
                    <a:pt x="290" y="31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7" name="Google Shape;287;p32"/>
            <p:cNvSpPr/>
            <p:nvPr/>
          </p:nvSpPr>
          <p:spPr>
            <a:xfrm>
              <a:off x="474808" y="479844"/>
              <a:ext cx="465699" cy="158917"/>
            </a:xfrm>
            <a:custGeom>
              <a:avLst/>
              <a:gdLst/>
              <a:ahLst/>
              <a:cxnLst/>
              <a:rect l="l" t="t" r="r" b="b"/>
              <a:pathLst>
                <a:path w="13694" h="4673" extrusionOk="0">
                  <a:moveTo>
                    <a:pt x="13515" y="3645"/>
                  </a:moveTo>
                  <a:cubicBezTo>
                    <a:pt x="12063" y="4673"/>
                    <a:pt x="493" y="706"/>
                    <a:pt x="493" y="706"/>
                  </a:cubicBezTo>
                  <a:lnTo>
                    <a:pt x="0" y="1"/>
                  </a:lnTo>
                  <a:cubicBezTo>
                    <a:pt x="0" y="1"/>
                    <a:pt x="12955" y="986"/>
                    <a:pt x="13626" y="3220"/>
                  </a:cubicBezTo>
                  <a:cubicBezTo>
                    <a:pt x="13694" y="3433"/>
                    <a:pt x="13660" y="3569"/>
                    <a:pt x="13515" y="3645"/>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8" name="Google Shape;288;p32"/>
            <p:cNvSpPr/>
            <p:nvPr/>
          </p:nvSpPr>
          <p:spPr>
            <a:xfrm>
              <a:off x="619238" y="533882"/>
              <a:ext cx="15643" cy="9556"/>
            </a:xfrm>
            <a:custGeom>
              <a:avLst/>
              <a:gdLst/>
              <a:ahLst/>
              <a:cxnLst/>
              <a:rect l="l" t="t" r="r" b="b"/>
              <a:pathLst>
                <a:path w="460" h="281" extrusionOk="0">
                  <a:moveTo>
                    <a:pt x="425" y="281"/>
                  </a:moveTo>
                  <a:lnTo>
                    <a:pt x="349" y="281"/>
                  </a:lnTo>
                  <a:cubicBezTo>
                    <a:pt x="281" y="281"/>
                    <a:pt x="247" y="247"/>
                    <a:pt x="213" y="213"/>
                  </a:cubicBezTo>
                  <a:cubicBezTo>
                    <a:pt x="136" y="213"/>
                    <a:pt x="69" y="179"/>
                    <a:pt x="35" y="145"/>
                  </a:cubicBezTo>
                  <a:cubicBezTo>
                    <a:pt x="1" y="111"/>
                    <a:pt x="35" y="68"/>
                    <a:pt x="69" y="34"/>
                  </a:cubicBezTo>
                  <a:lnTo>
                    <a:pt x="69" y="34"/>
                  </a:lnTo>
                  <a:cubicBezTo>
                    <a:pt x="136" y="0"/>
                    <a:pt x="213" y="34"/>
                    <a:pt x="281" y="68"/>
                  </a:cubicBezTo>
                  <a:cubicBezTo>
                    <a:pt x="349" y="111"/>
                    <a:pt x="383" y="145"/>
                    <a:pt x="425" y="213"/>
                  </a:cubicBezTo>
                  <a:cubicBezTo>
                    <a:pt x="459" y="247"/>
                    <a:pt x="425" y="247"/>
                    <a:pt x="425" y="28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89" name="Google Shape;289;p32"/>
            <p:cNvSpPr/>
            <p:nvPr/>
          </p:nvSpPr>
          <p:spPr>
            <a:xfrm>
              <a:off x="617809" y="518272"/>
              <a:ext cx="19384" cy="8400"/>
            </a:xfrm>
            <a:custGeom>
              <a:avLst/>
              <a:gdLst/>
              <a:ahLst/>
              <a:cxnLst/>
              <a:rect l="l" t="t" r="r" b="b"/>
              <a:pathLst>
                <a:path w="570" h="247" extrusionOk="0">
                  <a:moveTo>
                    <a:pt x="569" y="247"/>
                  </a:moveTo>
                  <a:lnTo>
                    <a:pt x="501" y="247"/>
                  </a:lnTo>
                  <a:cubicBezTo>
                    <a:pt x="357" y="213"/>
                    <a:pt x="178" y="179"/>
                    <a:pt x="43" y="103"/>
                  </a:cubicBezTo>
                  <a:cubicBezTo>
                    <a:pt x="0" y="69"/>
                    <a:pt x="0" y="35"/>
                    <a:pt x="43" y="1"/>
                  </a:cubicBezTo>
                  <a:lnTo>
                    <a:pt x="77" y="1"/>
                  </a:lnTo>
                  <a:cubicBezTo>
                    <a:pt x="255" y="1"/>
                    <a:pt x="391" y="103"/>
                    <a:pt x="535" y="179"/>
                  </a:cubicBezTo>
                  <a:cubicBezTo>
                    <a:pt x="569" y="179"/>
                    <a:pt x="569" y="213"/>
                    <a:pt x="569" y="2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0" name="Google Shape;290;p32"/>
            <p:cNvSpPr/>
            <p:nvPr/>
          </p:nvSpPr>
          <p:spPr>
            <a:xfrm>
              <a:off x="652735" y="519429"/>
              <a:ext cx="22887" cy="9556"/>
            </a:xfrm>
            <a:custGeom>
              <a:avLst/>
              <a:gdLst/>
              <a:ahLst/>
              <a:cxnLst/>
              <a:rect l="l" t="t" r="r" b="b"/>
              <a:pathLst>
                <a:path w="673" h="281" extrusionOk="0">
                  <a:moveTo>
                    <a:pt x="638" y="281"/>
                  </a:moveTo>
                  <a:lnTo>
                    <a:pt x="604" y="281"/>
                  </a:lnTo>
                  <a:cubicBezTo>
                    <a:pt x="502" y="247"/>
                    <a:pt x="392" y="247"/>
                    <a:pt x="324" y="213"/>
                  </a:cubicBezTo>
                  <a:lnTo>
                    <a:pt x="213" y="213"/>
                  </a:lnTo>
                  <a:cubicBezTo>
                    <a:pt x="145" y="179"/>
                    <a:pt x="111" y="179"/>
                    <a:pt x="77" y="145"/>
                  </a:cubicBezTo>
                  <a:cubicBezTo>
                    <a:pt x="35" y="145"/>
                    <a:pt x="1" y="69"/>
                    <a:pt x="35" y="35"/>
                  </a:cubicBezTo>
                  <a:lnTo>
                    <a:pt x="77" y="35"/>
                  </a:lnTo>
                  <a:cubicBezTo>
                    <a:pt x="111" y="35"/>
                    <a:pt x="145" y="1"/>
                    <a:pt x="213" y="35"/>
                  </a:cubicBezTo>
                  <a:cubicBezTo>
                    <a:pt x="247" y="35"/>
                    <a:pt x="290" y="35"/>
                    <a:pt x="358" y="69"/>
                  </a:cubicBezTo>
                  <a:cubicBezTo>
                    <a:pt x="426" y="69"/>
                    <a:pt x="536" y="111"/>
                    <a:pt x="604" y="145"/>
                  </a:cubicBezTo>
                  <a:cubicBezTo>
                    <a:pt x="672" y="179"/>
                    <a:pt x="672" y="247"/>
                    <a:pt x="638" y="28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1" name="Google Shape;291;p32"/>
            <p:cNvSpPr/>
            <p:nvPr/>
          </p:nvSpPr>
          <p:spPr>
            <a:xfrm>
              <a:off x="650457" y="537623"/>
              <a:ext cx="17922" cy="9590"/>
            </a:xfrm>
            <a:custGeom>
              <a:avLst/>
              <a:gdLst/>
              <a:ahLst/>
              <a:cxnLst/>
              <a:rect l="l" t="t" r="r" b="b"/>
              <a:pathLst>
                <a:path w="527" h="282" extrusionOk="0">
                  <a:moveTo>
                    <a:pt x="493" y="281"/>
                  </a:moveTo>
                  <a:lnTo>
                    <a:pt x="459" y="281"/>
                  </a:lnTo>
                  <a:cubicBezTo>
                    <a:pt x="391" y="247"/>
                    <a:pt x="314" y="213"/>
                    <a:pt x="246" y="171"/>
                  </a:cubicBezTo>
                  <a:cubicBezTo>
                    <a:pt x="178" y="171"/>
                    <a:pt x="102" y="171"/>
                    <a:pt x="34" y="137"/>
                  </a:cubicBezTo>
                  <a:cubicBezTo>
                    <a:pt x="0" y="103"/>
                    <a:pt x="0" y="69"/>
                    <a:pt x="34" y="35"/>
                  </a:cubicBezTo>
                  <a:lnTo>
                    <a:pt x="68" y="35"/>
                  </a:lnTo>
                  <a:cubicBezTo>
                    <a:pt x="144" y="1"/>
                    <a:pt x="212" y="35"/>
                    <a:pt x="280" y="69"/>
                  </a:cubicBezTo>
                  <a:cubicBezTo>
                    <a:pt x="357" y="103"/>
                    <a:pt x="425" y="137"/>
                    <a:pt x="493" y="171"/>
                  </a:cubicBezTo>
                  <a:cubicBezTo>
                    <a:pt x="527" y="213"/>
                    <a:pt x="527" y="247"/>
                    <a:pt x="493" y="28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2" name="Google Shape;292;p32"/>
            <p:cNvSpPr/>
            <p:nvPr/>
          </p:nvSpPr>
          <p:spPr>
            <a:xfrm>
              <a:off x="681642" y="555545"/>
              <a:ext cx="9862" cy="8400"/>
            </a:xfrm>
            <a:custGeom>
              <a:avLst/>
              <a:gdLst/>
              <a:ahLst/>
              <a:cxnLst/>
              <a:rect l="l" t="t" r="r" b="b"/>
              <a:pathLst>
                <a:path w="290" h="247" extrusionOk="0">
                  <a:moveTo>
                    <a:pt x="247" y="247"/>
                  </a:moveTo>
                  <a:cubicBezTo>
                    <a:pt x="247" y="247"/>
                    <a:pt x="213" y="247"/>
                    <a:pt x="179" y="213"/>
                  </a:cubicBezTo>
                  <a:cubicBezTo>
                    <a:pt x="145" y="213"/>
                    <a:pt x="145" y="179"/>
                    <a:pt x="111" y="145"/>
                  </a:cubicBezTo>
                  <a:cubicBezTo>
                    <a:pt x="77" y="145"/>
                    <a:pt x="34" y="111"/>
                    <a:pt x="0" y="111"/>
                  </a:cubicBezTo>
                  <a:lnTo>
                    <a:pt x="0" y="34"/>
                  </a:lnTo>
                  <a:lnTo>
                    <a:pt x="34" y="0"/>
                  </a:lnTo>
                  <a:cubicBezTo>
                    <a:pt x="145" y="0"/>
                    <a:pt x="213" y="111"/>
                    <a:pt x="247" y="179"/>
                  </a:cubicBezTo>
                  <a:cubicBezTo>
                    <a:pt x="289" y="213"/>
                    <a:pt x="289" y="213"/>
                    <a:pt x="247" y="2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3" name="Google Shape;293;p32"/>
            <p:cNvSpPr/>
            <p:nvPr/>
          </p:nvSpPr>
          <p:spPr>
            <a:xfrm>
              <a:off x="680485" y="537623"/>
              <a:ext cx="18228" cy="9590"/>
            </a:xfrm>
            <a:custGeom>
              <a:avLst/>
              <a:gdLst/>
              <a:ahLst/>
              <a:cxnLst/>
              <a:rect l="l" t="t" r="r" b="b"/>
              <a:pathLst>
                <a:path w="536" h="282" extrusionOk="0">
                  <a:moveTo>
                    <a:pt x="493" y="281"/>
                  </a:moveTo>
                  <a:lnTo>
                    <a:pt x="459" y="281"/>
                  </a:lnTo>
                  <a:cubicBezTo>
                    <a:pt x="323" y="247"/>
                    <a:pt x="111" y="213"/>
                    <a:pt x="34" y="69"/>
                  </a:cubicBezTo>
                  <a:cubicBezTo>
                    <a:pt x="0" y="35"/>
                    <a:pt x="34" y="1"/>
                    <a:pt x="34" y="1"/>
                  </a:cubicBezTo>
                  <a:lnTo>
                    <a:pt x="68" y="1"/>
                  </a:lnTo>
                  <a:cubicBezTo>
                    <a:pt x="145" y="1"/>
                    <a:pt x="213" y="35"/>
                    <a:pt x="281" y="69"/>
                  </a:cubicBezTo>
                  <a:cubicBezTo>
                    <a:pt x="357" y="103"/>
                    <a:pt x="425" y="137"/>
                    <a:pt x="493" y="171"/>
                  </a:cubicBezTo>
                  <a:cubicBezTo>
                    <a:pt x="536" y="171"/>
                    <a:pt x="536" y="247"/>
                    <a:pt x="493" y="28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4" name="Google Shape;294;p32"/>
            <p:cNvSpPr/>
            <p:nvPr/>
          </p:nvSpPr>
          <p:spPr>
            <a:xfrm>
              <a:off x="697251" y="527794"/>
              <a:ext cx="23125" cy="8434"/>
            </a:xfrm>
            <a:custGeom>
              <a:avLst/>
              <a:gdLst/>
              <a:ahLst/>
              <a:cxnLst/>
              <a:rect l="l" t="t" r="r" b="b"/>
              <a:pathLst>
                <a:path w="680" h="248" extrusionOk="0">
                  <a:moveTo>
                    <a:pt x="637" y="247"/>
                  </a:moveTo>
                  <a:lnTo>
                    <a:pt x="603" y="247"/>
                  </a:lnTo>
                  <a:cubicBezTo>
                    <a:pt x="501" y="247"/>
                    <a:pt x="391" y="213"/>
                    <a:pt x="289" y="213"/>
                  </a:cubicBezTo>
                  <a:cubicBezTo>
                    <a:pt x="213" y="179"/>
                    <a:pt x="111" y="179"/>
                    <a:pt x="43" y="145"/>
                  </a:cubicBezTo>
                  <a:cubicBezTo>
                    <a:pt x="0" y="111"/>
                    <a:pt x="0" y="35"/>
                    <a:pt x="43" y="35"/>
                  </a:cubicBezTo>
                  <a:cubicBezTo>
                    <a:pt x="77" y="35"/>
                    <a:pt x="77" y="1"/>
                    <a:pt x="77" y="1"/>
                  </a:cubicBezTo>
                  <a:cubicBezTo>
                    <a:pt x="179" y="1"/>
                    <a:pt x="255" y="35"/>
                    <a:pt x="323" y="77"/>
                  </a:cubicBezTo>
                  <a:cubicBezTo>
                    <a:pt x="425" y="77"/>
                    <a:pt x="535" y="111"/>
                    <a:pt x="603" y="145"/>
                  </a:cubicBezTo>
                  <a:cubicBezTo>
                    <a:pt x="680" y="145"/>
                    <a:pt x="680" y="213"/>
                    <a:pt x="637" y="2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5" name="Google Shape;295;p32"/>
            <p:cNvSpPr/>
            <p:nvPr/>
          </p:nvSpPr>
          <p:spPr>
            <a:xfrm>
              <a:off x="810496" y="572310"/>
              <a:ext cx="14453" cy="8706"/>
            </a:xfrm>
            <a:custGeom>
              <a:avLst/>
              <a:gdLst/>
              <a:ahLst/>
              <a:cxnLst/>
              <a:rect l="l" t="t" r="r" b="b"/>
              <a:pathLst>
                <a:path w="425" h="256" extrusionOk="0">
                  <a:moveTo>
                    <a:pt x="391" y="213"/>
                  </a:moveTo>
                  <a:cubicBezTo>
                    <a:pt x="391" y="213"/>
                    <a:pt x="391" y="255"/>
                    <a:pt x="357" y="213"/>
                  </a:cubicBezTo>
                  <a:cubicBezTo>
                    <a:pt x="281" y="213"/>
                    <a:pt x="247" y="213"/>
                    <a:pt x="179" y="179"/>
                  </a:cubicBezTo>
                  <a:cubicBezTo>
                    <a:pt x="145" y="179"/>
                    <a:pt x="68" y="179"/>
                    <a:pt x="34" y="111"/>
                  </a:cubicBezTo>
                  <a:cubicBezTo>
                    <a:pt x="0" y="111"/>
                    <a:pt x="0" y="77"/>
                    <a:pt x="34" y="43"/>
                  </a:cubicBezTo>
                  <a:lnTo>
                    <a:pt x="68" y="43"/>
                  </a:lnTo>
                  <a:cubicBezTo>
                    <a:pt x="111" y="0"/>
                    <a:pt x="179" y="43"/>
                    <a:pt x="213" y="77"/>
                  </a:cubicBezTo>
                  <a:cubicBezTo>
                    <a:pt x="281" y="77"/>
                    <a:pt x="323" y="111"/>
                    <a:pt x="391" y="145"/>
                  </a:cubicBezTo>
                  <a:cubicBezTo>
                    <a:pt x="425" y="145"/>
                    <a:pt x="425" y="213"/>
                    <a:pt x="391"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6" name="Google Shape;296;p32"/>
            <p:cNvSpPr/>
            <p:nvPr/>
          </p:nvSpPr>
          <p:spPr>
            <a:xfrm>
              <a:off x="787677" y="552076"/>
              <a:ext cx="22853" cy="11869"/>
            </a:xfrm>
            <a:custGeom>
              <a:avLst/>
              <a:gdLst/>
              <a:ahLst/>
              <a:cxnLst/>
              <a:rect l="l" t="t" r="r" b="b"/>
              <a:pathLst>
                <a:path w="672" h="349" extrusionOk="0">
                  <a:moveTo>
                    <a:pt x="637" y="315"/>
                  </a:moveTo>
                  <a:cubicBezTo>
                    <a:pt x="637" y="315"/>
                    <a:pt x="637" y="349"/>
                    <a:pt x="603" y="315"/>
                  </a:cubicBezTo>
                  <a:cubicBezTo>
                    <a:pt x="527" y="315"/>
                    <a:pt x="425" y="281"/>
                    <a:pt x="314" y="247"/>
                  </a:cubicBezTo>
                  <a:cubicBezTo>
                    <a:pt x="212" y="247"/>
                    <a:pt x="102" y="213"/>
                    <a:pt x="34" y="170"/>
                  </a:cubicBezTo>
                  <a:cubicBezTo>
                    <a:pt x="0" y="136"/>
                    <a:pt x="0" y="102"/>
                    <a:pt x="34" y="69"/>
                  </a:cubicBezTo>
                  <a:lnTo>
                    <a:pt x="34" y="69"/>
                  </a:lnTo>
                  <a:cubicBezTo>
                    <a:pt x="246" y="1"/>
                    <a:pt x="493" y="136"/>
                    <a:pt x="637" y="247"/>
                  </a:cubicBezTo>
                  <a:cubicBezTo>
                    <a:pt x="671" y="281"/>
                    <a:pt x="671" y="315"/>
                    <a:pt x="637" y="31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7" name="Google Shape;297;p32"/>
            <p:cNvSpPr/>
            <p:nvPr/>
          </p:nvSpPr>
          <p:spPr>
            <a:xfrm>
              <a:off x="787677" y="537623"/>
              <a:ext cx="28906" cy="9590"/>
            </a:xfrm>
            <a:custGeom>
              <a:avLst/>
              <a:gdLst/>
              <a:ahLst/>
              <a:cxnLst/>
              <a:rect l="l" t="t" r="r" b="b"/>
              <a:pathLst>
                <a:path w="850" h="282" extrusionOk="0">
                  <a:moveTo>
                    <a:pt x="816" y="281"/>
                  </a:moveTo>
                  <a:lnTo>
                    <a:pt x="782" y="281"/>
                  </a:lnTo>
                  <a:cubicBezTo>
                    <a:pt x="569" y="281"/>
                    <a:pt x="246" y="281"/>
                    <a:pt x="34" y="137"/>
                  </a:cubicBezTo>
                  <a:cubicBezTo>
                    <a:pt x="0" y="103"/>
                    <a:pt x="34" y="69"/>
                    <a:pt x="34" y="35"/>
                  </a:cubicBezTo>
                  <a:lnTo>
                    <a:pt x="68" y="35"/>
                  </a:lnTo>
                  <a:cubicBezTo>
                    <a:pt x="212" y="1"/>
                    <a:pt x="314" y="69"/>
                    <a:pt x="425" y="69"/>
                  </a:cubicBezTo>
                  <a:cubicBezTo>
                    <a:pt x="569" y="103"/>
                    <a:pt x="671" y="137"/>
                    <a:pt x="816" y="171"/>
                  </a:cubicBezTo>
                  <a:cubicBezTo>
                    <a:pt x="850" y="213"/>
                    <a:pt x="850" y="247"/>
                    <a:pt x="816" y="28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8" name="Google Shape;298;p32"/>
            <p:cNvSpPr/>
            <p:nvPr/>
          </p:nvSpPr>
          <p:spPr>
            <a:xfrm>
              <a:off x="744317" y="526638"/>
              <a:ext cx="24009" cy="8434"/>
            </a:xfrm>
            <a:custGeom>
              <a:avLst/>
              <a:gdLst/>
              <a:ahLst/>
              <a:cxnLst/>
              <a:rect l="l" t="t" r="r" b="b"/>
              <a:pathLst>
                <a:path w="706" h="248" extrusionOk="0">
                  <a:moveTo>
                    <a:pt x="638" y="247"/>
                  </a:moveTo>
                  <a:lnTo>
                    <a:pt x="604" y="247"/>
                  </a:lnTo>
                  <a:cubicBezTo>
                    <a:pt x="494" y="247"/>
                    <a:pt x="426" y="213"/>
                    <a:pt x="315" y="213"/>
                  </a:cubicBezTo>
                  <a:lnTo>
                    <a:pt x="179" y="213"/>
                  </a:lnTo>
                  <a:cubicBezTo>
                    <a:pt x="145" y="179"/>
                    <a:pt x="103" y="213"/>
                    <a:pt x="35" y="179"/>
                  </a:cubicBezTo>
                  <a:cubicBezTo>
                    <a:pt x="1" y="179"/>
                    <a:pt x="1" y="111"/>
                    <a:pt x="35" y="111"/>
                  </a:cubicBezTo>
                  <a:lnTo>
                    <a:pt x="35" y="111"/>
                  </a:lnTo>
                  <a:cubicBezTo>
                    <a:pt x="213" y="1"/>
                    <a:pt x="460" y="35"/>
                    <a:pt x="638" y="111"/>
                  </a:cubicBezTo>
                  <a:cubicBezTo>
                    <a:pt x="706" y="111"/>
                    <a:pt x="706" y="213"/>
                    <a:pt x="638" y="2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99" name="Google Shape;299;p32"/>
            <p:cNvSpPr/>
            <p:nvPr/>
          </p:nvSpPr>
          <p:spPr>
            <a:xfrm>
              <a:off x="738264" y="554388"/>
              <a:ext cx="21697" cy="6087"/>
            </a:xfrm>
            <a:custGeom>
              <a:avLst/>
              <a:gdLst/>
              <a:ahLst/>
              <a:cxnLst/>
              <a:rect l="l" t="t" r="r" b="b"/>
              <a:pathLst>
                <a:path w="638" h="179" extrusionOk="0">
                  <a:moveTo>
                    <a:pt x="604" y="179"/>
                  </a:moveTo>
                  <a:lnTo>
                    <a:pt x="570" y="179"/>
                  </a:lnTo>
                  <a:lnTo>
                    <a:pt x="323" y="179"/>
                  </a:lnTo>
                  <a:cubicBezTo>
                    <a:pt x="247" y="179"/>
                    <a:pt x="145" y="179"/>
                    <a:pt x="68" y="145"/>
                  </a:cubicBezTo>
                  <a:cubicBezTo>
                    <a:pt x="34" y="145"/>
                    <a:pt x="0" y="68"/>
                    <a:pt x="34" y="34"/>
                  </a:cubicBezTo>
                  <a:lnTo>
                    <a:pt x="68" y="34"/>
                  </a:lnTo>
                  <a:cubicBezTo>
                    <a:pt x="145" y="1"/>
                    <a:pt x="247" y="1"/>
                    <a:pt x="323" y="1"/>
                  </a:cubicBezTo>
                  <a:cubicBezTo>
                    <a:pt x="425" y="34"/>
                    <a:pt x="493" y="68"/>
                    <a:pt x="604" y="102"/>
                  </a:cubicBezTo>
                  <a:cubicBezTo>
                    <a:pt x="638" y="102"/>
                    <a:pt x="638" y="179"/>
                    <a:pt x="604" y="17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00" name="Google Shape;300;p32"/>
            <p:cNvSpPr/>
            <p:nvPr/>
          </p:nvSpPr>
          <p:spPr>
            <a:xfrm>
              <a:off x="769449" y="568842"/>
              <a:ext cx="15950" cy="7244"/>
            </a:xfrm>
            <a:custGeom>
              <a:avLst/>
              <a:gdLst/>
              <a:ahLst/>
              <a:cxnLst/>
              <a:rect l="l" t="t" r="r" b="b"/>
              <a:pathLst>
                <a:path w="469" h="213" extrusionOk="0">
                  <a:moveTo>
                    <a:pt x="426" y="213"/>
                  </a:moveTo>
                  <a:lnTo>
                    <a:pt x="392" y="213"/>
                  </a:lnTo>
                  <a:cubicBezTo>
                    <a:pt x="324" y="213"/>
                    <a:pt x="256" y="179"/>
                    <a:pt x="213" y="179"/>
                  </a:cubicBezTo>
                  <a:lnTo>
                    <a:pt x="145" y="179"/>
                  </a:lnTo>
                  <a:cubicBezTo>
                    <a:pt x="111" y="145"/>
                    <a:pt x="77" y="145"/>
                    <a:pt x="43" y="145"/>
                  </a:cubicBezTo>
                  <a:cubicBezTo>
                    <a:pt x="1" y="102"/>
                    <a:pt x="1" y="34"/>
                    <a:pt x="43" y="34"/>
                  </a:cubicBezTo>
                  <a:lnTo>
                    <a:pt x="43" y="0"/>
                  </a:lnTo>
                  <a:lnTo>
                    <a:pt x="145" y="0"/>
                  </a:lnTo>
                  <a:cubicBezTo>
                    <a:pt x="179" y="0"/>
                    <a:pt x="213" y="0"/>
                    <a:pt x="256" y="34"/>
                  </a:cubicBezTo>
                  <a:cubicBezTo>
                    <a:pt x="324" y="34"/>
                    <a:pt x="392" y="68"/>
                    <a:pt x="426" y="102"/>
                  </a:cubicBezTo>
                  <a:cubicBezTo>
                    <a:pt x="468" y="145"/>
                    <a:pt x="468" y="179"/>
                    <a:pt x="426"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01" name="Google Shape;301;p32"/>
            <p:cNvSpPr/>
            <p:nvPr/>
          </p:nvSpPr>
          <p:spPr>
            <a:xfrm>
              <a:off x="699836" y="549491"/>
              <a:ext cx="19112" cy="10984"/>
            </a:xfrm>
            <a:custGeom>
              <a:avLst/>
              <a:gdLst/>
              <a:ahLst/>
              <a:cxnLst/>
              <a:rect l="l" t="t" r="r" b="b"/>
              <a:pathLst>
                <a:path w="562" h="323" extrusionOk="0">
                  <a:moveTo>
                    <a:pt x="493" y="289"/>
                  </a:moveTo>
                  <a:cubicBezTo>
                    <a:pt x="493" y="323"/>
                    <a:pt x="459" y="323"/>
                    <a:pt x="425" y="323"/>
                  </a:cubicBezTo>
                  <a:cubicBezTo>
                    <a:pt x="349" y="289"/>
                    <a:pt x="281" y="246"/>
                    <a:pt x="213" y="212"/>
                  </a:cubicBezTo>
                  <a:cubicBezTo>
                    <a:pt x="137" y="212"/>
                    <a:pt x="69" y="212"/>
                    <a:pt x="1" y="145"/>
                  </a:cubicBezTo>
                  <a:lnTo>
                    <a:pt x="1" y="77"/>
                  </a:lnTo>
                  <a:lnTo>
                    <a:pt x="35" y="77"/>
                  </a:lnTo>
                  <a:cubicBezTo>
                    <a:pt x="103" y="0"/>
                    <a:pt x="213" y="34"/>
                    <a:pt x="281" y="77"/>
                  </a:cubicBezTo>
                  <a:cubicBezTo>
                    <a:pt x="349" y="77"/>
                    <a:pt x="425" y="145"/>
                    <a:pt x="493" y="178"/>
                  </a:cubicBezTo>
                  <a:cubicBezTo>
                    <a:pt x="561" y="212"/>
                    <a:pt x="527" y="289"/>
                    <a:pt x="493" y="28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02" name="Google Shape;302;p32"/>
            <p:cNvSpPr/>
            <p:nvPr/>
          </p:nvSpPr>
          <p:spPr>
            <a:xfrm>
              <a:off x="486643" y="497766"/>
              <a:ext cx="451552" cy="292669"/>
            </a:xfrm>
            <a:custGeom>
              <a:avLst/>
              <a:gdLst/>
              <a:ahLst/>
              <a:cxnLst/>
              <a:rect l="l" t="t" r="r" b="b"/>
              <a:pathLst>
                <a:path w="13278" h="8606" extrusionOk="0">
                  <a:moveTo>
                    <a:pt x="12072" y="7366"/>
                  </a:moveTo>
                  <a:cubicBezTo>
                    <a:pt x="10339" y="8606"/>
                    <a:pt x="323" y="782"/>
                    <a:pt x="323" y="782"/>
                  </a:cubicBezTo>
                  <a:lnTo>
                    <a:pt x="0" y="1"/>
                  </a:lnTo>
                  <a:cubicBezTo>
                    <a:pt x="0" y="1"/>
                    <a:pt x="13278" y="5063"/>
                    <a:pt x="12250" y="7187"/>
                  </a:cubicBezTo>
                  <a:cubicBezTo>
                    <a:pt x="12216" y="7255"/>
                    <a:pt x="12140" y="7332"/>
                    <a:pt x="12072" y="736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03" name="Google Shape;303;p32"/>
            <p:cNvSpPr/>
            <p:nvPr/>
          </p:nvSpPr>
          <p:spPr>
            <a:xfrm>
              <a:off x="834471" y="725412"/>
              <a:ext cx="19384" cy="10712"/>
            </a:xfrm>
            <a:custGeom>
              <a:avLst/>
              <a:gdLst/>
              <a:ahLst/>
              <a:cxnLst/>
              <a:rect l="l" t="t" r="r" b="b"/>
              <a:pathLst>
                <a:path w="570" h="315" extrusionOk="0">
                  <a:moveTo>
                    <a:pt x="535" y="281"/>
                  </a:moveTo>
                  <a:cubicBezTo>
                    <a:pt x="535" y="281"/>
                    <a:pt x="535" y="315"/>
                    <a:pt x="501" y="281"/>
                  </a:cubicBezTo>
                  <a:lnTo>
                    <a:pt x="391" y="281"/>
                  </a:lnTo>
                  <a:lnTo>
                    <a:pt x="391" y="281"/>
                  </a:lnTo>
                  <a:lnTo>
                    <a:pt x="357" y="281"/>
                  </a:lnTo>
                  <a:cubicBezTo>
                    <a:pt x="323" y="281"/>
                    <a:pt x="289" y="247"/>
                    <a:pt x="255" y="247"/>
                  </a:cubicBezTo>
                  <a:cubicBezTo>
                    <a:pt x="179" y="213"/>
                    <a:pt x="111" y="213"/>
                    <a:pt x="43" y="136"/>
                  </a:cubicBezTo>
                  <a:cubicBezTo>
                    <a:pt x="0" y="102"/>
                    <a:pt x="43" y="68"/>
                    <a:pt x="77" y="34"/>
                  </a:cubicBezTo>
                  <a:lnTo>
                    <a:pt x="111" y="0"/>
                  </a:lnTo>
                  <a:cubicBezTo>
                    <a:pt x="179" y="0"/>
                    <a:pt x="255" y="34"/>
                    <a:pt x="323" y="68"/>
                  </a:cubicBezTo>
                  <a:cubicBezTo>
                    <a:pt x="391" y="102"/>
                    <a:pt x="467" y="136"/>
                    <a:pt x="535" y="170"/>
                  </a:cubicBezTo>
                  <a:cubicBezTo>
                    <a:pt x="569" y="213"/>
                    <a:pt x="569" y="281"/>
                    <a:pt x="535" y="28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04" name="Google Shape;304;p32"/>
            <p:cNvSpPr/>
            <p:nvPr/>
          </p:nvSpPr>
          <p:spPr>
            <a:xfrm>
              <a:off x="859875" y="730037"/>
              <a:ext cx="17956" cy="9862"/>
            </a:xfrm>
            <a:custGeom>
              <a:avLst/>
              <a:gdLst/>
              <a:ahLst/>
              <a:cxnLst/>
              <a:rect l="l" t="t" r="r" b="b"/>
              <a:pathLst>
                <a:path w="528" h="290" extrusionOk="0">
                  <a:moveTo>
                    <a:pt x="493" y="289"/>
                  </a:moveTo>
                  <a:lnTo>
                    <a:pt x="460" y="289"/>
                  </a:lnTo>
                  <a:cubicBezTo>
                    <a:pt x="315" y="247"/>
                    <a:pt x="179" y="213"/>
                    <a:pt x="35" y="111"/>
                  </a:cubicBezTo>
                  <a:cubicBezTo>
                    <a:pt x="1" y="111"/>
                    <a:pt x="1" y="77"/>
                    <a:pt x="35" y="34"/>
                  </a:cubicBezTo>
                  <a:lnTo>
                    <a:pt x="35" y="34"/>
                  </a:lnTo>
                  <a:cubicBezTo>
                    <a:pt x="213" y="0"/>
                    <a:pt x="392" y="77"/>
                    <a:pt x="493" y="179"/>
                  </a:cubicBezTo>
                  <a:cubicBezTo>
                    <a:pt x="527" y="213"/>
                    <a:pt x="527" y="247"/>
                    <a:pt x="493" y="28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05" name="Google Shape;305;p32"/>
            <p:cNvSpPr/>
            <p:nvPr/>
          </p:nvSpPr>
          <p:spPr>
            <a:xfrm>
              <a:off x="828690" y="704906"/>
              <a:ext cx="21697" cy="11869"/>
            </a:xfrm>
            <a:custGeom>
              <a:avLst/>
              <a:gdLst/>
              <a:ahLst/>
              <a:cxnLst/>
              <a:rect l="l" t="t" r="r" b="b"/>
              <a:pathLst>
                <a:path w="638" h="349" extrusionOk="0">
                  <a:moveTo>
                    <a:pt x="595" y="315"/>
                  </a:moveTo>
                  <a:cubicBezTo>
                    <a:pt x="595" y="315"/>
                    <a:pt x="561" y="349"/>
                    <a:pt x="561" y="315"/>
                  </a:cubicBezTo>
                  <a:cubicBezTo>
                    <a:pt x="459" y="281"/>
                    <a:pt x="383" y="281"/>
                    <a:pt x="281" y="247"/>
                  </a:cubicBezTo>
                  <a:cubicBezTo>
                    <a:pt x="213" y="213"/>
                    <a:pt x="102" y="213"/>
                    <a:pt x="34" y="179"/>
                  </a:cubicBezTo>
                  <a:cubicBezTo>
                    <a:pt x="0" y="136"/>
                    <a:pt x="0" y="68"/>
                    <a:pt x="34" y="34"/>
                  </a:cubicBezTo>
                  <a:lnTo>
                    <a:pt x="68" y="34"/>
                  </a:lnTo>
                  <a:cubicBezTo>
                    <a:pt x="170" y="0"/>
                    <a:pt x="247" y="68"/>
                    <a:pt x="315" y="102"/>
                  </a:cubicBezTo>
                  <a:cubicBezTo>
                    <a:pt x="425" y="136"/>
                    <a:pt x="493" y="179"/>
                    <a:pt x="595" y="213"/>
                  </a:cubicBezTo>
                  <a:cubicBezTo>
                    <a:pt x="637" y="247"/>
                    <a:pt x="637" y="315"/>
                    <a:pt x="595" y="31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06" name="Google Shape;306;p32"/>
            <p:cNvSpPr/>
            <p:nvPr/>
          </p:nvSpPr>
          <p:spPr>
            <a:xfrm>
              <a:off x="826071" y="683243"/>
              <a:ext cx="19418" cy="9556"/>
            </a:xfrm>
            <a:custGeom>
              <a:avLst/>
              <a:gdLst/>
              <a:ahLst/>
              <a:cxnLst/>
              <a:rect l="l" t="t" r="r" b="b"/>
              <a:pathLst>
                <a:path w="571" h="281" extrusionOk="0">
                  <a:moveTo>
                    <a:pt x="570" y="281"/>
                  </a:moveTo>
                  <a:lnTo>
                    <a:pt x="570" y="281"/>
                  </a:lnTo>
                  <a:cubicBezTo>
                    <a:pt x="460" y="281"/>
                    <a:pt x="392" y="247"/>
                    <a:pt x="324" y="213"/>
                  </a:cubicBezTo>
                  <a:cubicBezTo>
                    <a:pt x="247" y="213"/>
                    <a:pt x="145" y="213"/>
                    <a:pt x="77" y="136"/>
                  </a:cubicBezTo>
                  <a:cubicBezTo>
                    <a:pt x="1" y="102"/>
                    <a:pt x="35" y="68"/>
                    <a:pt x="77" y="34"/>
                  </a:cubicBezTo>
                  <a:lnTo>
                    <a:pt x="111" y="0"/>
                  </a:lnTo>
                  <a:cubicBezTo>
                    <a:pt x="179" y="0"/>
                    <a:pt x="290" y="68"/>
                    <a:pt x="358" y="102"/>
                  </a:cubicBezTo>
                  <a:cubicBezTo>
                    <a:pt x="460" y="136"/>
                    <a:pt x="536" y="179"/>
                    <a:pt x="570" y="28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07" name="Google Shape;307;p32"/>
            <p:cNvSpPr/>
            <p:nvPr/>
          </p:nvSpPr>
          <p:spPr>
            <a:xfrm>
              <a:off x="797199" y="702287"/>
              <a:ext cx="21697" cy="12175"/>
            </a:xfrm>
            <a:custGeom>
              <a:avLst/>
              <a:gdLst/>
              <a:ahLst/>
              <a:cxnLst/>
              <a:rect l="l" t="t" r="r" b="b"/>
              <a:pathLst>
                <a:path w="638" h="358" extrusionOk="0">
                  <a:moveTo>
                    <a:pt x="604" y="358"/>
                  </a:moveTo>
                  <a:lnTo>
                    <a:pt x="570" y="358"/>
                  </a:lnTo>
                  <a:cubicBezTo>
                    <a:pt x="459" y="324"/>
                    <a:pt x="357" y="290"/>
                    <a:pt x="247" y="256"/>
                  </a:cubicBezTo>
                  <a:cubicBezTo>
                    <a:pt x="179" y="213"/>
                    <a:pt x="77" y="179"/>
                    <a:pt x="34" y="111"/>
                  </a:cubicBezTo>
                  <a:cubicBezTo>
                    <a:pt x="0" y="77"/>
                    <a:pt x="0" y="43"/>
                    <a:pt x="34" y="1"/>
                  </a:cubicBezTo>
                  <a:lnTo>
                    <a:pt x="111" y="1"/>
                  </a:lnTo>
                  <a:cubicBezTo>
                    <a:pt x="179" y="1"/>
                    <a:pt x="289" y="77"/>
                    <a:pt x="357" y="111"/>
                  </a:cubicBezTo>
                  <a:cubicBezTo>
                    <a:pt x="459" y="145"/>
                    <a:pt x="536" y="213"/>
                    <a:pt x="604" y="290"/>
                  </a:cubicBezTo>
                  <a:cubicBezTo>
                    <a:pt x="638" y="290"/>
                    <a:pt x="638" y="324"/>
                    <a:pt x="604" y="35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08" name="Google Shape;308;p32"/>
            <p:cNvSpPr/>
            <p:nvPr/>
          </p:nvSpPr>
          <p:spPr>
            <a:xfrm>
              <a:off x="788833" y="677155"/>
              <a:ext cx="22853" cy="13331"/>
            </a:xfrm>
            <a:custGeom>
              <a:avLst/>
              <a:gdLst/>
              <a:ahLst/>
              <a:cxnLst/>
              <a:rect l="l" t="t" r="r" b="b"/>
              <a:pathLst>
                <a:path w="672" h="392" extrusionOk="0">
                  <a:moveTo>
                    <a:pt x="637" y="392"/>
                  </a:moveTo>
                  <a:lnTo>
                    <a:pt x="569" y="392"/>
                  </a:lnTo>
                  <a:cubicBezTo>
                    <a:pt x="493" y="358"/>
                    <a:pt x="391" y="281"/>
                    <a:pt x="280" y="247"/>
                  </a:cubicBezTo>
                  <a:cubicBezTo>
                    <a:pt x="212" y="213"/>
                    <a:pt x="110" y="179"/>
                    <a:pt x="34" y="103"/>
                  </a:cubicBezTo>
                  <a:cubicBezTo>
                    <a:pt x="0" y="69"/>
                    <a:pt x="0" y="35"/>
                    <a:pt x="34" y="1"/>
                  </a:cubicBezTo>
                  <a:lnTo>
                    <a:pt x="68" y="1"/>
                  </a:lnTo>
                  <a:cubicBezTo>
                    <a:pt x="280" y="1"/>
                    <a:pt x="535" y="145"/>
                    <a:pt x="637" y="315"/>
                  </a:cubicBezTo>
                  <a:cubicBezTo>
                    <a:pt x="671" y="315"/>
                    <a:pt x="671" y="358"/>
                    <a:pt x="637" y="39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09" name="Google Shape;309;p32"/>
            <p:cNvSpPr/>
            <p:nvPr/>
          </p:nvSpPr>
          <p:spPr>
            <a:xfrm>
              <a:off x="779277" y="653180"/>
              <a:ext cx="15643" cy="9590"/>
            </a:xfrm>
            <a:custGeom>
              <a:avLst/>
              <a:gdLst/>
              <a:ahLst/>
              <a:cxnLst/>
              <a:rect l="l" t="t" r="r" b="b"/>
              <a:pathLst>
                <a:path w="460" h="282" extrusionOk="0">
                  <a:moveTo>
                    <a:pt x="425" y="281"/>
                  </a:moveTo>
                  <a:lnTo>
                    <a:pt x="349" y="281"/>
                  </a:lnTo>
                  <a:cubicBezTo>
                    <a:pt x="315" y="281"/>
                    <a:pt x="247" y="247"/>
                    <a:pt x="179" y="247"/>
                  </a:cubicBezTo>
                  <a:cubicBezTo>
                    <a:pt x="137" y="213"/>
                    <a:pt x="69" y="213"/>
                    <a:pt x="1" y="171"/>
                  </a:cubicBezTo>
                  <a:cubicBezTo>
                    <a:pt x="1" y="103"/>
                    <a:pt x="1" y="69"/>
                    <a:pt x="35" y="35"/>
                  </a:cubicBezTo>
                  <a:lnTo>
                    <a:pt x="35" y="35"/>
                  </a:lnTo>
                  <a:cubicBezTo>
                    <a:pt x="103" y="1"/>
                    <a:pt x="179" y="35"/>
                    <a:pt x="247" y="69"/>
                  </a:cubicBezTo>
                  <a:cubicBezTo>
                    <a:pt x="315" y="69"/>
                    <a:pt x="391" y="103"/>
                    <a:pt x="425" y="171"/>
                  </a:cubicBezTo>
                  <a:cubicBezTo>
                    <a:pt x="459" y="213"/>
                    <a:pt x="459" y="247"/>
                    <a:pt x="425" y="28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0" name="Google Shape;310;p32"/>
            <p:cNvSpPr/>
            <p:nvPr/>
          </p:nvSpPr>
          <p:spPr>
            <a:xfrm>
              <a:off x="761083" y="669946"/>
              <a:ext cx="19384" cy="14487"/>
            </a:xfrm>
            <a:custGeom>
              <a:avLst/>
              <a:gdLst/>
              <a:ahLst/>
              <a:cxnLst/>
              <a:rect l="l" t="t" r="r" b="b"/>
              <a:pathLst>
                <a:path w="570" h="426" extrusionOk="0">
                  <a:moveTo>
                    <a:pt x="536" y="391"/>
                  </a:moveTo>
                  <a:cubicBezTo>
                    <a:pt x="536" y="425"/>
                    <a:pt x="502" y="425"/>
                    <a:pt x="459" y="391"/>
                  </a:cubicBezTo>
                  <a:cubicBezTo>
                    <a:pt x="425" y="357"/>
                    <a:pt x="357" y="315"/>
                    <a:pt x="289" y="281"/>
                  </a:cubicBezTo>
                  <a:cubicBezTo>
                    <a:pt x="213" y="247"/>
                    <a:pt x="111" y="247"/>
                    <a:pt x="35" y="213"/>
                  </a:cubicBezTo>
                  <a:cubicBezTo>
                    <a:pt x="1" y="179"/>
                    <a:pt x="1" y="102"/>
                    <a:pt x="35" y="68"/>
                  </a:cubicBezTo>
                  <a:lnTo>
                    <a:pt x="77" y="68"/>
                  </a:lnTo>
                  <a:cubicBezTo>
                    <a:pt x="247" y="0"/>
                    <a:pt x="459" y="145"/>
                    <a:pt x="570" y="315"/>
                  </a:cubicBezTo>
                  <a:cubicBezTo>
                    <a:pt x="570" y="357"/>
                    <a:pt x="570" y="391"/>
                    <a:pt x="536" y="39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1" name="Google Shape;311;p32"/>
            <p:cNvSpPr/>
            <p:nvPr/>
          </p:nvSpPr>
          <p:spPr>
            <a:xfrm>
              <a:off x="764824" y="692765"/>
              <a:ext cx="17956" cy="11018"/>
            </a:xfrm>
            <a:custGeom>
              <a:avLst/>
              <a:gdLst/>
              <a:ahLst/>
              <a:cxnLst/>
              <a:rect l="l" t="t" r="r" b="b"/>
              <a:pathLst>
                <a:path w="528" h="324" extrusionOk="0">
                  <a:moveTo>
                    <a:pt x="494" y="323"/>
                  </a:moveTo>
                  <a:lnTo>
                    <a:pt x="426" y="323"/>
                  </a:lnTo>
                  <a:cubicBezTo>
                    <a:pt x="349" y="281"/>
                    <a:pt x="281" y="247"/>
                    <a:pt x="247" y="213"/>
                  </a:cubicBezTo>
                  <a:cubicBezTo>
                    <a:pt x="179" y="179"/>
                    <a:pt x="103" y="179"/>
                    <a:pt x="35" y="145"/>
                  </a:cubicBezTo>
                  <a:cubicBezTo>
                    <a:pt x="1" y="111"/>
                    <a:pt x="1" y="68"/>
                    <a:pt x="35" y="35"/>
                  </a:cubicBezTo>
                  <a:lnTo>
                    <a:pt x="69" y="35"/>
                  </a:lnTo>
                  <a:cubicBezTo>
                    <a:pt x="137" y="1"/>
                    <a:pt x="213" y="68"/>
                    <a:pt x="281" y="68"/>
                  </a:cubicBezTo>
                  <a:cubicBezTo>
                    <a:pt x="349" y="111"/>
                    <a:pt x="426" y="179"/>
                    <a:pt x="494" y="213"/>
                  </a:cubicBezTo>
                  <a:cubicBezTo>
                    <a:pt x="528" y="247"/>
                    <a:pt x="528" y="281"/>
                    <a:pt x="494" y="32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2" name="Google Shape;312;p32"/>
            <p:cNvSpPr/>
            <p:nvPr/>
          </p:nvSpPr>
          <p:spPr>
            <a:xfrm>
              <a:off x="718914" y="651752"/>
              <a:ext cx="20541" cy="12175"/>
            </a:xfrm>
            <a:custGeom>
              <a:avLst/>
              <a:gdLst/>
              <a:ahLst/>
              <a:cxnLst/>
              <a:rect l="l" t="t" r="r" b="b"/>
              <a:pathLst>
                <a:path w="604" h="358" extrusionOk="0">
                  <a:moveTo>
                    <a:pt x="569" y="323"/>
                  </a:moveTo>
                  <a:cubicBezTo>
                    <a:pt x="569" y="357"/>
                    <a:pt x="535" y="357"/>
                    <a:pt x="535" y="323"/>
                  </a:cubicBezTo>
                  <a:cubicBezTo>
                    <a:pt x="425" y="323"/>
                    <a:pt x="357" y="289"/>
                    <a:pt x="289" y="255"/>
                  </a:cubicBezTo>
                  <a:cubicBezTo>
                    <a:pt x="213" y="213"/>
                    <a:pt x="111" y="213"/>
                    <a:pt x="43" y="179"/>
                  </a:cubicBezTo>
                  <a:cubicBezTo>
                    <a:pt x="0" y="145"/>
                    <a:pt x="0" y="77"/>
                    <a:pt x="43" y="43"/>
                  </a:cubicBezTo>
                  <a:lnTo>
                    <a:pt x="77" y="43"/>
                  </a:lnTo>
                  <a:cubicBezTo>
                    <a:pt x="255" y="0"/>
                    <a:pt x="468" y="111"/>
                    <a:pt x="603" y="255"/>
                  </a:cubicBezTo>
                  <a:cubicBezTo>
                    <a:pt x="603" y="289"/>
                    <a:pt x="603" y="323"/>
                    <a:pt x="569" y="32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3" name="Google Shape;313;p32"/>
            <p:cNvSpPr/>
            <p:nvPr/>
          </p:nvSpPr>
          <p:spPr>
            <a:xfrm>
              <a:off x="734795" y="638727"/>
              <a:ext cx="21697" cy="13059"/>
            </a:xfrm>
            <a:custGeom>
              <a:avLst/>
              <a:gdLst/>
              <a:ahLst/>
              <a:cxnLst/>
              <a:rect l="l" t="t" r="r" b="b"/>
              <a:pathLst>
                <a:path w="638" h="384" extrusionOk="0">
                  <a:moveTo>
                    <a:pt x="595" y="383"/>
                  </a:moveTo>
                  <a:lnTo>
                    <a:pt x="561" y="383"/>
                  </a:lnTo>
                  <a:cubicBezTo>
                    <a:pt x="459" y="349"/>
                    <a:pt x="349" y="315"/>
                    <a:pt x="281" y="281"/>
                  </a:cubicBezTo>
                  <a:cubicBezTo>
                    <a:pt x="170" y="247"/>
                    <a:pt x="68" y="171"/>
                    <a:pt x="34" y="103"/>
                  </a:cubicBezTo>
                  <a:cubicBezTo>
                    <a:pt x="1" y="69"/>
                    <a:pt x="1" y="35"/>
                    <a:pt x="34" y="35"/>
                  </a:cubicBezTo>
                  <a:lnTo>
                    <a:pt x="34" y="35"/>
                  </a:lnTo>
                  <a:cubicBezTo>
                    <a:pt x="136" y="1"/>
                    <a:pt x="247" y="35"/>
                    <a:pt x="349" y="69"/>
                  </a:cubicBezTo>
                  <a:cubicBezTo>
                    <a:pt x="425" y="137"/>
                    <a:pt x="561" y="213"/>
                    <a:pt x="595" y="281"/>
                  </a:cubicBezTo>
                  <a:cubicBezTo>
                    <a:pt x="638" y="315"/>
                    <a:pt x="595" y="349"/>
                    <a:pt x="595" y="38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4" name="Google Shape;314;p32"/>
            <p:cNvSpPr/>
            <p:nvPr/>
          </p:nvSpPr>
          <p:spPr>
            <a:xfrm>
              <a:off x="692626" y="621689"/>
              <a:ext cx="19078" cy="11018"/>
            </a:xfrm>
            <a:custGeom>
              <a:avLst/>
              <a:gdLst/>
              <a:ahLst/>
              <a:cxnLst/>
              <a:rect l="l" t="t" r="r" b="b"/>
              <a:pathLst>
                <a:path w="561" h="324" extrusionOk="0">
                  <a:moveTo>
                    <a:pt x="527" y="324"/>
                  </a:moveTo>
                  <a:lnTo>
                    <a:pt x="459" y="324"/>
                  </a:lnTo>
                  <a:cubicBezTo>
                    <a:pt x="391" y="290"/>
                    <a:pt x="315" y="247"/>
                    <a:pt x="247" y="213"/>
                  </a:cubicBezTo>
                  <a:cubicBezTo>
                    <a:pt x="179" y="213"/>
                    <a:pt x="102" y="179"/>
                    <a:pt x="34" y="145"/>
                  </a:cubicBezTo>
                  <a:cubicBezTo>
                    <a:pt x="0" y="111"/>
                    <a:pt x="0" y="35"/>
                    <a:pt x="34" y="1"/>
                  </a:cubicBezTo>
                  <a:lnTo>
                    <a:pt x="68" y="1"/>
                  </a:lnTo>
                  <a:cubicBezTo>
                    <a:pt x="247" y="1"/>
                    <a:pt x="425" y="145"/>
                    <a:pt x="527" y="213"/>
                  </a:cubicBezTo>
                  <a:cubicBezTo>
                    <a:pt x="561" y="247"/>
                    <a:pt x="561" y="290"/>
                    <a:pt x="527" y="32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5" name="Google Shape;315;p32"/>
            <p:cNvSpPr/>
            <p:nvPr/>
          </p:nvSpPr>
          <p:spPr>
            <a:xfrm>
              <a:off x="732211" y="621689"/>
              <a:ext cx="20541" cy="12175"/>
            </a:xfrm>
            <a:custGeom>
              <a:avLst/>
              <a:gdLst/>
              <a:ahLst/>
              <a:cxnLst/>
              <a:rect l="l" t="t" r="r" b="b"/>
              <a:pathLst>
                <a:path w="604" h="358" extrusionOk="0">
                  <a:moveTo>
                    <a:pt x="569" y="358"/>
                  </a:moveTo>
                  <a:lnTo>
                    <a:pt x="535" y="358"/>
                  </a:lnTo>
                  <a:cubicBezTo>
                    <a:pt x="459" y="324"/>
                    <a:pt x="357" y="290"/>
                    <a:pt x="289" y="247"/>
                  </a:cubicBezTo>
                  <a:cubicBezTo>
                    <a:pt x="212" y="213"/>
                    <a:pt x="110" y="213"/>
                    <a:pt x="34" y="179"/>
                  </a:cubicBezTo>
                  <a:cubicBezTo>
                    <a:pt x="0" y="145"/>
                    <a:pt x="0" y="77"/>
                    <a:pt x="34" y="35"/>
                  </a:cubicBezTo>
                  <a:lnTo>
                    <a:pt x="77" y="35"/>
                  </a:lnTo>
                  <a:cubicBezTo>
                    <a:pt x="178" y="1"/>
                    <a:pt x="246" y="35"/>
                    <a:pt x="357" y="111"/>
                  </a:cubicBezTo>
                  <a:cubicBezTo>
                    <a:pt x="425" y="145"/>
                    <a:pt x="501" y="213"/>
                    <a:pt x="569" y="247"/>
                  </a:cubicBezTo>
                  <a:cubicBezTo>
                    <a:pt x="603" y="290"/>
                    <a:pt x="603" y="324"/>
                    <a:pt x="569" y="35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6" name="Google Shape;316;p32"/>
            <p:cNvSpPr/>
            <p:nvPr/>
          </p:nvSpPr>
          <p:spPr>
            <a:xfrm>
              <a:off x="670963" y="588192"/>
              <a:ext cx="21697" cy="13025"/>
            </a:xfrm>
            <a:custGeom>
              <a:avLst/>
              <a:gdLst/>
              <a:ahLst/>
              <a:cxnLst/>
              <a:rect l="l" t="t" r="r" b="b"/>
              <a:pathLst>
                <a:path w="638" h="383" extrusionOk="0">
                  <a:moveTo>
                    <a:pt x="603" y="383"/>
                  </a:moveTo>
                  <a:lnTo>
                    <a:pt x="561" y="383"/>
                  </a:lnTo>
                  <a:cubicBezTo>
                    <a:pt x="493" y="315"/>
                    <a:pt x="391" y="281"/>
                    <a:pt x="280" y="281"/>
                  </a:cubicBezTo>
                  <a:cubicBezTo>
                    <a:pt x="213" y="247"/>
                    <a:pt x="102" y="247"/>
                    <a:pt x="34" y="170"/>
                  </a:cubicBezTo>
                  <a:cubicBezTo>
                    <a:pt x="0" y="136"/>
                    <a:pt x="0" y="102"/>
                    <a:pt x="34" y="68"/>
                  </a:cubicBezTo>
                  <a:lnTo>
                    <a:pt x="34" y="68"/>
                  </a:lnTo>
                  <a:cubicBezTo>
                    <a:pt x="247" y="0"/>
                    <a:pt x="459" y="170"/>
                    <a:pt x="637" y="281"/>
                  </a:cubicBezTo>
                  <a:cubicBezTo>
                    <a:pt x="637" y="315"/>
                    <a:pt x="637" y="349"/>
                    <a:pt x="603" y="38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7" name="Google Shape;317;p32"/>
            <p:cNvSpPr/>
            <p:nvPr/>
          </p:nvSpPr>
          <p:spPr>
            <a:xfrm>
              <a:off x="632229" y="585573"/>
              <a:ext cx="18262" cy="11018"/>
            </a:xfrm>
            <a:custGeom>
              <a:avLst/>
              <a:gdLst/>
              <a:ahLst/>
              <a:cxnLst/>
              <a:rect l="l" t="t" r="r" b="b"/>
              <a:pathLst>
                <a:path w="537" h="324" extrusionOk="0">
                  <a:moveTo>
                    <a:pt x="502" y="290"/>
                  </a:moveTo>
                  <a:lnTo>
                    <a:pt x="468" y="324"/>
                  </a:lnTo>
                  <a:cubicBezTo>
                    <a:pt x="392" y="290"/>
                    <a:pt x="324" y="247"/>
                    <a:pt x="256" y="213"/>
                  </a:cubicBezTo>
                  <a:cubicBezTo>
                    <a:pt x="179" y="213"/>
                    <a:pt x="77" y="179"/>
                    <a:pt x="43" y="145"/>
                  </a:cubicBezTo>
                  <a:cubicBezTo>
                    <a:pt x="1" y="111"/>
                    <a:pt x="1" y="77"/>
                    <a:pt x="43" y="77"/>
                  </a:cubicBezTo>
                  <a:lnTo>
                    <a:pt x="43" y="77"/>
                  </a:lnTo>
                  <a:cubicBezTo>
                    <a:pt x="213" y="1"/>
                    <a:pt x="392" y="145"/>
                    <a:pt x="502" y="213"/>
                  </a:cubicBezTo>
                  <a:cubicBezTo>
                    <a:pt x="536" y="247"/>
                    <a:pt x="536" y="290"/>
                    <a:pt x="502" y="29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8" name="Google Shape;318;p32"/>
            <p:cNvSpPr/>
            <p:nvPr/>
          </p:nvSpPr>
          <p:spPr>
            <a:xfrm>
              <a:off x="664876" y="615636"/>
              <a:ext cx="20541" cy="12175"/>
            </a:xfrm>
            <a:custGeom>
              <a:avLst/>
              <a:gdLst/>
              <a:ahLst/>
              <a:cxnLst/>
              <a:rect l="l" t="t" r="r" b="b"/>
              <a:pathLst>
                <a:path w="604" h="358" extrusionOk="0">
                  <a:moveTo>
                    <a:pt x="570" y="323"/>
                  </a:moveTo>
                  <a:cubicBezTo>
                    <a:pt x="570" y="323"/>
                    <a:pt x="527" y="357"/>
                    <a:pt x="493" y="323"/>
                  </a:cubicBezTo>
                  <a:cubicBezTo>
                    <a:pt x="426" y="289"/>
                    <a:pt x="358" y="289"/>
                    <a:pt x="281" y="255"/>
                  </a:cubicBezTo>
                  <a:cubicBezTo>
                    <a:pt x="213" y="213"/>
                    <a:pt x="103" y="213"/>
                    <a:pt x="35" y="179"/>
                  </a:cubicBezTo>
                  <a:cubicBezTo>
                    <a:pt x="1" y="145"/>
                    <a:pt x="1" y="77"/>
                    <a:pt x="69" y="43"/>
                  </a:cubicBezTo>
                  <a:lnTo>
                    <a:pt x="69" y="43"/>
                  </a:lnTo>
                  <a:cubicBezTo>
                    <a:pt x="179" y="0"/>
                    <a:pt x="247" y="43"/>
                    <a:pt x="358" y="77"/>
                  </a:cubicBezTo>
                  <a:cubicBezTo>
                    <a:pt x="426" y="111"/>
                    <a:pt x="493" y="179"/>
                    <a:pt x="570" y="213"/>
                  </a:cubicBezTo>
                  <a:cubicBezTo>
                    <a:pt x="604" y="255"/>
                    <a:pt x="604" y="323"/>
                    <a:pt x="570" y="32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19" name="Google Shape;319;p32"/>
            <p:cNvSpPr/>
            <p:nvPr/>
          </p:nvSpPr>
          <p:spPr>
            <a:xfrm>
              <a:off x="674432" y="637299"/>
              <a:ext cx="22853" cy="12175"/>
            </a:xfrm>
            <a:custGeom>
              <a:avLst/>
              <a:gdLst/>
              <a:ahLst/>
              <a:cxnLst/>
              <a:rect l="l" t="t" r="r" b="b"/>
              <a:pathLst>
                <a:path w="672" h="358" extrusionOk="0">
                  <a:moveTo>
                    <a:pt x="637" y="323"/>
                  </a:moveTo>
                  <a:cubicBezTo>
                    <a:pt x="603" y="323"/>
                    <a:pt x="603" y="357"/>
                    <a:pt x="569" y="323"/>
                  </a:cubicBezTo>
                  <a:cubicBezTo>
                    <a:pt x="459" y="289"/>
                    <a:pt x="357" y="289"/>
                    <a:pt x="246" y="255"/>
                  </a:cubicBezTo>
                  <a:cubicBezTo>
                    <a:pt x="178" y="213"/>
                    <a:pt x="111" y="145"/>
                    <a:pt x="34" y="77"/>
                  </a:cubicBezTo>
                  <a:cubicBezTo>
                    <a:pt x="0" y="77"/>
                    <a:pt x="0" y="43"/>
                    <a:pt x="34" y="1"/>
                  </a:cubicBezTo>
                  <a:lnTo>
                    <a:pt x="77" y="1"/>
                  </a:lnTo>
                  <a:cubicBezTo>
                    <a:pt x="145" y="1"/>
                    <a:pt x="246" y="43"/>
                    <a:pt x="323" y="77"/>
                  </a:cubicBezTo>
                  <a:cubicBezTo>
                    <a:pt x="425" y="111"/>
                    <a:pt x="535" y="179"/>
                    <a:pt x="603" y="213"/>
                  </a:cubicBezTo>
                  <a:cubicBezTo>
                    <a:pt x="671" y="255"/>
                    <a:pt x="637" y="289"/>
                    <a:pt x="637" y="32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0" name="Google Shape;320;p32"/>
            <p:cNvSpPr/>
            <p:nvPr/>
          </p:nvSpPr>
          <p:spPr>
            <a:xfrm>
              <a:off x="593834" y="579520"/>
              <a:ext cx="15609" cy="13331"/>
            </a:xfrm>
            <a:custGeom>
              <a:avLst/>
              <a:gdLst/>
              <a:ahLst/>
              <a:cxnLst/>
              <a:rect l="l" t="t" r="r" b="b"/>
              <a:pathLst>
                <a:path w="459" h="392" extrusionOk="0">
                  <a:moveTo>
                    <a:pt x="425" y="391"/>
                  </a:moveTo>
                  <a:lnTo>
                    <a:pt x="357" y="391"/>
                  </a:lnTo>
                  <a:cubicBezTo>
                    <a:pt x="323" y="357"/>
                    <a:pt x="280" y="323"/>
                    <a:pt x="246" y="323"/>
                  </a:cubicBezTo>
                  <a:cubicBezTo>
                    <a:pt x="212" y="289"/>
                    <a:pt x="178" y="255"/>
                    <a:pt x="144" y="255"/>
                  </a:cubicBezTo>
                  <a:cubicBezTo>
                    <a:pt x="68" y="213"/>
                    <a:pt x="0" y="145"/>
                    <a:pt x="34" y="77"/>
                  </a:cubicBezTo>
                  <a:lnTo>
                    <a:pt x="68" y="77"/>
                  </a:lnTo>
                  <a:cubicBezTo>
                    <a:pt x="144" y="1"/>
                    <a:pt x="246" y="43"/>
                    <a:pt x="323" y="111"/>
                  </a:cubicBezTo>
                  <a:cubicBezTo>
                    <a:pt x="391" y="145"/>
                    <a:pt x="459" y="255"/>
                    <a:pt x="459" y="323"/>
                  </a:cubicBezTo>
                  <a:cubicBezTo>
                    <a:pt x="425" y="357"/>
                    <a:pt x="425" y="357"/>
                    <a:pt x="425" y="39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1" name="Google Shape;321;p32"/>
            <p:cNvSpPr/>
            <p:nvPr/>
          </p:nvSpPr>
          <p:spPr>
            <a:xfrm>
              <a:off x="603356" y="562754"/>
              <a:ext cx="21697" cy="14487"/>
            </a:xfrm>
            <a:custGeom>
              <a:avLst/>
              <a:gdLst/>
              <a:ahLst/>
              <a:cxnLst/>
              <a:rect l="l" t="t" r="r" b="b"/>
              <a:pathLst>
                <a:path w="638" h="426" extrusionOk="0">
                  <a:moveTo>
                    <a:pt x="603" y="392"/>
                  </a:moveTo>
                  <a:cubicBezTo>
                    <a:pt x="570" y="426"/>
                    <a:pt x="536" y="426"/>
                    <a:pt x="536" y="392"/>
                  </a:cubicBezTo>
                  <a:cubicBezTo>
                    <a:pt x="425" y="358"/>
                    <a:pt x="357" y="281"/>
                    <a:pt x="255" y="247"/>
                  </a:cubicBezTo>
                  <a:cubicBezTo>
                    <a:pt x="179" y="213"/>
                    <a:pt x="77" y="179"/>
                    <a:pt x="43" y="111"/>
                  </a:cubicBezTo>
                  <a:cubicBezTo>
                    <a:pt x="0" y="69"/>
                    <a:pt x="0" y="35"/>
                    <a:pt x="43" y="35"/>
                  </a:cubicBezTo>
                  <a:lnTo>
                    <a:pt x="43" y="35"/>
                  </a:lnTo>
                  <a:cubicBezTo>
                    <a:pt x="145" y="1"/>
                    <a:pt x="255" y="69"/>
                    <a:pt x="357" y="111"/>
                  </a:cubicBezTo>
                  <a:cubicBezTo>
                    <a:pt x="425" y="179"/>
                    <a:pt x="536" y="247"/>
                    <a:pt x="603" y="324"/>
                  </a:cubicBezTo>
                  <a:cubicBezTo>
                    <a:pt x="637" y="358"/>
                    <a:pt x="603" y="392"/>
                    <a:pt x="603" y="39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2" name="Google Shape;322;p32"/>
            <p:cNvSpPr/>
            <p:nvPr/>
          </p:nvSpPr>
          <p:spPr>
            <a:xfrm>
              <a:off x="492696" y="518272"/>
              <a:ext cx="203433" cy="474405"/>
            </a:xfrm>
            <a:custGeom>
              <a:avLst/>
              <a:gdLst/>
              <a:ahLst/>
              <a:cxnLst/>
              <a:rect l="l" t="t" r="r" b="b"/>
              <a:pathLst>
                <a:path w="5982" h="13950" extrusionOk="0">
                  <a:moveTo>
                    <a:pt x="4104" y="12955"/>
                  </a:moveTo>
                  <a:cubicBezTo>
                    <a:pt x="4070" y="12989"/>
                    <a:pt x="4002" y="13023"/>
                    <a:pt x="3968" y="13023"/>
                  </a:cubicBezTo>
                  <a:cubicBezTo>
                    <a:pt x="1700" y="13949"/>
                    <a:pt x="1" y="3008"/>
                    <a:pt x="358" y="1"/>
                  </a:cubicBezTo>
                  <a:cubicBezTo>
                    <a:pt x="358" y="1"/>
                    <a:pt x="5981" y="11613"/>
                    <a:pt x="4104" y="1295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23" name="Google Shape;323;p32"/>
            <p:cNvSpPr/>
            <p:nvPr/>
          </p:nvSpPr>
          <p:spPr>
            <a:xfrm>
              <a:off x="514359" y="632674"/>
              <a:ext cx="9590" cy="20541"/>
            </a:xfrm>
            <a:custGeom>
              <a:avLst/>
              <a:gdLst/>
              <a:ahLst/>
              <a:cxnLst/>
              <a:rect l="l" t="t" r="r" b="b"/>
              <a:pathLst>
                <a:path w="282" h="604" extrusionOk="0">
                  <a:moveTo>
                    <a:pt x="281" y="604"/>
                  </a:moveTo>
                  <a:lnTo>
                    <a:pt x="213" y="604"/>
                  </a:lnTo>
                  <a:cubicBezTo>
                    <a:pt x="179" y="493"/>
                    <a:pt x="145" y="425"/>
                    <a:pt x="111" y="349"/>
                  </a:cubicBezTo>
                  <a:cubicBezTo>
                    <a:pt x="69" y="247"/>
                    <a:pt x="1" y="179"/>
                    <a:pt x="35" y="69"/>
                  </a:cubicBezTo>
                  <a:cubicBezTo>
                    <a:pt x="35" y="35"/>
                    <a:pt x="35" y="35"/>
                    <a:pt x="69" y="35"/>
                  </a:cubicBezTo>
                  <a:cubicBezTo>
                    <a:pt x="111" y="1"/>
                    <a:pt x="145" y="1"/>
                    <a:pt x="179" y="35"/>
                  </a:cubicBezTo>
                  <a:cubicBezTo>
                    <a:pt x="247" y="103"/>
                    <a:pt x="247" y="213"/>
                    <a:pt x="281" y="315"/>
                  </a:cubicBezTo>
                  <a:lnTo>
                    <a:pt x="281" y="56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4" name="Google Shape;324;p32"/>
            <p:cNvSpPr/>
            <p:nvPr/>
          </p:nvSpPr>
          <p:spPr>
            <a:xfrm>
              <a:off x="533743" y="634986"/>
              <a:ext cx="8400" cy="16800"/>
            </a:xfrm>
            <a:custGeom>
              <a:avLst/>
              <a:gdLst/>
              <a:ahLst/>
              <a:cxnLst/>
              <a:rect l="l" t="t" r="r" b="b"/>
              <a:pathLst>
                <a:path w="247" h="494" extrusionOk="0">
                  <a:moveTo>
                    <a:pt x="246" y="459"/>
                  </a:moveTo>
                  <a:cubicBezTo>
                    <a:pt x="212" y="493"/>
                    <a:pt x="136" y="493"/>
                    <a:pt x="136" y="459"/>
                  </a:cubicBezTo>
                  <a:cubicBezTo>
                    <a:pt x="102" y="357"/>
                    <a:pt x="68" y="281"/>
                    <a:pt x="68" y="213"/>
                  </a:cubicBezTo>
                  <a:cubicBezTo>
                    <a:pt x="34" y="145"/>
                    <a:pt x="0" y="69"/>
                    <a:pt x="68" y="1"/>
                  </a:cubicBezTo>
                  <a:lnTo>
                    <a:pt x="68" y="1"/>
                  </a:lnTo>
                  <a:lnTo>
                    <a:pt x="136" y="1"/>
                  </a:lnTo>
                  <a:cubicBezTo>
                    <a:pt x="212" y="35"/>
                    <a:pt x="212" y="111"/>
                    <a:pt x="246" y="179"/>
                  </a:cubicBezTo>
                  <a:lnTo>
                    <a:pt x="246" y="425"/>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5" name="Google Shape;325;p32"/>
            <p:cNvSpPr/>
            <p:nvPr/>
          </p:nvSpPr>
          <p:spPr>
            <a:xfrm>
              <a:off x="555406" y="657805"/>
              <a:ext cx="7244" cy="15643"/>
            </a:xfrm>
            <a:custGeom>
              <a:avLst/>
              <a:gdLst/>
              <a:ahLst/>
              <a:cxnLst/>
              <a:rect l="l" t="t" r="r" b="b"/>
              <a:pathLst>
                <a:path w="213" h="460" extrusionOk="0">
                  <a:moveTo>
                    <a:pt x="179" y="459"/>
                  </a:moveTo>
                  <a:cubicBezTo>
                    <a:pt x="136" y="459"/>
                    <a:pt x="102" y="459"/>
                    <a:pt x="102" y="425"/>
                  </a:cubicBezTo>
                  <a:cubicBezTo>
                    <a:pt x="68" y="357"/>
                    <a:pt x="34" y="323"/>
                    <a:pt x="34" y="247"/>
                  </a:cubicBezTo>
                  <a:cubicBezTo>
                    <a:pt x="34" y="213"/>
                    <a:pt x="0" y="179"/>
                    <a:pt x="0" y="145"/>
                  </a:cubicBezTo>
                  <a:lnTo>
                    <a:pt x="0" y="77"/>
                  </a:lnTo>
                  <a:cubicBezTo>
                    <a:pt x="0" y="35"/>
                    <a:pt x="34" y="35"/>
                    <a:pt x="34" y="35"/>
                  </a:cubicBezTo>
                  <a:cubicBezTo>
                    <a:pt x="68" y="1"/>
                    <a:pt x="102" y="35"/>
                    <a:pt x="102" y="77"/>
                  </a:cubicBezTo>
                  <a:cubicBezTo>
                    <a:pt x="136" y="111"/>
                    <a:pt x="136" y="111"/>
                    <a:pt x="136" y="145"/>
                  </a:cubicBezTo>
                  <a:lnTo>
                    <a:pt x="136" y="213"/>
                  </a:lnTo>
                  <a:cubicBezTo>
                    <a:pt x="179" y="289"/>
                    <a:pt x="179" y="357"/>
                    <a:pt x="179" y="391"/>
                  </a:cubicBezTo>
                  <a:cubicBezTo>
                    <a:pt x="213" y="425"/>
                    <a:pt x="179" y="459"/>
                    <a:pt x="179" y="45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6" name="Google Shape;326;p32"/>
            <p:cNvSpPr/>
            <p:nvPr/>
          </p:nvSpPr>
          <p:spPr>
            <a:xfrm>
              <a:off x="533743" y="674843"/>
              <a:ext cx="10712" cy="19112"/>
            </a:xfrm>
            <a:custGeom>
              <a:avLst/>
              <a:gdLst/>
              <a:ahLst/>
              <a:cxnLst/>
              <a:rect l="l" t="t" r="r" b="b"/>
              <a:pathLst>
                <a:path w="315" h="562" extrusionOk="0">
                  <a:moveTo>
                    <a:pt x="314" y="528"/>
                  </a:moveTo>
                  <a:cubicBezTo>
                    <a:pt x="280" y="562"/>
                    <a:pt x="246" y="562"/>
                    <a:pt x="212" y="528"/>
                  </a:cubicBezTo>
                  <a:cubicBezTo>
                    <a:pt x="136" y="383"/>
                    <a:pt x="0" y="213"/>
                    <a:pt x="34" y="69"/>
                  </a:cubicBezTo>
                  <a:lnTo>
                    <a:pt x="34" y="1"/>
                  </a:lnTo>
                  <a:cubicBezTo>
                    <a:pt x="68" y="1"/>
                    <a:pt x="102" y="1"/>
                    <a:pt x="136" y="35"/>
                  </a:cubicBezTo>
                  <a:cubicBezTo>
                    <a:pt x="178" y="103"/>
                    <a:pt x="212" y="171"/>
                    <a:pt x="246" y="247"/>
                  </a:cubicBezTo>
                  <a:cubicBezTo>
                    <a:pt x="246" y="315"/>
                    <a:pt x="280" y="383"/>
                    <a:pt x="314" y="46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7" name="Google Shape;327;p32"/>
            <p:cNvSpPr/>
            <p:nvPr/>
          </p:nvSpPr>
          <p:spPr>
            <a:xfrm>
              <a:off x="533743" y="722793"/>
              <a:ext cx="9556" cy="14487"/>
            </a:xfrm>
            <a:custGeom>
              <a:avLst/>
              <a:gdLst/>
              <a:ahLst/>
              <a:cxnLst/>
              <a:rect l="l" t="t" r="r" b="b"/>
              <a:pathLst>
                <a:path w="281" h="426" extrusionOk="0">
                  <a:moveTo>
                    <a:pt x="280" y="426"/>
                  </a:moveTo>
                  <a:lnTo>
                    <a:pt x="212" y="426"/>
                  </a:lnTo>
                  <a:cubicBezTo>
                    <a:pt x="136" y="392"/>
                    <a:pt x="136" y="324"/>
                    <a:pt x="102" y="247"/>
                  </a:cubicBezTo>
                  <a:cubicBezTo>
                    <a:pt x="68" y="213"/>
                    <a:pt x="0" y="145"/>
                    <a:pt x="34" y="77"/>
                  </a:cubicBezTo>
                  <a:cubicBezTo>
                    <a:pt x="34" y="35"/>
                    <a:pt x="34" y="1"/>
                    <a:pt x="68" y="1"/>
                  </a:cubicBezTo>
                  <a:lnTo>
                    <a:pt x="178" y="1"/>
                  </a:lnTo>
                  <a:cubicBezTo>
                    <a:pt x="212" y="35"/>
                    <a:pt x="246" y="145"/>
                    <a:pt x="246" y="213"/>
                  </a:cubicBezTo>
                  <a:cubicBezTo>
                    <a:pt x="280" y="247"/>
                    <a:pt x="280" y="324"/>
                    <a:pt x="280" y="39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a:off x="551631" y="719359"/>
              <a:ext cx="11018" cy="21697"/>
            </a:xfrm>
            <a:custGeom>
              <a:avLst/>
              <a:gdLst/>
              <a:ahLst/>
              <a:cxnLst/>
              <a:rect l="l" t="t" r="r" b="b"/>
              <a:pathLst>
                <a:path w="324" h="638" extrusionOk="0">
                  <a:moveTo>
                    <a:pt x="290" y="603"/>
                  </a:moveTo>
                  <a:cubicBezTo>
                    <a:pt x="247" y="637"/>
                    <a:pt x="179" y="603"/>
                    <a:pt x="145" y="561"/>
                  </a:cubicBezTo>
                  <a:cubicBezTo>
                    <a:pt x="111" y="459"/>
                    <a:pt x="77" y="391"/>
                    <a:pt x="77" y="280"/>
                  </a:cubicBezTo>
                  <a:cubicBezTo>
                    <a:pt x="35" y="212"/>
                    <a:pt x="1" y="136"/>
                    <a:pt x="35" y="34"/>
                  </a:cubicBezTo>
                  <a:lnTo>
                    <a:pt x="77" y="0"/>
                  </a:lnTo>
                  <a:cubicBezTo>
                    <a:pt x="111" y="0"/>
                    <a:pt x="145" y="0"/>
                    <a:pt x="179" y="34"/>
                  </a:cubicBezTo>
                  <a:cubicBezTo>
                    <a:pt x="213" y="102"/>
                    <a:pt x="213" y="178"/>
                    <a:pt x="247" y="246"/>
                  </a:cubicBezTo>
                  <a:cubicBezTo>
                    <a:pt x="247" y="348"/>
                    <a:pt x="290" y="425"/>
                    <a:pt x="324" y="493"/>
                  </a:cubicBezTo>
                  <a:cubicBezTo>
                    <a:pt x="324" y="527"/>
                    <a:pt x="324" y="561"/>
                    <a:pt x="290" y="60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a:off x="579381" y="734934"/>
              <a:ext cx="7244" cy="17956"/>
            </a:xfrm>
            <a:custGeom>
              <a:avLst/>
              <a:gdLst/>
              <a:ahLst/>
              <a:cxnLst/>
              <a:rect l="l" t="t" r="r" b="b"/>
              <a:pathLst>
                <a:path w="213" h="528" extrusionOk="0">
                  <a:moveTo>
                    <a:pt x="213" y="493"/>
                  </a:moveTo>
                  <a:cubicBezTo>
                    <a:pt x="179" y="527"/>
                    <a:pt x="111" y="493"/>
                    <a:pt x="68" y="459"/>
                  </a:cubicBezTo>
                  <a:cubicBezTo>
                    <a:pt x="68" y="315"/>
                    <a:pt x="34" y="213"/>
                    <a:pt x="0" y="69"/>
                  </a:cubicBezTo>
                  <a:lnTo>
                    <a:pt x="34" y="35"/>
                  </a:lnTo>
                  <a:cubicBezTo>
                    <a:pt x="68" y="1"/>
                    <a:pt x="111" y="35"/>
                    <a:pt x="111" y="35"/>
                  </a:cubicBezTo>
                  <a:cubicBezTo>
                    <a:pt x="179" y="179"/>
                    <a:pt x="213" y="281"/>
                    <a:pt x="213" y="42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0" name="Google Shape;330;p32"/>
            <p:cNvSpPr/>
            <p:nvPr/>
          </p:nvSpPr>
          <p:spPr>
            <a:xfrm>
              <a:off x="585434" y="778294"/>
              <a:ext cx="8434" cy="20541"/>
            </a:xfrm>
            <a:custGeom>
              <a:avLst/>
              <a:gdLst/>
              <a:ahLst/>
              <a:cxnLst/>
              <a:rect l="l" t="t" r="r" b="b"/>
              <a:pathLst>
                <a:path w="248" h="604" extrusionOk="0">
                  <a:moveTo>
                    <a:pt x="213" y="569"/>
                  </a:moveTo>
                  <a:cubicBezTo>
                    <a:pt x="179" y="603"/>
                    <a:pt x="103" y="603"/>
                    <a:pt x="103" y="569"/>
                  </a:cubicBezTo>
                  <a:cubicBezTo>
                    <a:pt x="69" y="391"/>
                    <a:pt x="1" y="212"/>
                    <a:pt x="1" y="34"/>
                  </a:cubicBezTo>
                  <a:lnTo>
                    <a:pt x="35" y="0"/>
                  </a:lnTo>
                  <a:cubicBezTo>
                    <a:pt x="35" y="0"/>
                    <a:pt x="69" y="0"/>
                    <a:pt x="103" y="34"/>
                  </a:cubicBezTo>
                  <a:cubicBezTo>
                    <a:pt x="179" y="178"/>
                    <a:pt x="213" y="357"/>
                    <a:pt x="213" y="527"/>
                  </a:cubicBezTo>
                  <a:cubicBezTo>
                    <a:pt x="247" y="527"/>
                    <a:pt x="213" y="569"/>
                    <a:pt x="213" y="56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1" name="Google Shape;331;p32"/>
            <p:cNvSpPr/>
            <p:nvPr/>
          </p:nvSpPr>
          <p:spPr>
            <a:xfrm>
              <a:off x="550475" y="760066"/>
              <a:ext cx="8434" cy="17106"/>
            </a:xfrm>
            <a:custGeom>
              <a:avLst/>
              <a:gdLst/>
              <a:ahLst/>
              <a:cxnLst/>
              <a:rect l="l" t="t" r="r" b="b"/>
              <a:pathLst>
                <a:path w="248" h="503" extrusionOk="0">
                  <a:moveTo>
                    <a:pt x="213" y="502"/>
                  </a:moveTo>
                  <a:cubicBezTo>
                    <a:pt x="179" y="502"/>
                    <a:pt x="145" y="502"/>
                    <a:pt x="145" y="468"/>
                  </a:cubicBezTo>
                  <a:cubicBezTo>
                    <a:pt x="111" y="392"/>
                    <a:pt x="69" y="324"/>
                    <a:pt x="35" y="256"/>
                  </a:cubicBezTo>
                  <a:cubicBezTo>
                    <a:pt x="35" y="213"/>
                    <a:pt x="1" y="145"/>
                    <a:pt x="35" y="77"/>
                  </a:cubicBezTo>
                  <a:lnTo>
                    <a:pt x="35" y="43"/>
                  </a:lnTo>
                  <a:cubicBezTo>
                    <a:pt x="69" y="1"/>
                    <a:pt x="111" y="1"/>
                    <a:pt x="145" y="43"/>
                  </a:cubicBezTo>
                  <a:cubicBezTo>
                    <a:pt x="179" y="77"/>
                    <a:pt x="179" y="145"/>
                    <a:pt x="213" y="213"/>
                  </a:cubicBezTo>
                  <a:cubicBezTo>
                    <a:pt x="213" y="290"/>
                    <a:pt x="213" y="358"/>
                    <a:pt x="247" y="426"/>
                  </a:cubicBezTo>
                  <a:cubicBezTo>
                    <a:pt x="247" y="468"/>
                    <a:pt x="213" y="468"/>
                    <a:pt x="213"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a:off x="542109" y="784347"/>
              <a:ext cx="10712" cy="15643"/>
            </a:xfrm>
            <a:custGeom>
              <a:avLst/>
              <a:gdLst/>
              <a:ahLst/>
              <a:cxnLst/>
              <a:rect l="l" t="t" r="r" b="b"/>
              <a:pathLst>
                <a:path w="315" h="460" extrusionOk="0">
                  <a:moveTo>
                    <a:pt x="281" y="425"/>
                  </a:moveTo>
                  <a:cubicBezTo>
                    <a:pt x="281" y="425"/>
                    <a:pt x="247" y="459"/>
                    <a:pt x="213" y="425"/>
                  </a:cubicBezTo>
                  <a:cubicBezTo>
                    <a:pt x="145" y="349"/>
                    <a:pt x="0" y="179"/>
                    <a:pt x="68" y="34"/>
                  </a:cubicBezTo>
                  <a:lnTo>
                    <a:pt x="102" y="34"/>
                  </a:lnTo>
                  <a:cubicBezTo>
                    <a:pt x="145" y="0"/>
                    <a:pt x="179" y="34"/>
                    <a:pt x="179" y="34"/>
                  </a:cubicBezTo>
                  <a:cubicBezTo>
                    <a:pt x="213" y="68"/>
                    <a:pt x="213" y="136"/>
                    <a:pt x="213" y="213"/>
                  </a:cubicBezTo>
                  <a:cubicBezTo>
                    <a:pt x="247" y="247"/>
                    <a:pt x="281" y="281"/>
                    <a:pt x="315" y="349"/>
                  </a:cubicBezTo>
                  <a:cubicBezTo>
                    <a:pt x="315" y="349"/>
                    <a:pt x="315" y="425"/>
                    <a:pt x="281"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a:off x="560031" y="803425"/>
              <a:ext cx="7244" cy="20541"/>
            </a:xfrm>
            <a:custGeom>
              <a:avLst/>
              <a:gdLst/>
              <a:ahLst/>
              <a:cxnLst/>
              <a:rect l="l" t="t" r="r" b="b"/>
              <a:pathLst>
                <a:path w="213" h="604" extrusionOk="0">
                  <a:moveTo>
                    <a:pt x="179" y="603"/>
                  </a:moveTo>
                  <a:cubicBezTo>
                    <a:pt x="145" y="603"/>
                    <a:pt x="111" y="603"/>
                    <a:pt x="77" y="569"/>
                  </a:cubicBezTo>
                  <a:cubicBezTo>
                    <a:pt x="43" y="501"/>
                    <a:pt x="0" y="391"/>
                    <a:pt x="0" y="289"/>
                  </a:cubicBezTo>
                  <a:cubicBezTo>
                    <a:pt x="0" y="212"/>
                    <a:pt x="43" y="110"/>
                    <a:pt x="77" y="43"/>
                  </a:cubicBezTo>
                  <a:lnTo>
                    <a:pt x="77" y="43"/>
                  </a:lnTo>
                  <a:cubicBezTo>
                    <a:pt x="111" y="0"/>
                    <a:pt x="145" y="43"/>
                    <a:pt x="145" y="77"/>
                  </a:cubicBezTo>
                  <a:lnTo>
                    <a:pt x="145" y="178"/>
                  </a:lnTo>
                  <a:lnTo>
                    <a:pt x="145" y="289"/>
                  </a:lnTo>
                  <a:cubicBezTo>
                    <a:pt x="145" y="357"/>
                    <a:pt x="145" y="467"/>
                    <a:pt x="213" y="535"/>
                  </a:cubicBezTo>
                  <a:cubicBezTo>
                    <a:pt x="213" y="535"/>
                    <a:pt x="179" y="569"/>
                    <a:pt x="179" y="60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4" name="Google Shape;334;p32"/>
            <p:cNvSpPr/>
            <p:nvPr/>
          </p:nvSpPr>
          <p:spPr>
            <a:xfrm>
              <a:off x="580537" y="816688"/>
              <a:ext cx="7244" cy="18228"/>
            </a:xfrm>
            <a:custGeom>
              <a:avLst/>
              <a:gdLst/>
              <a:ahLst/>
              <a:cxnLst/>
              <a:rect l="l" t="t" r="r" b="b"/>
              <a:pathLst>
                <a:path w="213" h="536" extrusionOk="0">
                  <a:moveTo>
                    <a:pt x="213" y="536"/>
                  </a:moveTo>
                  <a:cubicBezTo>
                    <a:pt x="179" y="536"/>
                    <a:pt x="145" y="536"/>
                    <a:pt x="111" y="502"/>
                  </a:cubicBezTo>
                  <a:cubicBezTo>
                    <a:pt x="111" y="426"/>
                    <a:pt x="77" y="358"/>
                    <a:pt x="77" y="290"/>
                  </a:cubicBezTo>
                  <a:cubicBezTo>
                    <a:pt x="34" y="213"/>
                    <a:pt x="0" y="145"/>
                    <a:pt x="0" y="77"/>
                  </a:cubicBezTo>
                  <a:cubicBezTo>
                    <a:pt x="0" y="77"/>
                    <a:pt x="0" y="35"/>
                    <a:pt x="34" y="35"/>
                  </a:cubicBezTo>
                  <a:cubicBezTo>
                    <a:pt x="34" y="1"/>
                    <a:pt x="77" y="1"/>
                    <a:pt x="111" y="35"/>
                  </a:cubicBezTo>
                  <a:cubicBezTo>
                    <a:pt x="213" y="145"/>
                    <a:pt x="213" y="324"/>
                    <a:pt x="213" y="46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5" name="Google Shape;335;p32"/>
            <p:cNvSpPr/>
            <p:nvPr/>
          </p:nvSpPr>
          <p:spPr>
            <a:xfrm>
              <a:off x="605941" y="828829"/>
              <a:ext cx="8434" cy="20541"/>
            </a:xfrm>
            <a:custGeom>
              <a:avLst/>
              <a:gdLst/>
              <a:ahLst/>
              <a:cxnLst/>
              <a:rect l="l" t="t" r="r" b="b"/>
              <a:pathLst>
                <a:path w="248" h="604" extrusionOk="0">
                  <a:moveTo>
                    <a:pt x="213" y="604"/>
                  </a:moveTo>
                  <a:cubicBezTo>
                    <a:pt x="213" y="604"/>
                    <a:pt x="179" y="604"/>
                    <a:pt x="137" y="570"/>
                  </a:cubicBezTo>
                  <a:cubicBezTo>
                    <a:pt x="69" y="391"/>
                    <a:pt x="1" y="213"/>
                    <a:pt x="35" y="35"/>
                  </a:cubicBezTo>
                  <a:lnTo>
                    <a:pt x="69" y="35"/>
                  </a:lnTo>
                  <a:cubicBezTo>
                    <a:pt x="69" y="1"/>
                    <a:pt x="103" y="35"/>
                    <a:pt x="137" y="35"/>
                  </a:cubicBezTo>
                  <a:cubicBezTo>
                    <a:pt x="247" y="179"/>
                    <a:pt x="247" y="357"/>
                    <a:pt x="247" y="527"/>
                  </a:cubicBezTo>
                  <a:cubicBezTo>
                    <a:pt x="247" y="570"/>
                    <a:pt x="247" y="570"/>
                    <a:pt x="213" y="60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6" name="Google Shape;336;p32"/>
            <p:cNvSpPr/>
            <p:nvPr/>
          </p:nvSpPr>
          <p:spPr>
            <a:xfrm>
              <a:off x="566084" y="862632"/>
              <a:ext cx="11018" cy="14487"/>
            </a:xfrm>
            <a:custGeom>
              <a:avLst/>
              <a:gdLst/>
              <a:ahLst/>
              <a:cxnLst/>
              <a:rect l="l" t="t" r="r" b="b"/>
              <a:pathLst>
                <a:path w="324" h="426" extrusionOk="0">
                  <a:moveTo>
                    <a:pt x="289" y="425"/>
                  </a:moveTo>
                  <a:cubicBezTo>
                    <a:pt x="247" y="425"/>
                    <a:pt x="213" y="425"/>
                    <a:pt x="179" y="383"/>
                  </a:cubicBezTo>
                  <a:cubicBezTo>
                    <a:pt x="145" y="315"/>
                    <a:pt x="111" y="281"/>
                    <a:pt x="77" y="213"/>
                  </a:cubicBezTo>
                  <a:cubicBezTo>
                    <a:pt x="35" y="136"/>
                    <a:pt x="1" y="102"/>
                    <a:pt x="35" y="34"/>
                  </a:cubicBezTo>
                  <a:cubicBezTo>
                    <a:pt x="35" y="1"/>
                    <a:pt x="35" y="1"/>
                    <a:pt x="77" y="1"/>
                  </a:cubicBezTo>
                  <a:lnTo>
                    <a:pt x="111" y="1"/>
                  </a:lnTo>
                  <a:cubicBezTo>
                    <a:pt x="179" y="1"/>
                    <a:pt x="213" y="68"/>
                    <a:pt x="213" y="136"/>
                  </a:cubicBezTo>
                  <a:cubicBezTo>
                    <a:pt x="247" y="213"/>
                    <a:pt x="289" y="247"/>
                    <a:pt x="323" y="315"/>
                  </a:cubicBezTo>
                  <a:cubicBezTo>
                    <a:pt x="323" y="349"/>
                    <a:pt x="323" y="383"/>
                    <a:pt x="289"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7" name="Google Shape;337;p32"/>
            <p:cNvSpPr/>
            <p:nvPr/>
          </p:nvSpPr>
          <p:spPr>
            <a:xfrm>
              <a:off x="587747" y="861204"/>
              <a:ext cx="11018" cy="17072"/>
            </a:xfrm>
            <a:custGeom>
              <a:avLst/>
              <a:gdLst/>
              <a:ahLst/>
              <a:cxnLst/>
              <a:rect l="l" t="t" r="r" b="b"/>
              <a:pathLst>
                <a:path w="324" h="502" extrusionOk="0">
                  <a:moveTo>
                    <a:pt x="289" y="501"/>
                  </a:moveTo>
                  <a:lnTo>
                    <a:pt x="213" y="501"/>
                  </a:lnTo>
                  <a:cubicBezTo>
                    <a:pt x="111" y="391"/>
                    <a:pt x="1" y="178"/>
                    <a:pt x="77" y="43"/>
                  </a:cubicBezTo>
                  <a:lnTo>
                    <a:pt x="111" y="43"/>
                  </a:lnTo>
                  <a:cubicBezTo>
                    <a:pt x="111" y="0"/>
                    <a:pt x="145" y="0"/>
                    <a:pt x="179" y="43"/>
                  </a:cubicBezTo>
                  <a:cubicBezTo>
                    <a:pt x="213" y="76"/>
                    <a:pt x="247" y="178"/>
                    <a:pt x="247" y="212"/>
                  </a:cubicBezTo>
                  <a:cubicBezTo>
                    <a:pt x="247" y="289"/>
                    <a:pt x="289" y="357"/>
                    <a:pt x="323" y="425"/>
                  </a:cubicBezTo>
                  <a:cubicBezTo>
                    <a:pt x="323" y="467"/>
                    <a:pt x="323" y="501"/>
                    <a:pt x="289" y="50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38" name="Google Shape;338;p32"/>
            <p:cNvSpPr/>
            <p:nvPr/>
          </p:nvSpPr>
          <p:spPr>
            <a:xfrm>
              <a:off x="152111" y="503819"/>
              <a:ext cx="339463" cy="420095"/>
            </a:xfrm>
            <a:custGeom>
              <a:avLst/>
              <a:gdLst/>
              <a:ahLst/>
              <a:cxnLst/>
              <a:rect l="l" t="t" r="r" b="b"/>
              <a:pathLst>
                <a:path w="9982" h="12353" extrusionOk="0">
                  <a:moveTo>
                    <a:pt x="3076" y="11996"/>
                  </a:moveTo>
                  <a:cubicBezTo>
                    <a:pt x="2761" y="12250"/>
                    <a:pt x="2438" y="12352"/>
                    <a:pt x="2192" y="12250"/>
                  </a:cubicBezTo>
                  <a:cubicBezTo>
                    <a:pt x="0" y="11469"/>
                    <a:pt x="9982" y="1"/>
                    <a:pt x="9982" y="1"/>
                  </a:cubicBezTo>
                  <a:cubicBezTo>
                    <a:pt x="9982" y="1"/>
                    <a:pt x="5624" y="10195"/>
                    <a:pt x="3076" y="1199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39" name="Google Shape;339;p32"/>
            <p:cNvSpPr/>
            <p:nvPr/>
          </p:nvSpPr>
          <p:spPr>
            <a:xfrm>
              <a:off x="231552" y="856579"/>
              <a:ext cx="10712" cy="22853"/>
            </a:xfrm>
            <a:custGeom>
              <a:avLst/>
              <a:gdLst/>
              <a:ahLst/>
              <a:cxnLst/>
              <a:rect l="l" t="t" r="r" b="b"/>
              <a:pathLst>
                <a:path w="315" h="672" extrusionOk="0">
                  <a:moveTo>
                    <a:pt x="68" y="637"/>
                  </a:moveTo>
                  <a:cubicBezTo>
                    <a:pt x="34" y="671"/>
                    <a:pt x="0" y="637"/>
                    <a:pt x="0" y="603"/>
                  </a:cubicBezTo>
                  <a:cubicBezTo>
                    <a:pt x="0" y="493"/>
                    <a:pt x="34" y="391"/>
                    <a:pt x="68" y="280"/>
                  </a:cubicBezTo>
                  <a:cubicBezTo>
                    <a:pt x="102" y="212"/>
                    <a:pt x="102" y="102"/>
                    <a:pt x="179" y="34"/>
                  </a:cubicBezTo>
                  <a:lnTo>
                    <a:pt x="213" y="34"/>
                  </a:lnTo>
                  <a:cubicBezTo>
                    <a:pt x="247" y="0"/>
                    <a:pt x="315" y="34"/>
                    <a:pt x="315" y="102"/>
                  </a:cubicBezTo>
                  <a:cubicBezTo>
                    <a:pt x="315" y="179"/>
                    <a:pt x="281" y="280"/>
                    <a:pt x="213" y="348"/>
                  </a:cubicBezTo>
                  <a:cubicBezTo>
                    <a:pt x="179" y="459"/>
                    <a:pt x="145" y="527"/>
                    <a:pt x="102" y="63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0" name="Google Shape;340;p32"/>
            <p:cNvSpPr/>
            <p:nvPr/>
          </p:nvSpPr>
          <p:spPr>
            <a:xfrm>
              <a:off x="243693" y="867257"/>
              <a:ext cx="11869" cy="19384"/>
            </a:xfrm>
            <a:custGeom>
              <a:avLst/>
              <a:gdLst/>
              <a:ahLst/>
              <a:cxnLst/>
              <a:rect l="l" t="t" r="r" b="b"/>
              <a:pathLst>
                <a:path w="349" h="570" extrusionOk="0">
                  <a:moveTo>
                    <a:pt x="102" y="536"/>
                  </a:moveTo>
                  <a:cubicBezTo>
                    <a:pt x="68" y="570"/>
                    <a:pt x="0" y="536"/>
                    <a:pt x="34" y="459"/>
                  </a:cubicBezTo>
                  <a:cubicBezTo>
                    <a:pt x="34" y="391"/>
                    <a:pt x="34" y="289"/>
                    <a:pt x="68" y="213"/>
                  </a:cubicBezTo>
                  <a:cubicBezTo>
                    <a:pt x="102" y="145"/>
                    <a:pt x="136" y="77"/>
                    <a:pt x="170" y="34"/>
                  </a:cubicBezTo>
                  <a:cubicBezTo>
                    <a:pt x="170" y="34"/>
                    <a:pt x="213" y="34"/>
                    <a:pt x="213" y="0"/>
                  </a:cubicBezTo>
                  <a:cubicBezTo>
                    <a:pt x="247" y="0"/>
                    <a:pt x="281" y="34"/>
                    <a:pt x="315" y="77"/>
                  </a:cubicBezTo>
                  <a:cubicBezTo>
                    <a:pt x="349" y="145"/>
                    <a:pt x="281" y="213"/>
                    <a:pt x="247" y="289"/>
                  </a:cubicBezTo>
                  <a:cubicBezTo>
                    <a:pt x="213" y="391"/>
                    <a:pt x="170" y="459"/>
                    <a:pt x="136" y="53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1" name="Google Shape;341;p32"/>
            <p:cNvSpPr/>
            <p:nvPr/>
          </p:nvSpPr>
          <p:spPr>
            <a:xfrm>
              <a:off x="258146" y="870998"/>
              <a:ext cx="16766" cy="24009"/>
            </a:xfrm>
            <a:custGeom>
              <a:avLst/>
              <a:gdLst/>
              <a:ahLst/>
              <a:cxnLst/>
              <a:rect l="l" t="t" r="r" b="b"/>
              <a:pathLst>
                <a:path w="493" h="706" extrusionOk="0">
                  <a:moveTo>
                    <a:pt x="102" y="638"/>
                  </a:moveTo>
                  <a:cubicBezTo>
                    <a:pt x="68" y="706"/>
                    <a:pt x="0" y="638"/>
                    <a:pt x="34" y="562"/>
                  </a:cubicBezTo>
                  <a:cubicBezTo>
                    <a:pt x="170" y="392"/>
                    <a:pt x="246" y="179"/>
                    <a:pt x="382" y="1"/>
                  </a:cubicBezTo>
                  <a:lnTo>
                    <a:pt x="425" y="1"/>
                  </a:lnTo>
                  <a:cubicBezTo>
                    <a:pt x="459" y="1"/>
                    <a:pt x="493" y="1"/>
                    <a:pt x="493" y="69"/>
                  </a:cubicBezTo>
                  <a:cubicBezTo>
                    <a:pt x="459" y="281"/>
                    <a:pt x="280" y="494"/>
                    <a:pt x="136" y="63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2" name="Google Shape;342;p32"/>
            <p:cNvSpPr/>
            <p:nvPr/>
          </p:nvSpPr>
          <p:spPr>
            <a:xfrm>
              <a:off x="258146" y="804854"/>
              <a:ext cx="13025" cy="19112"/>
            </a:xfrm>
            <a:custGeom>
              <a:avLst/>
              <a:gdLst/>
              <a:ahLst/>
              <a:cxnLst/>
              <a:rect l="l" t="t" r="r" b="b"/>
              <a:pathLst>
                <a:path w="383" h="562" extrusionOk="0">
                  <a:moveTo>
                    <a:pt x="102" y="527"/>
                  </a:moveTo>
                  <a:cubicBezTo>
                    <a:pt x="34" y="561"/>
                    <a:pt x="0" y="493"/>
                    <a:pt x="0" y="425"/>
                  </a:cubicBezTo>
                  <a:cubicBezTo>
                    <a:pt x="34" y="349"/>
                    <a:pt x="68" y="281"/>
                    <a:pt x="102" y="213"/>
                  </a:cubicBezTo>
                  <a:cubicBezTo>
                    <a:pt x="136" y="136"/>
                    <a:pt x="212" y="102"/>
                    <a:pt x="246" y="35"/>
                  </a:cubicBezTo>
                  <a:cubicBezTo>
                    <a:pt x="314" y="1"/>
                    <a:pt x="382" y="68"/>
                    <a:pt x="348" y="102"/>
                  </a:cubicBezTo>
                  <a:cubicBezTo>
                    <a:pt x="348" y="170"/>
                    <a:pt x="314" y="247"/>
                    <a:pt x="280" y="315"/>
                  </a:cubicBezTo>
                  <a:cubicBezTo>
                    <a:pt x="212" y="383"/>
                    <a:pt x="170" y="459"/>
                    <a:pt x="102" y="52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3" name="Google Shape;343;p32"/>
            <p:cNvSpPr/>
            <p:nvPr/>
          </p:nvSpPr>
          <p:spPr>
            <a:xfrm>
              <a:off x="277190" y="806010"/>
              <a:ext cx="15643" cy="24009"/>
            </a:xfrm>
            <a:custGeom>
              <a:avLst/>
              <a:gdLst/>
              <a:ahLst/>
              <a:cxnLst/>
              <a:rect l="l" t="t" r="r" b="b"/>
              <a:pathLst>
                <a:path w="460" h="706" extrusionOk="0">
                  <a:moveTo>
                    <a:pt x="145" y="672"/>
                  </a:moveTo>
                  <a:cubicBezTo>
                    <a:pt x="77" y="706"/>
                    <a:pt x="1" y="638"/>
                    <a:pt x="35" y="561"/>
                  </a:cubicBezTo>
                  <a:cubicBezTo>
                    <a:pt x="145" y="425"/>
                    <a:pt x="213" y="247"/>
                    <a:pt x="323" y="68"/>
                  </a:cubicBezTo>
                  <a:lnTo>
                    <a:pt x="323" y="68"/>
                  </a:lnTo>
                  <a:cubicBezTo>
                    <a:pt x="391" y="1"/>
                    <a:pt x="459" y="68"/>
                    <a:pt x="459" y="136"/>
                  </a:cubicBezTo>
                  <a:cubicBezTo>
                    <a:pt x="391" y="349"/>
                    <a:pt x="289" y="493"/>
                    <a:pt x="145" y="63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4" name="Google Shape;344;p32"/>
            <p:cNvSpPr/>
            <p:nvPr/>
          </p:nvSpPr>
          <p:spPr>
            <a:xfrm>
              <a:off x="254371" y="838351"/>
              <a:ext cx="11018" cy="13331"/>
            </a:xfrm>
            <a:custGeom>
              <a:avLst/>
              <a:gdLst/>
              <a:ahLst/>
              <a:cxnLst/>
              <a:rect l="l" t="t" r="r" b="b"/>
              <a:pathLst>
                <a:path w="324" h="392" extrusionOk="0">
                  <a:moveTo>
                    <a:pt x="145" y="358"/>
                  </a:moveTo>
                  <a:cubicBezTo>
                    <a:pt x="69" y="392"/>
                    <a:pt x="1" y="358"/>
                    <a:pt x="35" y="290"/>
                  </a:cubicBezTo>
                  <a:cubicBezTo>
                    <a:pt x="69" y="213"/>
                    <a:pt x="111" y="77"/>
                    <a:pt x="213" y="35"/>
                  </a:cubicBezTo>
                  <a:cubicBezTo>
                    <a:pt x="247" y="1"/>
                    <a:pt x="323" y="35"/>
                    <a:pt x="323" y="111"/>
                  </a:cubicBezTo>
                  <a:cubicBezTo>
                    <a:pt x="281" y="213"/>
                    <a:pt x="213" y="290"/>
                    <a:pt x="145" y="35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5" name="Google Shape;345;p32"/>
            <p:cNvSpPr/>
            <p:nvPr/>
          </p:nvSpPr>
          <p:spPr>
            <a:xfrm>
              <a:off x="296541" y="760066"/>
              <a:ext cx="12175" cy="18262"/>
            </a:xfrm>
            <a:custGeom>
              <a:avLst/>
              <a:gdLst/>
              <a:ahLst/>
              <a:cxnLst/>
              <a:rect l="l" t="t" r="r" b="b"/>
              <a:pathLst>
                <a:path w="358" h="537" extrusionOk="0">
                  <a:moveTo>
                    <a:pt x="103" y="502"/>
                  </a:moveTo>
                  <a:cubicBezTo>
                    <a:pt x="69" y="536"/>
                    <a:pt x="1" y="502"/>
                    <a:pt x="1" y="426"/>
                  </a:cubicBezTo>
                  <a:cubicBezTo>
                    <a:pt x="35" y="358"/>
                    <a:pt x="69" y="290"/>
                    <a:pt x="103" y="213"/>
                  </a:cubicBezTo>
                  <a:cubicBezTo>
                    <a:pt x="145" y="145"/>
                    <a:pt x="179" y="77"/>
                    <a:pt x="213" y="43"/>
                  </a:cubicBezTo>
                  <a:lnTo>
                    <a:pt x="247" y="43"/>
                  </a:lnTo>
                  <a:cubicBezTo>
                    <a:pt x="315" y="1"/>
                    <a:pt x="358" y="43"/>
                    <a:pt x="358" y="111"/>
                  </a:cubicBezTo>
                  <a:cubicBezTo>
                    <a:pt x="358" y="179"/>
                    <a:pt x="281" y="213"/>
                    <a:pt x="247" y="290"/>
                  </a:cubicBezTo>
                  <a:cubicBezTo>
                    <a:pt x="179" y="358"/>
                    <a:pt x="145" y="426"/>
                    <a:pt x="103"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6" name="Google Shape;346;p32"/>
            <p:cNvSpPr/>
            <p:nvPr/>
          </p:nvSpPr>
          <p:spPr>
            <a:xfrm>
              <a:off x="314463" y="767309"/>
              <a:ext cx="15916" cy="18228"/>
            </a:xfrm>
            <a:custGeom>
              <a:avLst/>
              <a:gdLst/>
              <a:ahLst/>
              <a:cxnLst/>
              <a:rect l="l" t="t" r="r" b="b"/>
              <a:pathLst>
                <a:path w="468" h="536" extrusionOk="0">
                  <a:moveTo>
                    <a:pt x="179" y="467"/>
                  </a:moveTo>
                  <a:cubicBezTo>
                    <a:pt x="111" y="535"/>
                    <a:pt x="1" y="425"/>
                    <a:pt x="77" y="357"/>
                  </a:cubicBezTo>
                  <a:cubicBezTo>
                    <a:pt x="111" y="289"/>
                    <a:pt x="145" y="255"/>
                    <a:pt x="213" y="179"/>
                  </a:cubicBezTo>
                  <a:cubicBezTo>
                    <a:pt x="255" y="145"/>
                    <a:pt x="289" y="77"/>
                    <a:pt x="323" y="77"/>
                  </a:cubicBezTo>
                  <a:cubicBezTo>
                    <a:pt x="323" y="43"/>
                    <a:pt x="357" y="43"/>
                    <a:pt x="357" y="43"/>
                  </a:cubicBezTo>
                  <a:cubicBezTo>
                    <a:pt x="391" y="0"/>
                    <a:pt x="468" y="77"/>
                    <a:pt x="468" y="111"/>
                  </a:cubicBezTo>
                  <a:cubicBezTo>
                    <a:pt x="468" y="179"/>
                    <a:pt x="391" y="255"/>
                    <a:pt x="357" y="289"/>
                  </a:cubicBezTo>
                  <a:lnTo>
                    <a:pt x="179" y="467"/>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7" name="Google Shape;347;p32"/>
            <p:cNvSpPr/>
            <p:nvPr/>
          </p:nvSpPr>
          <p:spPr>
            <a:xfrm>
              <a:off x="307253" y="806010"/>
              <a:ext cx="12141" cy="14487"/>
            </a:xfrm>
            <a:custGeom>
              <a:avLst/>
              <a:gdLst/>
              <a:ahLst/>
              <a:cxnLst/>
              <a:rect l="l" t="t" r="r" b="b"/>
              <a:pathLst>
                <a:path w="357" h="426" extrusionOk="0">
                  <a:moveTo>
                    <a:pt x="145" y="391"/>
                  </a:moveTo>
                  <a:cubicBezTo>
                    <a:pt x="77" y="425"/>
                    <a:pt x="0" y="315"/>
                    <a:pt x="77" y="281"/>
                  </a:cubicBezTo>
                  <a:cubicBezTo>
                    <a:pt x="111" y="247"/>
                    <a:pt x="145" y="213"/>
                    <a:pt x="145" y="136"/>
                  </a:cubicBezTo>
                  <a:cubicBezTo>
                    <a:pt x="179" y="102"/>
                    <a:pt x="213" y="68"/>
                    <a:pt x="255" y="34"/>
                  </a:cubicBezTo>
                  <a:lnTo>
                    <a:pt x="255" y="34"/>
                  </a:lnTo>
                  <a:cubicBezTo>
                    <a:pt x="289" y="1"/>
                    <a:pt x="323" y="34"/>
                    <a:pt x="357" y="68"/>
                  </a:cubicBezTo>
                  <a:cubicBezTo>
                    <a:pt x="357" y="136"/>
                    <a:pt x="289" y="179"/>
                    <a:pt x="255" y="247"/>
                  </a:cubicBezTo>
                  <a:cubicBezTo>
                    <a:pt x="213" y="281"/>
                    <a:pt x="179" y="315"/>
                    <a:pt x="145" y="34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8" name="Google Shape;348;p32"/>
            <p:cNvSpPr/>
            <p:nvPr/>
          </p:nvSpPr>
          <p:spPr>
            <a:xfrm>
              <a:off x="325447" y="730037"/>
              <a:ext cx="13331" cy="19384"/>
            </a:xfrm>
            <a:custGeom>
              <a:avLst/>
              <a:gdLst/>
              <a:ahLst/>
              <a:cxnLst/>
              <a:rect l="l" t="t" r="r" b="b"/>
              <a:pathLst>
                <a:path w="392" h="570" extrusionOk="0">
                  <a:moveTo>
                    <a:pt x="68" y="536"/>
                  </a:moveTo>
                  <a:cubicBezTo>
                    <a:pt x="34" y="570"/>
                    <a:pt x="0" y="536"/>
                    <a:pt x="0" y="502"/>
                  </a:cubicBezTo>
                  <a:cubicBezTo>
                    <a:pt x="34" y="391"/>
                    <a:pt x="68" y="323"/>
                    <a:pt x="102" y="247"/>
                  </a:cubicBezTo>
                  <a:cubicBezTo>
                    <a:pt x="145" y="145"/>
                    <a:pt x="179" y="77"/>
                    <a:pt x="247" y="34"/>
                  </a:cubicBezTo>
                  <a:lnTo>
                    <a:pt x="281" y="34"/>
                  </a:lnTo>
                  <a:cubicBezTo>
                    <a:pt x="315" y="0"/>
                    <a:pt x="391" y="34"/>
                    <a:pt x="357" y="77"/>
                  </a:cubicBezTo>
                  <a:cubicBezTo>
                    <a:pt x="357" y="179"/>
                    <a:pt x="315" y="247"/>
                    <a:pt x="247" y="323"/>
                  </a:cubicBezTo>
                  <a:cubicBezTo>
                    <a:pt x="213" y="391"/>
                    <a:pt x="145" y="502"/>
                    <a:pt x="68" y="53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49" name="Google Shape;349;p32"/>
            <p:cNvSpPr/>
            <p:nvPr/>
          </p:nvSpPr>
          <p:spPr>
            <a:xfrm>
              <a:off x="349422" y="723950"/>
              <a:ext cx="15643" cy="20575"/>
            </a:xfrm>
            <a:custGeom>
              <a:avLst/>
              <a:gdLst/>
              <a:ahLst/>
              <a:cxnLst/>
              <a:rect l="l" t="t" r="r" b="b"/>
              <a:pathLst>
                <a:path w="460" h="605" extrusionOk="0">
                  <a:moveTo>
                    <a:pt x="145" y="570"/>
                  </a:moveTo>
                  <a:cubicBezTo>
                    <a:pt x="111" y="604"/>
                    <a:pt x="0" y="536"/>
                    <a:pt x="34" y="468"/>
                  </a:cubicBezTo>
                  <a:cubicBezTo>
                    <a:pt x="111" y="392"/>
                    <a:pt x="145" y="324"/>
                    <a:pt x="213" y="256"/>
                  </a:cubicBezTo>
                  <a:cubicBezTo>
                    <a:pt x="247" y="179"/>
                    <a:pt x="289" y="77"/>
                    <a:pt x="357" y="43"/>
                  </a:cubicBezTo>
                  <a:lnTo>
                    <a:pt x="357" y="43"/>
                  </a:lnTo>
                  <a:cubicBezTo>
                    <a:pt x="391" y="1"/>
                    <a:pt x="459" y="43"/>
                    <a:pt x="459" y="77"/>
                  </a:cubicBezTo>
                  <a:cubicBezTo>
                    <a:pt x="459" y="179"/>
                    <a:pt x="391" y="256"/>
                    <a:pt x="357" y="324"/>
                  </a:cubicBezTo>
                  <a:cubicBezTo>
                    <a:pt x="289" y="426"/>
                    <a:pt x="213" y="502"/>
                    <a:pt x="145" y="57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0" name="Google Shape;350;p32"/>
            <p:cNvSpPr/>
            <p:nvPr/>
          </p:nvSpPr>
          <p:spPr>
            <a:xfrm>
              <a:off x="331500" y="702287"/>
              <a:ext cx="10746" cy="18262"/>
            </a:xfrm>
            <a:custGeom>
              <a:avLst/>
              <a:gdLst/>
              <a:ahLst/>
              <a:cxnLst/>
              <a:rect l="l" t="t" r="r" b="b"/>
              <a:pathLst>
                <a:path w="316" h="537" extrusionOk="0">
                  <a:moveTo>
                    <a:pt x="103" y="502"/>
                  </a:moveTo>
                  <a:cubicBezTo>
                    <a:pt x="35" y="536"/>
                    <a:pt x="1" y="502"/>
                    <a:pt x="1" y="426"/>
                  </a:cubicBezTo>
                  <a:cubicBezTo>
                    <a:pt x="35" y="358"/>
                    <a:pt x="35" y="290"/>
                    <a:pt x="69" y="213"/>
                  </a:cubicBezTo>
                  <a:cubicBezTo>
                    <a:pt x="103" y="179"/>
                    <a:pt x="103" y="111"/>
                    <a:pt x="179" y="43"/>
                  </a:cubicBezTo>
                  <a:lnTo>
                    <a:pt x="179" y="43"/>
                  </a:lnTo>
                  <a:cubicBezTo>
                    <a:pt x="247" y="1"/>
                    <a:pt x="315" y="43"/>
                    <a:pt x="315" y="111"/>
                  </a:cubicBezTo>
                  <a:cubicBezTo>
                    <a:pt x="315" y="179"/>
                    <a:pt x="281" y="256"/>
                    <a:pt x="247" y="324"/>
                  </a:cubicBezTo>
                  <a:cubicBezTo>
                    <a:pt x="179" y="392"/>
                    <a:pt x="137" y="426"/>
                    <a:pt x="103"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1" name="Google Shape;351;p32"/>
            <p:cNvSpPr/>
            <p:nvPr/>
          </p:nvSpPr>
          <p:spPr>
            <a:xfrm>
              <a:off x="356632" y="682087"/>
              <a:ext cx="18228" cy="19078"/>
            </a:xfrm>
            <a:custGeom>
              <a:avLst/>
              <a:gdLst/>
              <a:ahLst/>
              <a:cxnLst/>
              <a:rect l="l" t="t" r="r" b="b"/>
              <a:pathLst>
                <a:path w="536" h="561" extrusionOk="0">
                  <a:moveTo>
                    <a:pt x="179" y="493"/>
                  </a:moveTo>
                  <a:cubicBezTo>
                    <a:pt x="145" y="493"/>
                    <a:pt x="145" y="527"/>
                    <a:pt x="111" y="527"/>
                  </a:cubicBezTo>
                  <a:cubicBezTo>
                    <a:pt x="77" y="561"/>
                    <a:pt x="1" y="493"/>
                    <a:pt x="35" y="459"/>
                  </a:cubicBezTo>
                  <a:cubicBezTo>
                    <a:pt x="111" y="349"/>
                    <a:pt x="179" y="281"/>
                    <a:pt x="247" y="213"/>
                  </a:cubicBezTo>
                  <a:cubicBezTo>
                    <a:pt x="290" y="136"/>
                    <a:pt x="324" y="102"/>
                    <a:pt x="392" y="68"/>
                  </a:cubicBezTo>
                  <a:cubicBezTo>
                    <a:pt x="392" y="34"/>
                    <a:pt x="425" y="34"/>
                    <a:pt x="459" y="0"/>
                  </a:cubicBezTo>
                  <a:cubicBezTo>
                    <a:pt x="502" y="0"/>
                    <a:pt x="536" y="34"/>
                    <a:pt x="536" y="68"/>
                  </a:cubicBezTo>
                  <a:cubicBezTo>
                    <a:pt x="502" y="170"/>
                    <a:pt x="459" y="247"/>
                    <a:pt x="392" y="315"/>
                  </a:cubicBezTo>
                  <a:cubicBezTo>
                    <a:pt x="324" y="382"/>
                    <a:pt x="247" y="425"/>
                    <a:pt x="179" y="49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2" name="Google Shape;352;p32"/>
            <p:cNvSpPr/>
            <p:nvPr/>
          </p:nvSpPr>
          <p:spPr>
            <a:xfrm>
              <a:off x="371085" y="651752"/>
              <a:ext cx="20541" cy="20541"/>
            </a:xfrm>
            <a:custGeom>
              <a:avLst/>
              <a:gdLst/>
              <a:ahLst/>
              <a:cxnLst/>
              <a:rect l="l" t="t" r="r" b="b"/>
              <a:pathLst>
                <a:path w="604" h="604" extrusionOk="0">
                  <a:moveTo>
                    <a:pt x="213" y="535"/>
                  </a:moveTo>
                  <a:lnTo>
                    <a:pt x="179" y="535"/>
                  </a:lnTo>
                  <a:cubicBezTo>
                    <a:pt x="111" y="603"/>
                    <a:pt x="0" y="501"/>
                    <a:pt x="77" y="391"/>
                  </a:cubicBezTo>
                  <a:cubicBezTo>
                    <a:pt x="145" y="289"/>
                    <a:pt x="213" y="179"/>
                    <a:pt x="323" y="111"/>
                  </a:cubicBezTo>
                  <a:cubicBezTo>
                    <a:pt x="323" y="77"/>
                    <a:pt x="323" y="77"/>
                    <a:pt x="357" y="77"/>
                  </a:cubicBezTo>
                  <a:cubicBezTo>
                    <a:pt x="459" y="0"/>
                    <a:pt x="604" y="145"/>
                    <a:pt x="502" y="255"/>
                  </a:cubicBezTo>
                  <a:cubicBezTo>
                    <a:pt x="425" y="357"/>
                    <a:pt x="323" y="467"/>
                    <a:pt x="213" y="5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3" name="Google Shape;353;p32"/>
            <p:cNvSpPr/>
            <p:nvPr/>
          </p:nvSpPr>
          <p:spPr>
            <a:xfrm>
              <a:off x="389279" y="656649"/>
              <a:ext cx="14487" cy="14487"/>
            </a:xfrm>
            <a:custGeom>
              <a:avLst/>
              <a:gdLst/>
              <a:ahLst/>
              <a:cxnLst/>
              <a:rect l="l" t="t" r="r" b="b"/>
              <a:pathLst>
                <a:path w="426" h="426" extrusionOk="0">
                  <a:moveTo>
                    <a:pt x="213" y="357"/>
                  </a:moveTo>
                  <a:cubicBezTo>
                    <a:pt x="179" y="391"/>
                    <a:pt x="137" y="425"/>
                    <a:pt x="69" y="425"/>
                  </a:cubicBezTo>
                  <a:cubicBezTo>
                    <a:pt x="35" y="425"/>
                    <a:pt x="1" y="357"/>
                    <a:pt x="35" y="323"/>
                  </a:cubicBezTo>
                  <a:cubicBezTo>
                    <a:pt x="35" y="247"/>
                    <a:pt x="103" y="213"/>
                    <a:pt x="137" y="179"/>
                  </a:cubicBezTo>
                  <a:cubicBezTo>
                    <a:pt x="179" y="145"/>
                    <a:pt x="179" y="111"/>
                    <a:pt x="213" y="69"/>
                  </a:cubicBezTo>
                  <a:lnTo>
                    <a:pt x="247" y="35"/>
                  </a:lnTo>
                  <a:cubicBezTo>
                    <a:pt x="247" y="35"/>
                    <a:pt x="281" y="35"/>
                    <a:pt x="281" y="1"/>
                  </a:cubicBezTo>
                  <a:cubicBezTo>
                    <a:pt x="315" y="1"/>
                    <a:pt x="391" y="35"/>
                    <a:pt x="391" y="69"/>
                  </a:cubicBezTo>
                  <a:cubicBezTo>
                    <a:pt x="425" y="145"/>
                    <a:pt x="391" y="247"/>
                    <a:pt x="315" y="281"/>
                  </a:cubicBezTo>
                  <a:cubicBezTo>
                    <a:pt x="281" y="323"/>
                    <a:pt x="247" y="357"/>
                    <a:pt x="213"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4" name="Google Shape;354;p32"/>
            <p:cNvSpPr/>
            <p:nvPr/>
          </p:nvSpPr>
          <p:spPr>
            <a:xfrm>
              <a:off x="401114" y="619377"/>
              <a:ext cx="20575" cy="17956"/>
            </a:xfrm>
            <a:custGeom>
              <a:avLst/>
              <a:gdLst/>
              <a:ahLst/>
              <a:cxnLst/>
              <a:rect l="l" t="t" r="r" b="b"/>
              <a:pathLst>
                <a:path w="605" h="528" extrusionOk="0">
                  <a:moveTo>
                    <a:pt x="392" y="315"/>
                  </a:moveTo>
                  <a:cubicBezTo>
                    <a:pt x="324" y="358"/>
                    <a:pt x="213" y="426"/>
                    <a:pt x="145" y="460"/>
                  </a:cubicBezTo>
                  <a:cubicBezTo>
                    <a:pt x="77" y="528"/>
                    <a:pt x="1" y="426"/>
                    <a:pt x="77" y="358"/>
                  </a:cubicBezTo>
                  <a:cubicBezTo>
                    <a:pt x="145" y="281"/>
                    <a:pt x="213" y="213"/>
                    <a:pt x="290" y="145"/>
                  </a:cubicBezTo>
                  <a:cubicBezTo>
                    <a:pt x="324" y="103"/>
                    <a:pt x="358" y="69"/>
                    <a:pt x="392" y="35"/>
                  </a:cubicBezTo>
                  <a:cubicBezTo>
                    <a:pt x="426" y="35"/>
                    <a:pt x="468" y="1"/>
                    <a:pt x="502" y="1"/>
                  </a:cubicBezTo>
                  <a:cubicBezTo>
                    <a:pt x="536" y="1"/>
                    <a:pt x="604" y="35"/>
                    <a:pt x="570" y="103"/>
                  </a:cubicBezTo>
                  <a:cubicBezTo>
                    <a:pt x="536" y="179"/>
                    <a:pt x="468" y="247"/>
                    <a:pt x="392" y="31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55" name="Google Shape;355;p32"/>
            <p:cNvSpPr/>
            <p:nvPr/>
          </p:nvSpPr>
          <p:spPr>
            <a:xfrm>
              <a:off x="417029" y="429309"/>
              <a:ext cx="209452" cy="204555"/>
            </a:xfrm>
            <a:custGeom>
              <a:avLst/>
              <a:gdLst/>
              <a:ahLst/>
              <a:cxnLst/>
              <a:rect l="l" t="t" r="r" b="b"/>
              <a:pathLst>
                <a:path w="6159" h="6015" extrusionOk="0">
                  <a:moveTo>
                    <a:pt x="4774" y="4630"/>
                  </a:moveTo>
                  <a:cubicBezTo>
                    <a:pt x="4316" y="4953"/>
                    <a:pt x="2438" y="2863"/>
                    <a:pt x="2438" y="2863"/>
                  </a:cubicBezTo>
                  <a:cubicBezTo>
                    <a:pt x="2438" y="2863"/>
                    <a:pt x="3398" y="4953"/>
                    <a:pt x="3007" y="5267"/>
                  </a:cubicBezTo>
                  <a:lnTo>
                    <a:pt x="3007" y="5310"/>
                  </a:lnTo>
                  <a:cubicBezTo>
                    <a:pt x="2617" y="5590"/>
                    <a:pt x="1912" y="3143"/>
                    <a:pt x="1912" y="3143"/>
                  </a:cubicBezTo>
                  <a:cubicBezTo>
                    <a:pt x="1912" y="3143"/>
                    <a:pt x="1767" y="5445"/>
                    <a:pt x="1164" y="5870"/>
                  </a:cubicBezTo>
                  <a:cubicBezTo>
                    <a:pt x="1130" y="5904"/>
                    <a:pt x="1062" y="5947"/>
                    <a:pt x="986" y="5947"/>
                  </a:cubicBezTo>
                  <a:cubicBezTo>
                    <a:pt x="281" y="6015"/>
                    <a:pt x="986" y="3780"/>
                    <a:pt x="986" y="3780"/>
                  </a:cubicBezTo>
                  <a:cubicBezTo>
                    <a:pt x="986" y="3780"/>
                    <a:pt x="0" y="1589"/>
                    <a:pt x="1096" y="773"/>
                  </a:cubicBezTo>
                  <a:cubicBezTo>
                    <a:pt x="1130" y="773"/>
                    <a:pt x="1164" y="739"/>
                    <a:pt x="1198" y="739"/>
                  </a:cubicBezTo>
                  <a:cubicBezTo>
                    <a:pt x="2438" y="0"/>
                    <a:pt x="3568" y="1589"/>
                    <a:pt x="3568" y="1589"/>
                  </a:cubicBezTo>
                  <a:cubicBezTo>
                    <a:pt x="3568" y="1589"/>
                    <a:pt x="5768" y="1589"/>
                    <a:pt x="6116" y="2014"/>
                  </a:cubicBezTo>
                  <a:cubicBezTo>
                    <a:pt x="6159" y="2081"/>
                    <a:pt x="6159" y="2124"/>
                    <a:pt x="6082" y="2124"/>
                  </a:cubicBezTo>
                  <a:cubicBezTo>
                    <a:pt x="5870" y="2294"/>
                    <a:pt x="4562" y="2192"/>
                    <a:pt x="3712" y="2124"/>
                  </a:cubicBezTo>
                  <a:cubicBezTo>
                    <a:pt x="4630" y="2549"/>
                    <a:pt x="5904" y="3186"/>
                    <a:pt x="5590" y="3432"/>
                  </a:cubicBezTo>
                  <a:lnTo>
                    <a:pt x="5590" y="3432"/>
                  </a:lnTo>
                  <a:cubicBezTo>
                    <a:pt x="5309" y="3645"/>
                    <a:pt x="4384" y="3186"/>
                    <a:pt x="3610" y="2719"/>
                  </a:cubicBezTo>
                  <a:cubicBezTo>
                    <a:pt x="4248" y="3432"/>
                    <a:pt x="5055" y="4384"/>
                    <a:pt x="4774" y="463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grpSp>
        <p:nvGrpSpPr>
          <p:cNvPr id="356" name="Google Shape;356;p32"/>
          <p:cNvGrpSpPr/>
          <p:nvPr/>
        </p:nvGrpSpPr>
        <p:grpSpPr>
          <a:xfrm>
            <a:off x="10736071" y="5339040"/>
            <a:ext cx="1731843" cy="1555049"/>
            <a:chOff x="8052053" y="4004279"/>
            <a:chExt cx="1298882" cy="1166287"/>
          </a:xfrm>
        </p:grpSpPr>
        <p:sp>
          <p:nvSpPr>
            <p:cNvPr id="357" name="Google Shape;357;p32"/>
            <p:cNvSpPr/>
            <p:nvPr/>
          </p:nvSpPr>
          <p:spPr>
            <a:xfrm>
              <a:off x="8362610" y="4751662"/>
              <a:ext cx="13331" cy="4931"/>
            </a:xfrm>
            <a:custGeom>
              <a:avLst/>
              <a:gdLst/>
              <a:ahLst/>
              <a:cxnLst/>
              <a:rect l="l" t="t" r="r" b="b"/>
              <a:pathLst>
                <a:path w="392" h="145" extrusionOk="0">
                  <a:moveTo>
                    <a:pt x="35" y="34"/>
                  </a:moveTo>
                  <a:cubicBezTo>
                    <a:pt x="69" y="34"/>
                    <a:pt x="103" y="0"/>
                    <a:pt x="179" y="0"/>
                  </a:cubicBezTo>
                  <a:lnTo>
                    <a:pt x="349" y="0"/>
                  </a:lnTo>
                  <a:cubicBezTo>
                    <a:pt x="392" y="0"/>
                    <a:pt x="392" y="34"/>
                    <a:pt x="349" y="68"/>
                  </a:cubicBezTo>
                  <a:lnTo>
                    <a:pt x="349" y="68"/>
                  </a:lnTo>
                  <a:cubicBezTo>
                    <a:pt x="281" y="68"/>
                    <a:pt x="247" y="111"/>
                    <a:pt x="179" y="111"/>
                  </a:cubicBezTo>
                  <a:cubicBezTo>
                    <a:pt x="103" y="144"/>
                    <a:pt x="69" y="144"/>
                    <a:pt x="35" y="144"/>
                  </a:cubicBezTo>
                  <a:cubicBezTo>
                    <a:pt x="1" y="111"/>
                    <a:pt x="1" y="68"/>
                    <a:pt x="1" y="6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58" name="Google Shape;358;p32"/>
            <p:cNvSpPr/>
            <p:nvPr/>
          </p:nvSpPr>
          <p:spPr>
            <a:xfrm>
              <a:off x="8369853" y="4757715"/>
              <a:ext cx="10712" cy="6087"/>
            </a:xfrm>
            <a:custGeom>
              <a:avLst/>
              <a:gdLst/>
              <a:ahLst/>
              <a:cxnLst/>
              <a:rect l="l" t="t" r="r" b="b"/>
              <a:pathLst>
                <a:path w="315" h="179" extrusionOk="0">
                  <a:moveTo>
                    <a:pt x="34" y="34"/>
                  </a:moveTo>
                  <a:lnTo>
                    <a:pt x="102" y="34"/>
                  </a:lnTo>
                  <a:cubicBezTo>
                    <a:pt x="136" y="34"/>
                    <a:pt x="136" y="34"/>
                    <a:pt x="179" y="0"/>
                  </a:cubicBezTo>
                  <a:cubicBezTo>
                    <a:pt x="179" y="0"/>
                    <a:pt x="212" y="34"/>
                    <a:pt x="246" y="0"/>
                  </a:cubicBezTo>
                  <a:cubicBezTo>
                    <a:pt x="280" y="0"/>
                    <a:pt x="314" y="68"/>
                    <a:pt x="280" y="68"/>
                  </a:cubicBezTo>
                  <a:lnTo>
                    <a:pt x="280" y="102"/>
                  </a:lnTo>
                  <a:lnTo>
                    <a:pt x="246" y="102"/>
                  </a:lnTo>
                  <a:lnTo>
                    <a:pt x="212" y="145"/>
                  </a:lnTo>
                  <a:lnTo>
                    <a:pt x="136" y="145"/>
                  </a:lnTo>
                  <a:cubicBezTo>
                    <a:pt x="102" y="179"/>
                    <a:pt x="68" y="179"/>
                    <a:pt x="34" y="179"/>
                  </a:cubicBezTo>
                  <a:cubicBezTo>
                    <a:pt x="0" y="145"/>
                    <a:pt x="0" y="102"/>
                    <a:pt x="0" y="68"/>
                  </a:cubicBezTo>
                  <a:cubicBezTo>
                    <a:pt x="34" y="68"/>
                    <a:pt x="34" y="34"/>
                    <a:pt x="34"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59" name="Google Shape;359;p32"/>
            <p:cNvSpPr/>
            <p:nvPr/>
          </p:nvSpPr>
          <p:spPr>
            <a:xfrm>
              <a:off x="8374478" y="4796144"/>
              <a:ext cx="17072" cy="6087"/>
            </a:xfrm>
            <a:custGeom>
              <a:avLst/>
              <a:gdLst/>
              <a:ahLst/>
              <a:cxnLst/>
              <a:rect l="l" t="t" r="r" b="b"/>
              <a:pathLst>
                <a:path w="502" h="179" extrusionOk="0">
                  <a:moveTo>
                    <a:pt x="43" y="77"/>
                  </a:moveTo>
                  <a:cubicBezTo>
                    <a:pt x="76" y="34"/>
                    <a:pt x="144" y="34"/>
                    <a:pt x="212" y="34"/>
                  </a:cubicBezTo>
                  <a:cubicBezTo>
                    <a:pt x="289" y="0"/>
                    <a:pt x="357" y="0"/>
                    <a:pt x="425" y="0"/>
                  </a:cubicBezTo>
                  <a:cubicBezTo>
                    <a:pt x="501" y="0"/>
                    <a:pt x="501" y="77"/>
                    <a:pt x="467" y="111"/>
                  </a:cubicBezTo>
                  <a:lnTo>
                    <a:pt x="425" y="111"/>
                  </a:lnTo>
                  <a:cubicBezTo>
                    <a:pt x="357" y="145"/>
                    <a:pt x="289" y="145"/>
                    <a:pt x="255" y="145"/>
                  </a:cubicBezTo>
                  <a:cubicBezTo>
                    <a:pt x="178" y="145"/>
                    <a:pt x="110" y="179"/>
                    <a:pt x="76" y="179"/>
                  </a:cubicBezTo>
                  <a:cubicBezTo>
                    <a:pt x="0" y="145"/>
                    <a:pt x="0" y="111"/>
                    <a:pt x="43" y="77"/>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60" name="Google Shape;360;p32"/>
            <p:cNvSpPr/>
            <p:nvPr/>
          </p:nvSpPr>
          <p:spPr>
            <a:xfrm>
              <a:off x="8378219" y="4804510"/>
              <a:ext cx="13331" cy="7244"/>
            </a:xfrm>
            <a:custGeom>
              <a:avLst/>
              <a:gdLst/>
              <a:ahLst/>
              <a:cxnLst/>
              <a:rect l="l" t="t" r="r" b="b"/>
              <a:pathLst>
                <a:path w="392" h="213" extrusionOk="0">
                  <a:moveTo>
                    <a:pt x="68" y="43"/>
                  </a:moveTo>
                  <a:lnTo>
                    <a:pt x="179" y="43"/>
                  </a:lnTo>
                  <a:lnTo>
                    <a:pt x="281" y="1"/>
                  </a:lnTo>
                  <a:cubicBezTo>
                    <a:pt x="357" y="1"/>
                    <a:pt x="391" y="77"/>
                    <a:pt x="315" y="111"/>
                  </a:cubicBezTo>
                  <a:lnTo>
                    <a:pt x="315" y="145"/>
                  </a:lnTo>
                  <a:cubicBezTo>
                    <a:pt x="281" y="145"/>
                    <a:pt x="247" y="145"/>
                    <a:pt x="179" y="179"/>
                  </a:cubicBezTo>
                  <a:cubicBezTo>
                    <a:pt x="145" y="179"/>
                    <a:pt x="102" y="213"/>
                    <a:pt x="68" y="179"/>
                  </a:cubicBezTo>
                  <a:cubicBezTo>
                    <a:pt x="34" y="145"/>
                    <a:pt x="0" y="111"/>
                    <a:pt x="34" y="77"/>
                  </a:cubicBezTo>
                  <a:cubicBezTo>
                    <a:pt x="34" y="77"/>
                    <a:pt x="68" y="77"/>
                    <a:pt x="68" y="4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61" name="Google Shape;361;p32"/>
            <p:cNvSpPr/>
            <p:nvPr/>
          </p:nvSpPr>
          <p:spPr>
            <a:xfrm>
              <a:off x="8573218" y="5000971"/>
              <a:ext cx="10712" cy="4659"/>
            </a:xfrm>
            <a:custGeom>
              <a:avLst/>
              <a:gdLst/>
              <a:ahLst/>
              <a:cxnLst/>
              <a:rect l="l" t="t" r="r" b="b"/>
              <a:pathLst>
                <a:path w="315" h="137" extrusionOk="0">
                  <a:moveTo>
                    <a:pt x="0" y="68"/>
                  </a:moveTo>
                  <a:cubicBezTo>
                    <a:pt x="68" y="0"/>
                    <a:pt x="179" y="34"/>
                    <a:pt x="247" y="0"/>
                  </a:cubicBezTo>
                  <a:cubicBezTo>
                    <a:pt x="281" y="0"/>
                    <a:pt x="315" y="68"/>
                    <a:pt x="281" y="102"/>
                  </a:cubicBezTo>
                  <a:lnTo>
                    <a:pt x="247" y="102"/>
                  </a:lnTo>
                  <a:cubicBezTo>
                    <a:pt x="179" y="102"/>
                    <a:pt x="68" y="136"/>
                    <a:pt x="34" y="102"/>
                  </a:cubicBezTo>
                  <a:cubicBezTo>
                    <a:pt x="0" y="102"/>
                    <a:pt x="0" y="68"/>
                    <a:pt x="0" y="6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2" name="Google Shape;362;p32"/>
            <p:cNvSpPr/>
            <p:nvPr/>
          </p:nvSpPr>
          <p:spPr>
            <a:xfrm>
              <a:off x="8539415" y="5000971"/>
              <a:ext cx="12175" cy="5815"/>
            </a:xfrm>
            <a:custGeom>
              <a:avLst/>
              <a:gdLst/>
              <a:ahLst/>
              <a:cxnLst/>
              <a:rect l="l" t="t" r="r" b="b"/>
              <a:pathLst>
                <a:path w="358" h="171" extrusionOk="0">
                  <a:moveTo>
                    <a:pt x="77" y="68"/>
                  </a:moveTo>
                  <a:cubicBezTo>
                    <a:pt x="77" y="68"/>
                    <a:pt x="111" y="34"/>
                    <a:pt x="145" y="34"/>
                  </a:cubicBezTo>
                  <a:lnTo>
                    <a:pt x="289" y="34"/>
                  </a:lnTo>
                  <a:cubicBezTo>
                    <a:pt x="357" y="0"/>
                    <a:pt x="357" y="102"/>
                    <a:pt x="323" y="102"/>
                  </a:cubicBezTo>
                  <a:lnTo>
                    <a:pt x="323" y="136"/>
                  </a:lnTo>
                  <a:cubicBezTo>
                    <a:pt x="247" y="136"/>
                    <a:pt x="213" y="136"/>
                    <a:pt x="145" y="170"/>
                  </a:cubicBezTo>
                  <a:cubicBezTo>
                    <a:pt x="111" y="170"/>
                    <a:pt x="77" y="170"/>
                    <a:pt x="35" y="136"/>
                  </a:cubicBezTo>
                  <a:cubicBezTo>
                    <a:pt x="35" y="136"/>
                    <a:pt x="1" y="136"/>
                    <a:pt x="35" y="102"/>
                  </a:cubicBezTo>
                  <a:cubicBezTo>
                    <a:pt x="35" y="102"/>
                    <a:pt x="35" y="68"/>
                    <a:pt x="77" y="6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3" name="Google Shape;363;p32"/>
            <p:cNvSpPr/>
            <p:nvPr/>
          </p:nvSpPr>
          <p:spPr>
            <a:xfrm>
              <a:off x="8544346" y="5013962"/>
              <a:ext cx="13297" cy="4931"/>
            </a:xfrm>
            <a:custGeom>
              <a:avLst/>
              <a:gdLst/>
              <a:ahLst/>
              <a:cxnLst/>
              <a:rect l="l" t="t" r="r" b="b"/>
              <a:pathLst>
                <a:path w="391" h="145" extrusionOk="0">
                  <a:moveTo>
                    <a:pt x="34" y="0"/>
                  </a:moveTo>
                  <a:lnTo>
                    <a:pt x="178" y="0"/>
                  </a:lnTo>
                  <a:lnTo>
                    <a:pt x="314" y="0"/>
                  </a:lnTo>
                  <a:cubicBezTo>
                    <a:pt x="357" y="0"/>
                    <a:pt x="391" y="43"/>
                    <a:pt x="357" y="77"/>
                  </a:cubicBezTo>
                  <a:lnTo>
                    <a:pt x="314" y="77"/>
                  </a:lnTo>
                  <a:cubicBezTo>
                    <a:pt x="280" y="77"/>
                    <a:pt x="246" y="111"/>
                    <a:pt x="178" y="111"/>
                  </a:cubicBezTo>
                  <a:cubicBezTo>
                    <a:pt x="144" y="145"/>
                    <a:pt x="68" y="145"/>
                    <a:pt x="34" y="145"/>
                  </a:cubicBezTo>
                  <a:cubicBezTo>
                    <a:pt x="0" y="111"/>
                    <a:pt x="0" y="43"/>
                    <a:pt x="34" y="4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 name="Google Shape;364;p32"/>
            <p:cNvSpPr/>
            <p:nvPr/>
          </p:nvSpPr>
          <p:spPr>
            <a:xfrm>
              <a:off x="8576687" y="5037053"/>
              <a:ext cx="23125" cy="5815"/>
            </a:xfrm>
            <a:custGeom>
              <a:avLst/>
              <a:gdLst/>
              <a:ahLst/>
              <a:cxnLst/>
              <a:rect l="l" t="t" r="r" b="b"/>
              <a:pathLst>
                <a:path w="680" h="171" extrusionOk="0">
                  <a:moveTo>
                    <a:pt x="43" y="69"/>
                  </a:moveTo>
                  <a:lnTo>
                    <a:pt x="43" y="69"/>
                  </a:lnTo>
                  <a:cubicBezTo>
                    <a:pt x="213" y="35"/>
                    <a:pt x="391" y="1"/>
                    <a:pt x="570" y="1"/>
                  </a:cubicBezTo>
                  <a:cubicBezTo>
                    <a:pt x="638" y="1"/>
                    <a:pt x="680" y="69"/>
                    <a:pt x="638" y="69"/>
                  </a:cubicBezTo>
                  <a:lnTo>
                    <a:pt x="604" y="103"/>
                  </a:lnTo>
                  <a:cubicBezTo>
                    <a:pt x="425" y="137"/>
                    <a:pt x="255" y="171"/>
                    <a:pt x="77" y="137"/>
                  </a:cubicBezTo>
                  <a:cubicBezTo>
                    <a:pt x="43" y="137"/>
                    <a:pt x="0" y="103"/>
                    <a:pt x="43" y="69"/>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65" name="Google Shape;365;p32"/>
            <p:cNvSpPr/>
            <p:nvPr/>
          </p:nvSpPr>
          <p:spPr>
            <a:xfrm>
              <a:off x="8319284" y="4712077"/>
              <a:ext cx="362316" cy="119060"/>
            </a:xfrm>
            <a:custGeom>
              <a:avLst/>
              <a:gdLst/>
              <a:ahLst/>
              <a:cxnLst/>
              <a:rect l="l" t="t" r="r" b="b"/>
              <a:pathLst>
                <a:path w="10654" h="3501" extrusionOk="0">
                  <a:moveTo>
                    <a:pt x="706" y="1062"/>
                  </a:moveTo>
                  <a:cubicBezTo>
                    <a:pt x="986" y="850"/>
                    <a:pt x="1309" y="705"/>
                    <a:pt x="1699" y="595"/>
                  </a:cubicBezTo>
                  <a:cubicBezTo>
                    <a:pt x="1767" y="595"/>
                    <a:pt x="1835" y="561"/>
                    <a:pt x="1878" y="561"/>
                  </a:cubicBezTo>
                  <a:cubicBezTo>
                    <a:pt x="4426" y="0"/>
                    <a:pt x="8776" y="1096"/>
                    <a:pt x="10194" y="1487"/>
                  </a:cubicBezTo>
                  <a:cubicBezTo>
                    <a:pt x="10373" y="1555"/>
                    <a:pt x="10509" y="1589"/>
                    <a:pt x="10585" y="1589"/>
                  </a:cubicBezTo>
                  <a:cubicBezTo>
                    <a:pt x="10619" y="1623"/>
                    <a:pt x="10653" y="1623"/>
                    <a:pt x="10653" y="1623"/>
                  </a:cubicBezTo>
                  <a:cubicBezTo>
                    <a:pt x="10585" y="1589"/>
                    <a:pt x="10509" y="1589"/>
                    <a:pt x="10441" y="1589"/>
                  </a:cubicBezTo>
                  <a:lnTo>
                    <a:pt x="10441" y="1589"/>
                  </a:lnTo>
                  <a:cubicBezTo>
                    <a:pt x="9166" y="1623"/>
                    <a:pt x="5199" y="3041"/>
                    <a:pt x="2549" y="3356"/>
                  </a:cubicBezTo>
                  <a:lnTo>
                    <a:pt x="2303" y="3356"/>
                  </a:lnTo>
                  <a:cubicBezTo>
                    <a:pt x="1028" y="3500"/>
                    <a:pt x="68" y="3322"/>
                    <a:pt x="1" y="2549"/>
                  </a:cubicBezTo>
                  <a:lnTo>
                    <a:pt x="1" y="2472"/>
                  </a:lnTo>
                  <a:lnTo>
                    <a:pt x="1" y="2260"/>
                  </a:lnTo>
                  <a:cubicBezTo>
                    <a:pt x="1" y="2192"/>
                    <a:pt x="34" y="2124"/>
                    <a:pt x="34" y="2048"/>
                  </a:cubicBezTo>
                  <a:cubicBezTo>
                    <a:pt x="136" y="1623"/>
                    <a:pt x="391" y="1308"/>
                    <a:pt x="706" y="1062"/>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66" name="Google Shape;366;p32"/>
            <p:cNvSpPr/>
            <p:nvPr/>
          </p:nvSpPr>
          <p:spPr>
            <a:xfrm>
              <a:off x="8319284" y="4742106"/>
              <a:ext cx="355072" cy="139567"/>
            </a:xfrm>
            <a:custGeom>
              <a:avLst/>
              <a:gdLst/>
              <a:ahLst/>
              <a:cxnLst/>
              <a:rect l="l" t="t" r="r" b="b"/>
              <a:pathLst>
                <a:path w="10441" h="4104" extrusionOk="0">
                  <a:moveTo>
                    <a:pt x="1" y="1589"/>
                  </a:moveTo>
                  <a:cubicBezTo>
                    <a:pt x="3254" y="1"/>
                    <a:pt x="10296" y="706"/>
                    <a:pt x="10441" y="706"/>
                  </a:cubicBezTo>
                  <a:cubicBezTo>
                    <a:pt x="8461" y="740"/>
                    <a:pt x="136" y="4104"/>
                    <a:pt x="1" y="158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7" name="Google Shape;367;p32"/>
            <p:cNvSpPr/>
            <p:nvPr/>
          </p:nvSpPr>
          <p:spPr>
            <a:xfrm>
              <a:off x="8417804" y="4731121"/>
              <a:ext cx="14453" cy="6121"/>
            </a:xfrm>
            <a:custGeom>
              <a:avLst/>
              <a:gdLst/>
              <a:ahLst/>
              <a:cxnLst/>
              <a:rect l="l" t="t" r="r" b="b"/>
              <a:pathLst>
                <a:path w="425" h="180" extrusionOk="0">
                  <a:moveTo>
                    <a:pt x="43" y="77"/>
                  </a:moveTo>
                  <a:cubicBezTo>
                    <a:pt x="77" y="35"/>
                    <a:pt x="145" y="35"/>
                    <a:pt x="179" y="35"/>
                  </a:cubicBezTo>
                  <a:cubicBezTo>
                    <a:pt x="255" y="1"/>
                    <a:pt x="323" y="1"/>
                    <a:pt x="357" y="1"/>
                  </a:cubicBezTo>
                  <a:cubicBezTo>
                    <a:pt x="425" y="1"/>
                    <a:pt x="425" y="77"/>
                    <a:pt x="391" y="77"/>
                  </a:cubicBezTo>
                  <a:lnTo>
                    <a:pt x="391" y="111"/>
                  </a:lnTo>
                  <a:cubicBezTo>
                    <a:pt x="289" y="145"/>
                    <a:pt x="145" y="179"/>
                    <a:pt x="43" y="145"/>
                  </a:cubicBezTo>
                  <a:cubicBezTo>
                    <a:pt x="0" y="111"/>
                    <a:pt x="0" y="77"/>
                    <a:pt x="0" y="7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8" name="Google Shape;368;p32"/>
            <p:cNvSpPr/>
            <p:nvPr/>
          </p:nvSpPr>
          <p:spPr>
            <a:xfrm>
              <a:off x="8416647" y="4738365"/>
              <a:ext cx="17072" cy="8400"/>
            </a:xfrm>
            <a:custGeom>
              <a:avLst/>
              <a:gdLst/>
              <a:ahLst/>
              <a:cxnLst/>
              <a:rect l="l" t="t" r="r" b="b"/>
              <a:pathLst>
                <a:path w="502" h="247" extrusionOk="0">
                  <a:moveTo>
                    <a:pt x="34" y="111"/>
                  </a:moveTo>
                  <a:cubicBezTo>
                    <a:pt x="111" y="77"/>
                    <a:pt x="145" y="77"/>
                    <a:pt x="213" y="77"/>
                  </a:cubicBezTo>
                  <a:cubicBezTo>
                    <a:pt x="289" y="34"/>
                    <a:pt x="357" y="34"/>
                    <a:pt x="425" y="34"/>
                  </a:cubicBezTo>
                  <a:cubicBezTo>
                    <a:pt x="459" y="0"/>
                    <a:pt x="501" y="77"/>
                    <a:pt x="459" y="111"/>
                  </a:cubicBezTo>
                  <a:lnTo>
                    <a:pt x="425" y="111"/>
                  </a:lnTo>
                  <a:cubicBezTo>
                    <a:pt x="391" y="145"/>
                    <a:pt x="323" y="179"/>
                    <a:pt x="247" y="179"/>
                  </a:cubicBezTo>
                  <a:cubicBezTo>
                    <a:pt x="179" y="213"/>
                    <a:pt x="111" y="247"/>
                    <a:pt x="77" y="213"/>
                  </a:cubicBezTo>
                  <a:cubicBezTo>
                    <a:pt x="34" y="179"/>
                    <a:pt x="0" y="145"/>
                    <a:pt x="34" y="11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9" name="Google Shape;369;p32"/>
            <p:cNvSpPr/>
            <p:nvPr/>
          </p:nvSpPr>
          <p:spPr>
            <a:xfrm>
              <a:off x="8458817" y="4740950"/>
              <a:ext cx="11018" cy="4659"/>
            </a:xfrm>
            <a:custGeom>
              <a:avLst/>
              <a:gdLst/>
              <a:ahLst/>
              <a:cxnLst/>
              <a:rect l="l" t="t" r="r" b="b"/>
              <a:pathLst>
                <a:path w="324" h="137" extrusionOk="0">
                  <a:moveTo>
                    <a:pt x="35" y="35"/>
                  </a:moveTo>
                  <a:cubicBezTo>
                    <a:pt x="68" y="35"/>
                    <a:pt x="111" y="35"/>
                    <a:pt x="111" y="1"/>
                  </a:cubicBezTo>
                  <a:lnTo>
                    <a:pt x="213" y="1"/>
                  </a:lnTo>
                  <a:cubicBezTo>
                    <a:pt x="281" y="1"/>
                    <a:pt x="323" y="69"/>
                    <a:pt x="281" y="103"/>
                  </a:cubicBezTo>
                  <a:cubicBezTo>
                    <a:pt x="247" y="103"/>
                    <a:pt x="247" y="137"/>
                    <a:pt x="247" y="103"/>
                  </a:cubicBezTo>
                  <a:cubicBezTo>
                    <a:pt x="213" y="137"/>
                    <a:pt x="179" y="137"/>
                    <a:pt x="145" y="137"/>
                  </a:cubicBezTo>
                  <a:lnTo>
                    <a:pt x="35" y="137"/>
                  </a:lnTo>
                  <a:cubicBezTo>
                    <a:pt x="1" y="103"/>
                    <a:pt x="1" y="69"/>
                    <a:pt x="35" y="6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70" name="Google Shape;370;p32"/>
            <p:cNvSpPr/>
            <p:nvPr/>
          </p:nvSpPr>
          <p:spPr>
            <a:xfrm>
              <a:off x="8485411" y="4773325"/>
              <a:ext cx="19078" cy="8400"/>
            </a:xfrm>
            <a:custGeom>
              <a:avLst/>
              <a:gdLst/>
              <a:ahLst/>
              <a:cxnLst/>
              <a:rect l="l" t="t" r="r" b="b"/>
              <a:pathLst>
                <a:path w="561" h="247" extrusionOk="0">
                  <a:moveTo>
                    <a:pt x="34" y="68"/>
                  </a:moveTo>
                  <a:cubicBezTo>
                    <a:pt x="102" y="68"/>
                    <a:pt x="178" y="34"/>
                    <a:pt x="212" y="34"/>
                  </a:cubicBezTo>
                  <a:cubicBezTo>
                    <a:pt x="314" y="34"/>
                    <a:pt x="425" y="0"/>
                    <a:pt x="493" y="0"/>
                  </a:cubicBezTo>
                  <a:cubicBezTo>
                    <a:pt x="561" y="0"/>
                    <a:pt x="561" y="68"/>
                    <a:pt x="527" y="111"/>
                  </a:cubicBezTo>
                  <a:lnTo>
                    <a:pt x="527" y="111"/>
                  </a:lnTo>
                  <a:cubicBezTo>
                    <a:pt x="459" y="145"/>
                    <a:pt x="348" y="179"/>
                    <a:pt x="246" y="213"/>
                  </a:cubicBezTo>
                  <a:cubicBezTo>
                    <a:pt x="178" y="213"/>
                    <a:pt x="102" y="247"/>
                    <a:pt x="34" y="213"/>
                  </a:cubicBezTo>
                  <a:cubicBezTo>
                    <a:pt x="0" y="179"/>
                    <a:pt x="0" y="179"/>
                    <a:pt x="0" y="145"/>
                  </a:cubicBezTo>
                  <a:cubicBezTo>
                    <a:pt x="0" y="111"/>
                    <a:pt x="34" y="111"/>
                    <a:pt x="34" y="6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71" name="Google Shape;371;p32"/>
            <p:cNvSpPr/>
            <p:nvPr/>
          </p:nvSpPr>
          <p:spPr>
            <a:xfrm>
              <a:off x="8486567" y="4779378"/>
              <a:ext cx="19384" cy="8400"/>
            </a:xfrm>
            <a:custGeom>
              <a:avLst/>
              <a:gdLst/>
              <a:ahLst/>
              <a:cxnLst/>
              <a:rect l="l" t="t" r="r" b="b"/>
              <a:pathLst>
                <a:path w="570" h="247" extrusionOk="0">
                  <a:moveTo>
                    <a:pt x="68" y="103"/>
                  </a:moveTo>
                  <a:cubicBezTo>
                    <a:pt x="102" y="69"/>
                    <a:pt x="178" y="35"/>
                    <a:pt x="246" y="35"/>
                  </a:cubicBezTo>
                  <a:cubicBezTo>
                    <a:pt x="357" y="35"/>
                    <a:pt x="425" y="1"/>
                    <a:pt x="527" y="35"/>
                  </a:cubicBezTo>
                  <a:cubicBezTo>
                    <a:pt x="569" y="35"/>
                    <a:pt x="569" y="69"/>
                    <a:pt x="527" y="103"/>
                  </a:cubicBezTo>
                  <a:lnTo>
                    <a:pt x="527" y="103"/>
                  </a:lnTo>
                  <a:cubicBezTo>
                    <a:pt x="459" y="145"/>
                    <a:pt x="391" y="145"/>
                    <a:pt x="280" y="179"/>
                  </a:cubicBezTo>
                  <a:cubicBezTo>
                    <a:pt x="212" y="213"/>
                    <a:pt x="144" y="247"/>
                    <a:pt x="34" y="213"/>
                  </a:cubicBezTo>
                  <a:cubicBezTo>
                    <a:pt x="0" y="213"/>
                    <a:pt x="0" y="179"/>
                    <a:pt x="0" y="145"/>
                  </a:cubicBezTo>
                  <a:cubicBezTo>
                    <a:pt x="34" y="145"/>
                    <a:pt x="34" y="103"/>
                    <a:pt x="68" y="10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72" name="Google Shape;372;p32"/>
            <p:cNvSpPr/>
            <p:nvPr/>
          </p:nvSpPr>
          <p:spPr>
            <a:xfrm>
              <a:off x="8488845" y="4737209"/>
              <a:ext cx="15643" cy="4931"/>
            </a:xfrm>
            <a:custGeom>
              <a:avLst/>
              <a:gdLst/>
              <a:ahLst/>
              <a:cxnLst/>
              <a:rect l="l" t="t" r="r" b="b"/>
              <a:pathLst>
                <a:path w="460" h="145" extrusionOk="0">
                  <a:moveTo>
                    <a:pt x="35" y="0"/>
                  </a:moveTo>
                  <a:lnTo>
                    <a:pt x="35" y="0"/>
                  </a:lnTo>
                  <a:lnTo>
                    <a:pt x="145" y="0"/>
                  </a:lnTo>
                  <a:lnTo>
                    <a:pt x="213" y="0"/>
                  </a:lnTo>
                  <a:cubicBezTo>
                    <a:pt x="290" y="0"/>
                    <a:pt x="358" y="34"/>
                    <a:pt x="426" y="34"/>
                  </a:cubicBezTo>
                  <a:cubicBezTo>
                    <a:pt x="460" y="68"/>
                    <a:pt x="460" y="111"/>
                    <a:pt x="426" y="145"/>
                  </a:cubicBezTo>
                  <a:lnTo>
                    <a:pt x="392" y="145"/>
                  </a:lnTo>
                  <a:lnTo>
                    <a:pt x="213" y="145"/>
                  </a:lnTo>
                  <a:cubicBezTo>
                    <a:pt x="145" y="145"/>
                    <a:pt x="77" y="111"/>
                    <a:pt x="35" y="68"/>
                  </a:cubicBezTo>
                  <a:cubicBezTo>
                    <a:pt x="1" y="68"/>
                    <a:pt x="1" y="0"/>
                    <a:pt x="35"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73" name="Google Shape;373;p32"/>
            <p:cNvSpPr/>
            <p:nvPr/>
          </p:nvSpPr>
          <p:spPr>
            <a:xfrm>
              <a:off x="8517752" y="4744418"/>
              <a:ext cx="6087" cy="3809"/>
            </a:xfrm>
            <a:custGeom>
              <a:avLst/>
              <a:gdLst/>
              <a:ahLst/>
              <a:cxnLst/>
              <a:rect l="l" t="t" r="r" b="b"/>
              <a:pathLst>
                <a:path w="179" h="112" extrusionOk="0">
                  <a:moveTo>
                    <a:pt x="34" y="1"/>
                  </a:moveTo>
                  <a:lnTo>
                    <a:pt x="145" y="1"/>
                  </a:lnTo>
                  <a:cubicBezTo>
                    <a:pt x="179" y="1"/>
                    <a:pt x="179" y="69"/>
                    <a:pt x="179" y="69"/>
                  </a:cubicBezTo>
                  <a:lnTo>
                    <a:pt x="145" y="69"/>
                  </a:lnTo>
                  <a:cubicBezTo>
                    <a:pt x="111" y="69"/>
                    <a:pt x="34" y="111"/>
                    <a:pt x="0" y="69"/>
                  </a:cubicBezTo>
                  <a:lnTo>
                    <a:pt x="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74" name="Google Shape;374;p32"/>
            <p:cNvSpPr/>
            <p:nvPr/>
          </p:nvSpPr>
          <p:spPr>
            <a:xfrm>
              <a:off x="8745398" y="4538741"/>
              <a:ext cx="180580" cy="336878"/>
            </a:xfrm>
            <a:custGeom>
              <a:avLst/>
              <a:gdLst/>
              <a:ahLst/>
              <a:cxnLst/>
              <a:rect l="l" t="t" r="r" b="b"/>
              <a:pathLst>
                <a:path w="5310" h="9906" extrusionOk="0">
                  <a:moveTo>
                    <a:pt x="1835" y="595"/>
                  </a:moveTo>
                  <a:cubicBezTo>
                    <a:pt x="2226" y="315"/>
                    <a:pt x="2727" y="102"/>
                    <a:pt x="3254" y="34"/>
                  </a:cubicBezTo>
                  <a:cubicBezTo>
                    <a:pt x="3364" y="0"/>
                    <a:pt x="3466" y="0"/>
                    <a:pt x="3611" y="0"/>
                  </a:cubicBezTo>
                  <a:cubicBezTo>
                    <a:pt x="3679" y="0"/>
                    <a:pt x="3789" y="34"/>
                    <a:pt x="3891" y="34"/>
                  </a:cubicBezTo>
                  <a:lnTo>
                    <a:pt x="3959" y="34"/>
                  </a:lnTo>
                  <a:cubicBezTo>
                    <a:pt x="4316" y="102"/>
                    <a:pt x="4673" y="247"/>
                    <a:pt x="4919" y="527"/>
                  </a:cubicBezTo>
                  <a:cubicBezTo>
                    <a:pt x="5310" y="952"/>
                    <a:pt x="5165" y="1623"/>
                    <a:pt x="4885" y="2124"/>
                  </a:cubicBezTo>
                  <a:cubicBezTo>
                    <a:pt x="4775" y="2260"/>
                    <a:pt x="4673" y="2404"/>
                    <a:pt x="4562" y="2549"/>
                  </a:cubicBezTo>
                  <a:cubicBezTo>
                    <a:pt x="4528" y="2617"/>
                    <a:pt x="4494" y="2651"/>
                    <a:pt x="4460" y="2685"/>
                  </a:cubicBezTo>
                  <a:cubicBezTo>
                    <a:pt x="4248" y="2974"/>
                    <a:pt x="4069" y="3220"/>
                    <a:pt x="3857" y="3466"/>
                  </a:cubicBezTo>
                  <a:cubicBezTo>
                    <a:pt x="3823" y="3500"/>
                    <a:pt x="3789" y="3534"/>
                    <a:pt x="3789" y="3568"/>
                  </a:cubicBezTo>
                  <a:cubicBezTo>
                    <a:pt x="3747" y="3611"/>
                    <a:pt x="3713" y="3645"/>
                    <a:pt x="3679" y="3679"/>
                  </a:cubicBezTo>
                  <a:cubicBezTo>
                    <a:pt x="3254" y="4205"/>
                    <a:pt x="2863" y="4741"/>
                    <a:pt x="2515" y="5310"/>
                  </a:cubicBezTo>
                  <a:cubicBezTo>
                    <a:pt x="1980" y="6117"/>
                    <a:pt x="1521" y="7043"/>
                    <a:pt x="1275" y="7960"/>
                  </a:cubicBezTo>
                  <a:cubicBezTo>
                    <a:pt x="1130" y="8495"/>
                    <a:pt x="1062" y="9022"/>
                    <a:pt x="1062" y="9557"/>
                  </a:cubicBezTo>
                  <a:lnTo>
                    <a:pt x="1062" y="9557"/>
                  </a:lnTo>
                  <a:lnTo>
                    <a:pt x="1062" y="9727"/>
                  </a:lnTo>
                  <a:cubicBezTo>
                    <a:pt x="1062" y="9803"/>
                    <a:pt x="1062" y="9871"/>
                    <a:pt x="1096" y="9905"/>
                  </a:cubicBezTo>
                  <a:cubicBezTo>
                    <a:pt x="773" y="9056"/>
                    <a:pt x="527" y="8172"/>
                    <a:pt x="349" y="7255"/>
                  </a:cubicBezTo>
                  <a:cubicBezTo>
                    <a:pt x="179" y="6439"/>
                    <a:pt x="34" y="5590"/>
                    <a:pt x="0" y="4707"/>
                  </a:cubicBezTo>
                  <a:lnTo>
                    <a:pt x="0" y="4528"/>
                  </a:lnTo>
                  <a:cubicBezTo>
                    <a:pt x="0" y="4103"/>
                    <a:pt x="68" y="3679"/>
                    <a:pt x="136" y="3254"/>
                  </a:cubicBezTo>
                  <a:cubicBezTo>
                    <a:pt x="349" y="2226"/>
                    <a:pt x="952" y="1232"/>
                    <a:pt x="1835" y="59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75" name="Google Shape;375;p32"/>
            <p:cNvSpPr/>
            <p:nvPr/>
          </p:nvSpPr>
          <p:spPr>
            <a:xfrm>
              <a:off x="8770529" y="4539897"/>
              <a:ext cx="155448" cy="323887"/>
            </a:xfrm>
            <a:custGeom>
              <a:avLst/>
              <a:gdLst/>
              <a:ahLst/>
              <a:cxnLst/>
              <a:rect l="l" t="t" r="r" b="b"/>
              <a:pathLst>
                <a:path w="4571" h="9524" extrusionOk="0">
                  <a:moveTo>
                    <a:pt x="3152" y="0"/>
                  </a:moveTo>
                  <a:cubicBezTo>
                    <a:pt x="3543" y="34"/>
                    <a:pt x="3900" y="213"/>
                    <a:pt x="4180" y="493"/>
                  </a:cubicBezTo>
                  <a:cubicBezTo>
                    <a:pt x="4571" y="918"/>
                    <a:pt x="4426" y="1589"/>
                    <a:pt x="4146" y="2090"/>
                  </a:cubicBezTo>
                  <a:cubicBezTo>
                    <a:pt x="3857" y="2549"/>
                    <a:pt x="3475" y="3008"/>
                    <a:pt x="3118" y="3432"/>
                  </a:cubicBezTo>
                  <a:cubicBezTo>
                    <a:pt x="2659" y="4035"/>
                    <a:pt x="2158" y="4596"/>
                    <a:pt x="1776" y="5276"/>
                  </a:cubicBezTo>
                  <a:cubicBezTo>
                    <a:pt x="926" y="6550"/>
                    <a:pt x="323" y="7994"/>
                    <a:pt x="323" y="9523"/>
                  </a:cubicBezTo>
                  <a:cubicBezTo>
                    <a:pt x="323" y="9311"/>
                    <a:pt x="0" y="2727"/>
                    <a:pt x="315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76" name="Google Shape;376;p32"/>
            <p:cNvSpPr/>
            <p:nvPr/>
          </p:nvSpPr>
          <p:spPr>
            <a:xfrm>
              <a:off x="8899384" y="4571082"/>
              <a:ext cx="8400" cy="15643"/>
            </a:xfrm>
            <a:custGeom>
              <a:avLst/>
              <a:gdLst/>
              <a:ahLst/>
              <a:cxnLst/>
              <a:rect l="l" t="t" r="r" b="b"/>
              <a:pathLst>
                <a:path w="247" h="460" extrusionOk="0">
                  <a:moveTo>
                    <a:pt x="213" y="1"/>
                  </a:moveTo>
                  <a:lnTo>
                    <a:pt x="247" y="1"/>
                  </a:lnTo>
                  <a:cubicBezTo>
                    <a:pt x="213" y="145"/>
                    <a:pt x="179" y="358"/>
                    <a:pt x="68" y="460"/>
                  </a:cubicBezTo>
                  <a:lnTo>
                    <a:pt x="68" y="460"/>
                  </a:lnTo>
                  <a:cubicBezTo>
                    <a:pt x="34" y="460"/>
                    <a:pt x="0" y="426"/>
                    <a:pt x="34" y="426"/>
                  </a:cubicBezTo>
                  <a:cubicBezTo>
                    <a:pt x="34" y="358"/>
                    <a:pt x="68" y="281"/>
                    <a:pt x="111" y="213"/>
                  </a:cubicBezTo>
                  <a:cubicBezTo>
                    <a:pt x="145" y="145"/>
                    <a:pt x="179" y="69"/>
                    <a:pt x="213"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77" name="Google Shape;377;p32"/>
            <p:cNvSpPr/>
            <p:nvPr/>
          </p:nvSpPr>
          <p:spPr>
            <a:xfrm>
              <a:off x="8894453" y="4567613"/>
              <a:ext cx="7278" cy="13059"/>
            </a:xfrm>
            <a:custGeom>
              <a:avLst/>
              <a:gdLst/>
              <a:ahLst/>
              <a:cxnLst/>
              <a:rect l="l" t="t" r="r" b="b"/>
              <a:pathLst>
                <a:path w="214" h="384" extrusionOk="0">
                  <a:moveTo>
                    <a:pt x="179" y="1"/>
                  </a:moveTo>
                  <a:cubicBezTo>
                    <a:pt x="179" y="1"/>
                    <a:pt x="213" y="1"/>
                    <a:pt x="213" y="35"/>
                  </a:cubicBezTo>
                  <a:cubicBezTo>
                    <a:pt x="179" y="103"/>
                    <a:pt x="179" y="137"/>
                    <a:pt x="145" y="213"/>
                  </a:cubicBezTo>
                  <a:cubicBezTo>
                    <a:pt x="145" y="281"/>
                    <a:pt x="111" y="315"/>
                    <a:pt x="77" y="383"/>
                  </a:cubicBezTo>
                  <a:lnTo>
                    <a:pt x="77" y="383"/>
                  </a:lnTo>
                  <a:cubicBezTo>
                    <a:pt x="43" y="383"/>
                    <a:pt x="1" y="349"/>
                    <a:pt x="1" y="315"/>
                  </a:cubicBezTo>
                  <a:cubicBezTo>
                    <a:pt x="1" y="281"/>
                    <a:pt x="43" y="213"/>
                    <a:pt x="77" y="171"/>
                  </a:cubicBezTo>
                  <a:cubicBezTo>
                    <a:pt x="111" y="103"/>
                    <a:pt x="145" y="69"/>
                    <a:pt x="179"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78" name="Google Shape;378;p32"/>
            <p:cNvSpPr/>
            <p:nvPr/>
          </p:nvSpPr>
          <p:spPr>
            <a:xfrm>
              <a:off x="8868165" y="4603729"/>
              <a:ext cx="10746" cy="14487"/>
            </a:xfrm>
            <a:custGeom>
              <a:avLst/>
              <a:gdLst/>
              <a:ahLst/>
              <a:cxnLst/>
              <a:rect l="l" t="t" r="r" b="b"/>
              <a:pathLst>
                <a:path w="316" h="426" extrusionOk="0">
                  <a:moveTo>
                    <a:pt x="213" y="35"/>
                  </a:moveTo>
                  <a:cubicBezTo>
                    <a:pt x="247" y="1"/>
                    <a:pt x="315" y="35"/>
                    <a:pt x="281" y="69"/>
                  </a:cubicBezTo>
                  <a:cubicBezTo>
                    <a:pt x="247" y="137"/>
                    <a:pt x="213" y="213"/>
                    <a:pt x="213" y="247"/>
                  </a:cubicBezTo>
                  <a:cubicBezTo>
                    <a:pt x="179" y="315"/>
                    <a:pt x="137" y="383"/>
                    <a:pt x="103" y="425"/>
                  </a:cubicBezTo>
                  <a:cubicBezTo>
                    <a:pt x="69" y="425"/>
                    <a:pt x="1" y="425"/>
                    <a:pt x="1" y="349"/>
                  </a:cubicBezTo>
                  <a:cubicBezTo>
                    <a:pt x="35" y="315"/>
                    <a:pt x="69" y="247"/>
                    <a:pt x="103" y="213"/>
                  </a:cubicBezTo>
                  <a:cubicBezTo>
                    <a:pt x="137" y="137"/>
                    <a:pt x="179" y="103"/>
                    <a:pt x="213" y="3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79" name="Google Shape;379;p32"/>
            <p:cNvSpPr/>
            <p:nvPr/>
          </p:nvSpPr>
          <p:spPr>
            <a:xfrm>
              <a:off x="8858337" y="4602301"/>
              <a:ext cx="9862" cy="12175"/>
            </a:xfrm>
            <a:custGeom>
              <a:avLst/>
              <a:gdLst/>
              <a:ahLst/>
              <a:cxnLst/>
              <a:rect l="l" t="t" r="r" b="b"/>
              <a:pathLst>
                <a:path w="290" h="358" extrusionOk="0">
                  <a:moveTo>
                    <a:pt x="179" y="43"/>
                  </a:moveTo>
                  <a:cubicBezTo>
                    <a:pt x="213" y="0"/>
                    <a:pt x="290" y="43"/>
                    <a:pt x="256" y="77"/>
                  </a:cubicBezTo>
                  <a:cubicBezTo>
                    <a:pt x="256" y="145"/>
                    <a:pt x="213" y="179"/>
                    <a:pt x="179" y="213"/>
                  </a:cubicBezTo>
                  <a:cubicBezTo>
                    <a:pt x="179" y="255"/>
                    <a:pt x="145" y="323"/>
                    <a:pt x="111" y="323"/>
                  </a:cubicBezTo>
                  <a:cubicBezTo>
                    <a:pt x="111" y="323"/>
                    <a:pt x="111" y="357"/>
                    <a:pt x="77" y="357"/>
                  </a:cubicBezTo>
                  <a:cubicBezTo>
                    <a:pt x="43" y="357"/>
                    <a:pt x="1" y="323"/>
                    <a:pt x="1" y="289"/>
                  </a:cubicBezTo>
                  <a:lnTo>
                    <a:pt x="111" y="179"/>
                  </a:lnTo>
                  <a:cubicBezTo>
                    <a:pt x="145" y="145"/>
                    <a:pt x="145" y="77"/>
                    <a:pt x="179" y="4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80" name="Google Shape;380;p32"/>
            <p:cNvSpPr/>
            <p:nvPr/>
          </p:nvSpPr>
          <p:spPr>
            <a:xfrm>
              <a:off x="8869321" y="4574857"/>
              <a:ext cx="8434" cy="13025"/>
            </a:xfrm>
            <a:custGeom>
              <a:avLst/>
              <a:gdLst/>
              <a:ahLst/>
              <a:cxnLst/>
              <a:rect l="l" t="t" r="r" b="b"/>
              <a:pathLst>
                <a:path w="248" h="383" extrusionOk="0">
                  <a:moveTo>
                    <a:pt x="179" y="34"/>
                  </a:moveTo>
                  <a:cubicBezTo>
                    <a:pt x="213" y="0"/>
                    <a:pt x="247" y="34"/>
                    <a:pt x="247" y="68"/>
                  </a:cubicBezTo>
                  <a:cubicBezTo>
                    <a:pt x="213" y="136"/>
                    <a:pt x="179" y="170"/>
                    <a:pt x="179" y="247"/>
                  </a:cubicBezTo>
                  <a:cubicBezTo>
                    <a:pt x="145" y="281"/>
                    <a:pt x="103" y="315"/>
                    <a:pt x="69" y="349"/>
                  </a:cubicBezTo>
                  <a:lnTo>
                    <a:pt x="69" y="349"/>
                  </a:lnTo>
                  <a:cubicBezTo>
                    <a:pt x="35" y="383"/>
                    <a:pt x="1" y="349"/>
                    <a:pt x="1" y="315"/>
                  </a:cubicBezTo>
                  <a:cubicBezTo>
                    <a:pt x="35" y="281"/>
                    <a:pt x="69" y="213"/>
                    <a:pt x="69" y="170"/>
                  </a:cubicBezTo>
                  <a:cubicBezTo>
                    <a:pt x="103" y="136"/>
                    <a:pt x="145" y="102"/>
                    <a:pt x="179" y="3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81" name="Google Shape;381;p32"/>
            <p:cNvSpPr/>
            <p:nvPr/>
          </p:nvSpPr>
          <p:spPr>
            <a:xfrm>
              <a:off x="8824839" y="4558976"/>
              <a:ext cx="9556" cy="14453"/>
            </a:xfrm>
            <a:custGeom>
              <a:avLst/>
              <a:gdLst/>
              <a:ahLst/>
              <a:cxnLst/>
              <a:rect l="l" t="t" r="r" b="b"/>
              <a:pathLst>
                <a:path w="281" h="425" extrusionOk="0">
                  <a:moveTo>
                    <a:pt x="247" y="0"/>
                  </a:moveTo>
                  <a:cubicBezTo>
                    <a:pt x="247" y="0"/>
                    <a:pt x="281" y="0"/>
                    <a:pt x="281" y="42"/>
                  </a:cubicBezTo>
                  <a:cubicBezTo>
                    <a:pt x="247" y="144"/>
                    <a:pt x="213" y="323"/>
                    <a:pt x="102" y="391"/>
                  </a:cubicBezTo>
                  <a:lnTo>
                    <a:pt x="68" y="391"/>
                  </a:lnTo>
                  <a:cubicBezTo>
                    <a:pt x="34" y="425"/>
                    <a:pt x="1" y="391"/>
                    <a:pt x="1" y="357"/>
                  </a:cubicBezTo>
                  <a:cubicBezTo>
                    <a:pt x="34" y="289"/>
                    <a:pt x="68" y="255"/>
                    <a:pt x="102" y="212"/>
                  </a:cubicBezTo>
                  <a:cubicBezTo>
                    <a:pt x="136" y="144"/>
                    <a:pt x="213" y="76"/>
                    <a:pt x="24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2" name="Google Shape;382;p32"/>
            <p:cNvSpPr/>
            <p:nvPr/>
          </p:nvSpPr>
          <p:spPr>
            <a:xfrm>
              <a:off x="8815011" y="4557819"/>
              <a:ext cx="9862" cy="13297"/>
            </a:xfrm>
            <a:custGeom>
              <a:avLst/>
              <a:gdLst/>
              <a:ahLst/>
              <a:cxnLst/>
              <a:rect l="l" t="t" r="r" b="b"/>
              <a:pathLst>
                <a:path w="290" h="391" extrusionOk="0">
                  <a:moveTo>
                    <a:pt x="213" y="34"/>
                  </a:moveTo>
                  <a:cubicBezTo>
                    <a:pt x="256" y="0"/>
                    <a:pt x="290" y="34"/>
                    <a:pt x="256" y="76"/>
                  </a:cubicBezTo>
                  <a:cubicBezTo>
                    <a:pt x="256" y="110"/>
                    <a:pt x="213" y="178"/>
                    <a:pt x="179" y="246"/>
                  </a:cubicBezTo>
                  <a:cubicBezTo>
                    <a:pt x="145" y="289"/>
                    <a:pt x="145" y="357"/>
                    <a:pt x="111" y="391"/>
                  </a:cubicBezTo>
                  <a:lnTo>
                    <a:pt x="111" y="391"/>
                  </a:lnTo>
                  <a:cubicBezTo>
                    <a:pt x="77" y="391"/>
                    <a:pt x="1" y="391"/>
                    <a:pt x="1" y="357"/>
                  </a:cubicBezTo>
                  <a:cubicBezTo>
                    <a:pt x="1" y="289"/>
                    <a:pt x="43" y="246"/>
                    <a:pt x="77" y="178"/>
                  </a:cubicBezTo>
                  <a:cubicBezTo>
                    <a:pt x="111" y="144"/>
                    <a:pt x="179" y="76"/>
                    <a:pt x="213"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3" name="Google Shape;383;p32"/>
            <p:cNvSpPr/>
            <p:nvPr/>
          </p:nvSpPr>
          <p:spPr>
            <a:xfrm>
              <a:off x="8819942" y="4589276"/>
              <a:ext cx="6087" cy="9590"/>
            </a:xfrm>
            <a:custGeom>
              <a:avLst/>
              <a:gdLst/>
              <a:ahLst/>
              <a:cxnLst/>
              <a:rect l="l" t="t" r="r" b="b"/>
              <a:pathLst>
                <a:path w="179" h="282" extrusionOk="0">
                  <a:moveTo>
                    <a:pt x="145" y="35"/>
                  </a:moveTo>
                  <a:cubicBezTo>
                    <a:pt x="145" y="1"/>
                    <a:pt x="178" y="35"/>
                    <a:pt x="178" y="69"/>
                  </a:cubicBezTo>
                  <a:cubicBezTo>
                    <a:pt x="178" y="103"/>
                    <a:pt x="178" y="137"/>
                    <a:pt x="145" y="171"/>
                  </a:cubicBezTo>
                  <a:lnTo>
                    <a:pt x="145" y="213"/>
                  </a:lnTo>
                  <a:cubicBezTo>
                    <a:pt x="111" y="213"/>
                    <a:pt x="111" y="247"/>
                    <a:pt x="68" y="247"/>
                  </a:cubicBezTo>
                  <a:lnTo>
                    <a:pt x="68" y="247"/>
                  </a:lnTo>
                  <a:cubicBezTo>
                    <a:pt x="34" y="281"/>
                    <a:pt x="0" y="247"/>
                    <a:pt x="0" y="213"/>
                  </a:cubicBezTo>
                  <a:cubicBezTo>
                    <a:pt x="34" y="213"/>
                    <a:pt x="34" y="171"/>
                    <a:pt x="34" y="171"/>
                  </a:cubicBezTo>
                  <a:cubicBezTo>
                    <a:pt x="34" y="137"/>
                    <a:pt x="34" y="137"/>
                    <a:pt x="68" y="103"/>
                  </a:cubicBezTo>
                  <a:cubicBezTo>
                    <a:pt x="68" y="69"/>
                    <a:pt x="111" y="35"/>
                    <a:pt x="145" y="3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4" name="Google Shape;384;p32"/>
            <p:cNvSpPr/>
            <p:nvPr/>
          </p:nvSpPr>
          <p:spPr>
            <a:xfrm>
              <a:off x="8811543" y="4587848"/>
              <a:ext cx="7278" cy="12175"/>
            </a:xfrm>
            <a:custGeom>
              <a:avLst/>
              <a:gdLst/>
              <a:ahLst/>
              <a:cxnLst/>
              <a:rect l="l" t="t" r="r" b="b"/>
              <a:pathLst>
                <a:path w="214" h="358" extrusionOk="0">
                  <a:moveTo>
                    <a:pt x="145" y="1"/>
                  </a:moveTo>
                  <a:cubicBezTo>
                    <a:pt x="179" y="1"/>
                    <a:pt x="213" y="43"/>
                    <a:pt x="213" y="77"/>
                  </a:cubicBezTo>
                  <a:cubicBezTo>
                    <a:pt x="179" y="111"/>
                    <a:pt x="179" y="179"/>
                    <a:pt x="145" y="213"/>
                  </a:cubicBezTo>
                  <a:cubicBezTo>
                    <a:pt x="145" y="289"/>
                    <a:pt x="103" y="323"/>
                    <a:pt x="69" y="357"/>
                  </a:cubicBezTo>
                  <a:lnTo>
                    <a:pt x="69" y="357"/>
                  </a:lnTo>
                  <a:cubicBezTo>
                    <a:pt x="35" y="357"/>
                    <a:pt x="1" y="357"/>
                    <a:pt x="1" y="323"/>
                  </a:cubicBezTo>
                  <a:cubicBezTo>
                    <a:pt x="1" y="255"/>
                    <a:pt x="35" y="213"/>
                    <a:pt x="69" y="179"/>
                  </a:cubicBezTo>
                  <a:cubicBezTo>
                    <a:pt x="69" y="111"/>
                    <a:pt x="103" y="77"/>
                    <a:pt x="145" y="43"/>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5" name="Google Shape;385;p32"/>
            <p:cNvSpPr/>
            <p:nvPr/>
          </p:nvSpPr>
          <p:spPr>
            <a:xfrm>
              <a:off x="8769373" y="4620495"/>
              <a:ext cx="11018" cy="16800"/>
            </a:xfrm>
            <a:custGeom>
              <a:avLst/>
              <a:gdLst/>
              <a:ahLst/>
              <a:cxnLst/>
              <a:rect l="l" t="t" r="r" b="b"/>
              <a:pathLst>
                <a:path w="324" h="494" extrusionOk="0">
                  <a:moveTo>
                    <a:pt x="213" y="34"/>
                  </a:moveTo>
                  <a:cubicBezTo>
                    <a:pt x="247" y="0"/>
                    <a:pt x="323" y="34"/>
                    <a:pt x="281" y="68"/>
                  </a:cubicBezTo>
                  <a:cubicBezTo>
                    <a:pt x="213" y="213"/>
                    <a:pt x="179" y="357"/>
                    <a:pt x="111" y="459"/>
                  </a:cubicBezTo>
                  <a:cubicBezTo>
                    <a:pt x="68" y="459"/>
                    <a:pt x="68" y="493"/>
                    <a:pt x="68" y="493"/>
                  </a:cubicBezTo>
                  <a:cubicBezTo>
                    <a:pt x="68" y="493"/>
                    <a:pt x="0" y="459"/>
                    <a:pt x="34" y="459"/>
                  </a:cubicBezTo>
                  <a:cubicBezTo>
                    <a:pt x="34" y="281"/>
                    <a:pt x="145" y="179"/>
                    <a:pt x="213"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6" name="Google Shape;386;p32"/>
            <p:cNvSpPr/>
            <p:nvPr/>
          </p:nvSpPr>
          <p:spPr>
            <a:xfrm>
              <a:off x="8782670" y="4622808"/>
              <a:ext cx="7244" cy="13331"/>
            </a:xfrm>
            <a:custGeom>
              <a:avLst/>
              <a:gdLst/>
              <a:ahLst/>
              <a:cxnLst/>
              <a:rect l="l" t="t" r="r" b="b"/>
              <a:pathLst>
                <a:path w="213" h="392" extrusionOk="0">
                  <a:moveTo>
                    <a:pt x="179" y="34"/>
                  </a:moveTo>
                  <a:cubicBezTo>
                    <a:pt x="179" y="0"/>
                    <a:pt x="213" y="34"/>
                    <a:pt x="213" y="77"/>
                  </a:cubicBezTo>
                  <a:cubicBezTo>
                    <a:pt x="179" y="111"/>
                    <a:pt x="179" y="179"/>
                    <a:pt x="145" y="213"/>
                  </a:cubicBezTo>
                  <a:cubicBezTo>
                    <a:pt x="145" y="247"/>
                    <a:pt x="102" y="323"/>
                    <a:pt x="68" y="357"/>
                  </a:cubicBezTo>
                  <a:lnTo>
                    <a:pt x="68" y="357"/>
                  </a:lnTo>
                  <a:cubicBezTo>
                    <a:pt x="68" y="391"/>
                    <a:pt x="0" y="357"/>
                    <a:pt x="0" y="323"/>
                  </a:cubicBezTo>
                  <a:cubicBezTo>
                    <a:pt x="0" y="289"/>
                    <a:pt x="34" y="213"/>
                    <a:pt x="68" y="179"/>
                  </a:cubicBezTo>
                  <a:cubicBezTo>
                    <a:pt x="102" y="145"/>
                    <a:pt x="145" y="77"/>
                    <a:pt x="179"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7" name="Google Shape;387;p32"/>
            <p:cNvSpPr/>
            <p:nvPr/>
          </p:nvSpPr>
          <p:spPr>
            <a:xfrm>
              <a:off x="8793349" y="4633792"/>
              <a:ext cx="7244" cy="13297"/>
            </a:xfrm>
            <a:custGeom>
              <a:avLst/>
              <a:gdLst/>
              <a:ahLst/>
              <a:cxnLst/>
              <a:rect l="l" t="t" r="r" b="b"/>
              <a:pathLst>
                <a:path w="213" h="391" extrusionOk="0">
                  <a:moveTo>
                    <a:pt x="145" y="34"/>
                  </a:moveTo>
                  <a:cubicBezTo>
                    <a:pt x="179" y="0"/>
                    <a:pt x="213" y="34"/>
                    <a:pt x="213" y="68"/>
                  </a:cubicBezTo>
                  <a:cubicBezTo>
                    <a:pt x="179" y="102"/>
                    <a:pt x="145" y="179"/>
                    <a:pt x="145" y="213"/>
                  </a:cubicBezTo>
                  <a:cubicBezTo>
                    <a:pt x="111" y="281"/>
                    <a:pt x="111" y="314"/>
                    <a:pt x="77" y="391"/>
                  </a:cubicBezTo>
                  <a:lnTo>
                    <a:pt x="77" y="391"/>
                  </a:lnTo>
                  <a:cubicBezTo>
                    <a:pt x="43" y="391"/>
                    <a:pt x="43" y="391"/>
                    <a:pt x="43" y="348"/>
                  </a:cubicBezTo>
                  <a:cubicBezTo>
                    <a:pt x="1" y="247"/>
                    <a:pt x="77" y="102"/>
                    <a:pt x="145"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88" name="Google Shape;388;p32"/>
            <p:cNvSpPr/>
            <p:nvPr/>
          </p:nvSpPr>
          <p:spPr>
            <a:xfrm>
              <a:off x="8856024" y="4647055"/>
              <a:ext cx="7278" cy="8434"/>
            </a:xfrm>
            <a:custGeom>
              <a:avLst/>
              <a:gdLst/>
              <a:ahLst/>
              <a:cxnLst/>
              <a:rect l="l" t="t" r="r" b="b"/>
              <a:pathLst>
                <a:path w="214" h="248" extrusionOk="0">
                  <a:moveTo>
                    <a:pt x="111" y="1"/>
                  </a:moveTo>
                  <a:cubicBezTo>
                    <a:pt x="145" y="1"/>
                    <a:pt x="213" y="35"/>
                    <a:pt x="179" y="69"/>
                  </a:cubicBezTo>
                  <a:cubicBezTo>
                    <a:pt x="179" y="137"/>
                    <a:pt x="145" y="213"/>
                    <a:pt x="111" y="247"/>
                  </a:cubicBezTo>
                  <a:lnTo>
                    <a:pt x="69" y="247"/>
                  </a:lnTo>
                  <a:lnTo>
                    <a:pt x="35" y="247"/>
                  </a:lnTo>
                  <a:cubicBezTo>
                    <a:pt x="1" y="171"/>
                    <a:pt x="69" y="103"/>
                    <a:pt x="111" y="3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89" name="Google Shape;389;p32"/>
            <p:cNvSpPr/>
            <p:nvPr/>
          </p:nvSpPr>
          <p:spPr>
            <a:xfrm>
              <a:off x="8847658" y="4645627"/>
              <a:ext cx="7244" cy="11018"/>
            </a:xfrm>
            <a:custGeom>
              <a:avLst/>
              <a:gdLst/>
              <a:ahLst/>
              <a:cxnLst/>
              <a:rect l="l" t="t" r="r" b="b"/>
              <a:pathLst>
                <a:path w="213" h="324" extrusionOk="0">
                  <a:moveTo>
                    <a:pt x="145" y="43"/>
                  </a:moveTo>
                  <a:cubicBezTo>
                    <a:pt x="179" y="0"/>
                    <a:pt x="213" y="43"/>
                    <a:pt x="213" y="77"/>
                  </a:cubicBezTo>
                  <a:cubicBezTo>
                    <a:pt x="179" y="145"/>
                    <a:pt x="179" y="179"/>
                    <a:pt x="145" y="213"/>
                  </a:cubicBezTo>
                  <a:cubicBezTo>
                    <a:pt x="103" y="255"/>
                    <a:pt x="103" y="289"/>
                    <a:pt x="69" y="323"/>
                  </a:cubicBezTo>
                  <a:lnTo>
                    <a:pt x="69" y="323"/>
                  </a:lnTo>
                  <a:cubicBezTo>
                    <a:pt x="35" y="323"/>
                    <a:pt x="1" y="323"/>
                    <a:pt x="1" y="289"/>
                  </a:cubicBezTo>
                  <a:cubicBezTo>
                    <a:pt x="1" y="213"/>
                    <a:pt x="35" y="213"/>
                    <a:pt x="35" y="14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90" name="Google Shape;390;p32"/>
            <p:cNvSpPr/>
            <p:nvPr/>
          </p:nvSpPr>
          <p:spPr>
            <a:xfrm>
              <a:off x="8784983" y="4669908"/>
              <a:ext cx="7244" cy="10712"/>
            </a:xfrm>
            <a:custGeom>
              <a:avLst/>
              <a:gdLst/>
              <a:ahLst/>
              <a:cxnLst/>
              <a:rect l="l" t="t" r="r" b="b"/>
              <a:pathLst>
                <a:path w="213" h="315" extrusionOk="0">
                  <a:moveTo>
                    <a:pt x="145" y="0"/>
                  </a:moveTo>
                  <a:cubicBezTo>
                    <a:pt x="179" y="0"/>
                    <a:pt x="213" y="0"/>
                    <a:pt x="213" y="68"/>
                  </a:cubicBezTo>
                  <a:cubicBezTo>
                    <a:pt x="213" y="102"/>
                    <a:pt x="179" y="136"/>
                    <a:pt x="145" y="212"/>
                  </a:cubicBezTo>
                  <a:cubicBezTo>
                    <a:pt x="145" y="246"/>
                    <a:pt x="111" y="280"/>
                    <a:pt x="111" y="314"/>
                  </a:cubicBezTo>
                  <a:lnTo>
                    <a:pt x="77" y="314"/>
                  </a:lnTo>
                  <a:cubicBezTo>
                    <a:pt x="34" y="314"/>
                    <a:pt x="0" y="314"/>
                    <a:pt x="0" y="280"/>
                  </a:cubicBezTo>
                  <a:cubicBezTo>
                    <a:pt x="0" y="212"/>
                    <a:pt x="34" y="212"/>
                    <a:pt x="77" y="136"/>
                  </a:cubicBezTo>
                  <a:cubicBezTo>
                    <a:pt x="77" y="102"/>
                    <a:pt x="111" y="68"/>
                    <a:pt x="145"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91" name="Google Shape;391;p32"/>
            <p:cNvSpPr/>
            <p:nvPr/>
          </p:nvSpPr>
          <p:spPr>
            <a:xfrm>
              <a:off x="8776583" y="4664977"/>
              <a:ext cx="8434" cy="12175"/>
            </a:xfrm>
            <a:custGeom>
              <a:avLst/>
              <a:gdLst/>
              <a:ahLst/>
              <a:cxnLst/>
              <a:rect l="l" t="t" r="r" b="b"/>
              <a:pathLst>
                <a:path w="248" h="358" extrusionOk="0">
                  <a:moveTo>
                    <a:pt x="179" y="35"/>
                  </a:moveTo>
                  <a:cubicBezTo>
                    <a:pt x="213" y="1"/>
                    <a:pt x="247" y="35"/>
                    <a:pt x="247" y="69"/>
                  </a:cubicBezTo>
                  <a:cubicBezTo>
                    <a:pt x="213" y="145"/>
                    <a:pt x="179" y="179"/>
                    <a:pt x="179" y="213"/>
                  </a:cubicBezTo>
                  <a:cubicBezTo>
                    <a:pt x="145" y="247"/>
                    <a:pt x="145" y="281"/>
                    <a:pt x="145" y="281"/>
                  </a:cubicBezTo>
                  <a:lnTo>
                    <a:pt x="69" y="357"/>
                  </a:lnTo>
                  <a:lnTo>
                    <a:pt x="69" y="357"/>
                  </a:lnTo>
                  <a:cubicBezTo>
                    <a:pt x="69" y="357"/>
                    <a:pt x="35" y="357"/>
                    <a:pt x="35" y="323"/>
                  </a:cubicBezTo>
                  <a:cubicBezTo>
                    <a:pt x="1" y="247"/>
                    <a:pt x="35" y="213"/>
                    <a:pt x="69" y="179"/>
                  </a:cubicBezTo>
                  <a:cubicBezTo>
                    <a:pt x="111" y="111"/>
                    <a:pt x="145" y="69"/>
                    <a:pt x="179" y="3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92" name="Google Shape;392;p32"/>
            <p:cNvSpPr/>
            <p:nvPr/>
          </p:nvSpPr>
          <p:spPr>
            <a:xfrm>
              <a:off x="8765904" y="4657767"/>
              <a:ext cx="7244" cy="9556"/>
            </a:xfrm>
            <a:custGeom>
              <a:avLst/>
              <a:gdLst/>
              <a:ahLst/>
              <a:cxnLst/>
              <a:rect l="l" t="t" r="r" b="b"/>
              <a:pathLst>
                <a:path w="213" h="281" extrusionOk="0">
                  <a:moveTo>
                    <a:pt x="102" y="0"/>
                  </a:moveTo>
                  <a:cubicBezTo>
                    <a:pt x="136" y="0"/>
                    <a:pt x="213" y="34"/>
                    <a:pt x="170" y="68"/>
                  </a:cubicBezTo>
                  <a:cubicBezTo>
                    <a:pt x="170" y="111"/>
                    <a:pt x="136" y="145"/>
                    <a:pt x="136" y="213"/>
                  </a:cubicBezTo>
                  <a:cubicBezTo>
                    <a:pt x="102" y="213"/>
                    <a:pt x="102" y="247"/>
                    <a:pt x="69" y="247"/>
                  </a:cubicBezTo>
                  <a:lnTo>
                    <a:pt x="69" y="281"/>
                  </a:lnTo>
                  <a:cubicBezTo>
                    <a:pt x="35" y="281"/>
                    <a:pt x="35" y="281"/>
                    <a:pt x="35" y="247"/>
                  </a:cubicBezTo>
                  <a:cubicBezTo>
                    <a:pt x="1" y="213"/>
                    <a:pt x="1" y="179"/>
                    <a:pt x="35" y="145"/>
                  </a:cubicBezTo>
                  <a:cubicBezTo>
                    <a:pt x="69" y="111"/>
                    <a:pt x="69" y="68"/>
                    <a:pt x="102"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93" name="Google Shape;393;p32"/>
            <p:cNvSpPr/>
            <p:nvPr/>
          </p:nvSpPr>
          <p:spPr>
            <a:xfrm>
              <a:off x="8830893" y="4691571"/>
              <a:ext cx="8434" cy="10712"/>
            </a:xfrm>
            <a:custGeom>
              <a:avLst/>
              <a:gdLst/>
              <a:ahLst/>
              <a:cxnLst/>
              <a:rect l="l" t="t" r="r" b="b"/>
              <a:pathLst>
                <a:path w="248" h="315" extrusionOk="0">
                  <a:moveTo>
                    <a:pt x="171" y="0"/>
                  </a:moveTo>
                  <a:cubicBezTo>
                    <a:pt x="213" y="0"/>
                    <a:pt x="247" y="34"/>
                    <a:pt x="213" y="68"/>
                  </a:cubicBezTo>
                  <a:cubicBezTo>
                    <a:pt x="171" y="102"/>
                    <a:pt x="171" y="136"/>
                    <a:pt x="137" y="179"/>
                  </a:cubicBezTo>
                  <a:cubicBezTo>
                    <a:pt x="103" y="213"/>
                    <a:pt x="103" y="247"/>
                    <a:pt x="69" y="280"/>
                  </a:cubicBezTo>
                  <a:lnTo>
                    <a:pt x="69" y="280"/>
                  </a:lnTo>
                  <a:cubicBezTo>
                    <a:pt x="35" y="314"/>
                    <a:pt x="1" y="280"/>
                    <a:pt x="1" y="280"/>
                  </a:cubicBezTo>
                  <a:cubicBezTo>
                    <a:pt x="1" y="179"/>
                    <a:pt x="69" y="68"/>
                    <a:pt x="17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94" name="Google Shape;394;p32"/>
            <p:cNvSpPr/>
            <p:nvPr/>
          </p:nvSpPr>
          <p:spPr>
            <a:xfrm>
              <a:off x="8818786" y="4688952"/>
              <a:ext cx="9556" cy="13331"/>
            </a:xfrm>
            <a:custGeom>
              <a:avLst/>
              <a:gdLst/>
              <a:ahLst/>
              <a:cxnLst/>
              <a:rect l="l" t="t" r="r" b="b"/>
              <a:pathLst>
                <a:path w="281" h="392" extrusionOk="0">
                  <a:moveTo>
                    <a:pt x="179" y="1"/>
                  </a:moveTo>
                  <a:cubicBezTo>
                    <a:pt x="212" y="1"/>
                    <a:pt x="280" y="43"/>
                    <a:pt x="246" y="77"/>
                  </a:cubicBezTo>
                  <a:cubicBezTo>
                    <a:pt x="212" y="145"/>
                    <a:pt x="212" y="179"/>
                    <a:pt x="179" y="256"/>
                  </a:cubicBezTo>
                  <a:cubicBezTo>
                    <a:pt x="145" y="290"/>
                    <a:pt x="145" y="324"/>
                    <a:pt x="102" y="357"/>
                  </a:cubicBezTo>
                  <a:lnTo>
                    <a:pt x="68" y="357"/>
                  </a:lnTo>
                  <a:cubicBezTo>
                    <a:pt x="34" y="391"/>
                    <a:pt x="0" y="357"/>
                    <a:pt x="0" y="324"/>
                  </a:cubicBezTo>
                  <a:cubicBezTo>
                    <a:pt x="0" y="256"/>
                    <a:pt x="34" y="213"/>
                    <a:pt x="68" y="179"/>
                  </a:cubicBezTo>
                  <a:cubicBezTo>
                    <a:pt x="102" y="111"/>
                    <a:pt x="145" y="77"/>
                    <a:pt x="179" y="4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95" name="Google Shape;395;p32"/>
            <p:cNvSpPr/>
            <p:nvPr/>
          </p:nvSpPr>
          <p:spPr>
            <a:xfrm>
              <a:off x="8764476" y="4737209"/>
              <a:ext cx="7244" cy="11018"/>
            </a:xfrm>
            <a:custGeom>
              <a:avLst/>
              <a:gdLst/>
              <a:ahLst/>
              <a:cxnLst/>
              <a:rect l="l" t="t" r="r" b="b"/>
              <a:pathLst>
                <a:path w="213" h="324" extrusionOk="0">
                  <a:moveTo>
                    <a:pt x="144" y="0"/>
                  </a:moveTo>
                  <a:cubicBezTo>
                    <a:pt x="178" y="0"/>
                    <a:pt x="212" y="34"/>
                    <a:pt x="212" y="68"/>
                  </a:cubicBezTo>
                  <a:lnTo>
                    <a:pt x="144" y="179"/>
                  </a:lnTo>
                  <a:cubicBezTo>
                    <a:pt x="144" y="247"/>
                    <a:pt x="111" y="281"/>
                    <a:pt x="111" y="323"/>
                  </a:cubicBezTo>
                  <a:lnTo>
                    <a:pt x="77" y="323"/>
                  </a:lnTo>
                  <a:cubicBezTo>
                    <a:pt x="43" y="323"/>
                    <a:pt x="0" y="323"/>
                    <a:pt x="0" y="281"/>
                  </a:cubicBezTo>
                  <a:cubicBezTo>
                    <a:pt x="0" y="213"/>
                    <a:pt x="43" y="179"/>
                    <a:pt x="43" y="145"/>
                  </a:cubicBezTo>
                  <a:cubicBezTo>
                    <a:pt x="77" y="111"/>
                    <a:pt x="111" y="68"/>
                    <a:pt x="1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96" name="Google Shape;396;p32"/>
            <p:cNvSpPr/>
            <p:nvPr/>
          </p:nvSpPr>
          <p:spPr>
            <a:xfrm>
              <a:off x="8754920" y="4728809"/>
              <a:ext cx="9590" cy="13331"/>
            </a:xfrm>
            <a:custGeom>
              <a:avLst/>
              <a:gdLst/>
              <a:ahLst/>
              <a:cxnLst/>
              <a:rect l="l" t="t" r="r" b="b"/>
              <a:pathLst>
                <a:path w="282" h="392" extrusionOk="0">
                  <a:moveTo>
                    <a:pt x="213" y="1"/>
                  </a:moveTo>
                  <a:cubicBezTo>
                    <a:pt x="247" y="1"/>
                    <a:pt x="281" y="35"/>
                    <a:pt x="247" y="69"/>
                  </a:cubicBezTo>
                  <a:cubicBezTo>
                    <a:pt x="247" y="179"/>
                    <a:pt x="213" y="281"/>
                    <a:pt x="111" y="358"/>
                  </a:cubicBezTo>
                  <a:lnTo>
                    <a:pt x="111" y="392"/>
                  </a:lnTo>
                  <a:cubicBezTo>
                    <a:pt x="69" y="392"/>
                    <a:pt x="35" y="358"/>
                    <a:pt x="35" y="358"/>
                  </a:cubicBezTo>
                  <a:cubicBezTo>
                    <a:pt x="1" y="213"/>
                    <a:pt x="111" y="103"/>
                    <a:pt x="17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97" name="Google Shape;397;p32"/>
            <p:cNvSpPr/>
            <p:nvPr/>
          </p:nvSpPr>
          <p:spPr>
            <a:xfrm>
              <a:off x="8977669" y="4738365"/>
              <a:ext cx="97397" cy="337150"/>
            </a:xfrm>
            <a:custGeom>
              <a:avLst/>
              <a:gdLst/>
              <a:ahLst/>
              <a:cxnLst/>
              <a:rect l="l" t="t" r="r" b="b"/>
              <a:pathLst>
                <a:path w="2864" h="9914" extrusionOk="0">
                  <a:moveTo>
                    <a:pt x="1241" y="357"/>
                  </a:moveTo>
                  <a:cubicBezTo>
                    <a:pt x="1487" y="179"/>
                    <a:pt x="1767" y="34"/>
                    <a:pt x="2056" y="0"/>
                  </a:cubicBezTo>
                  <a:lnTo>
                    <a:pt x="2192" y="0"/>
                  </a:lnTo>
                  <a:cubicBezTo>
                    <a:pt x="2268" y="0"/>
                    <a:pt x="2336" y="0"/>
                    <a:pt x="2404" y="34"/>
                  </a:cubicBezTo>
                  <a:cubicBezTo>
                    <a:pt x="2481" y="77"/>
                    <a:pt x="2515" y="77"/>
                    <a:pt x="2549" y="111"/>
                  </a:cubicBezTo>
                  <a:cubicBezTo>
                    <a:pt x="2693" y="213"/>
                    <a:pt x="2761" y="425"/>
                    <a:pt x="2761" y="637"/>
                  </a:cubicBezTo>
                  <a:cubicBezTo>
                    <a:pt x="2863" y="1309"/>
                    <a:pt x="2795" y="2056"/>
                    <a:pt x="2693" y="2761"/>
                  </a:cubicBezTo>
                  <a:lnTo>
                    <a:pt x="2693" y="2906"/>
                  </a:lnTo>
                  <a:cubicBezTo>
                    <a:pt x="2549" y="3611"/>
                    <a:pt x="2404" y="4324"/>
                    <a:pt x="2336" y="4995"/>
                  </a:cubicBezTo>
                  <a:cubicBezTo>
                    <a:pt x="2158" y="6448"/>
                    <a:pt x="1980" y="8147"/>
                    <a:pt x="2583" y="9489"/>
                  </a:cubicBezTo>
                  <a:cubicBezTo>
                    <a:pt x="2617" y="9557"/>
                    <a:pt x="2651" y="9667"/>
                    <a:pt x="2693" y="9735"/>
                  </a:cubicBezTo>
                  <a:cubicBezTo>
                    <a:pt x="2727" y="9803"/>
                    <a:pt x="2761" y="9880"/>
                    <a:pt x="2829" y="9914"/>
                  </a:cubicBezTo>
                  <a:cubicBezTo>
                    <a:pt x="2795" y="9880"/>
                    <a:pt x="2727" y="9846"/>
                    <a:pt x="2617" y="9769"/>
                  </a:cubicBezTo>
                  <a:lnTo>
                    <a:pt x="2192" y="9345"/>
                  </a:lnTo>
                  <a:cubicBezTo>
                    <a:pt x="2056" y="9209"/>
                    <a:pt x="1912" y="9030"/>
                    <a:pt x="1767" y="8852"/>
                  </a:cubicBezTo>
                  <a:cubicBezTo>
                    <a:pt x="1207" y="8147"/>
                    <a:pt x="569" y="7085"/>
                    <a:pt x="247" y="5734"/>
                  </a:cubicBezTo>
                  <a:cubicBezTo>
                    <a:pt x="179" y="5344"/>
                    <a:pt x="102" y="4995"/>
                    <a:pt x="68" y="4605"/>
                  </a:cubicBezTo>
                  <a:cubicBezTo>
                    <a:pt x="68" y="4494"/>
                    <a:pt x="68" y="4392"/>
                    <a:pt x="34" y="4324"/>
                  </a:cubicBezTo>
                  <a:cubicBezTo>
                    <a:pt x="0" y="3577"/>
                    <a:pt x="34" y="2872"/>
                    <a:pt x="179" y="2200"/>
                  </a:cubicBezTo>
                  <a:cubicBezTo>
                    <a:pt x="213" y="1946"/>
                    <a:pt x="281" y="1699"/>
                    <a:pt x="391" y="1453"/>
                  </a:cubicBezTo>
                  <a:cubicBezTo>
                    <a:pt x="425" y="1385"/>
                    <a:pt x="459" y="1309"/>
                    <a:pt x="493" y="1241"/>
                  </a:cubicBezTo>
                  <a:cubicBezTo>
                    <a:pt x="603" y="1028"/>
                    <a:pt x="739" y="816"/>
                    <a:pt x="884" y="637"/>
                  </a:cubicBezTo>
                  <a:cubicBezTo>
                    <a:pt x="994" y="569"/>
                    <a:pt x="1096" y="459"/>
                    <a:pt x="1241" y="357"/>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398" name="Google Shape;398;p32"/>
            <p:cNvSpPr/>
            <p:nvPr/>
          </p:nvSpPr>
          <p:spPr>
            <a:xfrm>
              <a:off x="8962060" y="4739521"/>
              <a:ext cx="116748" cy="331097"/>
            </a:xfrm>
            <a:custGeom>
              <a:avLst/>
              <a:gdLst/>
              <a:ahLst/>
              <a:cxnLst/>
              <a:rect l="l" t="t" r="r" b="b"/>
              <a:pathLst>
                <a:path w="3433" h="9736" extrusionOk="0">
                  <a:moveTo>
                    <a:pt x="2863" y="0"/>
                  </a:moveTo>
                  <a:cubicBezTo>
                    <a:pt x="2940" y="43"/>
                    <a:pt x="2974" y="43"/>
                    <a:pt x="3008" y="77"/>
                  </a:cubicBezTo>
                  <a:cubicBezTo>
                    <a:pt x="3152" y="179"/>
                    <a:pt x="3220" y="391"/>
                    <a:pt x="3220" y="603"/>
                  </a:cubicBezTo>
                  <a:cubicBezTo>
                    <a:pt x="3432" y="2022"/>
                    <a:pt x="2974" y="3543"/>
                    <a:pt x="2795" y="4961"/>
                  </a:cubicBezTo>
                  <a:cubicBezTo>
                    <a:pt x="2617" y="6414"/>
                    <a:pt x="2439" y="8113"/>
                    <a:pt x="3042" y="9455"/>
                  </a:cubicBezTo>
                  <a:cubicBezTo>
                    <a:pt x="3076" y="9523"/>
                    <a:pt x="3110" y="9633"/>
                    <a:pt x="3152" y="9701"/>
                  </a:cubicBezTo>
                  <a:lnTo>
                    <a:pt x="3076" y="9735"/>
                  </a:lnTo>
                  <a:cubicBezTo>
                    <a:pt x="3042" y="9455"/>
                    <a:pt x="1" y="4715"/>
                    <a:pt x="286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99" name="Google Shape;399;p32"/>
            <p:cNvSpPr/>
            <p:nvPr/>
          </p:nvSpPr>
          <p:spPr>
            <a:xfrm>
              <a:off x="9058267" y="4762612"/>
              <a:ext cx="4931" cy="11903"/>
            </a:xfrm>
            <a:custGeom>
              <a:avLst/>
              <a:gdLst/>
              <a:ahLst/>
              <a:cxnLst/>
              <a:rect l="l" t="t" r="r" b="b"/>
              <a:pathLst>
                <a:path w="145" h="350" extrusionOk="0">
                  <a:moveTo>
                    <a:pt x="111" y="1"/>
                  </a:moveTo>
                  <a:cubicBezTo>
                    <a:pt x="111" y="1"/>
                    <a:pt x="145" y="1"/>
                    <a:pt x="145" y="35"/>
                  </a:cubicBezTo>
                  <a:lnTo>
                    <a:pt x="145" y="103"/>
                  </a:lnTo>
                  <a:lnTo>
                    <a:pt x="145" y="171"/>
                  </a:lnTo>
                  <a:cubicBezTo>
                    <a:pt x="145" y="213"/>
                    <a:pt x="145" y="247"/>
                    <a:pt x="111" y="247"/>
                  </a:cubicBezTo>
                  <a:cubicBezTo>
                    <a:pt x="111" y="281"/>
                    <a:pt x="111" y="315"/>
                    <a:pt x="68" y="315"/>
                  </a:cubicBezTo>
                  <a:lnTo>
                    <a:pt x="68" y="349"/>
                  </a:lnTo>
                  <a:cubicBezTo>
                    <a:pt x="34" y="349"/>
                    <a:pt x="0" y="349"/>
                    <a:pt x="0" y="315"/>
                  </a:cubicBezTo>
                  <a:lnTo>
                    <a:pt x="0" y="247"/>
                  </a:lnTo>
                  <a:lnTo>
                    <a:pt x="0" y="171"/>
                  </a:lnTo>
                  <a:cubicBezTo>
                    <a:pt x="34" y="137"/>
                    <a:pt x="34" y="103"/>
                    <a:pt x="34" y="103"/>
                  </a:cubicBezTo>
                  <a:cubicBezTo>
                    <a:pt x="34" y="69"/>
                    <a:pt x="68" y="35"/>
                    <a:pt x="68" y="35"/>
                  </a:cubicBezTo>
                  <a:cubicBezTo>
                    <a:pt x="68" y="35"/>
                    <a:pt x="111" y="35"/>
                    <a:pt x="11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0" name="Google Shape;400;p32"/>
            <p:cNvSpPr/>
            <p:nvPr/>
          </p:nvSpPr>
          <p:spPr>
            <a:xfrm>
              <a:off x="9048745" y="4761184"/>
              <a:ext cx="6087" cy="13331"/>
            </a:xfrm>
            <a:custGeom>
              <a:avLst/>
              <a:gdLst/>
              <a:ahLst/>
              <a:cxnLst/>
              <a:rect l="l" t="t" r="r" b="b"/>
              <a:pathLst>
                <a:path w="179" h="392" extrusionOk="0">
                  <a:moveTo>
                    <a:pt x="102" y="0"/>
                  </a:moveTo>
                  <a:cubicBezTo>
                    <a:pt x="136" y="0"/>
                    <a:pt x="178" y="0"/>
                    <a:pt x="178" y="77"/>
                  </a:cubicBezTo>
                  <a:lnTo>
                    <a:pt x="178" y="213"/>
                  </a:lnTo>
                  <a:cubicBezTo>
                    <a:pt x="136" y="289"/>
                    <a:pt x="136" y="323"/>
                    <a:pt x="102" y="357"/>
                  </a:cubicBezTo>
                  <a:lnTo>
                    <a:pt x="102" y="357"/>
                  </a:lnTo>
                  <a:cubicBezTo>
                    <a:pt x="68" y="391"/>
                    <a:pt x="34" y="357"/>
                    <a:pt x="34" y="323"/>
                  </a:cubicBezTo>
                  <a:cubicBezTo>
                    <a:pt x="0" y="289"/>
                    <a:pt x="34" y="255"/>
                    <a:pt x="34" y="179"/>
                  </a:cubicBezTo>
                  <a:cubicBezTo>
                    <a:pt x="68" y="145"/>
                    <a:pt x="68" y="77"/>
                    <a:pt x="102" y="4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1" name="Google Shape;401;p32"/>
            <p:cNvSpPr/>
            <p:nvPr/>
          </p:nvSpPr>
          <p:spPr>
            <a:xfrm>
              <a:off x="9059423" y="4790056"/>
              <a:ext cx="4931" cy="12175"/>
            </a:xfrm>
            <a:custGeom>
              <a:avLst/>
              <a:gdLst/>
              <a:ahLst/>
              <a:cxnLst/>
              <a:rect l="l" t="t" r="r" b="b"/>
              <a:pathLst>
                <a:path w="145" h="358" extrusionOk="0">
                  <a:moveTo>
                    <a:pt x="77" y="1"/>
                  </a:moveTo>
                  <a:cubicBezTo>
                    <a:pt x="77" y="1"/>
                    <a:pt x="145" y="1"/>
                    <a:pt x="111" y="43"/>
                  </a:cubicBezTo>
                  <a:cubicBezTo>
                    <a:pt x="111" y="145"/>
                    <a:pt x="111" y="213"/>
                    <a:pt x="77" y="324"/>
                  </a:cubicBezTo>
                  <a:lnTo>
                    <a:pt x="77" y="324"/>
                  </a:lnTo>
                  <a:cubicBezTo>
                    <a:pt x="34" y="358"/>
                    <a:pt x="0" y="358"/>
                    <a:pt x="0" y="324"/>
                  </a:cubicBezTo>
                  <a:cubicBezTo>
                    <a:pt x="0" y="213"/>
                    <a:pt x="34" y="111"/>
                    <a:pt x="77" y="4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2" name="Google Shape;402;p32"/>
            <p:cNvSpPr/>
            <p:nvPr/>
          </p:nvSpPr>
          <p:spPr>
            <a:xfrm>
              <a:off x="9047589" y="4796144"/>
              <a:ext cx="4625" cy="9862"/>
            </a:xfrm>
            <a:custGeom>
              <a:avLst/>
              <a:gdLst/>
              <a:ahLst/>
              <a:cxnLst/>
              <a:rect l="l" t="t" r="r" b="b"/>
              <a:pathLst>
                <a:path w="136" h="290" extrusionOk="0">
                  <a:moveTo>
                    <a:pt x="68" y="0"/>
                  </a:moveTo>
                  <a:cubicBezTo>
                    <a:pt x="68" y="0"/>
                    <a:pt x="136" y="0"/>
                    <a:pt x="136" y="34"/>
                  </a:cubicBezTo>
                  <a:cubicBezTo>
                    <a:pt x="136" y="111"/>
                    <a:pt x="136" y="213"/>
                    <a:pt x="102" y="247"/>
                  </a:cubicBezTo>
                  <a:lnTo>
                    <a:pt x="102" y="289"/>
                  </a:lnTo>
                  <a:cubicBezTo>
                    <a:pt x="68" y="289"/>
                    <a:pt x="34" y="289"/>
                    <a:pt x="0" y="247"/>
                  </a:cubicBezTo>
                  <a:cubicBezTo>
                    <a:pt x="0" y="179"/>
                    <a:pt x="34" y="77"/>
                    <a:pt x="34" y="34"/>
                  </a:cubicBezTo>
                  <a:cubicBezTo>
                    <a:pt x="34" y="0"/>
                    <a:pt x="68" y="0"/>
                    <a:pt x="6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3" name="Google Shape;403;p32"/>
            <p:cNvSpPr/>
            <p:nvPr/>
          </p:nvSpPr>
          <p:spPr>
            <a:xfrm>
              <a:off x="9025892" y="4760028"/>
              <a:ext cx="5815" cy="11018"/>
            </a:xfrm>
            <a:custGeom>
              <a:avLst/>
              <a:gdLst/>
              <a:ahLst/>
              <a:cxnLst/>
              <a:rect l="l" t="t" r="r" b="b"/>
              <a:pathLst>
                <a:path w="171" h="324" extrusionOk="0">
                  <a:moveTo>
                    <a:pt x="103" y="34"/>
                  </a:moveTo>
                  <a:cubicBezTo>
                    <a:pt x="137" y="0"/>
                    <a:pt x="171" y="34"/>
                    <a:pt x="171" y="77"/>
                  </a:cubicBezTo>
                  <a:cubicBezTo>
                    <a:pt x="137" y="111"/>
                    <a:pt x="137" y="145"/>
                    <a:pt x="137" y="213"/>
                  </a:cubicBezTo>
                  <a:cubicBezTo>
                    <a:pt x="137" y="247"/>
                    <a:pt x="171" y="289"/>
                    <a:pt x="137" y="323"/>
                  </a:cubicBezTo>
                  <a:lnTo>
                    <a:pt x="103" y="323"/>
                  </a:lnTo>
                  <a:lnTo>
                    <a:pt x="69" y="323"/>
                  </a:lnTo>
                  <a:cubicBezTo>
                    <a:pt x="1" y="289"/>
                    <a:pt x="35" y="213"/>
                    <a:pt x="35" y="179"/>
                  </a:cubicBezTo>
                  <a:cubicBezTo>
                    <a:pt x="35" y="111"/>
                    <a:pt x="69" y="77"/>
                    <a:pt x="103"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04" name="Google Shape;404;p32"/>
            <p:cNvSpPr/>
            <p:nvPr/>
          </p:nvSpPr>
          <p:spPr>
            <a:xfrm>
              <a:off x="9016098" y="4766081"/>
              <a:ext cx="7244" cy="12175"/>
            </a:xfrm>
            <a:custGeom>
              <a:avLst/>
              <a:gdLst/>
              <a:ahLst/>
              <a:cxnLst/>
              <a:rect l="l" t="t" r="r" b="b"/>
              <a:pathLst>
                <a:path w="213" h="358" extrusionOk="0">
                  <a:moveTo>
                    <a:pt x="145" y="1"/>
                  </a:moveTo>
                  <a:cubicBezTo>
                    <a:pt x="145" y="1"/>
                    <a:pt x="212" y="1"/>
                    <a:pt x="178" y="35"/>
                  </a:cubicBezTo>
                  <a:lnTo>
                    <a:pt x="178" y="111"/>
                  </a:lnTo>
                  <a:lnTo>
                    <a:pt x="178" y="213"/>
                  </a:lnTo>
                  <a:cubicBezTo>
                    <a:pt x="178" y="247"/>
                    <a:pt x="178" y="324"/>
                    <a:pt x="145" y="358"/>
                  </a:cubicBezTo>
                  <a:lnTo>
                    <a:pt x="145" y="358"/>
                  </a:lnTo>
                  <a:lnTo>
                    <a:pt x="77" y="358"/>
                  </a:lnTo>
                  <a:cubicBezTo>
                    <a:pt x="0" y="324"/>
                    <a:pt x="34" y="247"/>
                    <a:pt x="34" y="179"/>
                  </a:cubicBezTo>
                  <a:cubicBezTo>
                    <a:pt x="77" y="145"/>
                    <a:pt x="77" y="145"/>
                    <a:pt x="77" y="111"/>
                  </a:cubicBezTo>
                  <a:cubicBezTo>
                    <a:pt x="77" y="69"/>
                    <a:pt x="111" y="35"/>
                    <a:pt x="111" y="35"/>
                  </a:cubicBezTo>
                  <a:cubicBezTo>
                    <a:pt x="111" y="1"/>
                    <a:pt x="111" y="1"/>
                    <a:pt x="145"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05" name="Google Shape;405;p32"/>
            <p:cNvSpPr/>
            <p:nvPr/>
          </p:nvSpPr>
          <p:spPr>
            <a:xfrm>
              <a:off x="8993279" y="4827635"/>
              <a:ext cx="4931" cy="15609"/>
            </a:xfrm>
            <a:custGeom>
              <a:avLst/>
              <a:gdLst/>
              <a:ahLst/>
              <a:cxnLst/>
              <a:rect l="l" t="t" r="r" b="b"/>
              <a:pathLst>
                <a:path w="145" h="459" extrusionOk="0">
                  <a:moveTo>
                    <a:pt x="68" y="0"/>
                  </a:moveTo>
                  <a:cubicBezTo>
                    <a:pt x="110" y="0"/>
                    <a:pt x="144" y="0"/>
                    <a:pt x="144" y="34"/>
                  </a:cubicBezTo>
                  <a:lnTo>
                    <a:pt x="144" y="247"/>
                  </a:lnTo>
                  <a:cubicBezTo>
                    <a:pt x="144" y="315"/>
                    <a:pt x="110" y="349"/>
                    <a:pt x="68" y="425"/>
                  </a:cubicBezTo>
                  <a:lnTo>
                    <a:pt x="68" y="459"/>
                  </a:lnTo>
                  <a:cubicBezTo>
                    <a:pt x="34" y="459"/>
                    <a:pt x="34" y="459"/>
                    <a:pt x="0" y="425"/>
                  </a:cubicBezTo>
                  <a:cubicBezTo>
                    <a:pt x="0" y="349"/>
                    <a:pt x="0" y="281"/>
                    <a:pt x="34" y="247"/>
                  </a:cubicBezTo>
                  <a:cubicBezTo>
                    <a:pt x="34" y="170"/>
                    <a:pt x="68" y="102"/>
                    <a:pt x="68"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06" name="Google Shape;406;p32"/>
            <p:cNvSpPr/>
            <p:nvPr/>
          </p:nvSpPr>
          <p:spPr>
            <a:xfrm>
              <a:off x="9025892" y="4827635"/>
              <a:ext cx="5815" cy="10712"/>
            </a:xfrm>
            <a:custGeom>
              <a:avLst/>
              <a:gdLst/>
              <a:ahLst/>
              <a:cxnLst/>
              <a:rect l="l" t="t" r="r" b="b"/>
              <a:pathLst>
                <a:path w="171" h="315" extrusionOk="0">
                  <a:moveTo>
                    <a:pt x="103" y="0"/>
                  </a:moveTo>
                  <a:cubicBezTo>
                    <a:pt x="103" y="0"/>
                    <a:pt x="171" y="0"/>
                    <a:pt x="171" y="68"/>
                  </a:cubicBezTo>
                  <a:cubicBezTo>
                    <a:pt x="137" y="102"/>
                    <a:pt x="137" y="136"/>
                    <a:pt x="137" y="170"/>
                  </a:cubicBezTo>
                  <a:cubicBezTo>
                    <a:pt x="137" y="247"/>
                    <a:pt x="137" y="281"/>
                    <a:pt x="69" y="315"/>
                  </a:cubicBezTo>
                  <a:lnTo>
                    <a:pt x="69" y="315"/>
                  </a:lnTo>
                  <a:cubicBezTo>
                    <a:pt x="69" y="315"/>
                    <a:pt x="35" y="315"/>
                    <a:pt x="1" y="281"/>
                  </a:cubicBezTo>
                  <a:cubicBezTo>
                    <a:pt x="1" y="247"/>
                    <a:pt x="1" y="213"/>
                    <a:pt x="35" y="170"/>
                  </a:cubicBezTo>
                  <a:cubicBezTo>
                    <a:pt x="35" y="102"/>
                    <a:pt x="69" y="68"/>
                    <a:pt x="69" y="34"/>
                  </a:cubicBezTo>
                  <a:cubicBezTo>
                    <a:pt x="69" y="34"/>
                    <a:pt x="69" y="0"/>
                    <a:pt x="10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7" name="Google Shape;407;p32"/>
            <p:cNvSpPr/>
            <p:nvPr/>
          </p:nvSpPr>
          <p:spPr>
            <a:xfrm>
              <a:off x="9040345" y="4870960"/>
              <a:ext cx="7278" cy="14487"/>
            </a:xfrm>
            <a:custGeom>
              <a:avLst/>
              <a:gdLst/>
              <a:ahLst/>
              <a:cxnLst/>
              <a:rect l="l" t="t" r="r" b="b"/>
              <a:pathLst>
                <a:path w="214" h="426" extrusionOk="0">
                  <a:moveTo>
                    <a:pt x="103" y="34"/>
                  </a:moveTo>
                  <a:cubicBezTo>
                    <a:pt x="137" y="0"/>
                    <a:pt x="171" y="34"/>
                    <a:pt x="171" y="34"/>
                  </a:cubicBezTo>
                  <a:cubicBezTo>
                    <a:pt x="171" y="170"/>
                    <a:pt x="213" y="315"/>
                    <a:pt x="103" y="425"/>
                  </a:cubicBezTo>
                  <a:lnTo>
                    <a:pt x="103" y="425"/>
                  </a:lnTo>
                  <a:lnTo>
                    <a:pt x="69" y="425"/>
                  </a:lnTo>
                  <a:cubicBezTo>
                    <a:pt x="1" y="281"/>
                    <a:pt x="69" y="136"/>
                    <a:pt x="103" y="3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8" name="Google Shape;408;p32"/>
            <p:cNvSpPr/>
            <p:nvPr/>
          </p:nvSpPr>
          <p:spPr>
            <a:xfrm>
              <a:off x="9033135" y="4873273"/>
              <a:ext cx="5815" cy="14487"/>
            </a:xfrm>
            <a:custGeom>
              <a:avLst/>
              <a:gdLst/>
              <a:ahLst/>
              <a:cxnLst/>
              <a:rect l="l" t="t" r="r" b="b"/>
              <a:pathLst>
                <a:path w="171" h="426" extrusionOk="0">
                  <a:moveTo>
                    <a:pt x="102" y="34"/>
                  </a:moveTo>
                  <a:cubicBezTo>
                    <a:pt x="136" y="0"/>
                    <a:pt x="170" y="0"/>
                    <a:pt x="170" y="34"/>
                  </a:cubicBezTo>
                  <a:lnTo>
                    <a:pt x="170" y="213"/>
                  </a:lnTo>
                  <a:cubicBezTo>
                    <a:pt x="170" y="281"/>
                    <a:pt x="170" y="357"/>
                    <a:pt x="136" y="391"/>
                  </a:cubicBezTo>
                  <a:lnTo>
                    <a:pt x="102" y="391"/>
                  </a:lnTo>
                  <a:cubicBezTo>
                    <a:pt x="68" y="425"/>
                    <a:pt x="34" y="425"/>
                    <a:pt x="0" y="357"/>
                  </a:cubicBezTo>
                  <a:cubicBezTo>
                    <a:pt x="0" y="315"/>
                    <a:pt x="0" y="247"/>
                    <a:pt x="34" y="179"/>
                  </a:cubicBezTo>
                  <a:cubicBezTo>
                    <a:pt x="34" y="145"/>
                    <a:pt x="68" y="68"/>
                    <a:pt x="102" y="3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09" name="Google Shape;409;p32"/>
            <p:cNvSpPr/>
            <p:nvPr/>
          </p:nvSpPr>
          <p:spPr>
            <a:xfrm>
              <a:off x="9040345" y="4899833"/>
              <a:ext cx="5815" cy="10746"/>
            </a:xfrm>
            <a:custGeom>
              <a:avLst/>
              <a:gdLst/>
              <a:ahLst/>
              <a:cxnLst/>
              <a:rect l="l" t="t" r="r" b="b"/>
              <a:pathLst>
                <a:path w="171" h="316" extrusionOk="0">
                  <a:moveTo>
                    <a:pt x="69" y="1"/>
                  </a:moveTo>
                  <a:cubicBezTo>
                    <a:pt x="103" y="1"/>
                    <a:pt x="171" y="1"/>
                    <a:pt x="171" y="69"/>
                  </a:cubicBezTo>
                  <a:cubicBezTo>
                    <a:pt x="171" y="137"/>
                    <a:pt x="171" y="213"/>
                    <a:pt x="137" y="281"/>
                  </a:cubicBezTo>
                  <a:lnTo>
                    <a:pt x="137" y="281"/>
                  </a:lnTo>
                  <a:cubicBezTo>
                    <a:pt x="103" y="315"/>
                    <a:pt x="35" y="281"/>
                    <a:pt x="35" y="247"/>
                  </a:cubicBezTo>
                  <a:cubicBezTo>
                    <a:pt x="1" y="213"/>
                    <a:pt x="35" y="103"/>
                    <a:pt x="35" y="35"/>
                  </a:cubicBezTo>
                  <a:cubicBezTo>
                    <a:pt x="69" y="35"/>
                    <a:pt x="69" y="35"/>
                    <a:pt x="69"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10" name="Google Shape;410;p32"/>
            <p:cNvSpPr/>
            <p:nvPr/>
          </p:nvSpPr>
          <p:spPr>
            <a:xfrm>
              <a:off x="9001644" y="4866063"/>
              <a:ext cx="3775" cy="12141"/>
            </a:xfrm>
            <a:custGeom>
              <a:avLst/>
              <a:gdLst/>
              <a:ahLst/>
              <a:cxnLst/>
              <a:rect l="l" t="t" r="r" b="b"/>
              <a:pathLst>
                <a:path w="111" h="357" extrusionOk="0">
                  <a:moveTo>
                    <a:pt x="77" y="34"/>
                  </a:moveTo>
                  <a:cubicBezTo>
                    <a:pt x="77" y="0"/>
                    <a:pt x="111" y="34"/>
                    <a:pt x="111" y="34"/>
                  </a:cubicBezTo>
                  <a:lnTo>
                    <a:pt x="111" y="212"/>
                  </a:lnTo>
                  <a:lnTo>
                    <a:pt x="111" y="314"/>
                  </a:lnTo>
                  <a:lnTo>
                    <a:pt x="77" y="314"/>
                  </a:lnTo>
                  <a:cubicBezTo>
                    <a:pt x="77" y="357"/>
                    <a:pt x="34" y="357"/>
                    <a:pt x="0" y="314"/>
                  </a:cubicBezTo>
                  <a:cubicBezTo>
                    <a:pt x="0" y="280"/>
                    <a:pt x="0" y="212"/>
                    <a:pt x="34" y="178"/>
                  </a:cubicBezTo>
                  <a:lnTo>
                    <a:pt x="34" y="34"/>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11" name="Google Shape;411;p32"/>
            <p:cNvSpPr/>
            <p:nvPr/>
          </p:nvSpPr>
          <p:spPr>
            <a:xfrm>
              <a:off x="8992122" y="4867219"/>
              <a:ext cx="3469" cy="12141"/>
            </a:xfrm>
            <a:custGeom>
              <a:avLst/>
              <a:gdLst/>
              <a:ahLst/>
              <a:cxnLst/>
              <a:rect l="l" t="t" r="r" b="b"/>
              <a:pathLst>
                <a:path w="102" h="357" extrusionOk="0">
                  <a:moveTo>
                    <a:pt x="68" y="0"/>
                  </a:moveTo>
                  <a:lnTo>
                    <a:pt x="102" y="0"/>
                  </a:lnTo>
                  <a:lnTo>
                    <a:pt x="102" y="144"/>
                  </a:lnTo>
                  <a:lnTo>
                    <a:pt x="102" y="323"/>
                  </a:lnTo>
                  <a:lnTo>
                    <a:pt x="102" y="323"/>
                  </a:lnTo>
                  <a:cubicBezTo>
                    <a:pt x="68" y="357"/>
                    <a:pt x="0" y="357"/>
                    <a:pt x="0" y="280"/>
                  </a:cubicBezTo>
                  <a:lnTo>
                    <a:pt x="0" y="144"/>
                  </a:lnTo>
                  <a:cubicBezTo>
                    <a:pt x="34" y="110"/>
                    <a:pt x="34" y="34"/>
                    <a:pt x="6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12" name="Google Shape;412;p32"/>
            <p:cNvSpPr/>
            <p:nvPr/>
          </p:nvSpPr>
          <p:spPr>
            <a:xfrm>
              <a:off x="9001644" y="4924964"/>
              <a:ext cx="4931" cy="15643"/>
            </a:xfrm>
            <a:custGeom>
              <a:avLst/>
              <a:gdLst/>
              <a:ahLst/>
              <a:cxnLst/>
              <a:rect l="l" t="t" r="r" b="b"/>
              <a:pathLst>
                <a:path w="145" h="460" extrusionOk="0">
                  <a:moveTo>
                    <a:pt x="34" y="35"/>
                  </a:moveTo>
                  <a:cubicBezTo>
                    <a:pt x="77" y="1"/>
                    <a:pt x="111" y="35"/>
                    <a:pt x="111" y="69"/>
                  </a:cubicBezTo>
                  <a:cubicBezTo>
                    <a:pt x="145" y="145"/>
                    <a:pt x="145" y="179"/>
                    <a:pt x="145" y="247"/>
                  </a:cubicBezTo>
                  <a:cubicBezTo>
                    <a:pt x="145" y="324"/>
                    <a:pt x="145" y="392"/>
                    <a:pt x="111" y="426"/>
                  </a:cubicBezTo>
                  <a:lnTo>
                    <a:pt x="111" y="426"/>
                  </a:lnTo>
                  <a:cubicBezTo>
                    <a:pt x="77" y="460"/>
                    <a:pt x="34" y="460"/>
                    <a:pt x="0" y="426"/>
                  </a:cubicBezTo>
                  <a:cubicBezTo>
                    <a:pt x="0" y="358"/>
                    <a:pt x="0" y="324"/>
                    <a:pt x="34" y="247"/>
                  </a:cubicBezTo>
                  <a:lnTo>
                    <a:pt x="34" y="69"/>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13" name="Google Shape;413;p32"/>
            <p:cNvSpPr/>
            <p:nvPr/>
          </p:nvSpPr>
          <p:spPr>
            <a:xfrm>
              <a:off x="8990966" y="4921529"/>
              <a:ext cx="4625" cy="11869"/>
            </a:xfrm>
            <a:custGeom>
              <a:avLst/>
              <a:gdLst/>
              <a:ahLst/>
              <a:cxnLst/>
              <a:rect l="l" t="t" r="r" b="b"/>
              <a:pathLst>
                <a:path w="136" h="349" extrusionOk="0">
                  <a:moveTo>
                    <a:pt x="68" y="0"/>
                  </a:moveTo>
                  <a:cubicBezTo>
                    <a:pt x="102" y="0"/>
                    <a:pt x="136" y="0"/>
                    <a:pt x="136" y="34"/>
                  </a:cubicBezTo>
                  <a:cubicBezTo>
                    <a:pt x="136" y="136"/>
                    <a:pt x="136" y="246"/>
                    <a:pt x="102" y="348"/>
                  </a:cubicBezTo>
                  <a:lnTo>
                    <a:pt x="102" y="348"/>
                  </a:lnTo>
                  <a:lnTo>
                    <a:pt x="34" y="348"/>
                  </a:lnTo>
                  <a:cubicBezTo>
                    <a:pt x="0" y="246"/>
                    <a:pt x="34" y="136"/>
                    <a:pt x="68" y="34"/>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14" name="Google Shape;414;p32"/>
            <p:cNvSpPr/>
            <p:nvPr/>
          </p:nvSpPr>
          <p:spPr>
            <a:xfrm>
              <a:off x="8474426" y="4964855"/>
              <a:ext cx="440567" cy="117904"/>
            </a:xfrm>
            <a:custGeom>
              <a:avLst/>
              <a:gdLst/>
              <a:ahLst/>
              <a:cxnLst/>
              <a:rect l="l" t="t" r="r" b="b"/>
              <a:pathLst>
                <a:path w="12955" h="3467" extrusionOk="0">
                  <a:moveTo>
                    <a:pt x="1062" y="1275"/>
                  </a:moveTo>
                  <a:cubicBezTo>
                    <a:pt x="1240" y="1164"/>
                    <a:pt x="1419" y="1062"/>
                    <a:pt x="1563" y="986"/>
                  </a:cubicBezTo>
                  <a:cubicBezTo>
                    <a:pt x="2090" y="705"/>
                    <a:pt x="2659" y="527"/>
                    <a:pt x="3220" y="383"/>
                  </a:cubicBezTo>
                  <a:cubicBezTo>
                    <a:pt x="3296" y="349"/>
                    <a:pt x="3398" y="349"/>
                    <a:pt x="3475" y="315"/>
                  </a:cubicBezTo>
                  <a:cubicBezTo>
                    <a:pt x="3645" y="281"/>
                    <a:pt x="3789" y="281"/>
                    <a:pt x="3933" y="247"/>
                  </a:cubicBezTo>
                  <a:cubicBezTo>
                    <a:pt x="5276" y="34"/>
                    <a:pt x="6618" y="0"/>
                    <a:pt x="8002" y="34"/>
                  </a:cubicBezTo>
                  <a:cubicBezTo>
                    <a:pt x="9379" y="102"/>
                    <a:pt x="10763" y="213"/>
                    <a:pt x="12139" y="425"/>
                  </a:cubicBezTo>
                  <a:cubicBezTo>
                    <a:pt x="12216" y="425"/>
                    <a:pt x="12250" y="459"/>
                    <a:pt x="12318" y="459"/>
                  </a:cubicBezTo>
                  <a:cubicBezTo>
                    <a:pt x="12496" y="493"/>
                    <a:pt x="12709" y="527"/>
                    <a:pt x="12887" y="561"/>
                  </a:cubicBezTo>
                  <a:lnTo>
                    <a:pt x="12955" y="561"/>
                  </a:lnTo>
                  <a:lnTo>
                    <a:pt x="12887" y="561"/>
                  </a:lnTo>
                  <a:cubicBezTo>
                    <a:pt x="12743" y="527"/>
                    <a:pt x="12607" y="561"/>
                    <a:pt x="12428" y="595"/>
                  </a:cubicBezTo>
                  <a:cubicBezTo>
                    <a:pt x="12250" y="637"/>
                    <a:pt x="12071" y="671"/>
                    <a:pt x="11927" y="705"/>
                  </a:cubicBezTo>
                  <a:cubicBezTo>
                    <a:pt x="11468" y="773"/>
                    <a:pt x="11044" y="884"/>
                    <a:pt x="10619" y="986"/>
                  </a:cubicBezTo>
                  <a:cubicBezTo>
                    <a:pt x="9591" y="1232"/>
                    <a:pt x="8606" y="1555"/>
                    <a:pt x="7612" y="1835"/>
                  </a:cubicBezTo>
                  <a:cubicBezTo>
                    <a:pt x="6618" y="2124"/>
                    <a:pt x="5666" y="2404"/>
                    <a:pt x="4672" y="2651"/>
                  </a:cubicBezTo>
                  <a:cubicBezTo>
                    <a:pt x="4604" y="2685"/>
                    <a:pt x="4537" y="2685"/>
                    <a:pt x="4460" y="2719"/>
                  </a:cubicBezTo>
                  <a:cubicBezTo>
                    <a:pt x="4426" y="2719"/>
                    <a:pt x="4358" y="2761"/>
                    <a:pt x="4282" y="2761"/>
                  </a:cubicBezTo>
                  <a:cubicBezTo>
                    <a:pt x="3330" y="3007"/>
                    <a:pt x="2413" y="3356"/>
                    <a:pt x="1419" y="3466"/>
                  </a:cubicBezTo>
                  <a:lnTo>
                    <a:pt x="1096" y="3466"/>
                  </a:lnTo>
                  <a:cubicBezTo>
                    <a:pt x="994" y="3466"/>
                    <a:pt x="884" y="3432"/>
                    <a:pt x="782" y="3432"/>
                  </a:cubicBezTo>
                  <a:cubicBezTo>
                    <a:pt x="391" y="3322"/>
                    <a:pt x="77" y="3143"/>
                    <a:pt x="0" y="2795"/>
                  </a:cubicBezTo>
                  <a:cubicBezTo>
                    <a:pt x="0" y="2719"/>
                    <a:pt x="0" y="2617"/>
                    <a:pt x="34" y="2472"/>
                  </a:cubicBezTo>
                  <a:cubicBezTo>
                    <a:pt x="77" y="2438"/>
                    <a:pt x="77" y="2404"/>
                    <a:pt x="77" y="2404"/>
                  </a:cubicBezTo>
                  <a:cubicBezTo>
                    <a:pt x="111" y="2336"/>
                    <a:pt x="145" y="2294"/>
                    <a:pt x="145" y="2260"/>
                  </a:cubicBezTo>
                  <a:cubicBezTo>
                    <a:pt x="357" y="1869"/>
                    <a:pt x="714" y="1555"/>
                    <a:pt x="1062" y="127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15" name="Google Shape;415;p32"/>
            <p:cNvSpPr/>
            <p:nvPr/>
          </p:nvSpPr>
          <p:spPr>
            <a:xfrm>
              <a:off x="8464870" y="4980430"/>
              <a:ext cx="450123" cy="104641"/>
            </a:xfrm>
            <a:custGeom>
              <a:avLst/>
              <a:gdLst/>
              <a:ahLst/>
              <a:cxnLst/>
              <a:rect l="l" t="t" r="r" b="b"/>
              <a:pathLst>
                <a:path w="13236" h="3077" extrusionOk="0">
                  <a:moveTo>
                    <a:pt x="358" y="1946"/>
                  </a:moveTo>
                  <a:cubicBezTo>
                    <a:pt x="4393" y="426"/>
                    <a:pt x="10407" y="69"/>
                    <a:pt x="12599" y="1"/>
                  </a:cubicBezTo>
                  <a:cubicBezTo>
                    <a:pt x="12811" y="35"/>
                    <a:pt x="13024" y="69"/>
                    <a:pt x="13236" y="103"/>
                  </a:cubicBezTo>
                  <a:lnTo>
                    <a:pt x="13236" y="103"/>
                  </a:lnTo>
                  <a:cubicBezTo>
                    <a:pt x="12956" y="35"/>
                    <a:pt x="12497" y="179"/>
                    <a:pt x="12208" y="247"/>
                  </a:cubicBezTo>
                  <a:cubicBezTo>
                    <a:pt x="11749" y="315"/>
                    <a:pt x="11325" y="426"/>
                    <a:pt x="10900" y="528"/>
                  </a:cubicBezTo>
                  <a:cubicBezTo>
                    <a:pt x="9872" y="774"/>
                    <a:pt x="8887" y="1097"/>
                    <a:pt x="7893" y="1377"/>
                  </a:cubicBezTo>
                  <a:cubicBezTo>
                    <a:pt x="6831" y="1666"/>
                    <a:pt x="5803" y="2014"/>
                    <a:pt x="4741" y="2261"/>
                  </a:cubicBezTo>
                  <a:cubicBezTo>
                    <a:pt x="3756" y="2515"/>
                    <a:pt x="2762" y="2898"/>
                    <a:pt x="1700" y="3008"/>
                  </a:cubicBezTo>
                  <a:cubicBezTo>
                    <a:pt x="952" y="3076"/>
                    <a:pt x="1" y="2762"/>
                    <a:pt x="358" y="1946"/>
                  </a:cubicBezTo>
                  <a:close/>
                  <a:moveTo>
                    <a:pt x="13236" y="103"/>
                  </a:moveTo>
                  <a:lnTo>
                    <a:pt x="13236" y="103"/>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16" name="Google Shape;416;p32"/>
            <p:cNvSpPr/>
            <p:nvPr/>
          </p:nvSpPr>
          <p:spPr>
            <a:xfrm>
              <a:off x="8746554" y="5005596"/>
              <a:ext cx="14487" cy="3775"/>
            </a:xfrm>
            <a:custGeom>
              <a:avLst/>
              <a:gdLst/>
              <a:ahLst/>
              <a:cxnLst/>
              <a:rect l="l" t="t" r="r" b="b"/>
              <a:pathLst>
                <a:path w="426" h="111" extrusionOk="0">
                  <a:moveTo>
                    <a:pt x="34" y="34"/>
                  </a:moveTo>
                  <a:cubicBezTo>
                    <a:pt x="102" y="0"/>
                    <a:pt x="145" y="34"/>
                    <a:pt x="213" y="0"/>
                  </a:cubicBezTo>
                  <a:lnTo>
                    <a:pt x="357" y="0"/>
                  </a:lnTo>
                  <a:cubicBezTo>
                    <a:pt x="391" y="0"/>
                    <a:pt x="425" y="77"/>
                    <a:pt x="391" y="77"/>
                  </a:cubicBezTo>
                  <a:lnTo>
                    <a:pt x="391" y="77"/>
                  </a:lnTo>
                  <a:cubicBezTo>
                    <a:pt x="315" y="77"/>
                    <a:pt x="247" y="77"/>
                    <a:pt x="213" y="110"/>
                  </a:cubicBezTo>
                  <a:lnTo>
                    <a:pt x="34" y="110"/>
                  </a:lnTo>
                  <a:cubicBezTo>
                    <a:pt x="34" y="110"/>
                    <a:pt x="0" y="34"/>
                    <a:pt x="34" y="3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17" name="Google Shape;417;p32"/>
            <p:cNvSpPr/>
            <p:nvPr/>
          </p:nvSpPr>
          <p:spPr>
            <a:xfrm>
              <a:off x="8741623" y="5010493"/>
              <a:ext cx="14487" cy="4931"/>
            </a:xfrm>
            <a:custGeom>
              <a:avLst/>
              <a:gdLst/>
              <a:ahLst/>
              <a:cxnLst/>
              <a:rect l="l" t="t" r="r" b="b"/>
              <a:pathLst>
                <a:path w="426" h="145" extrusionOk="0">
                  <a:moveTo>
                    <a:pt x="35" y="34"/>
                  </a:moveTo>
                  <a:cubicBezTo>
                    <a:pt x="77" y="0"/>
                    <a:pt x="145" y="0"/>
                    <a:pt x="179" y="0"/>
                  </a:cubicBezTo>
                  <a:cubicBezTo>
                    <a:pt x="247" y="34"/>
                    <a:pt x="324" y="34"/>
                    <a:pt x="358" y="34"/>
                  </a:cubicBezTo>
                  <a:cubicBezTo>
                    <a:pt x="426" y="34"/>
                    <a:pt x="426" y="68"/>
                    <a:pt x="392" y="102"/>
                  </a:cubicBezTo>
                  <a:lnTo>
                    <a:pt x="358" y="102"/>
                  </a:lnTo>
                  <a:cubicBezTo>
                    <a:pt x="324" y="145"/>
                    <a:pt x="247" y="145"/>
                    <a:pt x="179" y="145"/>
                  </a:cubicBezTo>
                  <a:cubicBezTo>
                    <a:pt x="145" y="145"/>
                    <a:pt x="77" y="145"/>
                    <a:pt x="35" y="102"/>
                  </a:cubicBezTo>
                  <a:cubicBezTo>
                    <a:pt x="1" y="102"/>
                    <a:pt x="1" y="34"/>
                    <a:pt x="35" y="3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18" name="Google Shape;418;p32"/>
            <p:cNvSpPr/>
            <p:nvPr/>
          </p:nvSpPr>
          <p:spPr>
            <a:xfrm>
              <a:off x="8718804" y="4973221"/>
              <a:ext cx="8434" cy="2347"/>
            </a:xfrm>
            <a:custGeom>
              <a:avLst/>
              <a:gdLst/>
              <a:ahLst/>
              <a:cxnLst/>
              <a:rect l="l" t="t" r="r" b="b"/>
              <a:pathLst>
                <a:path w="248" h="69" extrusionOk="0">
                  <a:moveTo>
                    <a:pt x="1" y="35"/>
                  </a:moveTo>
                  <a:cubicBezTo>
                    <a:pt x="35" y="35"/>
                    <a:pt x="35" y="35"/>
                    <a:pt x="35" y="1"/>
                  </a:cubicBezTo>
                  <a:cubicBezTo>
                    <a:pt x="69" y="35"/>
                    <a:pt x="145" y="35"/>
                    <a:pt x="179" y="35"/>
                  </a:cubicBezTo>
                  <a:cubicBezTo>
                    <a:pt x="213" y="35"/>
                    <a:pt x="247" y="69"/>
                    <a:pt x="213" y="69"/>
                  </a:cubicBezTo>
                  <a:lnTo>
                    <a:pt x="213" y="69"/>
                  </a:lnTo>
                  <a:lnTo>
                    <a:pt x="35" y="69"/>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19" name="Google Shape;419;p32"/>
            <p:cNvSpPr/>
            <p:nvPr/>
          </p:nvSpPr>
          <p:spPr>
            <a:xfrm>
              <a:off x="8719960" y="4979308"/>
              <a:ext cx="12175" cy="5781"/>
            </a:xfrm>
            <a:custGeom>
              <a:avLst/>
              <a:gdLst/>
              <a:ahLst/>
              <a:cxnLst/>
              <a:rect l="l" t="t" r="r" b="b"/>
              <a:pathLst>
                <a:path w="358" h="170" extrusionOk="0">
                  <a:moveTo>
                    <a:pt x="35" y="34"/>
                  </a:moveTo>
                  <a:cubicBezTo>
                    <a:pt x="111" y="0"/>
                    <a:pt x="247" y="34"/>
                    <a:pt x="324" y="34"/>
                  </a:cubicBezTo>
                  <a:cubicBezTo>
                    <a:pt x="358" y="34"/>
                    <a:pt x="358" y="102"/>
                    <a:pt x="324" y="136"/>
                  </a:cubicBezTo>
                  <a:lnTo>
                    <a:pt x="324" y="136"/>
                  </a:lnTo>
                  <a:lnTo>
                    <a:pt x="179" y="136"/>
                  </a:lnTo>
                  <a:cubicBezTo>
                    <a:pt x="111" y="136"/>
                    <a:pt x="77" y="170"/>
                    <a:pt x="35" y="136"/>
                  </a:cubicBezTo>
                  <a:cubicBezTo>
                    <a:pt x="1" y="102"/>
                    <a:pt x="1" y="68"/>
                    <a:pt x="35" y="68"/>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20" name="Google Shape;420;p32"/>
            <p:cNvSpPr/>
            <p:nvPr/>
          </p:nvSpPr>
          <p:spPr>
            <a:xfrm>
              <a:off x="8750023" y="4973221"/>
              <a:ext cx="13331" cy="4659"/>
            </a:xfrm>
            <a:custGeom>
              <a:avLst/>
              <a:gdLst/>
              <a:ahLst/>
              <a:cxnLst/>
              <a:rect l="l" t="t" r="r" b="b"/>
              <a:pathLst>
                <a:path w="392" h="137" extrusionOk="0">
                  <a:moveTo>
                    <a:pt x="77" y="35"/>
                  </a:moveTo>
                  <a:cubicBezTo>
                    <a:pt x="145" y="1"/>
                    <a:pt x="255" y="1"/>
                    <a:pt x="323" y="1"/>
                  </a:cubicBezTo>
                  <a:cubicBezTo>
                    <a:pt x="391" y="1"/>
                    <a:pt x="391" y="69"/>
                    <a:pt x="357" y="103"/>
                  </a:cubicBezTo>
                  <a:lnTo>
                    <a:pt x="323" y="103"/>
                  </a:lnTo>
                  <a:cubicBezTo>
                    <a:pt x="255" y="137"/>
                    <a:pt x="145" y="137"/>
                    <a:pt x="77" y="103"/>
                  </a:cubicBezTo>
                  <a:cubicBezTo>
                    <a:pt x="0" y="103"/>
                    <a:pt x="0" y="35"/>
                    <a:pt x="43" y="3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21" name="Google Shape;421;p32"/>
            <p:cNvSpPr/>
            <p:nvPr/>
          </p:nvSpPr>
          <p:spPr>
            <a:xfrm>
              <a:off x="8672010" y="4973221"/>
              <a:ext cx="13025" cy="4659"/>
            </a:xfrm>
            <a:custGeom>
              <a:avLst/>
              <a:gdLst/>
              <a:ahLst/>
              <a:cxnLst/>
              <a:rect l="l" t="t" r="r" b="b"/>
              <a:pathLst>
                <a:path w="383" h="137" extrusionOk="0">
                  <a:moveTo>
                    <a:pt x="35" y="35"/>
                  </a:moveTo>
                  <a:cubicBezTo>
                    <a:pt x="137" y="1"/>
                    <a:pt x="247" y="35"/>
                    <a:pt x="315" y="35"/>
                  </a:cubicBezTo>
                  <a:cubicBezTo>
                    <a:pt x="383" y="35"/>
                    <a:pt x="383" y="69"/>
                    <a:pt x="349" y="103"/>
                  </a:cubicBezTo>
                  <a:lnTo>
                    <a:pt x="315" y="103"/>
                  </a:lnTo>
                  <a:cubicBezTo>
                    <a:pt x="247" y="103"/>
                    <a:pt x="137" y="137"/>
                    <a:pt x="35" y="103"/>
                  </a:cubicBezTo>
                  <a:cubicBezTo>
                    <a:pt x="1" y="103"/>
                    <a:pt x="1" y="69"/>
                    <a:pt x="35" y="3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22" name="Google Shape;422;p32"/>
            <p:cNvSpPr/>
            <p:nvPr/>
          </p:nvSpPr>
          <p:spPr>
            <a:xfrm>
              <a:off x="8675479" y="4981587"/>
              <a:ext cx="16800" cy="4965"/>
            </a:xfrm>
            <a:custGeom>
              <a:avLst/>
              <a:gdLst/>
              <a:ahLst/>
              <a:cxnLst/>
              <a:rect l="l" t="t" r="r" b="b"/>
              <a:pathLst>
                <a:path w="494" h="146" extrusionOk="0">
                  <a:moveTo>
                    <a:pt x="35" y="35"/>
                  </a:moveTo>
                  <a:cubicBezTo>
                    <a:pt x="111" y="1"/>
                    <a:pt x="179" y="1"/>
                    <a:pt x="247" y="1"/>
                  </a:cubicBezTo>
                  <a:lnTo>
                    <a:pt x="459" y="1"/>
                  </a:lnTo>
                  <a:cubicBezTo>
                    <a:pt x="493" y="1"/>
                    <a:pt x="493" y="35"/>
                    <a:pt x="459" y="69"/>
                  </a:cubicBezTo>
                  <a:lnTo>
                    <a:pt x="459" y="69"/>
                  </a:lnTo>
                  <a:cubicBezTo>
                    <a:pt x="391" y="69"/>
                    <a:pt x="323" y="103"/>
                    <a:pt x="247" y="103"/>
                  </a:cubicBezTo>
                  <a:cubicBezTo>
                    <a:pt x="179" y="145"/>
                    <a:pt x="111" y="145"/>
                    <a:pt x="35" y="145"/>
                  </a:cubicBezTo>
                  <a:cubicBezTo>
                    <a:pt x="1" y="103"/>
                    <a:pt x="1" y="69"/>
                    <a:pt x="35" y="3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23" name="Google Shape;423;p32"/>
            <p:cNvSpPr/>
            <p:nvPr/>
          </p:nvSpPr>
          <p:spPr>
            <a:xfrm>
              <a:off x="8641675" y="4972065"/>
              <a:ext cx="11018" cy="4659"/>
            </a:xfrm>
            <a:custGeom>
              <a:avLst/>
              <a:gdLst/>
              <a:ahLst/>
              <a:cxnLst/>
              <a:rect l="l" t="t" r="r" b="b"/>
              <a:pathLst>
                <a:path w="324" h="137" extrusionOk="0">
                  <a:moveTo>
                    <a:pt x="43" y="35"/>
                  </a:moveTo>
                  <a:cubicBezTo>
                    <a:pt x="77" y="1"/>
                    <a:pt x="213" y="1"/>
                    <a:pt x="290" y="35"/>
                  </a:cubicBezTo>
                  <a:cubicBezTo>
                    <a:pt x="324" y="35"/>
                    <a:pt x="324" y="103"/>
                    <a:pt x="290" y="103"/>
                  </a:cubicBezTo>
                  <a:lnTo>
                    <a:pt x="290" y="103"/>
                  </a:lnTo>
                  <a:cubicBezTo>
                    <a:pt x="256" y="137"/>
                    <a:pt x="179" y="137"/>
                    <a:pt x="145" y="137"/>
                  </a:cubicBezTo>
                  <a:cubicBezTo>
                    <a:pt x="111" y="137"/>
                    <a:pt x="43" y="137"/>
                    <a:pt x="1" y="103"/>
                  </a:cubicBezTo>
                  <a:lnTo>
                    <a:pt x="1" y="35"/>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24" name="Google Shape;424;p32"/>
            <p:cNvSpPr/>
            <p:nvPr/>
          </p:nvSpPr>
          <p:spPr>
            <a:xfrm>
              <a:off x="8646606" y="4985055"/>
              <a:ext cx="15609" cy="4965"/>
            </a:xfrm>
            <a:custGeom>
              <a:avLst/>
              <a:gdLst/>
              <a:ahLst/>
              <a:cxnLst/>
              <a:rect l="l" t="t" r="r" b="b"/>
              <a:pathLst>
                <a:path w="459" h="146" extrusionOk="0">
                  <a:moveTo>
                    <a:pt x="34" y="77"/>
                  </a:moveTo>
                  <a:cubicBezTo>
                    <a:pt x="68" y="43"/>
                    <a:pt x="145" y="1"/>
                    <a:pt x="179" y="1"/>
                  </a:cubicBezTo>
                  <a:lnTo>
                    <a:pt x="391" y="1"/>
                  </a:lnTo>
                  <a:cubicBezTo>
                    <a:pt x="425" y="43"/>
                    <a:pt x="459" y="77"/>
                    <a:pt x="425" y="111"/>
                  </a:cubicBezTo>
                  <a:lnTo>
                    <a:pt x="391" y="111"/>
                  </a:lnTo>
                  <a:cubicBezTo>
                    <a:pt x="323" y="111"/>
                    <a:pt x="247" y="111"/>
                    <a:pt x="213" y="145"/>
                  </a:cubicBezTo>
                  <a:cubicBezTo>
                    <a:pt x="145" y="145"/>
                    <a:pt x="68" y="145"/>
                    <a:pt x="34" y="111"/>
                  </a:cubicBezTo>
                  <a:cubicBezTo>
                    <a:pt x="0" y="111"/>
                    <a:pt x="0" y="77"/>
                    <a:pt x="0" y="7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25" name="Google Shape;425;p32"/>
            <p:cNvSpPr/>
            <p:nvPr/>
          </p:nvSpPr>
          <p:spPr>
            <a:xfrm>
              <a:off x="8677791" y="5022634"/>
              <a:ext cx="14487" cy="5815"/>
            </a:xfrm>
            <a:custGeom>
              <a:avLst/>
              <a:gdLst/>
              <a:ahLst/>
              <a:cxnLst/>
              <a:rect l="l" t="t" r="r" b="b"/>
              <a:pathLst>
                <a:path w="426" h="171" extrusionOk="0">
                  <a:moveTo>
                    <a:pt x="77" y="68"/>
                  </a:moveTo>
                  <a:cubicBezTo>
                    <a:pt x="111" y="68"/>
                    <a:pt x="145" y="34"/>
                    <a:pt x="179" y="34"/>
                  </a:cubicBezTo>
                  <a:cubicBezTo>
                    <a:pt x="255" y="0"/>
                    <a:pt x="289" y="0"/>
                    <a:pt x="357" y="0"/>
                  </a:cubicBezTo>
                  <a:cubicBezTo>
                    <a:pt x="425" y="0"/>
                    <a:pt x="425" y="68"/>
                    <a:pt x="391" y="102"/>
                  </a:cubicBezTo>
                  <a:cubicBezTo>
                    <a:pt x="391" y="102"/>
                    <a:pt x="391" y="136"/>
                    <a:pt x="357" y="136"/>
                  </a:cubicBezTo>
                  <a:lnTo>
                    <a:pt x="213" y="136"/>
                  </a:lnTo>
                  <a:lnTo>
                    <a:pt x="77" y="136"/>
                  </a:lnTo>
                  <a:cubicBezTo>
                    <a:pt x="43" y="170"/>
                    <a:pt x="1" y="102"/>
                    <a:pt x="43" y="102"/>
                  </a:cubicBezTo>
                  <a:cubicBezTo>
                    <a:pt x="43" y="102"/>
                    <a:pt x="43" y="68"/>
                    <a:pt x="77" y="6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26" name="Google Shape;426;p32"/>
            <p:cNvSpPr/>
            <p:nvPr/>
          </p:nvSpPr>
          <p:spPr>
            <a:xfrm>
              <a:off x="8617700" y="5026103"/>
              <a:ext cx="15643" cy="7244"/>
            </a:xfrm>
            <a:custGeom>
              <a:avLst/>
              <a:gdLst/>
              <a:ahLst/>
              <a:cxnLst/>
              <a:rect l="l" t="t" r="r" b="b"/>
              <a:pathLst>
                <a:path w="460" h="213" extrusionOk="0">
                  <a:moveTo>
                    <a:pt x="35" y="34"/>
                  </a:moveTo>
                  <a:lnTo>
                    <a:pt x="179" y="34"/>
                  </a:lnTo>
                  <a:cubicBezTo>
                    <a:pt x="247" y="34"/>
                    <a:pt x="324" y="0"/>
                    <a:pt x="357" y="34"/>
                  </a:cubicBezTo>
                  <a:cubicBezTo>
                    <a:pt x="425" y="0"/>
                    <a:pt x="459" y="111"/>
                    <a:pt x="425" y="145"/>
                  </a:cubicBezTo>
                  <a:lnTo>
                    <a:pt x="391" y="145"/>
                  </a:lnTo>
                  <a:cubicBezTo>
                    <a:pt x="324" y="145"/>
                    <a:pt x="281" y="179"/>
                    <a:pt x="213" y="179"/>
                  </a:cubicBezTo>
                  <a:cubicBezTo>
                    <a:pt x="145" y="179"/>
                    <a:pt x="111" y="213"/>
                    <a:pt x="35" y="179"/>
                  </a:cubicBezTo>
                  <a:cubicBezTo>
                    <a:pt x="1" y="145"/>
                    <a:pt x="1" y="111"/>
                    <a:pt x="35" y="6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27" name="Google Shape;427;p32"/>
            <p:cNvSpPr/>
            <p:nvPr/>
          </p:nvSpPr>
          <p:spPr>
            <a:xfrm>
              <a:off x="8618856" y="5034468"/>
              <a:ext cx="11018" cy="4931"/>
            </a:xfrm>
            <a:custGeom>
              <a:avLst/>
              <a:gdLst/>
              <a:ahLst/>
              <a:cxnLst/>
              <a:rect l="l" t="t" r="r" b="b"/>
              <a:pathLst>
                <a:path w="324" h="145" extrusionOk="0">
                  <a:moveTo>
                    <a:pt x="35" y="35"/>
                  </a:moveTo>
                  <a:lnTo>
                    <a:pt x="145" y="35"/>
                  </a:lnTo>
                  <a:cubicBezTo>
                    <a:pt x="179" y="35"/>
                    <a:pt x="213" y="1"/>
                    <a:pt x="247" y="1"/>
                  </a:cubicBezTo>
                  <a:cubicBezTo>
                    <a:pt x="290" y="1"/>
                    <a:pt x="323" y="35"/>
                    <a:pt x="290" y="77"/>
                  </a:cubicBezTo>
                  <a:lnTo>
                    <a:pt x="290" y="77"/>
                  </a:lnTo>
                  <a:cubicBezTo>
                    <a:pt x="247" y="77"/>
                    <a:pt x="213" y="111"/>
                    <a:pt x="145" y="111"/>
                  </a:cubicBezTo>
                  <a:cubicBezTo>
                    <a:pt x="111" y="111"/>
                    <a:pt x="77" y="145"/>
                    <a:pt x="35" y="111"/>
                  </a:cubicBezTo>
                  <a:cubicBezTo>
                    <a:pt x="1" y="111"/>
                    <a:pt x="1" y="77"/>
                    <a:pt x="35" y="3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28" name="Google Shape;428;p32"/>
            <p:cNvSpPr/>
            <p:nvPr/>
          </p:nvSpPr>
          <p:spPr>
            <a:xfrm>
              <a:off x="8611646" y="5044297"/>
              <a:ext cx="11018" cy="4659"/>
            </a:xfrm>
            <a:custGeom>
              <a:avLst/>
              <a:gdLst/>
              <a:ahLst/>
              <a:cxnLst/>
              <a:rect l="l" t="t" r="r" b="b"/>
              <a:pathLst>
                <a:path w="324" h="137" extrusionOk="0">
                  <a:moveTo>
                    <a:pt x="34" y="34"/>
                  </a:moveTo>
                  <a:cubicBezTo>
                    <a:pt x="77" y="0"/>
                    <a:pt x="77" y="0"/>
                    <a:pt x="145" y="0"/>
                  </a:cubicBezTo>
                  <a:lnTo>
                    <a:pt x="247" y="0"/>
                  </a:lnTo>
                  <a:cubicBezTo>
                    <a:pt x="289" y="0"/>
                    <a:pt x="323" y="68"/>
                    <a:pt x="289" y="102"/>
                  </a:cubicBezTo>
                  <a:lnTo>
                    <a:pt x="247" y="102"/>
                  </a:lnTo>
                  <a:cubicBezTo>
                    <a:pt x="213" y="102"/>
                    <a:pt x="179" y="102"/>
                    <a:pt x="145" y="136"/>
                  </a:cubicBezTo>
                  <a:lnTo>
                    <a:pt x="34" y="136"/>
                  </a:lnTo>
                  <a:cubicBezTo>
                    <a:pt x="0" y="102"/>
                    <a:pt x="0" y="68"/>
                    <a:pt x="34" y="3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29" name="Google Shape;429;p32"/>
            <p:cNvSpPr/>
            <p:nvPr/>
          </p:nvSpPr>
          <p:spPr>
            <a:xfrm>
              <a:off x="8564852" y="4989987"/>
              <a:ext cx="19078" cy="7244"/>
            </a:xfrm>
            <a:custGeom>
              <a:avLst/>
              <a:gdLst/>
              <a:ahLst/>
              <a:cxnLst/>
              <a:rect l="l" t="t" r="r" b="b"/>
              <a:pathLst>
                <a:path w="561" h="213" extrusionOk="0">
                  <a:moveTo>
                    <a:pt x="34" y="111"/>
                  </a:moveTo>
                  <a:cubicBezTo>
                    <a:pt x="179" y="0"/>
                    <a:pt x="348" y="34"/>
                    <a:pt x="493" y="0"/>
                  </a:cubicBezTo>
                  <a:cubicBezTo>
                    <a:pt x="527" y="0"/>
                    <a:pt x="561" y="111"/>
                    <a:pt x="527" y="145"/>
                  </a:cubicBezTo>
                  <a:lnTo>
                    <a:pt x="493" y="145"/>
                  </a:lnTo>
                  <a:cubicBezTo>
                    <a:pt x="348" y="145"/>
                    <a:pt x="213" y="213"/>
                    <a:pt x="68" y="179"/>
                  </a:cubicBezTo>
                  <a:cubicBezTo>
                    <a:pt x="34" y="179"/>
                    <a:pt x="0" y="111"/>
                    <a:pt x="34" y="11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430" name="Google Shape;430;p32"/>
            <p:cNvSpPr/>
            <p:nvPr/>
          </p:nvSpPr>
          <p:spPr>
            <a:xfrm>
              <a:off x="8482792" y="4460456"/>
              <a:ext cx="868143" cy="710111"/>
            </a:xfrm>
            <a:custGeom>
              <a:avLst/>
              <a:gdLst/>
              <a:ahLst/>
              <a:cxnLst/>
              <a:rect l="l" t="t" r="r" b="b"/>
              <a:pathLst>
                <a:path w="25528" h="20881" extrusionOk="0">
                  <a:moveTo>
                    <a:pt x="213" y="136"/>
                  </a:moveTo>
                  <a:cubicBezTo>
                    <a:pt x="213" y="102"/>
                    <a:pt x="255" y="102"/>
                    <a:pt x="289" y="102"/>
                  </a:cubicBezTo>
                  <a:cubicBezTo>
                    <a:pt x="468" y="0"/>
                    <a:pt x="714" y="68"/>
                    <a:pt x="782" y="281"/>
                  </a:cubicBezTo>
                  <a:cubicBezTo>
                    <a:pt x="9387" y="18477"/>
                    <a:pt x="25026" y="20065"/>
                    <a:pt x="25171" y="20099"/>
                  </a:cubicBezTo>
                  <a:cubicBezTo>
                    <a:pt x="25383" y="20099"/>
                    <a:pt x="25528" y="20311"/>
                    <a:pt x="25528" y="20524"/>
                  </a:cubicBezTo>
                  <a:cubicBezTo>
                    <a:pt x="25528" y="20634"/>
                    <a:pt x="25451" y="20736"/>
                    <a:pt x="25349" y="20813"/>
                  </a:cubicBezTo>
                  <a:cubicBezTo>
                    <a:pt x="25273" y="20847"/>
                    <a:pt x="25205" y="20881"/>
                    <a:pt x="25103" y="20881"/>
                  </a:cubicBezTo>
                  <a:cubicBezTo>
                    <a:pt x="24925" y="20847"/>
                    <a:pt x="8886" y="19216"/>
                    <a:pt x="77" y="603"/>
                  </a:cubicBezTo>
                  <a:cubicBezTo>
                    <a:pt x="1" y="459"/>
                    <a:pt x="77" y="247"/>
                    <a:pt x="213" y="136"/>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431" name="Google Shape;431;p32"/>
            <p:cNvSpPr/>
            <p:nvPr/>
          </p:nvSpPr>
          <p:spPr>
            <a:xfrm>
              <a:off x="8469801" y="4016148"/>
              <a:ext cx="223905" cy="467161"/>
            </a:xfrm>
            <a:custGeom>
              <a:avLst/>
              <a:gdLst/>
              <a:ahLst/>
              <a:cxnLst/>
              <a:rect l="l" t="t" r="r" b="b"/>
              <a:pathLst>
                <a:path w="6584" h="13737" extrusionOk="0">
                  <a:moveTo>
                    <a:pt x="2549" y="323"/>
                  </a:moveTo>
                  <a:cubicBezTo>
                    <a:pt x="2719" y="179"/>
                    <a:pt x="2974" y="111"/>
                    <a:pt x="3220" y="77"/>
                  </a:cubicBezTo>
                  <a:cubicBezTo>
                    <a:pt x="6584" y="0"/>
                    <a:pt x="884" y="13736"/>
                    <a:pt x="884" y="13736"/>
                  </a:cubicBezTo>
                  <a:cubicBezTo>
                    <a:pt x="884" y="13736"/>
                    <a:pt x="0" y="2124"/>
                    <a:pt x="2549" y="323"/>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32" name="Google Shape;432;p32"/>
            <p:cNvSpPr/>
            <p:nvPr/>
          </p:nvSpPr>
          <p:spPr>
            <a:xfrm>
              <a:off x="8575530" y="4127080"/>
              <a:ext cx="12175" cy="25166"/>
            </a:xfrm>
            <a:custGeom>
              <a:avLst/>
              <a:gdLst/>
              <a:ahLst/>
              <a:cxnLst/>
              <a:rect l="l" t="t" r="r" b="b"/>
              <a:pathLst>
                <a:path w="358" h="740" extrusionOk="0">
                  <a:moveTo>
                    <a:pt x="247" y="0"/>
                  </a:moveTo>
                  <a:cubicBezTo>
                    <a:pt x="289" y="0"/>
                    <a:pt x="357" y="0"/>
                    <a:pt x="357" y="68"/>
                  </a:cubicBezTo>
                  <a:cubicBezTo>
                    <a:pt x="323" y="170"/>
                    <a:pt x="289" y="281"/>
                    <a:pt x="247" y="383"/>
                  </a:cubicBezTo>
                  <a:cubicBezTo>
                    <a:pt x="213" y="527"/>
                    <a:pt x="179" y="637"/>
                    <a:pt x="111" y="705"/>
                  </a:cubicBezTo>
                  <a:lnTo>
                    <a:pt x="111" y="739"/>
                  </a:lnTo>
                  <a:cubicBezTo>
                    <a:pt x="77" y="739"/>
                    <a:pt x="0" y="739"/>
                    <a:pt x="0" y="705"/>
                  </a:cubicBezTo>
                  <a:cubicBezTo>
                    <a:pt x="0" y="561"/>
                    <a:pt x="34" y="493"/>
                    <a:pt x="77" y="383"/>
                  </a:cubicBezTo>
                  <a:cubicBezTo>
                    <a:pt x="111" y="247"/>
                    <a:pt x="179" y="136"/>
                    <a:pt x="213" y="34"/>
                  </a:cubicBezTo>
                  <a:cubicBezTo>
                    <a:pt x="247" y="34"/>
                    <a:pt x="247" y="0"/>
                    <a:pt x="24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3" name="Google Shape;433;p32"/>
            <p:cNvSpPr/>
            <p:nvPr/>
          </p:nvSpPr>
          <p:spPr>
            <a:xfrm>
              <a:off x="8558765" y="4125618"/>
              <a:ext cx="9590" cy="21697"/>
            </a:xfrm>
            <a:custGeom>
              <a:avLst/>
              <a:gdLst/>
              <a:ahLst/>
              <a:cxnLst/>
              <a:rect l="l" t="t" r="r" b="b"/>
              <a:pathLst>
                <a:path w="282" h="638" extrusionOk="0">
                  <a:moveTo>
                    <a:pt x="179" y="43"/>
                  </a:moveTo>
                  <a:cubicBezTo>
                    <a:pt x="213" y="1"/>
                    <a:pt x="281" y="43"/>
                    <a:pt x="281" y="111"/>
                  </a:cubicBezTo>
                  <a:cubicBezTo>
                    <a:pt x="281" y="213"/>
                    <a:pt x="247" y="290"/>
                    <a:pt x="247" y="358"/>
                  </a:cubicBezTo>
                  <a:cubicBezTo>
                    <a:pt x="213" y="426"/>
                    <a:pt x="213" y="536"/>
                    <a:pt x="145" y="604"/>
                  </a:cubicBezTo>
                  <a:lnTo>
                    <a:pt x="145" y="604"/>
                  </a:lnTo>
                  <a:cubicBezTo>
                    <a:pt x="103" y="638"/>
                    <a:pt x="35" y="604"/>
                    <a:pt x="1" y="570"/>
                  </a:cubicBezTo>
                  <a:cubicBezTo>
                    <a:pt x="1" y="468"/>
                    <a:pt x="35" y="392"/>
                    <a:pt x="69" y="324"/>
                  </a:cubicBezTo>
                  <a:cubicBezTo>
                    <a:pt x="69" y="256"/>
                    <a:pt x="103" y="179"/>
                    <a:pt x="145" y="77"/>
                  </a:cubicBezTo>
                  <a:cubicBezTo>
                    <a:pt x="145" y="77"/>
                    <a:pt x="145" y="43"/>
                    <a:pt x="179" y="4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4" name="Google Shape;434;p32"/>
            <p:cNvSpPr/>
            <p:nvPr/>
          </p:nvSpPr>
          <p:spPr>
            <a:xfrm>
              <a:off x="8531049" y="4120993"/>
              <a:ext cx="12141" cy="28940"/>
            </a:xfrm>
            <a:custGeom>
              <a:avLst/>
              <a:gdLst/>
              <a:ahLst/>
              <a:cxnLst/>
              <a:rect l="l" t="t" r="r" b="b"/>
              <a:pathLst>
                <a:path w="357" h="851" extrusionOk="0">
                  <a:moveTo>
                    <a:pt x="247" y="35"/>
                  </a:moveTo>
                  <a:cubicBezTo>
                    <a:pt x="281" y="1"/>
                    <a:pt x="357" y="35"/>
                    <a:pt x="357" y="103"/>
                  </a:cubicBezTo>
                  <a:cubicBezTo>
                    <a:pt x="323" y="349"/>
                    <a:pt x="281" y="672"/>
                    <a:pt x="68" y="816"/>
                  </a:cubicBezTo>
                  <a:lnTo>
                    <a:pt x="68" y="816"/>
                  </a:lnTo>
                  <a:cubicBezTo>
                    <a:pt x="34" y="850"/>
                    <a:pt x="0" y="816"/>
                    <a:pt x="0" y="774"/>
                  </a:cubicBezTo>
                  <a:cubicBezTo>
                    <a:pt x="0" y="528"/>
                    <a:pt x="145" y="281"/>
                    <a:pt x="213" y="6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5" name="Google Shape;435;p32"/>
            <p:cNvSpPr/>
            <p:nvPr/>
          </p:nvSpPr>
          <p:spPr>
            <a:xfrm>
              <a:off x="8567165" y="4165509"/>
              <a:ext cx="12141" cy="26594"/>
            </a:xfrm>
            <a:custGeom>
              <a:avLst/>
              <a:gdLst/>
              <a:ahLst/>
              <a:cxnLst/>
              <a:rect l="l" t="t" r="r" b="b"/>
              <a:pathLst>
                <a:path w="357" h="782" extrusionOk="0">
                  <a:moveTo>
                    <a:pt x="323" y="0"/>
                  </a:moveTo>
                  <a:cubicBezTo>
                    <a:pt x="323" y="0"/>
                    <a:pt x="357" y="0"/>
                    <a:pt x="357" y="34"/>
                  </a:cubicBezTo>
                  <a:cubicBezTo>
                    <a:pt x="357" y="144"/>
                    <a:pt x="323" y="280"/>
                    <a:pt x="280" y="391"/>
                  </a:cubicBezTo>
                  <a:cubicBezTo>
                    <a:pt x="246" y="527"/>
                    <a:pt x="178" y="637"/>
                    <a:pt x="111" y="739"/>
                  </a:cubicBezTo>
                  <a:lnTo>
                    <a:pt x="111" y="782"/>
                  </a:lnTo>
                  <a:cubicBezTo>
                    <a:pt x="68" y="782"/>
                    <a:pt x="0" y="782"/>
                    <a:pt x="0" y="705"/>
                  </a:cubicBezTo>
                  <a:cubicBezTo>
                    <a:pt x="34" y="569"/>
                    <a:pt x="68" y="459"/>
                    <a:pt x="145" y="357"/>
                  </a:cubicBezTo>
                  <a:cubicBezTo>
                    <a:pt x="178" y="246"/>
                    <a:pt x="212" y="102"/>
                    <a:pt x="28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6" name="Google Shape;436;p32"/>
            <p:cNvSpPr/>
            <p:nvPr/>
          </p:nvSpPr>
          <p:spPr>
            <a:xfrm>
              <a:off x="8552711" y="4170406"/>
              <a:ext cx="11018" cy="17956"/>
            </a:xfrm>
            <a:custGeom>
              <a:avLst/>
              <a:gdLst/>
              <a:ahLst/>
              <a:cxnLst/>
              <a:rect l="l" t="t" r="r" b="b"/>
              <a:pathLst>
                <a:path w="324" h="528" extrusionOk="0">
                  <a:moveTo>
                    <a:pt x="213" y="34"/>
                  </a:moveTo>
                  <a:cubicBezTo>
                    <a:pt x="247" y="0"/>
                    <a:pt x="323" y="34"/>
                    <a:pt x="323" y="68"/>
                  </a:cubicBezTo>
                  <a:cubicBezTo>
                    <a:pt x="281" y="170"/>
                    <a:pt x="281" y="247"/>
                    <a:pt x="247" y="349"/>
                  </a:cubicBezTo>
                  <a:cubicBezTo>
                    <a:pt x="213" y="383"/>
                    <a:pt x="179" y="459"/>
                    <a:pt x="145" y="493"/>
                  </a:cubicBezTo>
                  <a:cubicBezTo>
                    <a:pt x="111" y="493"/>
                    <a:pt x="111" y="527"/>
                    <a:pt x="68" y="527"/>
                  </a:cubicBezTo>
                  <a:cubicBezTo>
                    <a:pt x="34" y="527"/>
                    <a:pt x="0" y="493"/>
                    <a:pt x="0" y="459"/>
                  </a:cubicBezTo>
                  <a:cubicBezTo>
                    <a:pt x="0" y="383"/>
                    <a:pt x="68" y="315"/>
                    <a:pt x="111" y="281"/>
                  </a:cubicBezTo>
                  <a:cubicBezTo>
                    <a:pt x="145" y="213"/>
                    <a:pt x="179" y="136"/>
                    <a:pt x="179" y="68"/>
                  </a:cubicBezTo>
                  <a:cubicBezTo>
                    <a:pt x="179" y="34"/>
                    <a:pt x="213" y="34"/>
                    <a:pt x="213"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7" name="Google Shape;437;p32"/>
            <p:cNvSpPr/>
            <p:nvPr/>
          </p:nvSpPr>
          <p:spPr>
            <a:xfrm>
              <a:off x="8524961" y="4178772"/>
              <a:ext cx="12175" cy="24009"/>
            </a:xfrm>
            <a:custGeom>
              <a:avLst/>
              <a:gdLst/>
              <a:ahLst/>
              <a:cxnLst/>
              <a:rect l="l" t="t" r="r" b="b"/>
              <a:pathLst>
                <a:path w="358" h="706" extrusionOk="0">
                  <a:moveTo>
                    <a:pt x="213" y="35"/>
                  </a:moveTo>
                  <a:cubicBezTo>
                    <a:pt x="290" y="1"/>
                    <a:pt x="358" y="35"/>
                    <a:pt x="324" y="103"/>
                  </a:cubicBezTo>
                  <a:cubicBezTo>
                    <a:pt x="247" y="281"/>
                    <a:pt x="213" y="460"/>
                    <a:pt x="145" y="638"/>
                  </a:cubicBezTo>
                  <a:cubicBezTo>
                    <a:pt x="145" y="672"/>
                    <a:pt x="145" y="672"/>
                    <a:pt x="111" y="672"/>
                  </a:cubicBezTo>
                  <a:cubicBezTo>
                    <a:pt x="77" y="706"/>
                    <a:pt x="1" y="672"/>
                    <a:pt x="1" y="604"/>
                  </a:cubicBezTo>
                  <a:cubicBezTo>
                    <a:pt x="35" y="392"/>
                    <a:pt x="111" y="213"/>
                    <a:pt x="213"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8" name="Google Shape;438;p32"/>
            <p:cNvSpPr/>
            <p:nvPr/>
          </p:nvSpPr>
          <p:spPr>
            <a:xfrm>
              <a:off x="8569477" y="4222131"/>
              <a:ext cx="13297" cy="20541"/>
            </a:xfrm>
            <a:custGeom>
              <a:avLst/>
              <a:gdLst/>
              <a:ahLst/>
              <a:cxnLst/>
              <a:rect l="l" t="t" r="r" b="b"/>
              <a:pathLst>
                <a:path w="391" h="604" extrusionOk="0">
                  <a:moveTo>
                    <a:pt x="289" y="34"/>
                  </a:moveTo>
                  <a:cubicBezTo>
                    <a:pt x="323" y="0"/>
                    <a:pt x="391" y="34"/>
                    <a:pt x="391" y="68"/>
                  </a:cubicBezTo>
                  <a:cubicBezTo>
                    <a:pt x="323" y="280"/>
                    <a:pt x="255" y="459"/>
                    <a:pt x="110" y="603"/>
                  </a:cubicBezTo>
                  <a:lnTo>
                    <a:pt x="110" y="603"/>
                  </a:lnTo>
                  <a:cubicBezTo>
                    <a:pt x="77" y="603"/>
                    <a:pt x="0" y="561"/>
                    <a:pt x="43" y="527"/>
                  </a:cubicBezTo>
                  <a:cubicBezTo>
                    <a:pt x="110" y="391"/>
                    <a:pt x="212" y="246"/>
                    <a:pt x="255" y="68"/>
                  </a:cubicBezTo>
                  <a:cubicBezTo>
                    <a:pt x="255" y="34"/>
                    <a:pt x="255" y="34"/>
                    <a:pt x="289"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9" name="Google Shape;439;p32"/>
            <p:cNvSpPr/>
            <p:nvPr/>
          </p:nvSpPr>
          <p:spPr>
            <a:xfrm>
              <a:off x="8551555" y="4225566"/>
              <a:ext cx="9556" cy="17106"/>
            </a:xfrm>
            <a:custGeom>
              <a:avLst/>
              <a:gdLst/>
              <a:ahLst/>
              <a:cxnLst/>
              <a:rect l="l" t="t" r="r" b="b"/>
              <a:pathLst>
                <a:path w="281" h="503" extrusionOk="0">
                  <a:moveTo>
                    <a:pt x="179" y="35"/>
                  </a:moveTo>
                  <a:cubicBezTo>
                    <a:pt x="213" y="1"/>
                    <a:pt x="281" y="35"/>
                    <a:pt x="281" y="77"/>
                  </a:cubicBezTo>
                  <a:cubicBezTo>
                    <a:pt x="247" y="145"/>
                    <a:pt x="247" y="213"/>
                    <a:pt x="213" y="290"/>
                  </a:cubicBezTo>
                  <a:cubicBezTo>
                    <a:pt x="213" y="358"/>
                    <a:pt x="145" y="426"/>
                    <a:pt x="102" y="460"/>
                  </a:cubicBezTo>
                  <a:lnTo>
                    <a:pt x="102" y="460"/>
                  </a:lnTo>
                  <a:cubicBezTo>
                    <a:pt x="68" y="502"/>
                    <a:pt x="0" y="460"/>
                    <a:pt x="34" y="426"/>
                  </a:cubicBezTo>
                  <a:cubicBezTo>
                    <a:pt x="34" y="358"/>
                    <a:pt x="68" y="324"/>
                    <a:pt x="102" y="247"/>
                  </a:cubicBezTo>
                  <a:cubicBezTo>
                    <a:pt x="102" y="179"/>
                    <a:pt x="145" y="145"/>
                    <a:pt x="145" y="77"/>
                  </a:cubicBezTo>
                  <a:cubicBezTo>
                    <a:pt x="145" y="35"/>
                    <a:pt x="179" y="35"/>
                    <a:pt x="179"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0" name="Google Shape;440;p32"/>
            <p:cNvSpPr/>
            <p:nvPr/>
          </p:nvSpPr>
          <p:spPr>
            <a:xfrm>
              <a:off x="8529892" y="4222131"/>
              <a:ext cx="10712" cy="20541"/>
            </a:xfrm>
            <a:custGeom>
              <a:avLst/>
              <a:gdLst/>
              <a:ahLst/>
              <a:cxnLst/>
              <a:rect l="l" t="t" r="r" b="b"/>
              <a:pathLst>
                <a:path w="315" h="604" extrusionOk="0">
                  <a:moveTo>
                    <a:pt x="247" y="34"/>
                  </a:moveTo>
                  <a:cubicBezTo>
                    <a:pt x="281" y="0"/>
                    <a:pt x="315" y="34"/>
                    <a:pt x="315" y="68"/>
                  </a:cubicBezTo>
                  <a:cubicBezTo>
                    <a:pt x="281" y="178"/>
                    <a:pt x="247" y="246"/>
                    <a:pt x="213" y="348"/>
                  </a:cubicBezTo>
                  <a:cubicBezTo>
                    <a:pt x="213" y="425"/>
                    <a:pt x="179" y="493"/>
                    <a:pt x="145" y="561"/>
                  </a:cubicBezTo>
                  <a:lnTo>
                    <a:pt x="102" y="561"/>
                  </a:lnTo>
                  <a:cubicBezTo>
                    <a:pt x="68" y="603"/>
                    <a:pt x="0" y="561"/>
                    <a:pt x="0" y="527"/>
                  </a:cubicBezTo>
                  <a:cubicBezTo>
                    <a:pt x="34" y="425"/>
                    <a:pt x="68" y="348"/>
                    <a:pt x="102" y="280"/>
                  </a:cubicBezTo>
                  <a:cubicBezTo>
                    <a:pt x="145" y="212"/>
                    <a:pt x="179" y="102"/>
                    <a:pt x="213"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1" name="Google Shape;441;p32"/>
            <p:cNvSpPr/>
            <p:nvPr/>
          </p:nvSpPr>
          <p:spPr>
            <a:xfrm>
              <a:off x="8547780" y="4258213"/>
              <a:ext cx="11018" cy="16800"/>
            </a:xfrm>
            <a:custGeom>
              <a:avLst/>
              <a:gdLst/>
              <a:ahLst/>
              <a:cxnLst/>
              <a:rect l="l" t="t" r="r" b="b"/>
              <a:pathLst>
                <a:path w="324" h="494" extrusionOk="0">
                  <a:moveTo>
                    <a:pt x="213" y="35"/>
                  </a:moveTo>
                  <a:cubicBezTo>
                    <a:pt x="256" y="1"/>
                    <a:pt x="324" y="69"/>
                    <a:pt x="324" y="137"/>
                  </a:cubicBezTo>
                  <a:cubicBezTo>
                    <a:pt x="290" y="213"/>
                    <a:pt x="256" y="281"/>
                    <a:pt x="213" y="315"/>
                  </a:cubicBezTo>
                  <a:cubicBezTo>
                    <a:pt x="213" y="392"/>
                    <a:pt x="179" y="426"/>
                    <a:pt x="145" y="460"/>
                  </a:cubicBezTo>
                  <a:lnTo>
                    <a:pt x="111" y="460"/>
                  </a:lnTo>
                  <a:cubicBezTo>
                    <a:pt x="77" y="494"/>
                    <a:pt x="43" y="460"/>
                    <a:pt x="43" y="426"/>
                  </a:cubicBezTo>
                  <a:cubicBezTo>
                    <a:pt x="1" y="349"/>
                    <a:pt x="43" y="281"/>
                    <a:pt x="77" y="247"/>
                  </a:cubicBezTo>
                  <a:cubicBezTo>
                    <a:pt x="111" y="179"/>
                    <a:pt x="145" y="103"/>
                    <a:pt x="179" y="69"/>
                  </a:cubicBezTo>
                  <a:cubicBezTo>
                    <a:pt x="213" y="69"/>
                    <a:pt x="213" y="69"/>
                    <a:pt x="213"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2" name="Google Shape;442;p32"/>
            <p:cNvSpPr/>
            <p:nvPr/>
          </p:nvSpPr>
          <p:spPr>
            <a:xfrm>
              <a:off x="8549243" y="4205059"/>
              <a:ext cx="11869" cy="17106"/>
            </a:xfrm>
            <a:custGeom>
              <a:avLst/>
              <a:gdLst/>
              <a:ahLst/>
              <a:cxnLst/>
              <a:rect l="l" t="t" r="r" b="b"/>
              <a:pathLst>
                <a:path w="349" h="503" extrusionOk="0">
                  <a:moveTo>
                    <a:pt x="281" y="43"/>
                  </a:moveTo>
                  <a:cubicBezTo>
                    <a:pt x="315" y="1"/>
                    <a:pt x="349" y="43"/>
                    <a:pt x="349" y="77"/>
                  </a:cubicBezTo>
                  <a:cubicBezTo>
                    <a:pt x="349" y="145"/>
                    <a:pt x="315" y="213"/>
                    <a:pt x="281" y="290"/>
                  </a:cubicBezTo>
                  <a:cubicBezTo>
                    <a:pt x="247" y="358"/>
                    <a:pt x="213" y="392"/>
                    <a:pt x="136" y="468"/>
                  </a:cubicBezTo>
                  <a:lnTo>
                    <a:pt x="136" y="468"/>
                  </a:lnTo>
                  <a:cubicBezTo>
                    <a:pt x="68" y="502"/>
                    <a:pt x="0" y="468"/>
                    <a:pt x="68" y="392"/>
                  </a:cubicBezTo>
                  <a:cubicBezTo>
                    <a:pt x="102" y="324"/>
                    <a:pt x="136" y="256"/>
                    <a:pt x="170" y="179"/>
                  </a:cubicBezTo>
                  <a:cubicBezTo>
                    <a:pt x="213" y="145"/>
                    <a:pt x="247" y="77"/>
                    <a:pt x="281" y="4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3" name="Google Shape;443;p32"/>
            <p:cNvSpPr/>
            <p:nvPr/>
          </p:nvSpPr>
          <p:spPr>
            <a:xfrm>
              <a:off x="8520336" y="4265457"/>
              <a:ext cx="9590" cy="16766"/>
            </a:xfrm>
            <a:custGeom>
              <a:avLst/>
              <a:gdLst/>
              <a:ahLst/>
              <a:cxnLst/>
              <a:rect l="l" t="t" r="r" b="b"/>
              <a:pathLst>
                <a:path w="282" h="493" extrusionOk="0">
                  <a:moveTo>
                    <a:pt x="171" y="34"/>
                  </a:moveTo>
                  <a:cubicBezTo>
                    <a:pt x="213" y="0"/>
                    <a:pt x="281" y="68"/>
                    <a:pt x="247" y="102"/>
                  </a:cubicBezTo>
                  <a:cubicBezTo>
                    <a:pt x="247" y="179"/>
                    <a:pt x="213" y="247"/>
                    <a:pt x="213" y="281"/>
                  </a:cubicBezTo>
                  <a:cubicBezTo>
                    <a:pt x="171" y="349"/>
                    <a:pt x="137" y="425"/>
                    <a:pt x="103" y="459"/>
                  </a:cubicBezTo>
                  <a:lnTo>
                    <a:pt x="103" y="459"/>
                  </a:lnTo>
                  <a:cubicBezTo>
                    <a:pt x="69" y="493"/>
                    <a:pt x="35" y="459"/>
                    <a:pt x="1" y="425"/>
                  </a:cubicBezTo>
                  <a:cubicBezTo>
                    <a:pt x="1" y="349"/>
                    <a:pt x="35" y="281"/>
                    <a:pt x="69" y="247"/>
                  </a:cubicBezTo>
                  <a:cubicBezTo>
                    <a:pt x="103" y="179"/>
                    <a:pt x="103" y="102"/>
                    <a:pt x="137" y="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4" name="Google Shape;444;p32"/>
            <p:cNvSpPr/>
            <p:nvPr/>
          </p:nvSpPr>
          <p:spPr>
            <a:xfrm>
              <a:off x="8508230" y="4243794"/>
              <a:ext cx="7244" cy="16766"/>
            </a:xfrm>
            <a:custGeom>
              <a:avLst/>
              <a:gdLst/>
              <a:ahLst/>
              <a:cxnLst/>
              <a:rect l="l" t="t" r="r" b="b"/>
              <a:pathLst>
                <a:path w="213" h="493" extrusionOk="0">
                  <a:moveTo>
                    <a:pt x="102" y="34"/>
                  </a:moveTo>
                  <a:cubicBezTo>
                    <a:pt x="179" y="0"/>
                    <a:pt x="213" y="34"/>
                    <a:pt x="213" y="102"/>
                  </a:cubicBezTo>
                  <a:cubicBezTo>
                    <a:pt x="213" y="179"/>
                    <a:pt x="213" y="246"/>
                    <a:pt x="179" y="280"/>
                  </a:cubicBezTo>
                  <a:cubicBezTo>
                    <a:pt x="179" y="314"/>
                    <a:pt x="145" y="348"/>
                    <a:pt x="145" y="391"/>
                  </a:cubicBezTo>
                  <a:cubicBezTo>
                    <a:pt x="145" y="425"/>
                    <a:pt x="102" y="459"/>
                    <a:pt x="102" y="459"/>
                  </a:cubicBezTo>
                  <a:lnTo>
                    <a:pt x="102" y="493"/>
                  </a:lnTo>
                  <a:cubicBezTo>
                    <a:pt x="68" y="493"/>
                    <a:pt x="34" y="493"/>
                    <a:pt x="0" y="459"/>
                  </a:cubicBezTo>
                  <a:cubicBezTo>
                    <a:pt x="0" y="391"/>
                    <a:pt x="0" y="314"/>
                    <a:pt x="34" y="246"/>
                  </a:cubicBezTo>
                  <a:cubicBezTo>
                    <a:pt x="34" y="179"/>
                    <a:pt x="68" y="102"/>
                    <a:pt x="102" y="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5" name="Google Shape;445;p32"/>
            <p:cNvSpPr/>
            <p:nvPr/>
          </p:nvSpPr>
          <p:spPr>
            <a:xfrm>
              <a:off x="8545468" y="4289432"/>
              <a:ext cx="9590" cy="22853"/>
            </a:xfrm>
            <a:custGeom>
              <a:avLst/>
              <a:gdLst/>
              <a:ahLst/>
              <a:cxnLst/>
              <a:rect l="l" t="t" r="r" b="b"/>
              <a:pathLst>
                <a:path w="282" h="672" extrusionOk="0">
                  <a:moveTo>
                    <a:pt x="213" y="34"/>
                  </a:moveTo>
                  <a:cubicBezTo>
                    <a:pt x="247" y="0"/>
                    <a:pt x="281" y="34"/>
                    <a:pt x="281" y="68"/>
                  </a:cubicBezTo>
                  <a:cubicBezTo>
                    <a:pt x="247" y="179"/>
                    <a:pt x="213" y="247"/>
                    <a:pt x="213" y="357"/>
                  </a:cubicBezTo>
                  <a:cubicBezTo>
                    <a:pt x="179" y="459"/>
                    <a:pt x="179" y="536"/>
                    <a:pt x="111" y="603"/>
                  </a:cubicBezTo>
                  <a:lnTo>
                    <a:pt x="111" y="637"/>
                  </a:lnTo>
                  <a:cubicBezTo>
                    <a:pt x="69" y="671"/>
                    <a:pt x="1" y="637"/>
                    <a:pt x="1" y="603"/>
                  </a:cubicBezTo>
                  <a:cubicBezTo>
                    <a:pt x="1" y="493"/>
                    <a:pt x="35" y="425"/>
                    <a:pt x="69" y="323"/>
                  </a:cubicBezTo>
                  <a:cubicBezTo>
                    <a:pt x="111" y="247"/>
                    <a:pt x="145" y="145"/>
                    <a:pt x="179"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6" name="Google Shape;446;p32"/>
            <p:cNvSpPr/>
            <p:nvPr/>
          </p:nvSpPr>
          <p:spPr>
            <a:xfrm>
              <a:off x="8524961" y="4298954"/>
              <a:ext cx="11018" cy="20541"/>
            </a:xfrm>
            <a:custGeom>
              <a:avLst/>
              <a:gdLst/>
              <a:ahLst/>
              <a:cxnLst/>
              <a:rect l="l" t="t" r="r" b="b"/>
              <a:pathLst>
                <a:path w="324" h="604" extrusionOk="0">
                  <a:moveTo>
                    <a:pt x="213" y="43"/>
                  </a:moveTo>
                  <a:cubicBezTo>
                    <a:pt x="247" y="1"/>
                    <a:pt x="324" y="43"/>
                    <a:pt x="324" y="77"/>
                  </a:cubicBezTo>
                  <a:cubicBezTo>
                    <a:pt x="290" y="179"/>
                    <a:pt x="247" y="256"/>
                    <a:pt x="247" y="323"/>
                  </a:cubicBezTo>
                  <a:cubicBezTo>
                    <a:pt x="213" y="425"/>
                    <a:pt x="179" y="502"/>
                    <a:pt x="111" y="570"/>
                  </a:cubicBezTo>
                  <a:lnTo>
                    <a:pt x="111" y="604"/>
                  </a:lnTo>
                  <a:cubicBezTo>
                    <a:pt x="77" y="604"/>
                    <a:pt x="1" y="604"/>
                    <a:pt x="35" y="536"/>
                  </a:cubicBezTo>
                  <a:cubicBezTo>
                    <a:pt x="35" y="468"/>
                    <a:pt x="77" y="391"/>
                    <a:pt x="111" y="289"/>
                  </a:cubicBezTo>
                  <a:cubicBezTo>
                    <a:pt x="145" y="213"/>
                    <a:pt x="179" y="145"/>
                    <a:pt x="213" y="4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7" name="Google Shape;447;p32"/>
            <p:cNvSpPr/>
            <p:nvPr/>
          </p:nvSpPr>
          <p:spPr>
            <a:xfrm>
              <a:off x="8524961" y="4332758"/>
              <a:ext cx="9862" cy="16800"/>
            </a:xfrm>
            <a:custGeom>
              <a:avLst/>
              <a:gdLst/>
              <a:ahLst/>
              <a:cxnLst/>
              <a:rect l="l" t="t" r="r" b="b"/>
              <a:pathLst>
                <a:path w="290" h="494" extrusionOk="0">
                  <a:moveTo>
                    <a:pt x="179" y="35"/>
                  </a:moveTo>
                  <a:cubicBezTo>
                    <a:pt x="213" y="1"/>
                    <a:pt x="290" y="35"/>
                    <a:pt x="290" y="111"/>
                  </a:cubicBezTo>
                  <a:cubicBezTo>
                    <a:pt x="290" y="145"/>
                    <a:pt x="247" y="213"/>
                    <a:pt x="213" y="281"/>
                  </a:cubicBezTo>
                  <a:cubicBezTo>
                    <a:pt x="213" y="357"/>
                    <a:pt x="179" y="391"/>
                    <a:pt x="145" y="459"/>
                  </a:cubicBezTo>
                  <a:lnTo>
                    <a:pt x="111" y="459"/>
                  </a:lnTo>
                  <a:cubicBezTo>
                    <a:pt x="77" y="493"/>
                    <a:pt x="1" y="425"/>
                    <a:pt x="1" y="391"/>
                  </a:cubicBezTo>
                  <a:cubicBezTo>
                    <a:pt x="1" y="323"/>
                    <a:pt x="35" y="281"/>
                    <a:pt x="77" y="213"/>
                  </a:cubicBezTo>
                  <a:cubicBezTo>
                    <a:pt x="111" y="145"/>
                    <a:pt x="145" y="111"/>
                    <a:pt x="179"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8" name="Google Shape;448;p32"/>
            <p:cNvSpPr/>
            <p:nvPr/>
          </p:nvSpPr>
          <p:spPr>
            <a:xfrm>
              <a:off x="8507073" y="4325548"/>
              <a:ext cx="8400" cy="18228"/>
            </a:xfrm>
            <a:custGeom>
              <a:avLst/>
              <a:gdLst/>
              <a:ahLst/>
              <a:cxnLst/>
              <a:rect l="l" t="t" r="r" b="b"/>
              <a:pathLst>
                <a:path w="247" h="536" extrusionOk="0">
                  <a:moveTo>
                    <a:pt x="179" y="0"/>
                  </a:moveTo>
                  <a:cubicBezTo>
                    <a:pt x="213" y="0"/>
                    <a:pt x="247" y="34"/>
                    <a:pt x="247" y="68"/>
                  </a:cubicBezTo>
                  <a:cubicBezTo>
                    <a:pt x="247" y="145"/>
                    <a:pt x="247" y="213"/>
                    <a:pt x="213" y="323"/>
                  </a:cubicBezTo>
                  <a:cubicBezTo>
                    <a:pt x="213" y="391"/>
                    <a:pt x="179" y="459"/>
                    <a:pt x="102" y="535"/>
                  </a:cubicBezTo>
                  <a:lnTo>
                    <a:pt x="102" y="535"/>
                  </a:lnTo>
                  <a:cubicBezTo>
                    <a:pt x="68" y="535"/>
                    <a:pt x="34" y="535"/>
                    <a:pt x="34" y="493"/>
                  </a:cubicBezTo>
                  <a:cubicBezTo>
                    <a:pt x="0" y="425"/>
                    <a:pt x="34" y="323"/>
                    <a:pt x="34" y="247"/>
                  </a:cubicBezTo>
                  <a:cubicBezTo>
                    <a:pt x="68" y="179"/>
                    <a:pt x="102" y="111"/>
                    <a:pt x="136" y="34"/>
                  </a:cubicBezTo>
                  <a:cubicBezTo>
                    <a:pt x="179" y="34"/>
                    <a:pt x="179" y="34"/>
                    <a:pt x="17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49" name="Google Shape;449;p32"/>
            <p:cNvSpPr/>
            <p:nvPr/>
          </p:nvSpPr>
          <p:spPr>
            <a:xfrm>
              <a:off x="8510542" y="4365405"/>
              <a:ext cx="8400" cy="16800"/>
            </a:xfrm>
            <a:custGeom>
              <a:avLst/>
              <a:gdLst/>
              <a:ahLst/>
              <a:cxnLst/>
              <a:rect l="l" t="t" r="r" b="b"/>
              <a:pathLst>
                <a:path w="247" h="494" extrusionOk="0">
                  <a:moveTo>
                    <a:pt x="145" y="0"/>
                  </a:moveTo>
                  <a:cubicBezTo>
                    <a:pt x="178" y="0"/>
                    <a:pt x="246" y="0"/>
                    <a:pt x="246" y="68"/>
                  </a:cubicBezTo>
                  <a:cubicBezTo>
                    <a:pt x="212" y="170"/>
                    <a:pt x="212" y="349"/>
                    <a:pt x="145" y="425"/>
                  </a:cubicBezTo>
                  <a:lnTo>
                    <a:pt x="145" y="459"/>
                  </a:lnTo>
                  <a:cubicBezTo>
                    <a:pt x="77" y="493"/>
                    <a:pt x="0" y="459"/>
                    <a:pt x="0" y="383"/>
                  </a:cubicBezTo>
                  <a:cubicBezTo>
                    <a:pt x="0" y="315"/>
                    <a:pt x="34" y="281"/>
                    <a:pt x="77" y="213"/>
                  </a:cubicBezTo>
                  <a:cubicBezTo>
                    <a:pt x="77" y="170"/>
                    <a:pt x="111" y="102"/>
                    <a:pt x="111" y="68"/>
                  </a:cubicBezTo>
                  <a:cubicBezTo>
                    <a:pt x="111" y="34"/>
                    <a:pt x="145" y="34"/>
                    <a:pt x="14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0" name="Google Shape;450;p32"/>
            <p:cNvSpPr/>
            <p:nvPr/>
          </p:nvSpPr>
          <p:spPr>
            <a:xfrm>
              <a:off x="8162713" y="4075083"/>
              <a:ext cx="337150" cy="408226"/>
            </a:xfrm>
            <a:custGeom>
              <a:avLst/>
              <a:gdLst/>
              <a:ahLst/>
              <a:cxnLst/>
              <a:rect l="l" t="t" r="r" b="b"/>
              <a:pathLst>
                <a:path w="9914" h="12004" extrusionOk="0">
                  <a:moveTo>
                    <a:pt x="1767" y="1274"/>
                  </a:moveTo>
                  <a:cubicBezTo>
                    <a:pt x="3543" y="0"/>
                    <a:pt x="9914" y="12003"/>
                    <a:pt x="9914" y="12003"/>
                  </a:cubicBezTo>
                  <a:cubicBezTo>
                    <a:pt x="9914" y="12003"/>
                    <a:pt x="0" y="2871"/>
                    <a:pt x="1699" y="1317"/>
                  </a:cubicBezTo>
                  <a:cubicBezTo>
                    <a:pt x="1733" y="1317"/>
                    <a:pt x="1733" y="1317"/>
                    <a:pt x="1767" y="1274"/>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51" name="Google Shape;451;p32"/>
            <p:cNvSpPr/>
            <p:nvPr/>
          </p:nvSpPr>
          <p:spPr>
            <a:xfrm>
              <a:off x="8262589" y="4146786"/>
              <a:ext cx="9828" cy="11869"/>
            </a:xfrm>
            <a:custGeom>
              <a:avLst/>
              <a:gdLst/>
              <a:ahLst/>
              <a:cxnLst/>
              <a:rect l="l" t="t" r="r" b="b"/>
              <a:pathLst>
                <a:path w="289" h="349" extrusionOk="0">
                  <a:moveTo>
                    <a:pt x="34" y="0"/>
                  </a:moveTo>
                  <a:lnTo>
                    <a:pt x="111" y="0"/>
                  </a:lnTo>
                  <a:cubicBezTo>
                    <a:pt x="178" y="102"/>
                    <a:pt x="246" y="170"/>
                    <a:pt x="289" y="281"/>
                  </a:cubicBezTo>
                  <a:lnTo>
                    <a:pt x="289" y="349"/>
                  </a:lnTo>
                  <a:lnTo>
                    <a:pt x="212" y="349"/>
                  </a:lnTo>
                  <a:cubicBezTo>
                    <a:pt x="111" y="281"/>
                    <a:pt x="77" y="136"/>
                    <a:pt x="0" y="68"/>
                  </a:cubicBezTo>
                  <a:cubicBezTo>
                    <a:pt x="0" y="34"/>
                    <a:pt x="0" y="0"/>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2" name="Google Shape;452;p32"/>
            <p:cNvSpPr/>
            <p:nvPr/>
          </p:nvSpPr>
          <p:spPr>
            <a:xfrm>
              <a:off x="8239770" y="4140698"/>
              <a:ext cx="13297" cy="15643"/>
            </a:xfrm>
            <a:custGeom>
              <a:avLst/>
              <a:gdLst/>
              <a:ahLst/>
              <a:cxnLst/>
              <a:rect l="l" t="t" r="r" b="b"/>
              <a:pathLst>
                <a:path w="391" h="460" extrusionOk="0">
                  <a:moveTo>
                    <a:pt x="34" y="35"/>
                  </a:moveTo>
                  <a:cubicBezTo>
                    <a:pt x="68" y="1"/>
                    <a:pt x="110" y="1"/>
                    <a:pt x="144" y="1"/>
                  </a:cubicBezTo>
                  <a:cubicBezTo>
                    <a:pt x="178" y="69"/>
                    <a:pt x="246" y="103"/>
                    <a:pt x="323" y="179"/>
                  </a:cubicBezTo>
                  <a:cubicBezTo>
                    <a:pt x="357" y="213"/>
                    <a:pt x="391" y="315"/>
                    <a:pt x="391" y="392"/>
                  </a:cubicBezTo>
                  <a:lnTo>
                    <a:pt x="391" y="426"/>
                  </a:lnTo>
                  <a:cubicBezTo>
                    <a:pt x="357" y="460"/>
                    <a:pt x="357" y="460"/>
                    <a:pt x="323" y="426"/>
                  </a:cubicBezTo>
                  <a:cubicBezTo>
                    <a:pt x="280" y="392"/>
                    <a:pt x="212" y="349"/>
                    <a:pt x="178" y="281"/>
                  </a:cubicBezTo>
                  <a:cubicBezTo>
                    <a:pt x="144" y="213"/>
                    <a:pt x="68" y="179"/>
                    <a:pt x="34" y="103"/>
                  </a:cubicBezTo>
                  <a:cubicBezTo>
                    <a:pt x="0" y="69"/>
                    <a:pt x="34" y="35"/>
                    <a:pt x="34"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3" name="Google Shape;453;p32"/>
            <p:cNvSpPr/>
            <p:nvPr/>
          </p:nvSpPr>
          <p:spPr>
            <a:xfrm>
              <a:off x="8248136" y="4171917"/>
              <a:ext cx="9862" cy="12175"/>
            </a:xfrm>
            <a:custGeom>
              <a:avLst/>
              <a:gdLst/>
              <a:ahLst/>
              <a:cxnLst/>
              <a:rect l="l" t="t" r="r" b="b"/>
              <a:pathLst>
                <a:path w="290" h="358" extrusionOk="0">
                  <a:moveTo>
                    <a:pt x="34" y="0"/>
                  </a:moveTo>
                  <a:lnTo>
                    <a:pt x="77" y="0"/>
                  </a:lnTo>
                  <a:cubicBezTo>
                    <a:pt x="145" y="34"/>
                    <a:pt x="179" y="68"/>
                    <a:pt x="213" y="145"/>
                  </a:cubicBezTo>
                  <a:cubicBezTo>
                    <a:pt x="247" y="179"/>
                    <a:pt x="289" y="213"/>
                    <a:pt x="289" y="281"/>
                  </a:cubicBezTo>
                  <a:lnTo>
                    <a:pt x="289" y="357"/>
                  </a:lnTo>
                  <a:lnTo>
                    <a:pt x="213" y="357"/>
                  </a:lnTo>
                  <a:cubicBezTo>
                    <a:pt x="145" y="357"/>
                    <a:pt x="111" y="281"/>
                    <a:pt x="77" y="213"/>
                  </a:cubicBezTo>
                  <a:cubicBezTo>
                    <a:pt x="34" y="179"/>
                    <a:pt x="34" y="111"/>
                    <a:pt x="0" y="68"/>
                  </a:cubicBezTo>
                  <a:cubicBezTo>
                    <a:pt x="0" y="34"/>
                    <a:pt x="0" y="0"/>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4" name="Google Shape;454;p32"/>
            <p:cNvSpPr/>
            <p:nvPr/>
          </p:nvSpPr>
          <p:spPr>
            <a:xfrm>
              <a:off x="8273540" y="4181439"/>
              <a:ext cx="11903" cy="15916"/>
            </a:xfrm>
            <a:custGeom>
              <a:avLst/>
              <a:gdLst/>
              <a:ahLst/>
              <a:cxnLst/>
              <a:rect l="l" t="t" r="r" b="b"/>
              <a:pathLst>
                <a:path w="350" h="468" extrusionOk="0">
                  <a:moveTo>
                    <a:pt x="1" y="43"/>
                  </a:moveTo>
                  <a:cubicBezTo>
                    <a:pt x="35" y="1"/>
                    <a:pt x="69" y="1"/>
                    <a:pt x="69" y="43"/>
                  </a:cubicBezTo>
                  <a:cubicBezTo>
                    <a:pt x="179" y="145"/>
                    <a:pt x="281" y="256"/>
                    <a:pt x="315" y="425"/>
                  </a:cubicBezTo>
                  <a:cubicBezTo>
                    <a:pt x="349" y="425"/>
                    <a:pt x="315" y="425"/>
                    <a:pt x="315" y="468"/>
                  </a:cubicBezTo>
                  <a:lnTo>
                    <a:pt x="281" y="468"/>
                  </a:lnTo>
                  <a:cubicBezTo>
                    <a:pt x="137" y="358"/>
                    <a:pt x="69" y="213"/>
                    <a:pt x="1" y="7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5" name="Google Shape;455;p32"/>
            <p:cNvSpPr/>
            <p:nvPr/>
          </p:nvSpPr>
          <p:spPr>
            <a:xfrm>
              <a:off x="8295237" y="4186370"/>
              <a:ext cx="15609" cy="16766"/>
            </a:xfrm>
            <a:custGeom>
              <a:avLst/>
              <a:gdLst/>
              <a:ahLst/>
              <a:cxnLst/>
              <a:rect l="l" t="t" r="r" b="b"/>
              <a:pathLst>
                <a:path w="459" h="493" extrusionOk="0">
                  <a:moveTo>
                    <a:pt x="34" y="0"/>
                  </a:moveTo>
                  <a:cubicBezTo>
                    <a:pt x="34" y="0"/>
                    <a:pt x="68" y="0"/>
                    <a:pt x="102" y="34"/>
                  </a:cubicBezTo>
                  <a:lnTo>
                    <a:pt x="314" y="246"/>
                  </a:lnTo>
                  <a:cubicBezTo>
                    <a:pt x="348" y="323"/>
                    <a:pt x="425" y="357"/>
                    <a:pt x="459" y="425"/>
                  </a:cubicBezTo>
                  <a:cubicBezTo>
                    <a:pt x="459" y="459"/>
                    <a:pt x="459" y="493"/>
                    <a:pt x="425" y="493"/>
                  </a:cubicBezTo>
                  <a:lnTo>
                    <a:pt x="391" y="493"/>
                  </a:lnTo>
                  <a:cubicBezTo>
                    <a:pt x="178" y="493"/>
                    <a:pt x="68" y="246"/>
                    <a:pt x="0" y="68"/>
                  </a:cubicBezTo>
                  <a:cubicBezTo>
                    <a:pt x="0" y="34"/>
                    <a:pt x="0" y="34"/>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6" name="Google Shape;456;p32"/>
            <p:cNvSpPr/>
            <p:nvPr/>
          </p:nvSpPr>
          <p:spPr>
            <a:xfrm>
              <a:off x="8296465" y="4214888"/>
              <a:ext cx="10712" cy="14487"/>
            </a:xfrm>
            <a:custGeom>
              <a:avLst/>
              <a:gdLst/>
              <a:ahLst/>
              <a:cxnLst/>
              <a:rect l="l" t="t" r="r" b="b"/>
              <a:pathLst>
                <a:path w="315" h="426" extrusionOk="0">
                  <a:moveTo>
                    <a:pt x="0" y="35"/>
                  </a:moveTo>
                  <a:cubicBezTo>
                    <a:pt x="34" y="1"/>
                    <a:pt x="68" y="1"/>
                    <a:pt x="68" y="35"/>
                  </a:cubicBezTo>
                  <a:lnTo>
                    <a:pt x="213" y="179"/>
                  </a:lnTo>
                  <a:cubicBezTo>
                    <a:pt x="247" y="247"/>
                    <a:pt x="315" y="281"/>
                    <a:pt x="315" y="349"/>
                  </a:cubicBezTo>
                  <a:cubicBezTo>
                    <a:pt x="315" y="391"/>
                    <a:pt x="315" y="391"/>
                    <a:pt x="281" y="425"/>
                  </a:cubicBezTo>
                  <a:lnTo>
                    <a:pt x="213" y="425"/>
                  </a:lnTo>
                  <a:cubicBezTo>
                    <a:pt x="136" y="391"/>
                    <a:pt x="136" y="349"/>
                    <a:pt x="102" y="281"/>
                  </a:cubicBezTo>
                  <a:cubicBezTo>
                    <a:pt x="68" y="213"/>
                    <a:pt x="34" y="137"/>
                    <a:pt x="0" y="10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7" name="Google Shape;457;p32"/>
            <p:cNvSpPr/>
            <p:nvPr/>
          </p:nvSpPr>
          <p:spPr>
            <a:xfrm>
              <a:off x="8272384" y="4211774"/>
              <a:ext cx="9590" cy="14487"/>
            </a:xfrm>
            <a:custGeom>
              <a:avLst/>
              <a:gdLst/>
              <a:ahLst/>
              <a:cxnLst/>
              <a:rect l="l" t="t" r="r" b="b"/>
              <a:pathLst>
                <a:path w="282" h="426" extrusionOk="0">
                  <a:moveTo>
                    <a:pt x="35" y="35"/>
                  </a:moveTo>
                  <a:cubicBezTo>
                    <a:pt x="35" y="1"/>
                    <a:pt x="69" y="1"/>
                    <a:pt x="69" y="35"/>
                  </a:cubicBezTo>
                  <a:cubicBezTo>
                    <a:pt x="137" y="69"/>
                    <a:pt x="171" y="137"/>
                    <a:pt x="213" y="171"/>
                  </a:cubicBezTo>
                  <a:cubicBezTo>
                    <a:pt x="247" y="247"/>
                    <a:pt x="281" y="281"/>
                    <a:pt x="281" y="349"/>
                  </a:cubicBezTo>
                  <a:cubicBezTo>
                    <a:pt x="281" y="349"/>
                    <a:pt x="281" y="383"/>
                    <a:pt x="247" y="383"/>
                  </a:cubicBezTo>
                  <a:cubicBezTo>
                    <a:pt x="247" y="425"/>
                    <a:pt x="213" y="425"/>
                    <a:pt x="213" y="383"/>
                  </a:cubicBezTo>
                  <a:cubicBezTo>
                    <a:pt x="69" y="349"/>
                    <a:pt x="35" y="171"/>
                    <a:pt x="1" y="69"/>
                  </a:cubicBezTo>
                  <a:cubicBezTo>
                    <a:pt x="1" y="69"/>
                    <a:pt x="1" y="35"/>
                    <a:pt x="35"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8" name="Google Shape;458;p32"/>
            <p:cNvSpPr/>
            <p:nvPr/>
          </p:nvSpPr>
          <p:spPr>
            <a:xfrm>
              <a:off x="8334893" y="4230497"/>
              <a:ext cx="9556" cy="13331"/>
            </a:xfrm>
            <a:custGeom>
              <a:avLst/>
              <a:gdLst/>
              <a:ahLst/>
              <a:cxnLst/>
              <a:rect l="l" t="t" r="r" b="b"/>
              <a:pathLst>
                <a:path w="281" h="392" extrusionOk="0">
                  <a:moveTo>
                    <a:pt x="0" y="0"/>
                  </a:moveTo>
                  <a:lnTo>
                    <a:pt x="68" y="0"/>
                  </a:lnTo>
                  <a:cubicBezTo>
                    <a:pt x="145" y="102"/>
                    <a:pt x="213" y="213"/>
                    <a:pt x="281" y="357"/>
                  </a:cubicBezTo>
                  <a:cubicBezTo>
                    <a:pt x="281" y="357"/>
                    <a:pt x="281" y="391"/>
                    <a:pt x="247" y="391"/>
                  </a:cubicBezTo>
                  <a:lnTo>
                    <a:pt x="213" y="391"/>
                  </a:lnTo>
                  <a:cubicBezTo>
                    <a:pt x="102" y="315"/>
                    <a:pt x="34" y="179"/>
                    <a:pt x="0"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59" name="Google Shape;459;p32"/>
            <p:cNvSpPr/>
            <p:nvPr/>
          </p:nvSpPr>
          <p:spPr>
            <a:xfrm>
              <a:off x="8322753" y="4248419"/>
              <a:ext cx="12175" cy="14453"/>
            </a:xfrm>
            <a:custGeom>
              <a:avLst/>
              <a:gdLst/>
              <a:ahLst/>
              <a:cxnLst/>
              <a:rect l="l" t="t" r="r" b="b"/>
              <a:pathLst>
                <a:path w="358" h="425" extrusionOk="0">
                  <a:moveTo>
                    <a:pt x="34" y="0"/>
                  </a:moveTo>
                  <a:lnTo>
                    <a:pt x="111" y="0"/>
                  </a:lnTo>
                  <a:cubicBezTo>
                    <a:pt x="213" y="110"/>
                    <a:pt x="357" y="212"/>
                    <a:pt x="357" y="357"/>
                  </a:cubicBezTo>
                  <a:lnTo>
                    <a:pt x="357" y="425"/>
                  </a:lnTo>
                  <a:lnTo>
                    <a:pt x="289" y="425"/>
                  </a:lnTo>
                  <a:cubicBezTo>
                    <a:pt x="145" y="357"/>
                    <a:pt x="77" y="178"/>
                    <a:pt x="34" y="77"/>
                  </a:cubicBezTo>
                  <a:cubicBezTo>
                    <a:pt x="0" y="43"/>
                    <a:pt x="34" y="43"/>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0" name="Google Shape;460;p32"/>
            <p:cNvSpPr/>
            <p:nvPr/>
          </p:nvSpPr>
          <p:spPr>
            <a:xfrm>
              <a:off x="8297515" y="4239218"/>
              <a:ext cx="12175" cy="14487"/>
            </a:xfrm>
            <a:custGeom>
              <a:avLst/>
              <a:gdLst/>
              <a:ahLst/>
              <a:cxnLst/>
              <a:rect l="l" t="t" r="r" b="b"/>
              <a:pathLst>
                <a:path w="358" h="426" extrusionOk="0">
                  <a:moveTo>
                    <a:pt x="35" y="1"/>
                  </a:moveTo>
                  <a:lnTo>
                    <a:pt x="69" y="1"/>
                  </a:lnTo>
                  <a:cubicBezTo>
                    <a:pt x="145" y="77"/>
                    <a:pt x="179" y="111"/>
                    <a:pt x="213" y="179"/>
                  </a:cubicBezTo>
                  <a:cubicBezTo>
                    <a:pt x="281" y="213"/>
                    <a:pt x="324" y="290"/>
                    <a:pt x="324" y="357"/>
                  </a:cubicBezTo>
                  <a:cubicBezTo>
                    <a:pt x="358" y="357"/>
                    <a:pt x="324" y="391"/>
                    <a:pt x="324" y="391"/>
                  </a:cubicBezTo>
                  <a:cubicBezTo>
                    <a:pt x="281" y="425"/>
                    <a:pt x="247" y="425"/>
                    <a:pt x="247" y="425"/>
                  </a:cubicBezTo>
                  <a:cubicBezTo>
                    <a:pt x="179" y="391"/>
                    <a:pt x="145" y="323"/>
                    <a:pt x="111" y="256"/>
                  </a:cubicBezTo>
                  <a:cubicBezTo>
                    <a:pt x="69" y="213"/>
                    <a:pt x="35" y="145"/>
                    <a:pt x="1" y="77"/>
                  </a:cubicBezTo>
                  <a:cubicBezTo>
                    <a:pt x="1" y="43"/>
                    <a:pt x="1" y="43"/>
                    <a:pt x="3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1" name="Google Shape;461;p32"/>
            <p:cNvSpPr/>
            <p:nvPr/>
          </p:nvSpPr>
          <p:spPr>
            <a:xfrm>
              <a:off x="8323909" y="4287120"/>
              <a:ext cx="14487" cy="15643"/>
            </a:xfrm>
            <a:custGeom>
              <a:avLst/>
              <a:gdLst/>
              <a:ahLst/>
              <a:cxnLst/>
              <a:rect l="l" t="t" r="r" b="b"/>
              <a:pathLst>
                <a:path w="426" h="460" extrusionOk="0">
                  <a:moveTo>
                    <a:pt x="43" y="34"/>
                  </a:moveTo>
                  <a:cubicBezTo>
                    <a:pt x="77" y="0"/>
                    <a:pt x="111" y="0"/>
                    <a:pt x="145" y="34"/>
                  </a:cubicBezTo>
                  <a:cubicBezTo>
                    <a:pt x="179" y="102"/>
                    <a:pt x="255" y="179"/>
                    <a:pt x="289" y="247"/>
                  </a:cubicBezTo>
                  <a:cubicBezTo>
                    <a:pt x="357" y="281"/>
                    <a:pt x="391" y="315"/>
                    <a:pt x="425" y="391"/>
                  </a:cubicBezTo>
                  <a:lnTo>
                    <a:pt x="425" y="459"/>
                  </a:lnTo>
                  <a:lnTo>
                    <a:pt x="357" y="459"/>
                  </a:lnTo>
                  <a:cubicBezTo>
                    <a:pt x="179" y="459"/>
                    <a:pt x="77" y="247"/>
                    <a:pt x="43" y="102"/>
                  </a:cubicBezTo>
                  <a:cubicBezTo>
                    <a:pt x="0" y="68"/>
                    <a:pt x="43" y="34"/>
                    <a:pt x="43"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2" name="Google Shape;462;p32"/>
            <p:cNvSpPr/>
            <p:nvPr/>
          </p:nvSpPr>
          <p:spPr>
            <a:xfrm>
              <a:off x="8345572" y="4282188"/>
              <a:ext cx="13331" cy="14487"/>
            </a:xfrm>
            <a:custGeom>
              <a:avLst/>
              <a:gdLst/>
              <a:ahLst/>
              <a:cxnLst/>
              <a:rect l="l" t="t" r="r" b="b"/>
              <a:pathLst>
                <a:path w="392" h="426" extrusionOk="0">
                  <a:moveTo>
                    <a:pt x="43" y="1"/>
                  </a:moveTo>
                  <a:cubicBezTo>
                    <a:pt x="43" y="1"/>
                    <a:pt x="77" y="1"/>
                    <a:pt x="111" y="35"/>
                  </a:cubicBezTo>
                  <a:cubicBezTo>
                    <a:pt x="145" y="69"/>
                    <a:pt x="179" y="145"/>
                    <a:pt x="255" y="179"/>
                  </a:cubicBezTo>
                  <a:cubicBezTo>
                    <a:pt x="289" y="247"/>
                    <a:pt x="357" y="281"/>
                    <a:pt x="391" y="324"/>
                  </a:cubicBezTo>
                  <a:cubicBezTo>
                    <a:pt x="391" y="358"/>
                    <a:pt x="391" y="392"/>
                    <a:pt x="357" y="426"/>
                  </a:cubicBezTo>
                  <a:lnTo>
                    <a:pt x="323" y="426"/>
                  </a:lnTo>
                  <a:cubicBezTo>
                    <a:pt x="179" y="392"/>
                    <a:pt x="77" y="179"/>
                    <a:pt x="1" y="69"/>
                  </a:cubicBezTo>
                  <a:cubicBezTo>
                    <a:pt x="1" y="35"/>
                    <a:pt x="1" y="35"/>
                    <a:pt x="4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3" name="Google Shape;463;p32"/>
            <p:cNvSpPr/>
            <p:nvPr/>
          </p:nvSpPr>
          <p:spPr>
            <a:xfrm>
              <a:off x="8354244" y="4267769"/>
              <a:ext cx="10712" cy="15609"/>
            </a:xfrm>
            <a:custGeom>
              <a:avLst/>
              <a:gdLst/>
              <a:ahLst/>
              <a:cxnLst/>
              <a:rect l="l" t="t" r="r" b="b"/>
              <a:pathLst>
                <a:path w="315" h="459" extrusionOk="0">
                  <a:moveTo>
                    <a:pt x="34" y="0"/>
                  </a:moveTo>
                  <a:cubicBezTo>
                    <a:pt x="34" y="0"/>
                    <a:pt x="68" y="0"/>
                    <a:pt x="102" y="34"/>
                  </a:cubicBezTo>
                  <a:cubicBezTo>
                    <a:pt x="136" y="68"/>
                    <a:pt x="170" y="145"/>
                    <a:pt x="247" y="213"/>
                  </a:cubicBezTo>
                  <a:cubicBezTo>
                    <a:pt x="281" y="247"/>
                    <a:pt x="315" y="323"/>
                    <a:pt x="315" y="391"/>
                  </a:cubicBezTo>
                  <a:cubicBezTo>
                    <a:pt x="315" y="391"/>
                    <a:pt x="315" y="425"/>
                    <a:pt x="281" y="425"/>
                  </a:cubicBezTo>
                  <a:cubicBezTo>
                    <a:pt x="281" y="459"/>
                    <a:pt x="247" y="459"/>
                    <a:pt x="213" y="425"/>
                  </a:cubicBezTo>
                  <a:cubicBezTo>
                    <a:pt x="170" y="391"/>
                    <a:pt x="136" y="323"/>
                    <a:pt x="102" y="247"/>
                  </a:cubicBezTo>
                  <a:cubicBezTo>
                    <a:pt x="68" y="213"/>
                    <a:pt x="34" y="145"/>
                    <a:pt x="0" y="68"/>
                  </a:cubicBezTo>
                  <a:cubicBezTo>
                    <a:pt x="0" y="34"/>
                    <a:pt x="0" y="34"/>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4" name="Google Shape;464;p32"/>
            <p:cNvSpPr/>
            <p:nvPr/>
          </p:nvSpPr>
          <p:spPr>
            <a:xfrm>
              <a:off x="8380531" y="4305042"/>
              <a:ext cx="11018" cy="12141"/>
            </a:xfrm>
            <a:custGeom>
              <a:avLst/>
              <a:gdLst/>
              <a:ahLst/>
              <a:cxnLst/>
              <a:rect l="l" t="t" r="r" b="b"/>
              <a:pathLst>
                <a:path w="324" h="357" extrusionOk="0">
                  <a:moveTo>
                    <a:pt x="34" y="0"/>
                  </a:moveTo>
                  <a:lnTo>
                    <a:pt x="111" y="0"/>
                  </a:lnTo>
                  <a:cubicBezTo>
                    <a:pt x="145" y="34"/>
                    <a:pt x="179" y="110"/>
                    <a:pt x="213" y="144"/>
                  </a:cubicBezTo>
                  <a:cubicBezTo>
                    <a:pt x="247" y="178"/>
                    <a:pt x="323" y="212"/>
                    <a:pt x="323" y="289"/>
                  </a:cubicBezTo>
                  <a:cubicBezTo>
                    <a:pt x="323" y="323"/>
                    <a:pt x="289" y="323"/>
                    <a:pt x="289" y="357"/>
                  </a:cubicBezTo>
                  <a:lnTo>
                    <a:pt x="213" y="357"/>
                  </a:lnTo>
                  <a:cubicBezTo>
                    <a:pt x="145" y="357"/>
                    <a:pt x="145" y="289"/>
                    <a:pt x="111" y="212"/>
                  </a:cubicBezTo>
                  <a:cubicBezTo>
                    <a:pt x="77" y="178"/>
                    <a:pt x="34" y="144"/>
                    <a:pt x="0" y="77"/>
                  </a:cubicBezTo>
                  <a:cubicBezTo>
                    <a:pt x="0" y="34"/>
                    <a:pt x="0" y="34"/>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5" name="Google Shape;465;p32"/>
            <p:cNvSpPr/>
            <p:nvPr/>
          </p:nvSpPr>
          <p:spPr>
            <a:xfrm>
              <a:off x="8364922" y="4314836"/>
              <a:ext cx="15643" cy="17956"/>
            </a:xfrm>
            <a:custGeom>
              <a:avLst/>
              <a:gdLst/>
              <a:ahLst/>
              <a:cxnLst/>
              <a:rect l="l" t="t" r="r" b="b"/>
              <a:pathLst>
                <a:path w="460" h="528" extrusionOk="0">
                  <a:moveTo>
                    <a:pt x="35" y="1"/>
                  </a:moveTo>
                  <a:cubicBezTo>
                    <a:pt x="35" y="1"/>
                    <a:pt x="69" y="1"/>
                    <a:pt x="69" y="35"/>
                  </a:cubicBezTo>
                  <a:cubicBezTo>
                    <a:pt x="145" y="69"/>
                    <a:pt x="213" y="137"/>
                    <a:pt x="281" y="213"/>
                  </a:cubicBezTo>
                  <a:cubicBezTo>
                    <a:pt x="357" y="281"/>
                    <a:pt x="425" y="315"/>
                    <a:pt x="459" y="426"/>
                  </a:cubicBezTo>
                  <a:cubicBezTo>
                    <a:pt x="459" y="460"/>
                    <a:pt x="425" y="494"/>
                    <a:pt x="425" y="494"/>
                  </a:cubicBezTo>
                  <a:cubicBezTo>
                    <a:pt x="391" y="494"/>
                    <a:pt x="391" y="528"/>
                    <a:pt x="357" y="494"/>
                  </a:cubicBezTo>
                  <a:cubicBezTo>
                    <a:pt x="281" y="460"/>
                    <a:pt x="213" y="383"/>
                    <a:pt x="179" y="315"/>
                  </a:cubicBezTo>
                  <a:cubicBezTo>
                    <a:pt x="111" y="247"/>
                    <a:pt x="69" y="171"/>
                    <a:pt x="1" y="103"/>
                  </a:cubicBezTo>
                  <a:cubicBezTo>
                    <a:pt x="1" y="69"/>
                    <a:pt x="1" y="35"/>
                    <a:pt x="3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6" name="Google Shape;466;p32"/>
            <p:cNvSpPr/>
            <p:nvPr/>
          </p:nvSpPr>
          <p:spPr>
            <a:xfrm>
              <a:off x="8348156" y="4318304"/>
              <a:ext cx="14487" cy="12175"/>
            </a:xfrm>
            <a:custGeom>
              <a:avLst/>
              <a:gdLst/>
              <a:ahLst/>
              <a:cxnLst/>
              <a:rect l="l" t="t" r="r" b="b"/>
              <a:pathLst>
                <a:path w="426" h="358" extrusionOk="0">
                  <a:moveTo>
                    <a:pt x="35" y="1"/>
                  </a:moveTo>
                  <a:lnTo>
                    <a:pt x="103" y="1"/>
                  </a:lnTo>
                  <a:cubicBezTo>
                    <a:pt x="213" y="69"/>
                    <a:pt x="349" y="179"/>
                    <a:pt x="426" y="281"/>
                  </a:cubicBezTo>
                  <a:lnTo>
                    <a:pt x="426" y="358"/>
                  </a:lnTo>
                  <a:lnTo>
                    <a:pt x="392" y="358"/>
                  </a:lnTo>
                  <a:cubicBezTo>
                    <a:pt x="247" y="281"/>
                    <a:pt x="137" y="179"/>
                    <a:pt x="35" y="69"/>
                  </a:cubicBezTo>
                  <a:cubicBezTo>
                    <a:pt x="1" y="35"/>
                    <a:pt x="1" y="1"/>
                    <a:pt x="3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7" name="Google Shape;467;p32"/>
            <p:cNvSpPr/>
            <p:nvPr/>
          </p:nvSpPr>
          <p:spPr>
            <a:xfrm>
              <a:off x="8381688" y="4352108"/>
              <a:ext cx="15916" cy="16800"/>
            </a:xfrm>
            <a:custGeom>
              <a:avLst/>
              <a:gdLst/>
              <a:ahLst/>
              <a:cxnLst/>
              <a:rect l="l" t="t" r="r" b="b"/>
              <a:pathLst>
                <a:path w="468" h="494" extrusionOk="0">
                  <a:moveTo>
                    <a:pt x="43" y="1"/>
                  </a:moveTo>
                  <a:cubicBezTo>
                    <a:pt x="43" y="1"/>
                    <a:pt x="77" y="1"/>
                    <a:pt x="111" y="35"/>
                  </a:cubicBezTo>
                  <a:cubicBezTo>
                    <a:pt x="145" y="103"/>
                    <a:pt x="213" y="179"/>
                    <a:pt x="289" y="213"/>
                  </a:cubicBezTo>
                  <a:cubicBezTo>
                    <a:pt x="323" y="281"/>
                    <a:pt x="391" y="315"/>
                    <a:pt x="425" y="391"/>
                  </a:cubicBezTo>
                  <a:cubicBezTo>
                    <a:pt x="468" y="425"/>
                    <a:pt x="425" y="459"/>
                    <a:pt x="391" y="459"/>
                  </a:cubicBezTo>
                  <a:cubicBezTo>
                    <a:pt x="391" y="459"/>
                    <a:pt x="357" y="493"/>
                    <a:pt x="357" y="459"/>
                  </a:cubicBezTo>
                  <a:cubicBezTo>
                    <a:pt x="179" y="425"/>
                    <a:pt x="77" y="213"/>
                    <a:pt x="0" y="69"/>
                  </a:cubicBezTo>
                  <a:cubicBezTo>
                    <a:pt x="0" y="69"/>
                    <a:pt x="0" y="35"/>
                    <a:pt x="4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8" name="Google Shape;468;p32"/>
            <p:cNvSpPr/>
            <p:nvPr/>
          </p:nvSpPr>
          <p:spPr>
            <a:xfrm>
              <a:off x="8391516" y="4342280"/>
              <a:ext cx="14453" cy="15950"/>
            </a:xfrm>
            <a:custGeom>
              <a:avLst/>
              <a:gdLst/>
              <a:ahLst/>
              <a:cxnLst/>
              <a:rect l="l" t="t" r="r" b="b"/>
              <a:pathLst>
                <a:path w="425" h="469" extrusionOk="0">
                  <a:moveTo>
                    <a:pt x="34" y="43"/>
                  </a:moveTo>
                  <a:cubicBezTo>
                    <a:pt x="68" y="1"/>
                    <a:pt x="102" y="1"/>
                    <a:pt x="136" y="43"/>
                  </a:cubicBezTo>
                  <a:cubicBezTo>
                    <a:pt x="179" y="111"/>
                    <a:pt x="213" y="145"/>
                    <a:pt x="281" y="213"/>
                  </a:cubicBezTo>
                  <a:cubicBezTo>
                    <a:pt x="315" y="256"/>
                    <a:pt x="391" y="290"/>
                    <a:pt x="425" y="358"/>
                  </a:cubicBezTo>
                  <a:cubicBezTo>
                    <a:pt x="425" y="392"/>
                    <a:pt x="425" y="426"/>
                    <a:pt x="391" y="426"/>
                  </a:cubicBezTo>
                  <a:cubicBezTo>
                    <a:pt x="391" y="426"/>
                    <a:pt x="349" y="468"/>
                    <a:pt x="349" y="426"/>
                  </a:cubicBezTo>
                  <a:cubicBezTo>
                    <a:pt x="179" y="426"/>
                    <a:pt x="68" y="213"/>
                    <a:pt x="34" y="111"/>
                  </a:cubicBezTo>
                  <a:cubicBezTo>
                    <a:pt x="0" y="77"/>
                    <a:pt x="0" y="43"/>
                    <a:pt x="34" y="4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69" name="Google Shape;469;p32"/>
            <p:cNvSpPr/>
            <p:nvPr/>
          </p:nvSpPr>
          <p:spPr>
            <a:xfrm>
              <a:off x="8423857" y="4374927"/>
              <a:ext cx="14487" cy="15643"/>
            </a:xfrm>
            <a:custGeom>
              <a:avLst/>
              <a:gdLst/>
              <a:ahLst/>
              <a:cxnLst/>
              <a:rect l="l" t="t" r="r" b="b"/>
              <a:pathLst>
                <a:path w="426" h="460" extrusionOk="0">
                  <a:moveTo>
                    <a:pt x="35" y="35"/>
                  </a:moveTo>
                  <a:cubicBezTo>
                    <a:pt x="77" y="1"/>
                    <a:pt x="111" y="1"/>
                    <a:pt x="111" y="35"/>
                  </a:cubicBezTo>
                  <a:cubicBezTo>
                    <a:pt x="179" y="103"/>
                    <a:pt x="213" y="179"/>
                    <a:pt x="289" y="213"/>
                  </a:cubicBezTo>
                  <a:cubicBezTo>
                    <a:pt x="357" y="247"/>
                    <a:pt x="391" y="281"/>
                    <a:pt x="425" y="358"/>
                  </a:cubicBezTo>
                  <a:cubicBezTo>
                    <a:pt x="425" y="392"/>
                    <a:pt x="425" y="426"/>
                    <a:pt x="391" y="426"/>
                  </a:cubicBezTo>
                  <a:lnTo>
                    <a:pt x="391" y="426"/>
                  </a:lnTo>
                  <a:cubicBezTo>
                    <a:pt x="213" y="460"/>
                    <a:pt x="77" y="213"/>
                    <a:pt x="1" y="103"/>
                  </a:cubicBezTo>
                  <a:cubicBezTo>
                    <a:pt x="1" y="69"/>
                    <a:pt x="1" y="35"/>
                    <a:pt x="35"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0" name="Google Shape;470;p32"/>
            <p:cNvSpPr/>
            <p:nvPr/>
          </p:nvSpPr>
          <p:spPr>
            <a:xfrm>
              <a:off x="8407091" y="4372614"/>
              <a:ext cx="10746" cy="11903"/>
            </a:xfrm>
            <a:custGeom>
              <a:avLst/>
              <a:gdLst/>
              <a:ahLst/>
              <a:cxnLst/>
              <a:rect l="l" t="t" r="r" b="b"/>
              <a:pathLst>
                <a:path w="316" h="350" extrusionOk="0">
                  <a:moveTo>
                    <a:pt x="35" y="35"/>
                  </a:moveTo>
                  <a:cubicBezTo>
                    <a:pt x="69" y="1"/>
                    <a:pt x="103" y="1"/>
                    <a:pt x="103" y="35"/>
                  </a:cubicBezTo>
                  <a:cubicBezTo>
                    <a:pt x="145" y="69"/>
                    <a:pt x="179" y="103"/>
                    <a:pt x="213" y="137"/>
                  </a:cubicBezTo>
                  <a:cubicBezTo>
                    <a:pt x="247" y="171"/>
                    <a:pt x="281" y="213"/>
                    <a:pt x="315" y="247"/>
                  </a:cubicBezTo>
                  <a:cubicBezTo>
                    <a:pt x="315" y="281"/>
                    <a:pt x="315" y="315"/>
                    <a:pt x="281" y="315"/>
                  </a:cubicBezTo>
                  <a:cubicBezTo>
                    <a:pt x="281" y="349"/>
                    <a:pt x="247" y="349"/>
                    <a:pt x="247" y="349"/>
                  </a:cubicBezTo>
                  <a:cubicBezTo>
                    <a:pt x="179" y="315"/>
                    <a:pt x="145" y="281"/>
                    <a:pt x="103" y="247"/>
                  </a:cubicBezTo>
                  <a:cubicBezTo>
                    <a:pt x="69" y="171"/>
                    <a:pt x="35" y="137"/>
                    <a:pt x="35" y="69"/>
                  </a:cubicBezTo>
                  <a:cubicBezTo>
                    <a:pt x="1" y="69"/>
                    <a:pt x="35" y="35"/>
                    <a:pt x="35"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1" name="Google Shape;471;p32"/>
            <p:cNvSpPr/>
            <p:nvPr/>
          </p:nvSpPr>
          <p:spPr>
            <a:xfrm>
              <a:off x="8052053" y="4356733"/>
              <a:ext cx="465733" cy="158917"/>
            </a:xfrm>
            <a:custGeom>
              <a:avLst/>
              <a:gdLst/>
              <a:ahLst/>
              <a:cxnLst/>
              <a:rect l="l" t="t" r="r" b="b"/>
              <a:pathLst>
                <a:path w="13695" h="4673" extrusionOk="0">
                  <a:moveTo>
                    <a:pt x="179" y="1029"/>
                  </a:moveTo>
                  <a:cubicBezTo>
                    <a:pt x="1623" y="1"/>
                    <a:pt x="13202" y="3968"/>
                    <a:pt x="13202" y="3968"/>
                  </a:cubicBezTo>
                  <a:lnTo>
                    <a:pt x="13694" y="4673"/>
                  </a:lnTo>
                  <a:cubicBezTo>
                    <a:pt x="13694" y="4673"/>
                    <a:pt x="740" y="3687"/>
                    <a:pt x="35" y="1453"/>
                  </a:cubicBezTo>
                  <a:cubicBezTo>
                    <a:pt x="1" y="1275"/>
                    <a:pt x="35" y="1139"/>
                    <a:pt x="179" y="1029"/>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72" name="Google Shape;472;p32"/>
            <p:cNvSpPr/>
            <p:nvPr/>
          </p:nvSpPr>
          <p:spPr>
            <a:xfrm>
              <a:off x="8357712" y="4452056"/>
              <a:ext cx="14487" cy="9590"/>
            </a:xfrm>
            <a:custGeom>
              <a:avLst/>
              <a:gdLst/>
              <a:ahLst/>
              <a:cxnLst/>
              <a:rect l="l" t="t" r="r" b="b"/>
              <a:pathLst>
                <a:path w="426" h="282" extrusionOk="0">
                  <a:moveTo>
                    <a:pt x="34" y="35"/>
                  </a:moveTo>
                  <a:cubicBezTo>
                    <a:pt x="68" y="1"/>
                    <a:pt x="68" y="1"/>
                    <a:pt x="111" y="1"/>
                  </a:cubicBezTo>
                  <a:cubicBezTo>
                    <a:pt x="145" y="35"/>
                    <a:pt x="213" y="35"/>
                    <a:pt x="247" y="69"/>
                  </a:cubicBezTo>
                  <a:cubicBezTo>
                    <a:pt x="323" y="103"/>
                    <a:pt x="391" y="103"/>
                    <a:pt x="425" y="137"/>
                  </a:cubicBezTo>
                  <a:cubicBezTo>
                    <a:pt x="425" y="171"/>
                    <a:pt x="425" y="247"/>
                    <a:pt x="391" y="247"/>
                  </a:cubicBezTo>
                  <a:lnTo>
                    <a:pt x="391" y="247"/>
                  </a:lnTo>
                  <a:cubicBezTo>
                    <a:pt x="323" y="281"/>
                    <a:pt x="247" y="247"/>
                    <a:pt x="179" y="213"/>
                  </a:cubicBezTo>
                  <a:cubicBezTo>
                    <a:pt x="111" y="213"/>
                    <a:pt x="68" y="137"/>
                    <a:pt x="34" y="69"/>
                  </a:cubicBezTo>
                  <a:cubicBezTo>
                    <a:pt x="0" y="69"/>
                    <a:pt x="34" y="35"/>
                    <a:pt x="34"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3" name="Google Shape;473;p32"/>
            <p:cNvSpPr/>
            <p:nvPr/>
          </p:nvSpPr>
          <p:spPr>
            <a:xfrm>
              <a:off x="8354244" y="4468822"/>
              <a:ext cx="20234" cy="9556"/>
            </a:xfrm>
            <a:custGeom>
              <a:avLst/>
              <a:gdLst/>
              <a:ahLst/>
              <a:cxnLst/>
              <a:rect l="l" t="t" r="r" b="b"/>
              <a:pathLst>
                <a:path w="595" h="281" extrusionOk="0">
                  <a:moveTo>
                    <a:pt x="34" y="1"/>
                  </a:moveTo>
                  <a:lnTo>
                    <a:pt x="68" y="1"/>
                  </a:lnTo>
                  <a:cubicBezTo>
                    <a:pt x="247" y="35"/>
                    <a:pt x="425" y="69"/>
                    <a:pt x="561" y="145"/>
                  </a:cubicBezTo>
                  <a:cubicBezTo>
                    <a:pt x="595" y="179"/>
                    <a:pt x="595" y="247"/>
                    <a:pt x="561" y="247"/>
                  </a:cubicBezTo>
                  <a:cubicBezTo>
                    <a:pt x="527" y="247"/>
                    <a:pt x="527" y="281"/>
                    <a:pt x="527" y="281"/>
                  </a:cubicBezTo>
                  <a:cubicBezTo>
                    <a:pt x="349" y="247"/>
                    <a:pt x="213" y="145"/>
                    <a:pt x="68" y="103"/>
                  </a:cubicBezTo>
                  <a:cubicBezTo>
                    <a:pt x="0" y="69"/>
                    <a:pt x="34" y="35"/>
                    <a:pt x="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4" name="Google Shape;474;p32"/>
            <p:cNvSpPr/>
            <p:nvPr/>
          </p:nvSpPr>
          <p:spPr>
            <a:xfrm>
              <a:off x="8316699" y="4466509"/>
              <a:ext cx="23125" cy="9556"/>
            </a:xfrm>
            <a:custGeom>
              <a:avLst/>
              <a:gdLst/>
              <a:ahLst/>
              <a:cxnLst/>
              <a:rect l="l" t="t" r="r" b="b"/>
              <a:pathLst>
                <a:path w="680" h="281" extrusionOk="0">
                  <a:moveTo>
                    <a:pt x="43" y="35"/>
                  </a:moveTo>
                  <a:cubicBezTo>
                    <a:pt x="43" y="35"/>
                    <a:pt x="77" y="1"/>
                    <a:pt x="77" y="35"/>
                  </a:cubicBezTo>
                  <a:cubicBezTo>
                    <a:pt x="178" y="35"/>
                    <a:pt x="255" y="35"/>
                    <a:pt x="357" y="69"/>
                  </a:cubicBezTo>
                  <a:cubicBezTo>
                    <a:pt x="391" y="69"/>
                    <a:pt x="425" y="69"/>
                    <a:pt x="467" y="103"/>
                  </a:cubicBezTo>
                  <a:cubicBezTo>
                    <a:pt x="535" y="103"/>
                    <a:pt x="569" y="137"/>
                    <a:pt x="603" y="137"/>
                  </a:cubicBezTo>
                  <a:cubicBezTo>
                    <a:pt x="637" y="171"/>
                    <a:pt x="680" y="247"/>
                    <a:pt x="637" y="247"/>
                  </a:cubicBezTo>
                  <a:cubicBezTo>
                    <a:pt x="603" y="247"/>
                    <a:pt x="603" y="281"/>
                    <a:pt x="603" y="281"/>
                  </a:cubicBezTo>
                  <a:lnTo>
                    <a:pt x="467" y="281"/>
                  </a:lnTo>
                  <a:cubicBezTo>
                    <a:pt x="425" y="281"/>
                    <a:pt x="357" y="247"/>
                    <a:pt x="323" y="247"/>
                  </a:cubicBezTo>
                  <a:cubicBezTo>
                    <a:pt x="212" y="213"/>
                    <a:pt x="144" y="171"/>
                    <a:pt x="43" y="137"/>
                  </a:cubicBezTo>
                  <a:cubicBezTo>
                    <a:pt x="0" y="103"/>
                    <a:pt x="0" y="69"/>
                    <a:pt x="43"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5" name="Google Shape;475;p32"/>
            <p:cNvSpPr/>
            <p:nvPr/>
          </p:nvSpPr>
          <p:spPr>
            <a:xfrm>
              <a:off x="8323909" y="4448315"/>
              <a:ext cx="18228" cy="9556"/>
            </a:xfrm>
            <a:custGeom>
              <a:avLst/>
              <a:gdLst/>
              <a:ahLst/>
              <a:cxnLst/>
              <a:rect l="l" t="t" r="r" b="b"/>
              <a:pathLst>
                <a:path w="536" h="281" extrusionOk="0">
                  <a:moveTo>
                    <a:pt x="43" y="34"/>
                  </a:moveTo>
                  <a:cubicBezTo>
                    <a:pt x="43" y="0"/>
                    <a:pt x="77" y="0"/>
                    <a:pt x="77" y="34"/>
                  </a:cubicBezTo>
                  <a:cubicBezTo>
                    <a:pt x="145" y="34"/>
                    <a:pt x="213" y="68"/>
                    <a:pt x="289" y="111"/>
                  </a:cubicBezTo>
                  <a:cubicBezTo>
                    <a:pt x="357" y="111"/>
                    <a:pt x="425" y="111"/>
                    <a:pt x="502" y="179"/>
                  </a:cubicBezTo>
                  <a:cubicBezTo>
                    <a:pt x="502" y="179"/>
                    <a:pt x="536" y="247"/>
                    <a:pt x="502" y="247"/>
                  </a:cubicBezTo>
                  <a:lnTo>
                    <a:pt x="468" y="281"/>
                  </a:lnTo>
                  <a:cubicBezTo>
                    <a:pt x="391" y="281"/>
                    <a:pt x="323" y="247"/>
                    <a:pt x="255" y="247"/>
                  </a:cubicBezTo>
                  <a:cubicBezTo>
                    <a:pt x="179" y="213"/>
                    <a:pt x="111" y="145"/>
                    <a:pt x="43" y="111"/>
                  </a:cubicBezTo>
                  <a:cubicBezTo>
                    <a:pt x="0" y="68"/>
                    <a:pt x="0" y="34"/>
                    <a:pt x="43"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6" name="Google Shape;476;p32"/>
            <p:cNvSpPr/>
            <p:nvPr/>
          </p:nvSpPr>
          <p:spPr>
            <a:xfrm>
              <a:off x="8301090" y="4431549"/>
              <a:ext cx="9862" cy="8434"/>
            </a:xfrm>
            <a:custGeom>
              <a:avLst/>
              <a:gdLst/>
              <a:ahLst/>
              <a:cxnLst/>
              <a:rect l="l" t="t" r="r" b="b"/>
              <a:pathLst>
                <a:path w="290" h="248" extrusionOk="0">
                  <a:moveTo>
                    <a:pt x="34" y="35"/>
                  </a:moveTo>
                  <a:cubicBezTo>
                    <a:pt x="34" y="1"/>
                    <a:pt x="77" y="1"/>
                    <a:pt x="111" y="35"/>
                  </a:cubicBezTo>
                  <a:cubicBezTo>
                    <a:pt x="111" y="69"/>
                    <a:pt x="145" y="69"/>
                    <a:pt x="179" y="103"/>
                  </a:cubicBezTo>
                  <a:cubicBezTo>
                    <a:pt x="213" y="137"/>
                    <a:pt x="247" y="137"/>
                    <a:pt x="289" y="179"/>
                  </a:cubicBezTo>
                  <a:cubicBezTo>
                    <a:pt x="289" y="179"/>
                    <a:pt x="289" y="213"/>
                    <a:pt x="247" y="247"/>
                  </a:cubicBezTo>
                  <a:lnTo>
                    <a:pt x="247" y="247"/>
                  </a:lnTo>
                  <a:cubicBezTo>
                    <a:pt x="145" y="247"/>
                    <a:pt x="77" y="137"/>
                    <a:pt x="0" y="69"/>
                  </a:cubicBezTo>
                  <a:cubicBezTo>
                    <a:pt x="0" y="69"/>
                    <a:pt x="0" y="35"/>
                    <a:pt x="34"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7" name="Google Shape;477;p32"/>
            <p:cNvSpPr/>
            <p:nvPr/>
          </p:nvSpPr>
          <p:spPr>
            <a:xfrm>
              <a:off x="8293846" y="4448315"/>
              <a:ext cx="18262" cy="11018"/>
            </a:xfrm>
            <a:custGeom>
              <a:avLst/>
              <a:gdLst/>
              <a:ahLst/>
              <a:cxnLst/>
              <a:rect l="l" t="t" r="r" b="b"/>
              <a:pathLst>
                <a:path w="537" h="324" extrusionOk="0">
                  <a:moveTo>
                    <a:pt x="35" y="0"/>
                  </a:moveTo>
                  <a:lnTo>
                    <a:pt x="77" y="0"/>
                  </a:lnTo>
                  <a:cubicBezTo>
                    <a:pt x="213" y="34"/>
                    <a:pt x="426" y="68"/>
                    <a:pt x="502" y="213"/>
                  </a:cubicBezTo>
                  <a:cubicBezTo>
                    <a:pt x="536" y="247"/>
                    <a:pt x="502" y="281"/>
                    <a:pt x="502" y="281"/>
                  </a:cubicBezTo>
                  <a:cubicBezTo>
                    <a:pt x="460" y="323"/>
                    <a:pt x="460" y="323"/>
                    <a:pt x="426" y="323"/>
                  </a:cubicBezTo>
                  <a:cubicBezTo>
                    <a:pt x="358" y="281"/>
                    <a:pt x="324" y="247"/>
                    <a:pt x="247" y="213"/>
                  </a:cubicBezTo>
                  <a:cubicBezTo>
                    <a:pt x="179" y="179"/>
                    <a:pt x="111" y="145"/>
                    <a:pt x="35" y="111"/>
                  </a:cubicBezTo>
                  <a:cubicBezTo>
                    <a:pt x="1" y="111"/>
                    <a:pt x="1" y="34"/>
                    <a:pt x="3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78" name="Google Shape;478;p32"/>
            <p:cNvSpPr/>
            <p:nvPr/>
          </p:nvSpPr>
          <p:spPr>
            <a:xfrm>
              <a:off x="8054366" y="4205059"/>
              <a:ext cx="451586" cy="293859"/>
            </a:xfrm>
            <a:custGeom>
              <a:avLst/>
              <a:gdLst/>
              <a:ahLst/>
              <a:cxnLst/>
              <a:rect l="l" t="t" r="r" b="b"/>
              <a:pathLst>
                <a:path w="13279" h="8641" extrusionOk="0">
                  <a:moveTo>
                    <a:pt x="1207" y="1241"/>
                  </a:moveTo>
                  <a:cubicBezTo>
                    <a:pt x="2940" y="1"/>
                    <a:pt x="12955" y="7825"/>
                    <a:pt x="12955" y="7825"/>
                  </a:cubicBezTo>
                  <a:lnTo>
                    <a:pt x="13278" y="8640"/>
                  </a:lnTo>
                  <a:cubicBezTo>
                    <a:pt x="13278" y="8640"/>
                    <a:pt x="1" y="3577"/>
                    <a:pt x="1029" y="1453"/>
                  </a:cubicBezTo>
                  <a:cubicBezTo>
                    <a:pt x="1063" y="1352"/>
                    <a:pt x="1131" y="1275"/>
                    <a:pt x="1207" y="124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479;p32"/>
            <p:cNvSpPr/>
            <p:nvPr/>
          </p:nvSpPr>
          <p:spPr>
            <a:xfrm>
              <a:off x="8298777" y="4394277"/>
              <a:ext cx="22853" cy="13059"/>
            </a:xfrm>
            <a:custGeom>
              <a:avLst/>
              <a:gdLst/>
              <a:ahLst/>
              <a:cxnLst/>
              <a:rect l="l" t="t" r="r" b="b"/>
              <a:pathLst>
                <a:path w="672" h="384" extrusionOk="0">
                  <a:moveTo>
                    <a:pt x="34" y="35"/>
                  </a:moveTo>
                  <a:cubicBezTo>
                    <a:pt x="68" y="35"/>
                    <a:pt x="68" y="1"/>
                    <a:pt x="102" y="35"/>
                  </a:cubicBezTo>
                  <a:cubicBezTo>
                    <a:pt x="179" y="69"/>
                    <a:pt x="281" y="103"/>
                    <a:pt x="391" y="137"/>
                  </a:cubicBezTo>
                  <a:cubicBezTo>
                    <a:pt x="459" y="137"/>
                    <a:pt x="570" y="171"/>
                    <a:pt x="637" y="213"/>
                  </a:cubicBezTo>
                  <a:cubicBezTo>
                    <a:pt x="671" y="247"/>
                    <a:pt x="671" y="281"/>
                    <a:pt x="637" y="315"/>
                  </a:cubicBezTo>
                  <a:lnTo>
                    <a:pt x="604" y="315"/>
                  </a:lnTo>
                  <a:cubicBezTo>
                    <a:pt x="425" y="383"/>
                    <a:pt x="179" y="213"/>
                    <a:pt x="34" y="103"/>
                  </a:cubicBezTo>
                  <a:cubicBezTo>
                    <a:pt x="0" y="69"/>
                    <a:pt x="34" y="35"/>
                    <a:pt x="34"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0" name="Google Shape;480;p32"/>
            <p:cNvSpPr/>
            <p:nvPr/>
          </p:nvSpPr>
          <p:spPr>
            <a:xfrm>
              <a:off x="8342103" y="4398902"/>
              <a:ext cx="17956" cy="11018"/>
            </a:xfrm>
            <a:custGeom>
              <a:avLst/>
              <a:gdLst/>
              <a:ahLst/>
              <a:cxnLst/>
              <a:rect l="l" t="t" r="r" b="b"/>
              <a:pathLst>
                <a:path w="528" h="324" extrusionOk="0">
                  <a:moveTo>
                    <a:pt x="35" y="35"/>
                  </a:moveTo>
                  <a:cubicBezTo>
                    <a:pt x="35" y="35"/>
                    <a:pt x="69" y="1"/>
                    <a:pt x="69" y="35"/>
                  </a:cubicBezTo>
                  <a:cubicBezTo>
                    <a:pt x="145" y="77"/>
                    <a:pt x="213" y="77"/>
                    <a:pt x="281" y="111"/>
                  </a:cubicBezTo>
                  <a:cubicBezTo>
                    <a:pt x="357" y="145"/>
                    <a:pt x="425" y="145"/>
                    <a:pt x="493" y="179"/>
                  </a:cubicBezTo>
                  <a:cubicBezTo>
                    <a:pt x="527" y="213"/>
                    <a:pt x="527" y="247"/>
                    <a:pt x="493" y="290"/>
                  </a:cubicBezTo>
                  <a:lnTo>
                    <a:pt x="493" y="290"/>
                  </a:lnTo>
                  <a:cubicBezTo>
                    <a:pt x="315" y="324"/>
                    <a:pt x="145" y="213"/>
                    <a:pt x="35" y="111"/>
                  </a:cubicBezTo>
                  <a:cubicBezTo>
                    <a:pt x="1" y="77"/>
                    <a:pt x="1" y="35"/>
                    <a:pt x="35"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1" name="Google Shape;481;p32"/>
            <p:cNvSpPr/>
            <p:nvPr/>
          </p:nvSpPr>
          <p:spPr>
            <a:xfrm>
              <a:off x="8307143" y="4368874"/>
              <a:ext cx="20541" cy="11018"/>
            </a:xfrm>
            <a:custGeom>
              <a:avLst/>
              <a:gdLst/>
              <a:ahLst/>
              <a:cxnLst/>
              <a:rect l="l" t="t" r="r" b="b"/>
              <a:pathLst>
                <a:path w="604" h="324" extrusionOk="0">
                  <a:moveTo>
                    <a:pt x="35" y="0"/>
                  </a:moveTo>
                  <a:lnTo>
                    <a:pt x="69" y="0"/>
                  </a:lnTo>
                  <a:cubicBezTo>
                    <a:pt x="145" y="34"/>
                    <a:pt x="247" y="68"/>
                    <a:pt x="324" y="68"/>
                  </a:cubicBezTo>
                  <a:cubicBezTo>
                    <a:pt x="391" y="111"/>
                    <a:pt x="459" y="111"/>
                    <a:pt x="536" y="145"/>
                  </a:cubicBezTo>
                  <a:cubicBezTo>
                    <a:pt x="604" y="179"/>
                    <a:pt x="570" y="247"/>
                    <a:pt x="536" y="281"/>
                  </a:cubicBezTo>
                  <a:lnTo>
                    <a:pt x="536" y="281"/>
                  </a:lnTo>
                  <a:cubicBezTo>
                    <a:pt x="425" y="323"/>
                    <a:pt x="358" y="281"/>
                    <a:pt x="247" y="247"/>
                  </a:cubicBezTo>
                  <a:cubicBezTo>
                    <a:pt x="179" y="213"/>
                    <a:pt x="111" y="179"/>
                    <a:pt x="35" y="111"/>
                  </a:cubicBezTo>
                  <a:cubicBezTo>
                    <a:pt x="1" y="68"/>
                    <a:pt x="1" y="34"/>
                    <a:pt x="3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2" name="Google Shape;482;p32"/>
            <p:cNvSpPr/>
            <p:nvPr/>
          </p:nvSpPr>
          <p:spPr>
            <a:xfrm>
              <a:off x="8295003" y="4347211"/>
              <a:ext cx="23159" cy="11018"/>
            </a:xfrm>
            <a:custGeom>
              <a:avLst/>
              <a:gdLst/>
              <a:ahLst/>
              <a:cxnLst/>
              <a:rect l="l" t="t" r="r" b="b"/>
              <a:pathLst>
                <a:path w="681" h="324" extrusionOk="0">
                  <a:moveTo>
                    <a:pt x="43" y="0"/>
                  </a:moveTo>
                  <a:lnTo>
                    <a:pt x="111" y="0"/>
                  </a:lnTo>
                  <a:cubicBezTo>
                    <a:pt x="213" y="34"/>
                    <a:pt x="324" y="68"/>
                    <a:pt x="392" y="111"/>
                  </a:cubicBezTo>
                  <a:cubicBezTo>
                    <a:pt x="502" y="145"/>
                    <a:pt x="570" y="179"/>
                    <a:pt x="638" y="247"/>
                  </a:cubicBezTo>
                  <a:cubicBezTo>
                    <a:pt x="681" y="281"/>
                    <a:pt x="681" y="323"/>
                    <a:pt x="638" y="323"/>
                  </a:cubicBezTo>
                  <a:lnTo>
                    <a:pt x="604" y="323"/>
                  </a:lnTo>
                  <a:cubicBezTo>
                    <a:pt x="536" y="323"/>
                    <a:pt x="426" y="281"/>
                    <a:pt x="324" y="247"/>
                  </a:cubicBezTo>
                  <a:cubicBezTo>
                    <a:pt x="256" y="213"/>
                    <a:pt x="145" y="145"/>
                    <a:pt x="77" y="111"/>
                  </a:cubicBezTo>
                  <a:cubicBezTo>
                    <a:pt x="1" y="68"/>
                    <a:pt x="1" y="34"/>
                    <a:pt x="4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3" name="Google Shape;483;p32"/>
            <p:cNvSpPr/>
            <p:nvPr/>
          </p:nvSpPr>
          <p:spPr>
            <a:xfrm>
              <a:off x="8383116" y="4402677"/>
              <a:ext cx="15643" cy="13331"/>
            </a:xfrm>
            <a:custGeom>
              <a:avLst/>
              <a:gdLst/>
              <a:ahLst/>
              <a:cxnLst/>
              <a:rect l="l" t="t" r="r" b="b"/>
              <a:pathLst>
                <a:path w="460" h="392" extrusionOk="0">
                  <a:moveTo>
                    <a:pt x="35" y="34"/>
                  </a:moveTo>
                  <a:cubicBezTo>
                    <a:pt x="69" y="0"/>
                    <a:pt x="69" y="0"/>
                    <a:pt x="103" y="34"/>
                  </a:cubicBezTo>
                  <a:cubicBezTo>
                    <a:pt x="137" y="34"/>
                    <a:pt x="171" y="68"/>
                    <a:pt x="213" y="102"/>
                  </a:cubicBezTo>
                  <a:cubicBezTo>
                    <a:pt x="247" y="136"/>
                    <a:pt x="281" y="136"/>
                    <a:pt x="315" y="136"/>
                  </a:cubicBezTo>
                  <a:cubicBezTo>
                    <a:pt x="383" y="179"/>
                    <a:pt x="460" y="281"/>
                    <a:pt x="383" y="315"/>
                  </a:cubicBezTo>
                  <a:lnTo>
                    <a:pt x="383" y="349"/>
                  </a:lnTo>
                  <a:cubicBezTo>
                    <a:pt x="315" y="391"/>
                    <a:pt x="213" y="349"/>
                    <a:pt x="137" y="315"/>
                  </a:cubicBezTo>
                  <a:cubicBezTo>
                    <a:pt x="69" y="247"/>
                    <a:pt x="1" y="179"/>
                    <a:pt x="1" y="68"/>
                  </a:cubicBezTo>
                  <a:cubicBezTo>
                    <a:pt x="1" y="34"/>
                    <a:pt x="35" y="34"/>
                    <a:pt x="35"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4" name="Google Shape;484;p32"/>
            <p:cNvSpPr/>
            <p:nvPr/>
          </p:nvSpPr>
          <p:spPr>
            <a:xfrm>
              <a:off x="8367235" y="4419443"/>
              <a:ext cx="21697" cy="14453"/>
            </a:xfrm>
            <a:custGeom>
              <a:avLst/>
              <a:gdLst/>
              <a:ahLst/>
              <a:cxnLst/>
              <a:rect l="l" t="t" r="r" b="b"/>
              <a:pathLst>
                <a:path w="638" h="425" extrusionOk="0">
                  <a:moveTo>
                    <a:pt x="43" y="0"/>
                  </a:moveTo>
                  <a:lnTo>
                    <a:pt x="111" y="0"/>
                  </a:lnTo>
                  <a:cubicBezTo>
                    <a:pt x="179" y="68"/>
                    <a:pt x="289" y="110"/>
                    <a:pt x="391" y="178"/>
                  </a:cubicBezTo>
                  <a:cubicBezTo>
                    <a:pt x="468" y="212"/>
                    <a:pt x="570" y="212"/>
                    <a:pt x="604" y="280"/>
                  </a:cubicBezTo>
                  <a:cubicBezTo>
                    <a:pt x="638" y="323"/>
                    <a:pt x="638" y="357"/>
                    <a:pt x="604" y="357"/>
                  </a:cubicBezTo>
                  <a:lnTo>
                    <a:pt x="604" y="357"/>
                  </a:lnTo>
                  <a:cubicBezTo>
                    <a:pt x="502" y="425"/>
                    <a:pt x="357" y="357"/>
                    <a:pt x="289" y="280"/>
                  </a:cubicBezTo>
                  <a:cubicBezTo>
                    <a:pt x="179" y="212"/>
                    <a:pt x="111" y="144"/>
                    <a:pt x="43" y="68"/>
                  </a:cubicBezTo>
                  <a:cubicBezTo>
                    <a:pt x="1" y="34"/>
                    <a:pt x="1" y="34"/>
                    <a:pt x="4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5" name="Google Shape;485;p32"/>
            <p:cNvSpPr/>
            <p:nvPr/>
          </p:nvSpPr>
          <p:spPr>
            <a:xfrm>
              <a:off x="8296465" y="4004279"/>
              <a:ext cx="203399" cy="474099"/>
            </a:xfrm>
            <a:custGeom>
              <a:avLst/>
              <a:gdLst/>
              <a:ahLst/>
              <a:cxnLst/>
              <a:rect l="l" t="t" r="r" b="b"/>
              <a:pathLst>
                <a:path w="5981" h="13941" extrusionOk="0">
                  <a:moveTo>
                    <a:pt x="1869" y="952"/>
                  </a:moveTo>
                  <a:cubicBezTo>
                    <a:pt x="1912" y="918"/>
                    <a:pt x="1946" y="918"/>
                    <a:pt x="2014" y="884"/>
                  </a:cubicBezTo>
                  <a:cubicBezTo>
                    <a:pt x="4282" y="1"/>
                    <a:pt x="5981" y="10900"/>
                    <a:pt x="5624" y="13941"/>
                  </a:cubicBezTo>
                  <a:cubicBezTo>
                    <a:pt x="5624" y="13941"/>
                    <a:pt x="0" y="2295"/>
                    <a:pt x="1869" y="95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86" name="Google Shape;486;p32"/>
            <p:cNvSpPr/>
            <p:nvPr/>
          </p:nvSpPr>
          <p:spPr>
            <a:xfrm>
              <a:off x="8467183" y="4342280"/>
              <a:ext cx="9862" cy="20575"/>
            </a:xfrm>
            <a:custGeom>
              <a:avLst/>
              <a:gdLst/>
              <a:ahLst/>
              <a:cxnLst/>
              <a:rect l="l" t="t" r="r" b="b"/>
              <a:pathLst>
                <a:path w="290" h="605" extrusionOk="0">
                  <a:moveTo>
                    <a:pt x="35" y="43"/>
                  </a:moveTo>
                  <a:cubicBezTo>
                    <a:pt x="35" y="1"/>
                    <a:pt x="77" y="1"/>
                    <a:pt x="77" y="43"/>
                  </a:cubicBezTo>
                  <a:cubicBezTo>
                    <a:pt x="145" y="111"/>
                    <a:pt x="179" y="179"/>
                    <a:pt x="213" y="290"/>
                  </a:cubicBezTo>
                  <a:cubicBezTo>
                    <a:pt x="247" y="358"/>
                    <a:pt x="290" y="468"/>
                    <a:pt x="290" y="536"/>
                  </a:cubicBezTo>
                  <a:cubicBezTo>
                    <a:pt x="290" y="570"/>
                    <a:pt x="247" y="570"/>
                    <a:pt x="247" y="604"/>
                  </a:cubicBezTo>
                  <a:cubicBezTo>
                    <a:pt x="213" y="604"/>
                    <a:pt x="179" y="604"/>
                    <a:pt x="145" y="570"/>
                  </a:cubicBezTo>
                  <a:cubicBezTo>
                    <a:pt x="77" y="502"/>
                    <a:pt x="77" y="392"/>
                    <a:pt x="35" y="324"/>
                  </a:cubicBezTo>
                  <a:cubicBezTo>
                    <a:pt x="35" y="213"/>
                    <a:pt x="1" y="145"/>
                    <a:pt x="35" y="4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7" name="Google Shape;487;p32"/>
            <p:cNvSpPr/>
            <p:nvPr/>
          </p:nvSpPr>
          <p:spPr>
            <a:xfrm>
              <a:off x="8449295" y="4343742"/>
              <a:ext cx="9556" cy="17956"/>
            </a:xfrm>
            <a:custGeom>
              <a:avLst/>
              <a:gdLst/>
              <a:ahLst/>
              <a:cxnLst/>
              <a:rect l="l" t="t" r="r" b="b"/>
              <a:pathLst>
                <a:path w="281" h="528" extrusionOk="0">
                  <a:moveTo>
                    <a:pt x="34" y="34"/>
                  </a:moveTo>
                  <a:cubicBezTo>
                    <a:pt x="68" y="0"/>
                    <a:pt x="102" y="0"/>
                    <a:pt x="136" y="68"/>
                  </a:cubicBezTo>
                  <a:cubicBezTo>
                    <a:pt x="136" y="136"/>
                    <a:pt x="179" y="213"/>
                    <a:pt x="213" y="281"/>
                  </a:cubicBezTo>
                  <a:cubicBezTo>
                    <a:pt x="247" y="349"/>
                    <a:pt x="281" y="425"/>
                    <a:pt x="213" y="493"/>
                  </a:cubicBezTo>
                  <a:lnTo>
                    <a:pt x="213" y="493"/>
                  </a:lnTo>
                  <a:cubicBezTo>
                    <a:pt x="179" y="527"/>
                    <a:pt x="179" y="527"/>
                    <a:pt x="136" y="493"/>
                  </a:cubicBezTo>
                  <a:cubicBezTo>
                    <a:pt x="68" y="493"/>
                    <a:pt x="68" y="383"/>
                    <a:pt x="34" y="315"/>
                  </a:cubicBezTo>
                  <a:cubicBezTo>
                    <a:pt x="34" y="247"/>
                    <a:pt x="34" y="170"/>
                    <a:pt x="0" y="6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8" name="Google Shape;488;p32"/>
            <p:cNvSpPr/>
            <p:nvPr/>
          </p:nvSpPr>
          <p:spPr>
            <a:xfrm>
              <a:off x="8429944" y="4322079"/>
              <a:ext cx="7244" cy="15609"/>
            </a:xfrm>
            <a:custGeom>
              <a:avLst/>
              <a:gdLst/>
              <a:ahLst/>
              <a:cxnLst/>
              <a:rect l="l" t="t" r="r" b="b"/>
              <a:pathLst>
                <a:path w="213" h="459" extrusionOk="0">
                  <a:moveTo>
                    <a:pt x="34" y="0"/>
                  </a:moveTo>
                  <a:cubicBezTo>
                    <a:pt x="34" y="0"/>
                    <a:pt x="68" y="0"/>
                    <a:pt x="110" y="34"/>
                  </a:cubicBezTo>
                  <a:cubicBezTo>
                    <a:pt x="144" y="102"/>
                    <a:pt x="144" y="170"/>
                    <a:pt x="178" y="213"/>
                  </a:cubicBezTo>
                  <a:cubicBezTo>
                    <a:pt x="178" y="247"/>
                    <a:pt x="178" y="281"/>
                    <a:pt x="212" y="315"/>
                  </a:cubicBezTo>
                  <a:cubicBezTo>
                    <a:pt x="212" y="349"/>
                    <a:pt x="212" y="349"/>
                    <a:pt x="178" y="383"/>
                  </a:cubicBezTo>
                  <a:lnTo>
                    <a:pt x="178" y="425"/>
                  </a:lnTo>
                  <a:cubicBezTo>
                    <a:pt x="144" y="459"/>
                    <a:pt x="110" y="459"/>
                    <a:pt x="110" y="425"/>
                  </a:cubicBezTo>
                  <a:cubicBezTo>
                    <a:pt x="68" y="383"/>
                    <a:pt x="68" y="383"/>
                    <a:pt x="68" y="315"/>
                  </a:cubicBezTo>
                  <a:cubicBezTo>
                    <a:pt x="68" y="315"/>
                    <a:pt x="68" y="281"/>
                    <a:pt x="34" y="247"/>
                  </a:cubicBezTo>
                  <a:cubicBezTo>
                    <a:pt x="34" y="170"/>
                    <a:pt x="34" y="136"/>
                    <a:pt x="0" y="68"/>
                  </a:cubicBezTo>
                  <a:cubicBezTo>
                    <a:pt x="0" y="34"/>
                    <a:pt x="0" y="34"/>
                    <a:pt x="3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89" name="Google Shape;489;p32"/>
            <p:cNvSpPr/>
            <p:nvPr/>
          </p:nvSpPr>
          <p:spPr>
            <a:xfrm>
              <a:off x="8446676" y="4301573"/>
              <a:ext cx="12175" cy="19078"/>
            </a:xfrm>
            <a:custGeom>
              <a:avLst/>
              <a:gdLst/>
              <a:ahLst/>
              <a:cxnLst/>
              <a:rect l="l" t="t" r="r" b="b"/>
              <a:pathLst>
                <a:path w="358" h="561" extrusionOk="0">
                  <a:moveTo>
                    <a:pt x="43" y="34"/>
                  </a:moveTo>
                  <a:cubicBezTo>
                    <a:pt x="77" y="34"/>
                    <a:pt x="111" y="0"/>
                    <a:pt x="145" y="34"/>
                  </a:cubicBezTo>
                  <a:cubicBezTo>
                    <a:pt x="213" y="179"/>
                    <a:pt x="358" y="348"/>
                    <a:pt x="324" y="527"/>
                  </a:cubicBezTo>
                  <a:lnTo>
                    <a:pt x="324" y="561"/>
                  </a:lnTo>
                  <a:cubicBezTo>
                    <a:pt x="290" y="561"/>
                    <a:pt x="213" y="561"/>
                    <a:pt x="213" y="527"/>
                  </a:cubicBezTo>
                  <a:cubicBezTo>
                    <a:pt x="145" y="493"/>
                    <a:pt x="145" y="391"/>
                    <a:pt x="111" y="314"/>
                  </a:cubicBezTo>
                  <a:cubicBezTo>
                    <a:pt x="111" y="246"/>
                    <a:pt x="77" y="179"/>
                    <a:pt x="43" y="102"/>
                  </a:cubicBezTo>
                  <a:cubicBezTo>
                    <a:pt x="1" y="68"/>
                    <a:pt x="43" y="34"/>
                    <a:pt x="43"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0" name="Google Shape;490;p32"/>
            <p:cNvSpPr/>
            <p:nvPr/>
          </p:nvSpPr>
          <p:spPr>
            <a:xfrm>
              <a:off x="8449295" y="4258213"/>
              <a:ext cx="9556" cy="15643"/>
            </a:xfrm>
            <a:custGeom>
              <a:avLst/>
              <a:gdLst/>
              <a:ahLst/>
              <a:cxnLst/>
              <a:rect l="l" t="t" r="r" b="b"/>
              <a:pathLst>
                <a:path w="281" h="460" extrusionOk="0">
                  <a:moveTo>
                    <a:pt x="0" y="1"/>
                  </a:moveTo>
                  <a:lnTo>
                    <a:pt x="68" y="1"/>
                  </a:lnTo>
                  <a:cubicBezTo>
                    <a:pt x="102" y="69"/>
                    <a:pt x="136" y="103"/>
                    <a:pt x="179" y="179"/>
                  </a:cubicBezTo>
                  <a:cubicBezTo>
                    <a:pt x="213" y="247"/>
                    <a:pt x="281" y="315"/>
                    <a:pt x="247" y="392"/>
                  </a:cubicBezTo>
                  <a:lnTo>
                    <a:pt x="213" y="426"/>
                  </a:lnTo>
                  <a:cubicBezTo>
                    <a:pt x="179" y="460"/>
                    <a:pt x="136" y="460"/>
                    <a:pt x="102" y="426"/>
                  </a:cubicBezTo>
                  <a:cubicBezTo>
                    <a:pt x="34" y="392"/>
                    <a:pt x="34" y="315"/>
                    <a:pt x="34" y="247"/>
                  </a:cubicBezTo>
                  <a:cubicBezTo>
                    <a:pt x="0" y="179"/>
                    <a:pt x="0" y="103"/>
                    <a:pt x="0"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1" name="Google Shape;491;p32"/>
            <p:cNvSpPr/>
            <p:nvPr/>
          </p:nvSpPr>
          <p:spPr>
            <a:xfrm>
              <a:off x="8429944" y="4255629"/>
              <a:ext cx="10984" cy="21697"/>
            </a:xfrm>
            <a:custGeom>
              <a:avLst/>
              <a:gdLst/>
              <a:ahLst/>
              <a:cxnLst/>
              <a:rect l="l" t="t" r="r" b="b"/>
              <a:pathLst>
                <a:path w="323" h="638" extrusionOk="0">
                  <a:moveTo>
                    <a:pt x="34" y="43"/>
                  </a:moveTo>
                  <a:cubicBezTo>
                    <a:pt x="68" y="0"/>
                    <a:pt x="144" y="0"/>
                    <a:pt x="144" y="77"/>
                  </a:cubicBezTo>
                  <a:cubicBezTo>
                    <a:pt x="212" y="145"/>
                    <a:pt x="212" y="213"/>
                    <a:pt x="246" y="323"/>
                  </a:cubicBezTo>
                  <a:cubicBezTo>
                    <a:pt x="280" y="391"/>
                    <a:pt x="323" y="502"/>
                    <a:pt x="280" y="570"/>
                  </a:cubicBezTo>
                  <a:lnTo>
                    <a:pt x="246" y="604"/>
                  </a:lnTo>
                  <a:cubicBezTo>
                    <a:pt x="212" y="638"/>
                    <a:pt x="178" y="604"/>
                    <a:pt x="144" y="570"/>
                  </a:cubicBezTo>
                  <a:cubicBezTo>
                    <a:pt x="68" y="536"/>
                    <a:pt x="110" y="425"/>
                    <a:pt x="68" y="357"/>
                  </a:cubicBezTo>
                  <a:cubicBezTo>
                    <a:pt x="68" y="289"/>
                    <a:pt x="34" y="179"/>
                    <a:pt x="0" y="111"/>
                  </a:cubicBezTo>
                  <a:cubicBezTo>
                    <a:pt x="0" y="77"/>
                    <a:pt x="0" y="43"/>
                    <a:pt x="34" y="4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2" name="Google Shape;492;p32"/>
            <p:cNvSpPr/>
            <p:nvPr/>
          </p:nvSpPr>
          <p:spPr>
            <a:xfrm>
              <a:off x="8404779" y="4242638"/>
              <a:ext cx="8434" cy="17922"/>
            </a:xfrm>
            <a:custGeom>
              <a:avLst/>
              <a:gdLst/>
              <a:ahLst/>
              <a:cxnLst/>
              <a:rect l="l" t="t" r="r" b="b"/>
              <a:pathLst>
                <a:path w="248" h="527" extrusionOk="0">
                  <a:moveTo>
                    <a:pt x="35" y="34"/>
                  </a:moveTo>
                  <a:cubicBezTo>
                    <a:pt x="69" y="0"/>
                    <a:pt x="137" y="34"/>
                    <a:pt x="137" y="102"/>
                  </a:cubicBezTo>
                  <a:cubicBezTo>
                    <a:pt x="171" y="213"/>
                    <a:pt x="213" y="348"/>
                    <a:pt x="213" y="459"/>
                  </a:cubicBezTo>
                  <a:cubicBezTo>
                    <a:pt x="247" y="493"/>
                    <a:pt x="213" y="493"/>
                    <a:pt x="213" y="493"/>
                  </a:cubicBezTo>
                  <a:cubicBezTo>
                    <a:pt x="171" y="527"/>
                    <a:pt x="137" y="527"/>
                    <a:pt x="137" y="493"/>
                  </a:cubicBezTo>
                  <a:cubicBezTo>
                    <a:pt x="69" y="382"/>
                    <a:pt x="35" y="247"/>
                    <a:pt x="1" y="102"/>
                  </a:cubicBezTo>
                  <a:cubicBezTo>
                    <a:pt x="1" y="68"/>
                    <a:pt x="35" y="68"/>
                    <a:pt x="35"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3" name="Google Shape;493;p32"/>
            <p:cNvSpPr/>
            <p:nvPr/>
          </p:nvSpPr>
          <p:spPr>
            <a:xfrm>
              <a:off x="8398725" y="4196694"/>
              <a:ext cx="8400" cy="20541"/>
            </a:xfrm>
            <a:custGeom>
              <a:avLst/>
              <a:gdLst/>
              <a:ahLst/>
              <a:cxnLst/>
              <a:rect l="l" t="t" r="r" b="b"/>
              <a:pathLst>
                <a:path w="247" h="604" extrusionOk="0">
                  <a:moveTo>
                    <a:pt x="35" y="34"/>
                  </a:moveTo>
                  <a:cubicBezTo>
                    <a:pt x="69" y="0"/>
                    <a:pt x="137" y="0"/>
                    <a:pt x="137" y="77"/>
                  </a:cubicBezTo>
                  <a:cubicBezTo>
                    <a:pt x="179" y="213"/>
                    <a:pt x="247" y="391"/>
                    <a:pt x="247" y="570"/>
                  </a:cubicBezTo>
                  <a:lnTo>
                    <a:pt x="213" y="604"/>
                  </a:lnTo>
                  <a:lnTo>
                    <a:pt x="137" y="604"/>
                  </a:lnTo>
                  <a:cubicBezTo>
                    <a:pt x="69" y="459"/>
                    <a:pt x="35" y="247"/>
                    <a:pt x="1" y="111"/>
                  </a:cubicBezTo>
                  <a:cubicBezTo>
                    <a:pt x="1" y="77"/>
                    <a:pt x="35" y="34"/>
                    <a:pt x="35"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4" name="Google Shape;494;p32"/>
            <p:cNvSpPr/>
            <p:nvPr/>
          </p:nvSpPr>
          <p:spPr>
            <a:xfrm>
              <a:off x="8433685" y="4218356"/>
              <a:ext cx="8400" cy="17072"/>
            </a:xfrm>
            <a:custGeom>
              <a:avLst/>
              <a:gdLst/>
              <a:ahLst/>
              <a:cxnLst/>
              <a:rect l="l" t="t" r="r" b="b"/>
              <a:pathLst>
                <a:path w="247" h="502" extrusionOk="0">
                  <a:moveTo>
                    <a:pt x="34" y="35"/>
                  </a:moveTo>
                  <a:cubicBezTo>
                    <a:pt x="68" y="1"/>
                    <a:pt x="102" y="1"/>
                    <a:pt x="102" y="35"/>
                  </a:cubicBezTo>
                  <a:cubicBezTo>
                    <a:pt x="136" y="111"/>
                    <a:pt x="170" y="179"/>
                    <a:pt x="213" y="247"/>
                  </a:cubicBezTo>
                  <a:cubicBezTo>
                    <a:pt x="213" y="323"/>
                    <a:pt x="247" y="391"/>
                    <a:pt x="213" y="459"/>
                  </a:cubicBezTo>
                  <a:lnTo>
                    <a:pt x="170" y="459"/>
                  </a:lnTo>
                  <a:cubicBezTo>
                    <a:pt x="170" y="502"/>
                    <a:pt x="136" y="502"/>
                    <a:pt x="102" y="459"/>
                  </a:cubicBezTo>
                  <a:cubicBezTo>
                    <a:pt x="34" y="425"/>
                    <a:pt x="68" y="357"/>
                    <a:pt x="34" y="289"/>
                  </a:cubicBezTo>
                  <a:cubicBezTo>
                    <a:pt x="34" y="213"/>
                    <a:pt x="34" y="145"/>
                    <a:pt x="0" y="111"/>
                  </a:cubicBezTo>
                  <a:cubicBezTo>
                    <a:pt x="0" y="77"/>
                    <a:pt x="0" y="35"/>
                    <a:pt x="34"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5" name="Google Shape;495;p32"/>
            <p:cNvSpPr/>
            <p:nvPr/>
          </p:nvSpPr>
          <p:spPr>
            <a:xfrm>
              <a:off x="8439466" y="4196694"/>
              <a:ext cx="11018" cy="14487"/>
            </a:xfrm>
            <a:custGeom>
              <a:avLst/>
              <a:gdLst/>
              <a:ahLst/>
              <a:cxnLst/>
              <a:rect l="l" t="t" r="r" b="b"/>
              <a:pathLst>
                <a:path w="324" h="426" extrusionOk="0">
                  <a:moveTo>
                    <a:pt x="43" y="0"/>
                  </a:moveTo>
                  <a:lnTo>
                    <a:pt x="111" y="0"/>
                  </a:lnTo>
                  <a:cubicBezTo>
                    <a:pt x="179" y="111"/>
                    <a:pt x="323" y="289"/>
                    <a:pt x="213" y="391"/>
                  </a:cubicBezTo>
                  <a:lnTo>
                    <a:pt x="213" y="391"/>
                  </a:lnTo>
                  <a:cubicBezTo>
                    <a:pt x="179" y="425"/>
                    <a:pt x="145" y="425"/>
                    <a:pt x="145" y="391"/>
                  </a:cubicBezTo>
                  <a:cubicBezTo>
                    <a:pt x="77" y="357"/>
                    <a:pt x="111" y="289"/>
                    <a:pt x="77" y="247"/>
                  </a:cubicBezTo>
                  <a:cubicBezTo>
                    <a:pt x="77" y="179"/>
                    <a:pt x="43" y="145"/>
                    <a:pt x="0" y="111"/>
                  </a:cubicBezTo>
                  <a:cubicBezTo>
                    <a:pt x="0" y="77"/>
                    <a:pt x="0" y="34"/>
                    <a:pt x="4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6" name="Google Shape;496;p32"/>
            <p:cNvSpPr/>
            <p:nvPr/>
          </p:nvSpPr>
          <p:spPr>
            <a:xfrm>
              <a:off x="8425013" y="4171562"/>
              <a:ext cx="7244" cy="20541"/>
            </a:xfrm>
            <a:custGeom>
              <a:avLst/>
              <a:gdLst/>
              <a:ahLst/>
              <a:cxnLst/>
              <a:rect l="l" t="t" r="r" b="b"/>
              <a:pathLst>
                <a:path w="213" h="604" extrusionOk="0">
                  <a:moveTo>
                    <a:pt x="43" y="34"/>
                  </a:moveTo>
                  <a:cubicBezTo>
                    <a:pt x="77" y="0"/>
                    <a:pt x="111" y="0"/>
                    <a:pt x="145" y="34"/>
                  </a:cubicBezTo>
                  <a:cubicBezTo>
                    <a:pt x="179" y="102"/>
                    <a:pt x="213" y="213"/>
                    <a:pt x="213" y="315"/>
                  </a:cubicBezTo>
                  <a:cubicBezTo>
                    <a:pt x="213" y="391"/>
                    <a:pt x="179" y="527"/>
                    <a:pt x="145" y="561"/>
                  </a:cubicBezTo>
                  <a:lnTo>
                    <a:pt x="111" y="561"/>
                  </a:lnTo>
                  <a:cubicBezTo>
                    <a:pt x="111" y="604"/>
                    <a:pt x="77" y="604"/>
                    <a:pt x="77" y="561"/>
                  </a:cubicBezTo>
                  <a:lnTo>
                    <a:pt x="77" y="459"/>
                  </a:lnTo>
                  <a:lnTo>
                    <a:pt x="77" y="315"/>
                  </a:lnTo>
                  <a:cubicBezTo>
                    <a:pt x="77" y="247"/>
                    <a:pt x="43" y="179"/>
                    <a:pt x="1" y="102"/>
                  </a:cubicBezTo>
                  <a:cubicBezTo>
                    <a:pt x="1" y="68"/>
                    <a:pt x="1" y="34"/>
                    <a:pt x="43"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7" name="Google Shape;497;p32"/>
            <p:cNvSpPr/>
            <p:nvPr/>
          </p:nvSpPr>
          <p:spPr>
            <a:xfrm>
              <a:off x="8403350" y="4160578"/>
              <a:ext cx="8706" cy="18228"/>
            </a:xfrm>
            <a:custGeom>
              <a:avLst/>
              <a:gdLst/>
              <a:ahLst/>
              <a:cxnLst/>
              <a:rect l="l" t="t" r="r" b="b"/>
              <a:pathLst>
                <a:path w="256" h="536" extrusionOk="0">
                  <a:moveTo>
                    <a:pt x="43" y="35"/>
                  </a:moveTo>
                  <a:cubicBezTo>
                    <a:pt x="77" y="1"/>
                    <a:pt x="111" y="1"/>
                    <a:pt x="111" y="77"/>
                  </a:cubicBezTo>
                  <a:cubicBezTo>
                    <a:pt x="145" y="145"/>
                    <a:pt x="145" y="213"/>
                    <a:pt x="179" y="289"/>
                  </a:cubicBezTo>
                  <a:cubicBezTo>
                    <a:pt x="213" y="357"/>
                    <a:pt x="255" y="391"/>
                    <a:pt x="255" y="459"/>
                  </a:cubicBezTo>
                  <a:cubicBezTo>
                    <a:pt x="255" y="502"/>
                    <a:pt x="213" y="502"/>
                    <a:pt x="213" y="536"/>
                  </a:cubicBezTo>
                  <a:lnTo>
                    <a:pt x="145" y="536"/>
                  </a:lnTo>
                  <a:cubicBezTo>
                    <a:pt x="43" y="425"/>
                    <a:pt x="43" y="213"/>
                    <a:pt x="1" y="77"/>
                  </a:cubicBezTo>
                  <a:cubicBezTo>
                    <a:pt x="1" y="35"/>
                    <a:pt x="43" y="35"/>
                    <a:pt x="43"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8" name="Google Shape;498;p32"/>
            <p:cNvSpPr/>
            <p:nvPr/>
          </p:nvSpPr>
          <p:spPr>
            <a:xfrm>
              <a:off x="8378219" y="4146124"/>
              <a:ext cx="8400" cy="20575"/>
            </a:xfrm>
            <a:custGeom>
              <a:avLst/>
              <a:gdLst/>
              <a:ahLst/>
              <a:cxnLst/>
              <a:rect l="l" t="t" r="r" b="b"/>
              <a:pathLst>
                <a:path w="247" h="605" extrusionOk="0">
                  <a:moveTo>
                    <a:pt x="0" y="35"/>
                  </a:moveTo>
                  <a:cubicBezTo>
                    <a:pt x="34" y="1"/>
                    <a:pt x="68" y="1"/>
                    <a:pt x="102" y="35"/>
                  </a:cubicBezTo>
                  <a:cubicBezTo>
                    <a:pt x="179" y="213"/>
                    <a:pt x="247" y="392"/>
                    <a:pt x="179" y="570"/>
                  </a:cubicBezTo>
                  <a:lnTo>
                    <a:pt x="179" y="570"/>
                  </a:lnTo>
                  <a:cubicBezTo>
                    <a:pt x="179" y="604"/>
                    <a:pt x="145" y="604"/>
                    <a:pt x="102" y="570"/>
                  </a:cubicBezTo>
                  <a:cubicBezTo>
                    <a:pt x="0" y="426"/>
                    <a:pt x="0" y="247"/>
                    <a:pt x="0" y="7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9" name="Google Shape;499;p32"/>
            <p:cNvSpPr/>
            <p:nvPr/>
          </p:nvSpPr>
          <p:spPr>
            <a:xfrm>
              <a:off x="8415491" y="4118408"/>
              <a:ext cx="11018" cy="15916"/>
            </a:xfrm>
            <a:custGeom>
              <a:avLst/>
              <a:gdLst/>
              <a:ahLst/>
              <a:cxnLst/>
              <a:rect l="l" t="t" r="r" b="b"/>
              <a:pathLst>
                <a:path w="324" h="468" extrusionOk="0">
                  <a:moveTo>
                    <a:pt x="34" y="43"/>
                  </a:moveTo>
                  <a:cubicBezTo>
                    <a:pt x="68" y="0"/>
                    <a:pt x="111" y="0"/>
                    <a:pt x="145" y="43"/>
                  </a:cubicBezTo>
                  <a:cubicBezTo>
                    <a:pt x="179" y="111"/>
                    <a:pt x="213" y="179"/>
                    <a:pt x="247" y="213"/>
                  </a:cubicBezTo>
                  <a:cubicBezTo>
                    <a:pt x="281" y="289"/>
                    <a:pt x="323" y="357"/>
                    <a:pt x="281" y="425"/>
                  </a:cubicBezTo>
                  <a:lnTo>
                    <a:pt x="247" y="425"/>
                  </a:lnTo>
                  <a:cubicBezTo>
                    <a:pt x="247" y="468"/>
                    <a:pt x="213" y="468"/>
                    <a:pt x="213" y="468"/>
                  </a:cubicBezTo>
                  <a:cubicBezTo>
                    <a:pt x="145" y="425"/>
                    <a:pt x="111" y="357"/>
                    <a:pt x="68" y="323"/>
                  </a:cubicBezTo>
                  <a:cubicBezTo>
                    <a:pt x="68" y="255"/>
                    <a:pt x="34" y="179"/>
                    <a:pt x="0" y="111"/>
                  </a:cubicBezTo>
                  <a:cubicBezTo>
                    <a:pt x="0" y="77"/>
                    <a:pt x="0" y="43"/>
                    <a:pt x="34" y="4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0" name="Google Shape;500;p32"/>
            <p:cNvSpPr/>
            <p:nvPr/>
          </p:nvSpPr>
          <p:spPr>
            <a:xfrm>
              <a:off x="8393828" y="4117252"/>
              <a:ext cx="10984" cy="17072"/>
            </a:xfrm>
            <a:custGeom>
              <a:avLst/>
              <a:gdLst/>
              <a:ahLst/>
              <a:cxnLst/>
              <a:rect l="l" t="t" r="r" b="b"/>
              <a:pathLst>
                <a:path w="323" h="502" extrusionOk="0">
                  <a:moveTo>
                    <a:pt x="0" y="0"/>
                  </a:moveTo>
                  <a:cubicBezTo>
                    <a:pt x="34" y="0"/>
                    <a:pt x="68" y="0"/>
                    <a:pt x="111" y="34"/>
                  </a:cubicBezTo>
                  <a:cubicBezTo>
                    <a:pt x="179" y="145"/>
                    <a:pt x="323" y="323"/>
                    <a:pt x="213" y="459"/>
                  </a:cubicBezTo>
                  <a:lnTo>
                    <a:pt x="213" y="502"/>
                  </a:lnTo>
                  <a:cubicBezTo>
                    <a:pt x="179" y="502"/>
                    <a:pt x="179" y="502"/>
                    <a:pt x="145" y="459"/>
                  </a:cubicBezTo>
                  <a:cubicBezTo>
                    <a:pt x="111" y="425"/>
                    <a:pt x="68" y="357"/>
                    <a:pt x="68" y="289"/>
                  </a:cubicBezTo>
                  <a:cubicBezTo>
                    <a:pt x="34" y="213"/>
                    <a:pt x="34" y="145"/>
                    <a:pt x="0" y="7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1" name="Google Shape;501;p32"/>
            <p:cNvSpPr/>
            <p:nvPr/>
          </p:nvSpPr>
          <p:spPr>
            <a:xfrm>
              <a:off x="8500986" y="4072770"/>
              <a:ext cx="339497" cy="418904"/>
            </a:xfrm>
            <a:custGeom>
              <a:avLst/>
              <a:gdLst/>
              <a:ahLst/>
              <a:cxnLst/>
              <a:rect l="l" t="t" r="r" b="b"/>
              <a:pathLst>
                <a:path w="9983" h="12318" extrusionOk="0">
                  <a:moveTo>
                    <a:pt x="6899" y="323"/>
                  </a:moveTo>
                  <a:cubicBezTo>
                    <a:pt x="7221" y="68"/>
                    <a:pt x="7536" y="0"/>
                    <a:pt x="7791" y="68"/>
                  </a:cubicBezTo>
                  <a:cubicBezTo>
                    <a:pt x="9982" y="884"/>
                    <a:pt x="1" y="12318"/>
                    <a:pt x="1" y="12318"/>
                  </a:cubicBezTo>
                  <a:cubicBezTo>
                    <a:pt x="1" y="12318"/>
                    <a:pt x="4350" y="2124"/>
                    <a:pt x="6899" y="32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02" name="Google Shape;502;p32"/>
            <p:cNvSpPr/>
            <p:nvPr/>
          </p:nvSpPr>
          <p:spPr>
            <a:xfrm>
              <a:off x="8750023" y="4116096"/>
              <a:ext cx="11018" cy="22853"/>
            </a:xfrm>
            <a:custGeom>
              <a:avLst/>
              <a:gdLst/>
              <a:ahLst/>
              <a:cxnLst/>
              <a:rect l="l" t="t" r="r" b="b"/>
              <a:pathLst>
                <a:path w="324" h="672" extrusionOk="0">
                  <a:moveTo>
                    <a:pt x="255" y="34"/>
                  </a:moveTo>
                  <a:cubicBezTo>
                    <a:pt x="289" y="0"/>
                    <a:pt x="323" y="34"/>
                    <a:pt x="323" y="111"/>
                  </a:cubicBezTo>
                  <a:cubicBezTo>
                    <a:pt x="289" y="179"/>
                    <a:pt x="289" y="281"/>
                    <a:pt x="255" y="391"/>
                  </a:cubicBezTo>
                  <a:cubicBezTo>
                    <a:pt x="213" y="459"/>
                    <a:pt x="179" y="570"/>
                    <a:pt x="111" y="638"/>
                  </a:cubicBezTo>
                  <a:lnTo>
                    <a:pt x="111" y="638"/>
                  </a:lnTo>
                  <a:cubicBezTo>
                    <a:pt x="77" y="672"/>
                    <a:pt x="0" y="638"/>
                    <a:pt x="0" y="604"/>
                  </a:cubicBezTo>
                  <a:cubicBezTo>
                    <a:pt x="0" y="493"/>
                    <a:pt x="43" y="425"/>
                    <a:pt x="77" y="323"/>
                  </a:cubicBezTo>
                  <a:cubicBezTo>
                    <a:pt x="145" y="247"/>
                    <a:pt x="179" y="145"/>
                    <a:pt x="213" y="68"/>
                  </a:cubicBezTo>
                  <a:cubicBezTo>
                    <a:pt x="213" y="68"/>
                    <a:pt x="213" y="34"/>
                    <a:pt x="255"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3" name="Google Shape;503;p32"/>
            <p:cNvSpPr/>
            <p:nvPr/>
          </p:nvSpPr>
          <p:spPr>
            <a:xfrm>
              <a:off x="8737032" y="4110043"/>
              <a:ext cx="10712" cy="18228"/>
            </a:xfrm>
            <a:custGeom>
              <a:avLst/>
              <a:gdLst/>
              <a:ahLst/>
              <a:cxnLst/>
              <a:rect l="l" t="t" r="r" b="b"/>
              <a:pathLst>
                <a:path w="315" h="536" extrusionOk="0">
                  <a:moveTo>
                    <a:pt x="246" y="0"/>
                  </a:moveTo>
                  <a:cubicBezTo>
                    <a:pt x="280" y="0"/>
                    <a:pt x="314" y="34"/>
                    <a:pt x="314" y="76"/>
                  </a:cubicBezTo>
                  <a:cubicBezTo>
                    <a:pt x="314" y="144"/>
                    <a:pt x="280" y="246"/>
                    <a:pt x="246" y="323"/>
                  </a:cubicBezTo>
                  <a:cubicBezTo>
                    <a:pt x="246" y="391"/>
                    <a:pt x="212" y="459"/>
                    <a:pt x="170" y="501"/>
                  </a:cubicBezTo>
                  <a:cubicBezTo>
                    <a:pt x="136" y="501"/>
                    <a:pt x="136" y="535"/>
                    <a:pt x="136" y="535"/>
                  </a:cubicBezTo>
                  <a:cubicBezTo>
                    <a:pt x="102" y="535"/>
                    <a:pt x="34" y="535"/>
                    <a:pt x="34" y="501"/>
                  </a:cubicBezTo>
                  <a:cubicBezTo>
                    <a:pt x="0" y="391"/>
                    <a:pt x="34" y="323"/>
                    <a:pt x="68" y="246"/>
                  </a:cubicBezTo>
                  <a:cubicBezTo>
                    <a:pt x="102" y="178"/>
                    <a:pt x="170" y="110"/>
                    <a:pt x="212"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4" name="Google Shape;504;p32"/>
            <p:cNvSpPr/>
            <p:nvPr/>
          </p:nvSpPr>
          <p:spPr>
            <a:xfrm>
              <a:off x="8717648" y="4101643"/>
              <a:ext cx="16800" cy="24009"/>
            </a:xfrm>
            <a:custGeom>
              <a:avLst/>
              <a:gdLst/>
              <a:ahLst/>
              <a:cxnLst/>
              <a:rect l="l" t="t" r="r" b="b"/>
              <a:pathLst>
                <a:path w="494" h="706" extrusionOk="0">
                  <a:moveTo>
                    <a:pt x="358" y="35"/>
                  </a:moveTo>
                  <a:cubicBezTo>
                    <a:pt x="426" y="1"/>
                    <a:pt x="494" y="69"/>
                    <a:pt x="460" y="111"/>
                  </a:cubicBezTo>
                  <a:cubicBezTo>
                    <a:pt x="315" y="281"/>
                    <a:pt x="247" y="493"/>
                    <a:pt x="69" y="672"/>
                  </a:cubicBezTo>
                  <a:lnTo>
                    <a:pt x="69" y="672"/>
                  </a:lnTo>
                  <a:cubicBezTo>
                    <a:pt x="35" y="706"/>
                    <a:pt x="1" y="672"/>
                    <a:pt x="1" y="638"/>
                  </a:cubicBezTo>
                  <a:cubicBezTo>
                    <a:pt x="35" y="391"/>
                    <a:pt x="179" y="213"/>
                    <a:pt x="358"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5" name="Google Shape;505;p32"/>
            <p:cNvSpPr/>
            <p:nvPr/>
          </p:nvSpPr>
          <p:spPr>
            <a:xfrm>
              <a:off x="8721117" y="4171562"/>
              <a:ext cx="13331" cy="19112"/>
            </a:xfrm>
            <a:custGeom>
              <a:avLst/>
              <a:gdLst/>
              <a:ahLst/>
              <a:cxnLst/>
              <a:rect l="l" t="t" r="r" b="b"/>
              <a:pathLst>
                <a:path w="392" h="562" extrusionOk="0">
                  <a:moveTo>
                    <a:pt x="290" y="34"/>
                  </a:moveTo>
                  <a:cubicBezTo>
                    <a:pt x="324" y="0"/>
                    <a:pt x="392" y="102"/>
                    <a:pt x="392" y="136"/>
                  </a:cubicBezTo>
                  <a:cubicBezTo>
                    <a:pt x="358" y="213"/>
                    <a:pt x="324" y="281"/>
                    <a:pt x="290" y="349"/>
                  </a:cubicBezTo>
                  <a:cubicBezTo>
                    <a:pt x="213" y="425"/>
                    <a:pt x="179" y="493"/>
                    <a:pt x="145" y="527"/>
                  </a:cubicBezTo>
                  <a:cubicBezTo>
                    <a:pt x="77" y="561"/>
                    <a:pt x="1" y="527"/>
                    <a:pt x="1" y="459"/>
                  </a:cubicBezTo>
                  <a:cubicBezTo>
                    <a:pt x="43" y="391"/>
                    <a:pt x="77" y="315"/>
                    <a:pt x="111" y="247"/>
                  </a:cubicBezTo>
                  <a:cubicBezTo>
                    <a:pt x="179" y="179"/>
                    <a:pt x="213" y="102"/>
                    <a:pt x="290" y="6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6" name="Google Shape;506;p32"/>
            <p:cNvSpPr/>
            <p:nvPr/>
          </p:nvSpPr>
          <p:spPr>
            <a:xfrm>
              <a:off x="8699454" y="4166665"/>
              <a:ext cx="15916" cy="22853"/>
            </a:xfrm>
            <a:custGeom>
              <a:avLst/>
              <a:gdLst/>
              <a:ahLst/>
              <a:cxnLst/>
              <a:rect l="l" t="t" r="r" b="b"/>
              <a:pathLst>
                <a:path w="468" h="672" extrusionOk="0">
                  <a:moveTo>
                    <a:pt x="324" y="34"/>
                  </a:moveTo>
                  <a:cubicBezTo>
                    <a:pt x="358" y="0"/>
                    <a:pt x="468" y="68"/>
                    <a:pt x="392" y="144"/>
                  </a:cubicBezTo>
                  <a:cubicBezTo>
                    <a:pt x="324" y="280"/>
                    <a:pt x="213" y="425"/>
                    <a:pt x="145" y="603"/>
                  </a:cubicBezTo>
                  <a:cubicBezTo>
                    <a:pt x="145" y="603"/>
                    <a:pt x="145" y="637"/>
                    <a:pt x="111" y="637"/>
                  </a:cubicBezTo>
                  <a:cubicBezTo>
                    <a:pt x="77" y="671"/>
                    <a:pt x="1" y="603"/>
                    <a:pt x="1" y="535"/>
                  </a:cubicBezTo>
                  <a:cubicBezTo>
                    <a:pt x="77" y="357"/>
                    <a:pt x="179" y="178"/>
                    <a:pt x="290"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7" name="Google Shape;507;p32"/>
            <p:cNvSpPr/>
            <p:nvPr/>
          </p:nvSpPr>
          <p:spPr>
            <a:xfrm>
              <a:off x="8727204" y="4143812"/>
              <a:ext cx="11018" cy="13331"/>
            </a:xfrm>
            <a:custGeom>
              <a:avLst/>
              <a:gdLst/>
              <a:ahLst/>
              <a:cxnLst/>
              <a:rect l="l" t="t" r="r" b="b"/>
              <a:pathLst>
                <a:path w="324" h="392" extrusionOk="0">
                  <a:moveTo>
                    <a:pt x="179" y="35"/>
                  </a:moveTo>
                  <a:cubicBezTo>
                    <a:pt x="247" y="1"/>
                    <a:pt x="323" y="69"/>
                    <a:pt x="289" y="103"/>
                  </a:cubicBezTo>
                  <a:cubicBezTo>
                    <a:pt x="247" y="213"/>
                    <a:pt x="179" y="315"/>
                    <a:pt x="111" y="392"/>
                  </a:cubicBezTo>
                  <a:cubicBezTo>
                    <a:pt x="77" y="392"/>
                    <a:pt x="0" y="358"/>
                    <a:pt x="0" y="315"/>
                  </a:cubicBezTo>
                  <a:cubicBezTo>
                    <a:pt x="34" y="213"/>
                    <a:pt x="111" y="145"/>
                    <a:pt x="179"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8" name="Google Shape;508;p32"/>
            <p:cNvSpPr/>
            <p:nvPr/>
          </p:nvSpPr>
          <p:spPr>
            <a:xfrm>
              <a:off x="8682722" y="4218356"/>
              <a:ext cx="12141" cy="17072"/>
            </a:xfrm>
            <a:custGeom>
              <a:avLst/>
              <a:gdLst/>
              <a:ahLst/>
              <a:cxnLst/>
              <a:rect l="l" t="t" r="r" b="b"/>
              <a:pathLst>
                <a:path w="357" h="502" extrusionOk="0">
                  <a:moveTo>
                    <a:pt x="280" y="1"/>
                  </a:moveTo>
                  <a:cubicBezTo>
                    <a:pt x="323" y="1"/>
                    <a:pt x="357" y="35"/>
                    <a:pt x="357" y="77"/>
                  </a:cubicBezTo>
                  <a:cubicBezTo>
                    <a:pt x="357" y="145"/>
                    <a:pt x="323" y="247"/>
                    <a:pt x="280" y="323"/>
                  </a:cubicBezTo>
                  <a:cubicBezTo>
                    <a:pt x="246" y="357"/>
                    <a:pt x="212" y="425"/>
                    <a:pt x="178" y="459"/>
                  </a:cubicBezTo>
                  <a:cubicBezTo>
                    <a:pt x="144" y="459"/>
                    <a:pt x="144" y="459"/>
                    <a:pt x="110" y="502"/>
                  </a:cubicBezTo>
                  <a:cubicBezTo>
                    <a:pt x="68" y="502"/>
                    <a:pt x="0" y="459"/>
                    <a:pt x="34" y="391"/>
                  </a:cubicBezTo>
                  <a:cubicBezTo>
                    <a:pt x="34" y="323"/>
                    <a:pt x="110" y="289"/>
                    <a:pt x="144" y="213"/>
                  </a:cubicBezTo>
                  <a:cubicBezTo>
                    <a:pt x="212" y="145"/>
                    <a:pt x="212" y="77"/>
                    <a:pt x="280"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9" name="Google Shape;509;p32"/>
            <p:cNvSpPr/>
            <p:nvPr/>
          </p:nvSpPr>
          <p:spPr>
            <a:xfrm>
              <a:off x="8662182" y="4211147"/>
              <a:ext cx="15643" cy="17072"/>
            </a:xfrm>
            <a:custGeom>
              <a:avLst/>
              <a:gdLst/>
              <a:ahLst/>
              <a:cxnLst/>
              <a:rect l="l" t="t" r="r" b="b"/>
              <a:pathLst>
                <a:path w="460" h="502" extrusionOk="0">
                  <a:moveTo>
                    <a:pt x="290" y="34"/>
                  </a:moveTo>
                  <a:cubicBezTo>
                    <a:pt x="358" y="0"/>
                    <a:pt x="460" y="77"/>
                    <a:pt x="392" y="145"/>
                  </a:cubicBezTo>
                  <a:cubicBezTo>
                    <a:pt x="358" y="213"/>
                    <a:pt x="290" y="289"/>
                    <a:pt x="247" y="323"/>
                  </a:cubicBezTo>
                  <a:cubicBezTo>
                    <a:pt x="213" y="391"/>
                    <a:pt x="179" y="425"/>
                    <a:pt x="145" y="459"/>
                  </a:cubicBezTo>
                  <a:lnTo>
                    <a:pt x="111" y="459"/>
                  </a:lnTo>
                  <a:cubicBezTo>
                    <a:pt x="35" y="501"/>
                    <a:pt x="1" y="459"/>
                    <a:pt x="1" y="391"/>
                  </a:cubicBezTo>
                  <a:cubicBezTo>
                    <a:pt x="1" y="323"/>
                    <a:pt x="77" y="289"/>
                    <a:pt x="111" y="213"/>
                  </a:cubicBezTo>
                  <a:cubicBezTo>
                    <a:pt x="179" y="179"/>
                    <a:pt x="213" y="111"/>
                    <a:pt x="247"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0" name="Google Shape;510;p32"/>
            <p:cNvSpPr/>
            <p:nvPr/>
          </p:nvSpPr>
          <p:spPr>
            <a:xfrm>
              <a:off x="8673166" y="4176187"/>
              <a:ext cx="10712" cy="13331"/>
            </a:xfrm>
            <a:custGeom>
              <a:avLst/>
              <a:gdLst/>
              <a:ahLst/>
              <a:cxnLst/>
              <a:rect l="l" t="t" r="r" b="b"/>
              <a:pathLst>
                <a:path w="315" h="392" extrusionOk="0">
                  <a:moveTo>
                    <a:pt x="213" y="43"/>
                  </a:moveTo>
                  <a:cubicBezTo>
                    <a:pt x="247" y="0"/>
                    <a:pt x="315" y="77"/>
                    <a:pt x="281" y="111"/>
                  </a:cubicBezTo>
                  <a:cubicBezTo>
                    <a:pt x="247" y="145"/>
                    <a:pt x="213" y="213"/>
                    <a:pt x="179" y="255"/>
                  </a:cubicBezTo>
                  <a:cubicBezTo>
                    <a:pt x="179" y="289"/>
                    <a:pt x="137" y="323"/>
                    <a:pt x="103" y="357"/>
                  </a:cubicBezTo>
                  <a:lnTo>
                    <a:pt x="103" y="357"/>
                  </a:lnTo>
                  <a:cubicBezTo>
                    <a:pt x="69" y="391"/>
                    <a:pt x="35" y="391"/>
                    <a:pt x="1" y="323"/>
                  </a:cubicBezTo>
                  <a:cubicBezTo>
                    <a:pt x="1" y="289"/>
                    <a:pt x="35" y="213"/>
                    <a:pt x="69" y="179"/>
                  </a:cubicBezTo>
                  <a:cubicBezTo>
                    <a:pt x="103" y="111"/>
                    <a:pt x="179" y="77"/>
                    <a:pt x="213" y="4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1" name="Google Shape;511;p32"/>
            <p:cNvSpPr/>
            <p:nvPr/>
          </p:nvSpPr>
          <p:spPr>
            <a:xfrm>
              <a:off x="8653816" y="4247263"/>
              <a:ext cx="13331" cy="19384"/>
            </a:xfrm>
            <a:custGeom>
              <a:avLst/>
              <a:gdLst/>
              <a:ahLst/>
              <a:cxnLst/>
              <a:rect l="l" t="t" r="r" b="b"/>
              <a:pathLst>
                <a:path w="392" h="570" extrusionOk="0">
                  <a:moveTo>
                    <a:pt x="323" y="0"/>
                  </a:moveTo>
                  <a:cubicBezTo>
                    <a:pt x="323" y="0"/>
                    <a:pt x="391" y="0"/>
                    <a:pt x="391" y="34"/>
                  </a:cubicBezTo>
                  <a:cubicBezTo>
                    <a:pt x="357" y="144"/>
                    <a:pt x="323" y="212"/>
                    <a:pt x="281" y="323"/>
                  </a:cubicBezTo>
                  <a:cubicBezTo>
                    <a:pt x="247" y="391"/>
                    <a:pt x="179" y="459"/>
                    <a:pt x="145" y="501"/>
                  </a:cubicBezTo>
                  <a:lnTo>
                    <a:pt x="111" y="535"/>
                  </a:lnTo>
                  <a:cubicBezTo>
                    <a:pt x="69" y="569"/>
                    <a:pt x="1" y="535"/>
                    <a:pt x="1" y="459"/>
                  </a:cubicBezTo>
                  <a:cubicBezTo>
                    <a:pt x="1" y="357"/>
                    <a:pt x="69" y="289"/>
                    <a:pt x="111" y="212"/>
                  </a:cubicBezTo>
                  <a:cubicBezTo>
                    <a:pt x="179" y="144"/>
                    <a:pt x="247" y="77"/>
                    <a:pt x="32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2" name="Google Shape;512;p32"/>
            <p:cNvSpPr/>
            <p:nvPr/>
          </p:nvSpPr>
          <p:spPr>
            <a:xfrm>
              <a:off x="8627256" y="4252160"/>
              <a:ext cx="15916" cy="19384"/>
            </a:xfrm>
            <a:custGeom>
              <a:avLst/>
              <a:gdLst/>
              <a:ahLst/>
              <a:cxnLst/>
              <a:rect l="l" t="t" r="r" b="b"/>
              <a:pathLst>
                <a:path w="468" h="570" extrusionOk="0">
                  <a:moveTo>
                    <a:pt x="323" y="34"/>
                  </a:moveTo>
                  <a:cubicBezTo>
                    <a:pt x="357" y="0"/>
                    <a:pt x="467" y="34"/>
                    <a:pt x="425" y="102"/>
                  </a:cubicBezTo>
                  <a:cubicBezTo>
                    <a:pt x="357" y="179"/>
                    <a:pt x="323" y="247"/>
                    <a:pt x="255" y="315"/>
                  </a:cubicBezTo>
                  <a:cubicBezTo>
                    <a:pt x="212" y="391"/>
                    <a:pt x="178" y="493"/>
                    <a:pt x="110" y="527"/>
                  </a:cubicBezTo>
                  <a:lnTo>
                    <a:pt x="110" y="570"/>
                  </a:lnTo>
                  <a:cubicBezTo>
                    <a:pt x="76" y="570"/>
                    <a:pt x="0" y="570"/>
                    <a:pt x="0" y="493"/>
                  </a:cubicBezTo>
                  <a:cubicBezTo>
                    <a:pt x="0" y="391"/>
                    <a:pt x="43" y="315"/>
                    <a:pt x="110" y="247"/>
                  </a:cubicBezTo>
                  <a:cubicBezTo>
                    <a:pt x="178" y="179"/>
                    <a:pt x="255" y="68"/>
                    <a:pt x="323"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3" name="Google Shape;513;p32"/>
            <p:cNvSpPr/>
            <p:nvPr/>
          </p:nvSpPr>
          <p:spPr>
            <a:xfrm>
              <a:off x="8650347" y="4274979"/>
              <a:ext cx="10712" cy="18228"/>
            </a:xfrm>
            <a:custGeom>
              <a:avLst/>
              <a:gdLst/>
              <a:ahLst/>
              <a:cxnLst/>
              <a:rect l="l" t="t" r="r" b="b"/>
              <a:pathLst>
                <a:path w="315" h="536" extrusionOk="0">
                  <a:moveTo>
                    <a:pt x="213" y="35"/>
                  </a:moveTo>
                  <a:cubicBezTo>
                    <a:pt x="247" y="1"/>
                    <a:pt x="315" y="35"/>
                    <a:pt x="315" y="111"/>
                  </a:cubicBezTo>
                  <a:cubicBezTo>
                    <a:pt x="281" y="179"/>
                    <a:pt x="247" y="247"/>
                    <a:pt x="247" y="323"/>
                  </a:cubicBezTo>
                  <a:cubicBezTo>
                    <a:pt x="213" y="391"/>
                    <a:pt x="213" y="459"/>
                    <a:pt x="137" y="493"/>
                  </a:cubicBezTo>
                  <a:lnTo>
                    <a:pt x="137" y="493"/>
                  </a:lnTo>
                  <a:cubicBezTo>
                    <a:pt x="69" y="536"/>
                    <a:pt x="1" y="493"/>
                    <a:pt x="1" y="425"/>
                  </a:cubicBezTo>
                  <a:cubicBezTo>
                    <a:pt x="1" y="357"/>
                    <a:pt x="35" y="281"/>
                    <a:pt x="69" y="213"/>
                  </a:cubicBezTo>
                  <a:cubicBezTo>
                    <a:pt x="103" y="179"/>
                    <a:pt x="171" y="111"/>
                    <a:pt x="213"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4" name="Google Shape;514;p32"/>
            <p:cNvSpPr/>
            <p:nvPr/>
          </p:nvSpPr>
          <p:spPr>
            <a:xfrm>
              <a:off x="8617700" y="4294329"/>
              <a:ext cx="18228" cy="19112"/>
            </a:xfrm>
            <a:custGeom>
              <a:avLst/>
              <a:gdLst/>
              <a:ahLst/>
              <a:cxnLst/>
              <a:rect l="l" t="t" r="r" b="b"/>
              <a:pathLst>
                <a:path w="536" h="562" extrusionOk="0">
                  <a:moveTo>
                    <a:pt x="357" y="69"/>
                  </a:moveTo>
                  <a:cubicBezTo>
                    <a:pt x="357" y="69"/>
                    <a:pt x="391" y="69"/>
                    <a:pt x="425" y="35"/>
                  </a:cubicBezTo>
                  <a:cubicBezTo>
                    <a:pt x="459" y="1"/>
                    <a:pt x="536" y="69"/>
                    <a:pt x="493" y="103"/>
                  </a:cubicBezTo>
                  <a:cubicBezTo>
                    <a:pt x="425" y="213"/>
                    <a:pt x="357" y="281"/>
                    <a:pt x="281" y="392"/>
                  </a:cubicBezTo>
                  <a:cubicBezTo>
                    <a:pt x="247" y="425"/>
                    <a:pt x="213" y="493"/>
                    <a:pt x="145" y="527"/>
                  </a:cubicBezTo>
                  <a:cubicBezTo>
                    <a:pt x="145" y="527"/>
                    <a:pt x="111" y="561"/>
                    <a:pt x="69" y="561"/>
                  </a:cubicBezTo>
                  <a:cubicBezTo>
                    <a:pt x="35" y="561"/>
                    <a:pt x="1" y="527"/>
                    <a:pt x="1" y="493"/>
                  </a:cubicBezTo>
                  <a:cubicBezTo>
                    <a:pt x="1" y="392"/>
                    <a:pt x="69" y="315"/>
                    <a:pt x="145" y="247"/>
                  </a:cubicBezTo>
                  <a:cubicBezTo>
                    <a:pt x="213" y="213"/>
                    <a:pt x="281" y="137"/>
                    <a:pt x="357" y="6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5" name="Google Shape;515;p32"/>
            <p:cNvSpPr/>
            <p:nvPr/>
          </p:nvSpPr>
          <p:spPr>
            <a:xfrm>
              <a:off x="8599812" y="4323236"/>
              <a:ext cx="21697" cy="20541"/>
            </a:xfrm>
            <a:custGeom>
              <a:avLst/>
              <a:gdLst/>
              <a:ahLst/>
              <a:cxnLst/>
              <a:rect l="l" t="t" r="r" b="b"/>
              <a:pathLst>
                <a:path w="638" h="604" extrusionOk="0">
                  <a:moveTo>
                    <a:pt x="425" y="102"/>
                  </a:moveTo>
                  <a:lnTo>
                    <a:pt x="425" y="68"/>
                  </a:lnTo>
                  <a:cubicBezTo>
                    <a:pt x="527" y="0"/>
                    <a:pt x="637" y="136"/>
                    <a:pt x="561" y="213"/>
                  </a:cubicBezTo>
                  <a:cubicBezTo>
                    <a:pt x="493" y="315"/>
                    <a:pt x="382" y="425"/>
                    <a:pt x="314" y="527"/>
                  </a:cubicBezTo>
                  <a:lnTo>
                    <a:pt x="280" y="527"/>
                  </a:lnTo>
                  <a:cubicBezTo>
                    <a:pt x="170" y="603"/>
                    <a:pt x="0" y="459"/>
                    <a:pt x="102" y="349"/>
                  </a:cubicBezTo>
                  <a:cubicBezTo>
                    <a:pt x="212" y="281"/>
                    <a:pt x="314" y="179"/>
                    <a:pt x="425" y="1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6" name="Google Shape;516;p32"/>
            <p:cNvSpPr/>
            <p:nvPr/>
          </p:nvSpPr>
          <p:spPr>
            <a:xfrm>
              <a:off x="8588827" y="4324392"/>
              <a:ext cx="14453" cy="14453"/>
            </a:xfrm>
            <a:custGeom>
              <a:avLst/>
              <a:gdLst/>
              <a:ahLst/>
              <a:cxnLst/>
              <a:rect l="l" t="t" r="r" b="b"/>
              <a:pathLst>
                <a:path w="425" h="425" extrusionOk="0">
                  <a:moveTo>
                    <a:pt x="179" y="68"/>
                  </a:moveTo>
                  <a:cubicBezTo>
                    <a:pt x="247" y="34"/>
                    <a:pt x="281" y="0"/>
                    <a:pt x="357" y="34"/>
                  </a:cubicBezTo>
                  <a:cubicBezTo>
                    <a:pt x="391" y="34"/>
                    <a:pt x="425" y="68"/>
                    <a:pt x="391" y="145"/>
                  </a:cubicBezTo>
                  <a:cubicBezTo>
                    <a:pt x="391" y="179"/>
                    <a:pt x="323" y="213"/>
                    <a:pt x="281" y="281"/>
                  </a:cubicBezTo>
                  <a:lnTo>
                    <a:pt x="213" y="357"/>
                  </a:lnTo>
                  <a:cubicBezTo>
                    <a:pt x="213" y="357"/>
                    <a:pt x="213" y="391"/>
                    <a:pt x="179" y="391"/>
                  </a:cubicBezTo>
                  <a:lnTo>
                    <a:pt x="145" y="425"/>
                  </a:lnTo>
                  <a:cubicBezTo>
                    <a:pt x="111" y="425"/>
                    <a:pt x="34" y="425"/>
                    <a:pt x="34" y="391"/>
                  </a:cubicBezTo>
                  <a:cubicBezTo>
                    <a:pt x="0" y="281"/>
                    <a:pt x="34" y="213"/>
                    <a:pt x="111" y="14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7" name="Google Shape;517;p32"/>
            <p:cNvSpPr/>
            <p:nvPr/>
          </p:nvSpPr>
          <p:spPr>
            <a:xfrm>
              <a:off x="8570905" y="4359351"/>
              <a:ext cx="20268" cy="17922"/>
            </a:xfrm>
            <a:custGeom>
              <a:avLst/>
              <a:gdLst/>
              <a:ahLst/>
              <a:cxnLst/>
              <a:rect l="l" t="t" r="r" b="b"/>
              <a:pathLst>
                <a:path w="596" h="527" extrusionOk="0">
                  <a:moveTo>
                    <a:pt x="213" y="212"/>
                  </a:moveTo>
                  <a:cubicBezTo>
                    <a:pt x="281" y="136"/>
                    <a:pt x="383" y="102"/>
                    <a:pt x="459" y="34"/>
                  </a:cubicBezTo>
                  <a:cubicBezTo>
                    <a:pt x="527" y="0"/>
                    <a:pt x="595" y="102"/>
                    <a:pt x="527" y="136"/>
                  </a:cubicBezTo>
                  <a:cubicBezTo>
                    <a:pt x="459" y="212"/>
                    <a:pt x="383" y="280"/>
                    <a:pt x="315" y="348"/>
                  </a:cubicBezTo>
                  <a:cubicBezTo>
                    <a:pt x="281" y="391"/>
                    <a:pt x="247" y="425"/>
                    <a:pt x="213" y="459"/>
                  </a:cubicBezTo>
                  <a:cubicBezTo>
                    <a:pt x="170" y="459"/>
                    <a:pt x="136" y="493"/>
                    <a:pt x="102" y="493"/>
                  </a:cubicBezTo>
                  <a:cubicBezTo>
                    <a:pt x="35" y="527"/>
                    <a:pt x="1" y="459"/>
                    <a:pt x="35" y="391"/>
                  </a:cubicBezTo>
                  <a:cubicBezTo>
                    <a:pt x="35" y="314"/>
                    <a:pt x="102" y="246"/>
                    <a:pt x="213" y="21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8" name="Google Shape;518;p32"/>
            <p:cNvSpPr/>
            <p:nvPr/>
          </p:nvSpPr>
          <p:spPr>
            <a:xfrm>
              <a:off x="8366078" y="4362820"/>
              <a:ext cx="209486" cy="203399"/>
            </a:xfrm>
            <a:custGeom>
              <a:avLst/>
              <a:gdLst/>
              <a:ahLst/>
              <a:cxnLst/>
              <a:rect l="l" t="t" r="r" b="b"/>
              <a:pathLst>
                <a:path w="6160" h="5981" extrusionOk="0">
                  <a:moveTo>
                    <a:pt x="1385" y="1351"/>
                  </a:moveTo>
                  <a:cubicBezTo>
                    <a:pt x="1844" y="1028"/>
                    <a:pt x="3687" y="3118"/>
                    <a:pt x="3687" y="3118"/>
                  </a:cubicBezTo>
                  <a:cubicBezTo>
                    <a:pt x="3687" y="3118"/>
                    <a:pt x="2762" y="1028"/>
                    <a:pt x="3152" y="714"/>
                  </a:cubicBezTo>
                  <a:lnTo>
                    <a:pt x="3152" y="714"/>
                  </a:lnTo>
                  <a:cubicBezTo>
                    <a:pt x="3543" y="425"/>
                    <a:pt x="4248" y="2871"/>
                    <a:pt x="4248" y="2871"/>
                  </a:cubicBezTo>
                  <a:cubicBezTo>
                    <a:pt x="4248" y="2871"/>
                    <a:pt x="4393" y="535"/>
                    <a:pt x="4996" y="110"/>
                  </a:cubicBezTo>
                  <a:cubicBezTo>
                    <a:pt x="5030" y="76"/>
                    <a:pt x="5098" y="34"/>
                    <a:pt x="5132" y="34"/>
                  </a:cubicBezTo>
                  <a:cubicBezTo>
                    <a:pt x="5879" y="0"/>
                    <a:pt x="5132" y="2234"/>
                    <a:pt x="5132" y="2234"/>
                  </a:cubicBezTo>
                  <a:cubicBezTo>
                    <a:pt x="5132" y="2234"/>
                    <a:pt x="6159" y="4426"/>
                    <a:pt x="5064" y="5207"/>
                  </a:cubicBezTo>
                  <a:cubicBezTo>
                    <a:pt x="5030" y="5207"/>
                    <a:pt x="4996" y="5241"/>
                    <a:pt x="4962" y="5241"/>
                  </a:cubicBezTo>
                  <a:cubicBezTo>
                    <a:pt x="3721" y="5980"/>
                    <a:pt x="2583" y="4392"/>
                    <a:pt x="2583" y="4392"/>
                  </a:cubicBezTo>
                  <a:cubicBezTo>
                    <a:pt x="2583" y="4392"/>
                    <a:pt x="391" y="4392"/>
                    <a:pt x="35" y="3967"/>
                  </a:cubicBezTo>
                  <a:cubicBezTo>
                    <a:pt x="1" y="3933"/>
                    <a:pt x="1" y="3899"/>
                    <a:pt x="35" y="3857"/>
                  </a:cubicBezTo>
                  <a:cubicBezTo>
                    <a:pt x="290" y="3721"/>
                    <a:pt x="1598" y="3789"/>
                    <a:pt x="2447" y="3857"/>
                  </a:cubicBezTo>
                  <a:cubicBezTo>
                    <a:pt x="1487" y="3432"/>
                    <a:pt x="247" y="2795"/>
                    <a:pt x="570" y="2548"/>
                  </a:cubicBezTo>
                  <a:lnTo>
                    <a:pt x="570" y="2548"/>
                  </a:lnTo>
                  <a:cubicBezTo>
                    <a:pt x="850" y="2336"/>
                    <a:pt x="1776" y="2795"/>
                    <a:pt x="2515" y="3262"/>
                  </a:cubicBezTo>
                  <a:cubicBezTo>
                    <a:pt x="1912" y="2582"/>
                    <a:pt x="1097" y="1631"/>
                    <a:pt x="1351" y="138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19" name="Google Shape;519;p32"/>
            <p:cNvSpPr/>
            <p:nvPr/>
          </p:nvSpPr>
          <p:spPr>
            <a:xfrm rot="509322">
              <a:off x="8113839" y="4427273"/>
              <a:ext cx="31491" cy="8400"/>
            </a:xfrm>
            <a:custGeom>
              <a:avLst/>
              <a:gdLst/>
              <a:ahLst/>
              <a:cxnLst/>
              <a:rect l="l" t="t" r="r" b="b"/>
              <a:pathLst>
                <a:path w="926" h="247" extrusionOk="0">
                  <a:moveTo>
                    <a:pt x="76" y="34"/>
                  </a:moveTo>
                  <a:cubicBezTo>
                    <a:pt x="76" y="0"/>
                    <a:pt x="76" y="0"/>
                    <a:pt x="110" y="0"/>
                  </a:cubicBezTo>
                  <a:cubicBezTo>
                    <a:pt x="357" y="34"/>
                    <a:pt x="637" y="34"/>
                    <a:pt x="892" y="111"/>
                  </a:cubicBezTo>
                  <a:cubicBezTo>
                    <a:pt x="926" y="145"/>
                    <a:pt x="926" y="179"/>
                    <a:pt x="892" y="179"/>
                  </a:cubicBezTo>
                  <a:lnTo>
                    <a:pt x="892" y="212"/>
                  </a:lnTo>
                  <a:cubicBezTo>
                    <a:pt x="603" y="246"/>
                    <a:pt x="323" y="212"/>
                    <a:pt x="76" y="145"/>
                  </a:cubicBezTo>
                  <a:cubicBezTo>
                    <a:pt x="0" y="111"/>
                    <a:pt x="42" y="34"/>
                    <a:pt x="76"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0" name="Google Shape;520;p32"/>
            <p:cNvSpPr/>
            <p:nvPr/>
          </p:nvSpPr>
          <p:spPr>
            <a:xfrm rot="509322">
              <a:off x="8121623" y="4400530"/>
              <a:ext cx="17956" cy="7244"/>
            </a:xfrm>
            <a:custGeom>
              <a:avLst/>
              <a:gdLst/>
              <a:ahLst/>
              <a:cxnLst/>
              <a:rect l="l" t="t" r="r" b="b"/>
              <a:pathLst>
                <a:path w="528" h="213" extrusionOk="0">
                  <a:moveTo>
                    <a:pt x="34" y="1"/>
                  </a:moveTo>
                  <a:lnTo>
                    <a:pt x="68" y="1"/>
                  </a:lnTo>
                  <a:lnTo>
                    <a:pt x="281" y="1"/>
                  </a:lnTo>
                  <a:cubicBezTo>
                    <a:pt x="357" y="1"/>
                    <a:pt x="425" y="1"/>
                    <a:pt x="493" y="43"/>
                  </a:cubicBezTo>
                  <a:cubicBezTo>
                    <a:pt x="527" y="43"/>
                    <a:pt x="527" y="77"/>
                    <a:pt x="493" y="111"/>
                  </a:cubicBezTo>
                  <a:lnTo>
                    <a:pt x="493" y="111"/>
                  </a:lnTo>
                  <a:cubicBezTo>
                    <a:pt x="357" y="213"/>
                    <a:pt x="179" y="179"/>
                    <a:pt x="34" y="111"/>
                  </a:cubicBezTo>
                  <a:cubicBezTo>
                    <a:pt x="0" y="77"/>
                    <a:pt x="34" y="43"/>
                    <a:pt x="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1" name="Google Shape;521;p32"/>
            <p:cNvSpPr/>
            <p:nvPr/>
          </p:nvSpPr>
          <p:spPr>
            <a:xfrm rot="509322">
              <a:off x="8132441" y="4418027"/>
              <a:ext cx="15609" cy="7278"/>
            </a:xfrm>
            <a:custGeom>
              <a:avLst/>
              <a:gdLst/>
              <a:ahLst/>
              <a:cxnLst/>
              <a:rect l="l" t="t" r="r" b="b"/>
              <a:pathLst>
                <a:path w="459" h="214" extrusionOk="0">
                  <a:moveTo>
                    <a:pt x="34" y="1"/>
                  </a:moveTo>
                  <a:lnTo>
                    <a:pt x="68" y="1"/>
                  </a:lnTo>
                  <a:cubicBezTo>
                    <a:pt x="102" y="1"/>
                    <a:pt x="179" y="35"/>
                    <a:pt x="213" y="35"/>
                  </a:cubicBezTo>
                  <a:lnTo>
                    <a:pt x="349" y="35"/>
                  </a:lnTo>
                  <a:cubicBezTo>
                    <a:pt x="425" y="35"/>
                    <a:pt x="459" y="137"/>
                    <a:pt x="391" y="171"/>
                  </a:cubicBezTo>
                  <a:lnTo>
                    <a:pt x="391" y="171"/>
                  </a:lnTo>
                  <a:cubicBezTo>
                    <a:pt x="349" y="213"/>
                    <a:pt x="247" y="213"/>
                    <a:pt x="179" y="213"/>
                  </a:cubicBezTo>
                  <a:cubicBezTo>
                    <a:pt x="102" y="171"/>
                    <a:pt x="68" y="137"/>
                    <a:pt x="0" y="103"/>
                  </a:cubicBezTo>
                  <a:cubicBezTo>
                    <a:pt x="0" y="69"/>
                    <a:pt x="0" y="35"/>
                    <a:pt x="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2" name="Google Shape;522;p32"/>
            <p:cNvSpPr/>
            <p:nvPr/>
          </p:nvSpPr>
          <p:spPr>
            <a:xfrm rot="509322">
              <a:off x="8260036" y="4466841"/>
              <a:ext cx="22853" cy="8400"/>
            </a:xfrm>
            <a:custGeom>
              <a:avLst/>
              <a:gdLst/>
              <a:ahLst/>
              <a:cxnLst/>
              <a:rect l="l" t="t" r="r" b="b"/>
              <a:pathLst>
                <a:path w="672" h="247" extrusionOk="0">
                  <a:moveTo>
                    <a:pt x="35" y="34"/>
                  </a:moveTo>
                  <a:cubicBezTo>
                    <a:pt x="35" y="0"/>
                    <a:pt x="77" y="0"/>
                    <a:pt x="77" y="0"/>
                  </a:cubicBezTo>
                  <a:cubicBezTo>
                    <a:pt x="179" y="34"/>
                    <a:pt x="290" y="34"/>
                    <a:pt x="358" y="68"/>
                  </a:cubicBezTo>
                  <a:cubicBezTo>
                    <a:pt x="460" y="68"/>
                    <a:pt x="536" y="68"/>
                    <a:pt x="604" y="136"/>
                  </a:cubicBezTo>
                  <a:cubicBezTo>
                    <a:pt x="672" y="136"/>
                    <a:pt x="638" y="213"/>
                    <a:pt x="604" y="247"/>
                  </a:cubicBezTo>
                  <a:lnTo>
                    <a:pt x="604" y="247"/>
                  </a:lnTo>
                  <a:cubicBezTo>
                    <a:pt x="502" y="247"/>
                    <a:pt x="426" y="247"/>
                    <a:pt x="324" y="213"/>
                  </a:cubicBezTo>
                  <a:cubicBezTo>
                    <a:pt x="247" y="170"/>
                    <a:pt x="145" y="136"/>
                    <a:pt x="35" y="102"/>
                  </a:cubicBezTo>
                  <a:cubicBezTo>
                    <a:pt x="1" y="102"/>
                    <a:pt x="1" y="34"/>
                    <a:pt x="35" y="3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3" name="Google Shape;523;p32"/>
            <p:cNvSpPr/>
            <p:nvPr/>
          </p:nvSpPr>
          <p:spPr>
            <a:xfrm rot="509322">
              <a:off x="8163134" y="4407944"/>
              <a:ext cx="14487" cy="7244"/>
            </a:xfrm>
            <a:custGeom>
              <a:avLst/>
              <a:gdLst/>
              <a:ahLst/>
              <a:cxnLst/>
              <a:rect l="l" t="t" r="r" b="b"/>
              <a:pathLst>
                <a:path w="426" h="213" extrusionOk="0">
                  <a:moveTo>
                    <a:pt x="35" y="0"/>
                  </a:moveTo>
                  <a:lnTo>
                    <a:pt x="69" y="0"/>
                  </a:lnTo>
                  <a:cubicBezTo>
                    <a:pt x="103" y="0"/>
                    <a:pt x="179" y="0"/>
                    <a:pt x="247" y="34"/>
                  </a:cubicBezTo>
                  <a:cubicBezTo>
                    <a:pt x="281" y="34"/>
                    <a:pt x="349" y="68"/>
                    <a:pt x="391" y="102"/>
                  </a:cubicBezTo>
                  <a:cubicBezTo>
                    <a:pt x="425" y="136"/>
                    <a:pt x="425" y="170"/>
                    <a:pt x="391" y="170"/>
                  </a:cubicBezTo>
                  <a:lnTo>
                    <a:pt x="349" y="212"/>
                  </a:lnTo>
                  <a:cubicBezTo>
                    <a:pt x="315" y="212"/>
                    <a:pt x="247" y="170"/>
                    <a:pt x="179" y="170"/>
                  </a:cubicBezTo>
                  <a:cubicBezTo>
                    <a:pt x="137" y="136"/>
                    <a:pt x="69" y="102"/>
                    <a:pt x="35" y="102"/>
                  </a:cubicBezTo>
                  <a:cubicBezTo>
                    <a:pt x="1" y="68"/>
                    <a:pt x="1" y="34"/>
                    <a:pt x="3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4" name="Google Shape;524;p32"/>
            <p:cNvSpPr/>
            <p:nvPr/>
          </p:nvSpPr>
          <p:spPr>
            <a:xfrm rot="509322">
              <a:off x="8174655" y="4427224"/>
              <a:ext cx="22853" cy="10746"/>
            </a:xfrm>
            <a:custGeom>
              <a:avLst/>
              <a:gdLst/>
              <a:ahLst/>
              <a:cxnLst/>
              <a:rect l="l" t="t" r="r" b="b"/>
              <a:pathLst>
                <a:path w="672" h="316" extrusionOk="0">
                  <a:moveTo>
                    <a:pt x="34" y="1"/>
                  </a:moveTo>
                  <a:lnTo>
                    <a:pt x="34" y="1"/>
                  </a:lnTo>
                  <a:cubicBezTo>
                    <a:pt x="136" y="35"/>
                    <a:pt x="247" y="35"/>
                    <a:pt x="349" y="69"/>
                  </a:cubicBezTo>
                  <a:cubicBezTo>
                    <a:pt x="425" y="103"/>
                    <a:pt x="561" y="103"/>
                    <a:pt x="638" y="179"/>
                  </a:cubicBezTo>
                  <a:cubicBezTo>
                    <a:pt x="672" y="179"/>
                    <a:pt x="672" y="247"/>
                    <a:pt x="638" y="247"/>
                  </a:cubicBezTo>
                  <a:lnTo>
                    <a:pt x="638" y="247"/>
                  </a:lnTo>
                  <a:cubicBezTo>
                    <a:pt x="425" y="315"/>
                    <a:pt x="179" y="179"/>
                    <a:pt x="0" y="69"/>
                  </a:cubicBezTo>
                  <a:cubicBezTo>
                    <a:pt x="0" y="69"/>
                    <a:pt x="0" y="1"/>
                    <a:pt x="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5" name="Google Shape;525;p32"/>
            <p:cNvSpPr/>
            <p:nvPr/>
          </p:nvSpPr>
          <p:spPr>
            <a:xfrm rot="509322">
              <a:off x="8166425" y="4442137"/>
              <a:ext cx="27750" cy="9556"/>
            </a:xfrm>
            <a:custGeom>
              <a:avLst/>
              <a:gdLst/>
              <a:ahLst/>
              <a:cxnLst/>
              <a:rect l="l" t="t" r="r" b="b"/>
              <a:pathLst>
                <a:path w="816" h="281" extrusionOk="0">
                  <a:moveTo>
                    <a:pt x="34" y="0"/>
                  </a:moveTo>
                  <a:lnTo>
                    <a:pt x="68" y="0"/>
                  </a:lnTo>
                  <a:cubicBezTo>
                    <a:pt x="280" y="0"/>
                    <a:pt x="603" y="34"/>
                    <a:pt x="782" y="179"/>
                  </a:cubicBezTo>
                  <a:cubicBezTo>
                    <a:pt x="816" y="179"/>
                    <a:pt x="816" y="247"/>
                    <a:pt x="782" y="247"/>
                  </a:cubicBezTo>
                  <a:lnTo>
                    <a:pt x="782" y="281"/>
                  </a:lnTo>
                  <a:cubicBezTo>
                    <a:pt x="637" y="281"/>
                    <a:pt x="527" y="247"/>
                    <a:pt x="425" y="213"/>
                  </a:cubicBezTo>
                  <a:cubicBezTo>
                    <a:pt x="280" y="179"/>
                    <a:pt x="178" y="145"/>
                    <a:pt x="34" y="111"/>
                  </a:cubicBezTo>
                  <a:cubicBezTo>
                    <a:pt x="0" y="68"/>
                    <a:pt x="0" y="34"/>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6" name="Google Shape;526;p32"/>
            <p:cNvSpPr/>
            <p:nvPr/>
          </p:nvSpPr>
          <p:spPr>
            <a:xfrm rot="509322">
              <a:off x="8212433" y="4460993"/>
              <a:ext cx="24009" cy="8400"/>
            </a:xfrm>
            <a:custGeom>
              <a:avLst/>
              <a:gdLst/>
              <a:ahLst/>
              <a:cxnLst/>
              <a:rect l="l" t="t" r="r" b="b"/>
              <a:pathLst>
                <a:path w="706" h="247" extrusionOk="0">
                  <a:moveTo>
                    <a:pt x="35" y="0"/>
                  </a:moveTo>
                  <a:lnTo>
                    <a:pt x="103" y="0"/>
                  </a:lnTo>
                  <a:cubicBezTo>
                    <a:pt x="171" y="34"/>
                    <a:pt x="281" y="34"/>
                    <a:pt x="383" y="34"/>
                  </a:cubicBezTo>
                  <a:cubicBezTo>
                    <a:pt x="425" y="34"/>
                    <a:pt x="459" y="68"/>
                    <a:pt x="493" y="68"/>
                  </a:cubicBezTo>
                  <a:lnTo>
                    <a:pt x="672" y="68"/>
                  </a:lnTo>
                  <a:cubicBezTo>
                    <a:pt x="706" y="68"/>
                    <a:pt x="706" y="136"/>
                    <a:pt x="672" y="179"/>
                  </a:cubicBezTo>
                  <a:lnTo>
                    <a:pt x="672" y="179"/>
                  </a:lnTo>
                  <a:cubicBezTo>
                    <a:pt x="493" y="247"/>
                    <a:pt x="247" y="213"/>
                    <a:pt x="69" y="136"/>
                  </a:cubicBezTo>
                  <a:cubicBezTo>
                    <a:pt x="1" y="136"/>
                    <a:pt x="1" y="34"/>
                    <a:pt x="3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7" name="Google Shape;527;p32"/>
            <p:cNvSpPr/>
            <p:nvPr/>
          </p:nvSpPr>
          <p:spPr>
            <a:xfrm rot="509322">
              <a:off x="8224598" y="4436823"/>
              <a:ext cx="20541" cy="7278"/>
            </a:xfrm>
            <a:custGeom>
              <a:avLst/>
              <a:gdLst/>
              <a:ahLst/>
              <a:cxnLst/>
              <a:rect l="l" t="t" r="r" b="b"/>
              <a:pathLst>
                <a:path w="604" h="214" extrusionOk="0">
                  <a:moveTo>
                    <a:pt x="34" y="1"/>
                  </a:moveTo>
                  <a:lnTo>
                    <a:pt x="68" y="1"/>
                  </a:lnTo>
                  <a:cubicBezTo>
                    <a:pt x="136" y="1"/>
                    <a:pt x="246" y="35"/>
                    <a:pt x="314" y="35"/>
                  </a:cubicBezTo>
                  <a:cubicBezTo>
                    <a:pt x="391" y="35"/>
                    <a:pt x="493" y="1"/>
                    <a:pt x="561" y="35"/>
                  </a:cubicBezTo>
                  <a:cubicBezTo>
                    <a:pt x="603" y="77"/>
                    <a:pt x="603" y="111"/>
                    <a:pt x="561" y="145"/>
                  </a:cubicBezTo>
                  <a:lnTo>
                    <a:pt x="561" y="145"/>
                  </a:lnTo>
                  <a:cubicBezTo>
                    <a:pt x="493" y="213"/>
                    <a:pt x="391" y="179"/>
                    <a:pt x="314" y="179"/>
                  </a:cubicBezTo>
                  <a:cubicBezTo>
                    <a:pt x="212" y="179"/>
                    <a:pt x="136" y="145"/>
                    <a:pt x="34" y="111"/>
                  </a:cubicBezTo>
                  <a:cubicBezTo>
                    <a:pt x="0" y="77"/>
                    <a:pt x="0" y="35"/>
                    <a:pt x="3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8" name="Google Shape;528;p32"/>
            <p:cNvSpPr/>
            <p:nvPr/>
          </p:nvSpPr>
          <p:spPr>
            <a:xfrm rot="509322">
              <a:off x="8201767" y="4417303"/>
              <a:ext cx="15643" cy="7244"/>
            </a:xfrm>
            <a:custGeom>
              <a:avLst/>
              <a:gdLst/>
              <a:ahLst/>
              <a:cxnLst/>
              <a:rect l="l" t="t" r="r" b="b"/>
              <a:pathLst>
                <a:path w="460" h="213" extrusionOk="0">
                  <a:moveTo>
                    <a:pt x="34" y="0"/>
                  </a:moveTo>
                  <a:lnTo>
                    <a:pt x="77" y="0"/>
                  </a:lnTo>
                  <a:cubicBezTo>
                    <a:pt x="145" y="0"/>
                    <a:pt x="179" y="34"/>
                    <a:pt x="247" y="34"/>
                  </a:cubicBezTo>
                  <a:cubicBezTo>
                    <a:pt x="289" y="34"/>
                    <a:pt x="323" y="34"/>
                    <a:pt x="323" y="68"/>
                  </a:cubicBezTo>
                  <a:cubicBezTo>
                    <a:pt x="357" y="68"/>
                    <a:pt x="391" y="68"/>
                    <a:pt x="425" y="110"/>
                  </a:cubicBezTo>
                  <a:cubicBezTo>
                    <a:pt x="459" y="110"/>
                    <a:pt x="459" y="178"/>
                    <a:pt x="425" y="212"/>
                  </a:cubicBezTo>
                  <a:lnTo>
                    <a:pt x="425" y="212"/>
                  </a:lnTo>
                  <a:lnTo>
                    <a:pt x="323" y="212"/>
                  </a:lnTo>
                  <a:lnTo>
                    <a:pt x="213" y="212"/>
                  </a:lnTo>
                  <a:cubicBezTo>
                    <a:pt x="145" y="178"/>
                    <a:pt x="77" y="144"/>
                    <a:pt x="34" y="110"/>
                  </a:cubicBezTo>
                  <a:cubicBezTo>
                    <a:pt x="0" y="68"/>
                    <a:pt x="0" y="34"/>
                    <a:pt x="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29" name="Google Shape;529;p32"/>
            <p:cNvSpPr/>
            <p:nvPr/>
          </p:nvSpPr>
          <p:spPr>
            <a:xfrm rot="509322">
              <a:off x="8264589" y="4442726"/>
              <a:ext cx="19384" cy="11018"/>
            </a:xfrm>
            <a:custGeom>
              <a:avLst/>
              <a:gdLst/>
              <a:ahLst/>
              <a:cxnLst/>
              <a:rect l="l" t="t" r="r" b="b"/>
              <a:pathLst>
                <a:path w="570" h="324" extrusionOk="0">
                  <a:moveTo>
                    <a:pt x="77" y="35"/>
                  </a:moveTo>
                  <a:cubicBezTo>
                    <a:pt x="77" y="1"/>
                    <a:pt x="111" y="1"/>
                    <a:pt x="111" y="35"/>
                  </a:cubicBezTo>
                  <a:cubicBezTo>
                    <a:pt x="179" y="77"/>
                    <a:pt x="290" y="111"/>
                    <a:pt x="358" y="111"/>
                  </a:cubicBezTo>
                  <a:cubicBezTo>
                    <a:pt x="426" y="111"/>
                    <a:pt x="502" y="111"/>
                    <a:pt x="570" y="179"/>
                  </a:cubicBezTo>
                  <a:cubicBezTo>
                    <a:pt x="570" y="213"/>
                    <a:pt x="570" y="247"/>
                    <a:pt x="536" y="247"/>
                  </a:cubicBezTo>
                  <a:lnTo>
                    <a:pt x="536" y="290"/>
                  </a:lnTo>
                  <a:cubicBezTo>
                    <a:pt x="468" y="324"/>
                    <a:pt x="358" y="290"/>
                    <a:pt x="290" y="290"/>
                  </a:cubicBezTo>
                  <a:cubicBezTo>
                    <a:pt x="213" y="247"/>
                    <a:pt x="145" y="213"/>
                    <a:pt x="43" y="145"/>
                  </a:cubicBezTo>
                  <a:cubicBezTo>
                    <a:pt x="1" y="111"/>
                    <a:pt x="43" y="77"/>
                    <a:pt x="77" y="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30" name="Google Shape;530;p32"/>
            <p:cNvSpPr/>
            <p:nvPr/>
          </p:nvSpPr>
          <p:spPr>
            <a:xfrm rot="509322">
              <a:off x="8079767" y="4402060"/>
              <a:ext cx="24281" cy="9862"/>
            </a:xfrm>
            <a:custGeom>
              <a:avLst/>
              <a:gdLst/>
              <a:ahLst/>
              <a:cxnLst/>
              <a:rect l="l" t="t" r="r" b="b"/>
              <a:pathLst>
                <a:path w="714" h="290" extrusionOk="0">
                  <a:moveTo>
                    <a:pt x="34" y="43"/>
                  </a:moveTo>
                  <a:lnTo>
                    <a:pt x="77" y="43"/>
                  </a:lnTo>
                  <a:cubicBezTo>
                    <a:pt x="179" y="1"/>
                    <a:pt x="289" y="43"/>
                    <a:pt x="357" y="43"/>
                  </a:cubicBezTo>
                  <a:cubicBezTo>
                    <a:pt x="459" y="77"/>
                    <a:pt x="569" y="77"/>
                    <a:pt x="671" y="111"/>
                  </a:cubicBezTo>
                  <a:cubicBezTo>
                    <a:pt x="714" y="145"/>
                    <a:pt x="714" y="213"/>
                    <a:pt x="671" y="256"/>
                  </a:cubicBezTo>
                  <a:lnTo>
                    <a:pt x="637" y="256"/>
                  </a:lnTo>
                  <a:cubicBezTo>
                    <a:pt x="535" y="290"/>
                    <a:pt x="425" y="213"/>
                    <a:pt x="323" y="213"/>
                  </a:cubicBezTo>
                  <a:cubicBezTo>
                    <a:pt x="247" y="179"/>
                    <a:pt x="145" y="179"/>
                    <a:pt x="34" y="145"/>
                  </a:cubicBezTo>
                  <a:cubicBezTo>
                    <a:pt x="0" y="111"/>
                    <a:pt x="0" y="43"/>
                    <a:pt x="34" y="4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31" name="Google Shape;531;p32"/>
            <p:cNvSpPr/>
            <p:nvPr/>
          </p:nvSpPr>
          <p:spPr>
            <a:xfrm>
              <a:off x="8123306" y="4256437"/>
              <a:ext cx="19078" cy="9590"/>
            </a:xfrm>
            <a:custGeom>
              <a:avLst/>
              <a:gdLst/>
              <a:ahLst/>
              <a:cxnLst/>
              <a:rect l="l" t="t" r="r" b="b"/>
              <a:pathLst>
                <a:path w="561" h="282" extrusionOk="0">
                  <a:moveTo>
                    <a:pt x="34" y="1"/>
                  </a:moveTo>
                  <a:lnTo>
                    <a:pt x="102" y="1"/>
                  </a:lnTo>
                  <a:cubicBezTo>
                    <a:pt x="136" y="1"/>
                    <a:pt x="170" y="1"/>
                    <a:pt x="213" y="35"/>
                  </a:cubicBezTo>
                  <a:lnTo>
                    <a:pt x="213" y="1"/>
                  </a:lnTo>
                  <a:lnTo>
                    <a:pt x="247" y="1"/>
                  </a:lnTo>
                  <a:cubicBezTo>
                    <a:pt x="281" y="35"/>
                    <a:pt x="315" y="35"/>
                    <a:pt x="349" y="69"/>
                  </a:cubicBezTo>
                  <a:cubicBezTo>
                    <a:pt x="425" y="69"/>
                    <a:pt x="493" y="111"/>
                    <a:pt x="561" y="145"/>
                  </a:cubicBezTo>
                  <a:cubicBezTo>
                    <a:pt x="561" y="179"/>
                    <a:pt x="561" y="247"/>
                    <a:pt x="527" y="247"/>
                  </a:cubicBezTo>
                  <a:cubicBezTo>
                    <a:pt x="527" y="281"/>
                    <a:pt x="493" y="281"/>
                    <a:pt x="493" y="281"/>
                  </a:cubicBezTo>
                  <a:cubicBezTo>
                    <a:pt x="425" y="281"/>
                    <a:pt x="349" y="247"/>
                    <a:pt x="281" y="213"/>
                  </a:cubicBezTo>
                  <a:cubicBezTo>
                    <a:pt x="213" y="179"/>
                    <a:pt x="136" y="145"/>
                    <a:pt x="68" y="111"/>
                  </a:cubicBezTo>
                  <a:cubicBezTo>
                    <a:pt x="0" y="111"/>
                    <a:pt x="0" y="35"/>
                    <a:pt x="3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2" name="Google Shape;532;p32"/>
            <p:cNvSpPr/>
            <p:nvPr/>
          </p:nvSpPr>
          <p:spPr>
            <a:xfrm>
              <a:off x="8100181" y="4251540"/>
              <a:ext cx="18228" cy="9862"/>
            </a:xfrm>
            <a:custGeom>
              <a:avLst/>
              <a:gdLst/>
              <a:ahLst/>
              <a:cxnLst/>
              <a:rect l="l" t="t" r="r" b="b"/>
              <a:pathLst>
                <a:path w="536" h="290" extrusionOk="0">
                  <a:moveTo>
                    <a:pt x="1" y="43"/>
                  </a:moveTo>
                  <a:lnTo>
                    <a:pt x="43" y="0"/>
                  </a:lnTo>
                  <a:cubicBezTo>
                    <a:pt x="213" y="43"/>
                    <a:pt x="357" y="111"/>
                    <a:pt x="502" y="179"/>
                  </a:cubicBezTo>
                  <a:cubicBezTo>
                    <a:pt x="536" y="179"/>
                    <a:pt x="536" y="213"/>
                    <a:pt x="502" y="255"/>
                  </a:cubicBezTo>
                  <a:lnTo>
                    <a:pt x="502" y="255"/>
                  </a:lnTo>
                  <a:cubicBezTo>
                    <a:pt x="323" y="289"/>
                    <a:pt x="145" y="213"/>
                    <a:pt x="1" y="11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3" name="Google Shape;533;p32"/>
            <p:cNvSpPr/>
            <p:nvPr/>
          </p:nvSpPr>
          <p:spPr>
            <a:xfrm>
              <a:off x="8127931" y="4275821"/>
              <a:ext cx="20541" cy="10712"/>
            </a:xfrm>
            <a:custGeom>
              <a:avLst/>
              <a:gdLst/>
              <a:ahLst/>
              <a:cxnLst/>
              <a:rect l="l" t="t" r="r" b="b"/>
              <a:pathLst>
                <a:path w="604" h="315" extrusionOk="0">
                  <a:moveTo>
                    <a:pt x="34" y="0"/>
                  </a:moveTo>
                  <a:lnTo>
                    <a:pt x="77" y="0"/>
                  </a:lnTo>
                  <a:cubicBezTo>
                    <a:pt x="145" y="34"/>
                    <a:pt x="247" y="68"/>
                    <a:pt x="357" y="68"/>
                  </a:cubicBezTo>
                  <a:cubicBezTo>
                    <a:pt x="425" y="102"/>
                    <a:pt x="535" y="102"/>
                    <a:pt x="569" y="178"/>
                  </a:cubicBezTo>
                  <a:cubicBezTo>
                    <a:pt x="603" y="178"/>
                    <a:pt x="603" y="246"/>
                    <a:pt x="569" y="280"/>
                  </a:cubicBezTo>
                  <a:lnTo>
                    <a:pt x="569" y="280"/>
                  </a:lnTo>
                  <a:cubicBezTo>
                    <a:pt x="459" y="314"/>
                    <a:pt x="391" y="280"/>
                    <a:pt x="289" y="246"/>
                  </a:cubicBezTo>
                  <a:cubicBezTo>
                    <a:pt x="213" y="212"/>
                    <a:pt x="111" y="136"/>
                    <a:pt x="34" y="102"/>
                  </a:cubicBezTo>
                  <a:cubicBezTo>
                    <a:pt x="0" y="68"/>
                    <a:pt x="0" y="34"/>
                    <a:pt x="3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4" name="Google Shape;534;p32"/>
            <p:cNvSpPr/>
            <p:nvPr/>
          </p:nvSpPr>
          <p:spPr>
            <a:xfrm>
              <a:off x="8132828" y="4298640"/>
              <a:ext cx="17956" cy="9556"/>
            </a:xfrm>
            <a:custGeom>
              <a:avLst/>
              <a:gdLst/>
              <a:ahLst/>
              <a:cxnLst/>
              <a:rect l="l" t="t" r="r" b="b"/>
              <a:pathLst>
                <a:path w="528" h="281" extrusionOk="0">
                  <a:moveTo>
                    <a:pt x="1" y="0"/>
                  </a:moveTo>
                  <a:lnTo>
                    <a:pt x="1" y="0"/>
                  </a:lnTo>
                  <a:cubicBezTo>
                    <a:pt x="103" y="0"/>
                    <a:pt x="179" y="34"/>
                    <a:pt x="247" y="68"/>
                  </a:cubicBezTo>
                  <a:cubicBezTo>
                    <a:pt x="315" y="102"/>
                    <a:pt x="425" y="102"/>
                    <a:pt x="493" y="145"/>
                  </a:cubicBezTo>
                  <a:cubicBezTo>
                    <a:pt x="527" y="178"/>
                    <a:pt x="527" y="246"/>
                    <a:pt x="493" y="246"/>
                  </a:cubicBezTo>
                  <a:cubicBezTo>
                    <a:pt x="493" y="280"/>
                    <a:pt x="459" y="280"/>
                    <a:pt x="459" y="280"/>
                  </a:cubicBezTo>
                  <a:cubicBezTo>
                    <a:pt x="391" y="280"/>
                    <a:pt x="281" y="246"/>
                    <a:pt x="179" y="178"/>
                  </a:cubicBezTo>
                  <a:cubicBezTo>
                    <a:pt x="103" y="145"/>
                    <a:pt x="35" y="102"/>
                    <a:pt x="1"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5" name="Google Shape;535;p32"/>
            <p:cNvSpPr/>
            <p:nvPr/>
          </p:nvSpPr>
          <p:spPr>
            <a:xfrm>
              <a:off x="8159422" y="4276943"/>
              <a:ext cx="21697" cy="13331"/>
            </a:xfrm>
            <a:custGeom>
              <a:avLst/>
              <a:gdLst/>
              <a:ahLst/>
              <a:cxnLst/>
              <a:rect l="l" t="t" r="r" b="b"/>
              <a:pathLst>
                <a:path w="638" h="392" extrusionOk="0">
                  <a:moveTo>
                    <a:pt x="34" y="1"/>
                  </a:moveTo>
                  <a:lnTo>
                    <a:pt x="68" y="1"/>
                  </a:lnTo>
                  <a:cubicBezTo>
                    <a:pt x="170" y="35"/>
                    <a:pt x="280" y="69"/>
                    <a:pt x="348" y="145"/>
                  </a:cubicBezTo>
                  <a:cubicBezTo>
                    <a:pt x="459" y="179"/>
                    <a:pt x="527" y="179"/>
                    <a:pt x="595" y="247"/>
                  </a:cubicBezTo>
                  <a:cubicBezTo>
                    <a:pt x="637" y="281"/>
                    <a:pt x="637" y="358"/>
                    <a:pt x="595" y="358"/>
                  </a:cubicBezTo>
                  <a:cubicBezTo>
                    <a:pt x="561" y="392"/>
                    <a:pt x="561" y="392"/>
                    <a:pt x="527" y="392"/>
                  </a:cubicBezTo>
                  <a:cubicBezTo>
                    <a:pt x="459" y="392"/>
                    <a:pt x="348" y="315"/>
                    <a:pt x="280" y="247"/>
                  </a:cubicBezTo>
                  <a:cubicBezTo>
                    <a:pt x="170" y="213"/>
                    <a:pt x="102" y="145"/>
                    <a:pt x="34" y="103"/>
                  </a:cubicBezTo>
                  <a:cubicBezTo>
                    <a:pt x="0" y="69"/>
                    <a:pt x="0" y="35"/>
                    <a:pt x="3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6" name="Google Shape;536;p32"/>
            <p:cNvSpPr/>
            <p:nvPr/>
          </p:nvSpPr>
          <p:spPr>
            <a:xfrm>
              <a:off x="8166632" y="4300953"/>
              <a:ext cx="22853" cy="14453"/>
            </a:xfrm>
            <a:custGeom>
              <a:avLst/>
              <a:gdLst/>
              <a:ahLst/>
              <a:cxnLst/>
              <a:rect l="l" t="t" r="r" b="b"/>
              <a:pathLst>
                <a:path w="672" h="425" extrusionOk="0">
                  <a:moveTo>
                    <a:pt x="34" y="34"/>
                  </a:moveTo>
                  <a:cubicBezTo>
                    <a:pt x="34" y="0"/>
                    <a:pt x="68" y="0"/>
                    <a:pt x="68" y="0"/>
                  </a:cubicBezTo>
                  <a:cubicBezTo>
                    <a:pt x="170" y="34"/>
                    <a:pt x="281" y="110"/>
                    <a:pt x="383" y="144"/>
                  </a:cubicBezTo>
                  <a:cubicBezTo>
                    <a:pt x="459" y="178"/>
                    <a:pt x="561" y="246"/>
                    <a:pt x="638" y="289"/>
                  </a:cubicBezTo>
                  <a:cubicBezTo>
                    <a:pt x="672" y="323"/>
                    <a:pt x="672" y="357"/>
                    <a:pt x="638" y="391"/>
                  </a:cubicBezTo>
                  <a:lnTo>
                    <a:pt x="595" y="391"/>
                  </a:lnTo>
                  <a:cubicBezTo>
                    <a:pt x="383" y="425"/>
                    <a:pt x="136" y="246"/>
                    <a:pt x="34" y="110"/>
                  </a:cubicBezTo>
                  <a:cubicBezTo>
                    <a:pt x="0" y="77"/>
                    <a:pt x="0" y="34"/>
                    <a:pt x="34"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7" name="Google Shape;537;p32"/>
            <p:cNvSpPr/>
            <p:nvPr/>
          </p:nvSpPr>
          <p:spPr>
            <a:xfrm>
              <a:off x="8183397" y="4328669"/>
              <a:ext cx="15609" cy="9556"/>
            </a:xfrm>
            <a:custGeom>
              <a:avLst/>
              <a:gdLst/>
              <a:ahLst/>
              <a:cxnLst/>
              <a:rect l="l" t="t" r="r" b="b"/>
              <a:pathLst>
                <a:path w="459" h="281" extrusionOk="0">
                  <a:moveTo>
                    <a:pt x="34" y="35"/>
                  </a:moveTo>
                  <a:cubicBezTo>
                    <a:pt x="68" y="1"/>
                    <a:pt x="68" y="1"/>
                    <a:pt x="102" y="1"/>
                  </a:cubicBezTo>
                  <a:cubicBezTo>
                    <a:pt x="145" y="35"/>
                    <a:pt x="213" y="35"/>
                    <a:pt x="247" y="69"/>
                  </a:cubicBezTo>
                  <a:cubicBezTo>
                    <a:pt x="314" y="69"/>
                    <a:pt x="391" y="69"/>
                    <a:pt x="459" y="145"/>
                  </a:cubicBezTo>
                  <a:cubicBezTo>
                    <a:pt x="459" y="179"/>
                    <a:pt x="459" y="213"/>
                    <a:pt x="425" y="247"/>
                  </a:cubicBezTo>
                  <a:lnTo>
                    <a:pt x="425" y="247"/>
                  </a:lnTo>
                  <a:cubicBezTo>
                    <a:pt x="357" y="281"/>
                    <a:pt x="280" y="247"/>
                    <a:pt x="213" y="247"/>
                  </a:cubicBezTo>
                  <a:cubicBezTo>
                    <a:pt x="145" y="213"/>
                    <a:pt x="68" y="179"/>
                    <a:pt x="34" y="145"/>
                  </a:cubicBezTo>
                  <a:cubicBezTo>
                    <a:pt x="0" y="111"/>
                    <a:pt x="0" y="35"/>
                    <a:pt x="34"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 name="Google Shape;538;p32"/>
            <p:cNvSpPr/>
            <p:nvPr/>
          </p:nvSpPr>
          <p:spPr>
            <a:xfrm>
              <a:off x="8197816" y="4308162"/>
              <a:ext cx="19418" cy="13331"/>
            </a:xfrm>
            <a:custGeom>
              <a:avLst/>
              <a:gdLst/>
              <a:ahLst/>
              <a:cxnLst/>
              <a:rect l="l" t="t" r="r" b="b"/>
              <a:pathLst>
                <a:path w="571" h="392" extrusionOk="0">
                  <a:moveTo>
                    <a:pt x="35" y="0"/>
                  </a:moveTo>
                  <a:lnTo>
                    <a:pt x="69" y="0"/>
                  </a:lnTo>
                  <a:cubicBezTo>
                    <a:pt x="145" y="34"/>
                    <a:pt x="213" y="111"/>
                    <a:pt x="281" y="111"/>
                  </a:cubicBezTo>
                  <a:cubicBezTo>
                    <a:pt x="358" y="145"/>
                    <a:pt x="426" y="179"/>
                    <a:pt x="494" y="213"/>
                  </a:cubicBezTo>
                  <a:cubicBezTo>
                    <a:pt x="570" y="213"/>
                    <a:pt x="570" y="289"/>
                    <a:pt x="528" y="323"/>
                  </a:cubicBezTo>
                  <a:lnTo>
                    <a:pt x="494" y="323"/>
                  </a:lnTo>
                  <a:cubicBezTo>
                    <a:pt x="315" y="391"/>
                    <a:pt x="103" y="247"/>
                    <a:pt x="1" y="77"/>
                  </a:cubicBezTo>
                  <a:cubicBezTo>
                    <a:pt x="1" y="34"/>
                    <a:pt x="1" y="0"/>
                    <a:pt x="3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9" name="Google Shape;539;p32"/>
            <p:cNvSpPr/>
            <p:nvPr/>
          </p:nvSpPr>
          <p:spPr>
            <a:xfrm>
              <a:off x="8195504" y="4287656"/>
              <a:ext cx="17956" cy="11018"/>
            </a:xfrm>
            <a:custGeom>
              <a:avLst/>
              <a:gdLst/>
              <a:ahLst/>
              <a:cxnLst/>
              <a:rect l="l" t="t" r="r" b="b"/>
              <a:pathLst>
                <a:path w="528" h="324" extrusionOk="0">
                  <a:moveTo>
                    <a:pt x="35" y="43"/>
                  </a:moveTo>
                  <a:cubicBezTo>
                    <a:pt x="69" y="0"/>
                    <a:pt x="69" y="0"/>
                    <a:pt x="103" y="0"/>
                  </a:cubicBezTo>
                  <a:cubicBezTo>
                    <a:pt x="137" y="77"/>
                    <a:pt x="213" y="77"/>
                    <a:pt x="281" y="111"/>
                  </a:cubicBezTo>
                  <a:cubicBezTo>
                    <a:pt x="349" y="145"/>
                    <a:pt x="426" y="145"/>
                    <a:pt x="494" y="179"/>
                  </a:cubicBezTo>
                  <a:cubicBezTo>
                    <a:pt x="528" y="213"/>
                    <a:pt x="528" y="289"/>
                    <a:pt x="494" y="289"/>
                  </a:cubicBezTo>
                  <a:cubicBezTo>
                    <a:pt x="460" y="289"/>
                    <a:pt x="460" y="323"/>
                    <a:pt x="460" y="323"/>
                  </a:cubicBezTo>
                  <a:cubicBezTo>
                    <a:pt x="383" y="323"/>
                    <a:pt x="281" y="289"/>
                    <a:pt x="247" y="255"/>
                  </a:cubicBezTo>
                  <a:cubicBezTo>
                    <a:pt x="171" y="213"/>
                    <a:pt x="103" y="179"/>
                    <a:pt x="35" y="111"/>
                  </a:cubicBezTo>
                  <a:cubicBezTo>
                    <a:pt x="1" y="111"/>
                    <a:pt x="1" y="43"/>
                    <a:pt x="35" y="4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40" name="Google Shape;540;p32"/>
            <p:cNvSpPr/>
            <p:nvPr/>
          </p:nvSpPr>
          <p:spPr>
            <a:xfrm>
              <a:off x="8238863" y="4328669"/>
              <a:ext cx="20234" cy="11018"/>
            </a:xfrm>
            <a:custGeom>
              <a:avLst/>
              <a:gdLst/>
              <a:ahLst/>
              <a:cxnLst/>
              <a:rect l="l" t="t" r="r" b="b"/>
              <a:pathLst>
                <a:path w="595" h="324" extrusionOk="0">
                  <a:moveTo>
                    <a:pt x="34" y="1"/>
                  </a:moveTo>
                  <a:lnTo>
                    <a:pt x="68" y="1"/>
                  </a:lnTo>
                  <a:cubicBezTo>
                    <a:pt x="170" y="35"/>
                    <a:pt x="247" y="35"/>
                    <a:pt x="314" y="69"/>
                  </a:cubicBezTo>
                  <a:cubicBezTo>
                    <a:pt x="382" y="111"/>
                    <a:pt x="459" y="111"/>
                    <a:pt x="561" y="145"/>
                  </a:cubicBezTo>
                  <a:cubicBezTo>
                    <a:pt x="595" y="179"/>
                    <a:pt x="595" y="247"/>
                    <a:pt x="561" y="281"/>
                  </a:cubicBezTo>
                  <a:lnTo>
                    <a:pt x="527" y="281"/>
                  </a:lnTo>
                  <a:cubicBezTo>
                    <a:pt x="348" y="323"/>
                    <a:pt x="136" y="213"/>
                    <a:pt x="0" y="69"/>
                  </a:cubicBezTo>
                  <a:cubicBezTo>
                    <a:pt x="0" y="35"/>
                    <a:pt x="0" y="35"/>
                    <a:pt x="3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41" name="Google Shape;541;p32"/>
            <p:cNvSpPr/>
            <p:nvPr/>
          </p:nvSpPr>
          <p:spPr>
            <a:xfrm>
              <a:off x="8221792" y="4339653"/>
              <a:ext cx="21731" cy="13025"/>
            </a:xfrm>
            <a:custGeom>
              <a:avLst/>
              <a:gdLst/>
              <a:ahLst/>
              <a:cxnLst/>
              <a:rect l="l" t="t" r="r" b="b"/>
              <a:pathLst>
                <a:path w="639" h="383" extrusionOk="0">
                  <a:moveTo>
                    <a:pt x="35" y="34"/>
                  </a:moveTo>
                  <a:cubicBezTo>
                    <a:pt x="35" y="0"/>
                    <a:pt x="77" y="0"/>
                    <a:pt x="77" y="0"/>
                  </a:cubicBezTo>
                  <a:cubicBezTo>
                    <a:pt x="179" y="34"/>
                    <a:pt x="290" y="68"/>
                    <a:pt x="358" y="136"/>
                  </a:cubicBezTo>
                  <a:cubicBezTo>
                    <a:pt x="460" y="170"/>
                    <a:pt x="536" y="213"/>
                    <a:pt x="604" y="281"/>
                  </a:cubicBezTo>
                  <a:cubicBezTo>
                    <a:pt x="638" y="315"/>
                    <a:pt x="638" y="349"/>
                    <a:pt x="604" y="383"/>
                  </a:cubicBezTo>
                  <a:lnTo>
                    <a:pt x="570" y="383"/>
                  </a:lnTo>
                  <a:cubicBezTo>
                    <a:pt x="460" y="383"/>
                    <a:pt x="392" y="349"/>
                    <a:pt x="290" y="315"/>
                  </a:cubicBezTo>
                  <a:cubicBezTo>
                    <a:pt x="179" y="247"/>
                    <a:pt x="77" y="213"/>
                    <a:pt x="35" y="102"/>
                  </a:cubicBezTo>
                  <a:cubicBezTo>
                    <a:pt x="1" y="68"/>
                    <a:pt x="1" y="34"/>
                    <a:pt x="35"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42" name="Google Shape;542;p32"/>
            <p:cNvSpPr/>
            <p:nvPr/>
          </p:nvSpPr>
          <p:spPr>
            <a:xfrm>
              <a:off x="8266308" y="4358731"/>
              <a:ext cx="19384" cy="10984"/>
            </a:xfrm>
            <a:custGeom>
              <a:avLst/>
              <a:gdLst/>
              <a:ahLst/>
              <a:cxnLst/>
              <a:rect l="l" t="t" r="r" b="b"/>
              <a:pathLst>
                <a:path w="570" h="323" extrusionOk="0">
                  <a:moveTo>
                    <a:pt x="43" y="0"/>
                  </a:moveTo>
                  <a:lnTo>
                    <a:pt x="111" y="0"/>
                  </a:lnTo>
                  <a:cubicBezTo>
                    <a:pt x="179" y="34"/>
                    <a:pt x="255" y="76"/>
                    <a:pt x="323" y="110"/>
                  </a:cubicBezTo>
                  <a:cubicBezTo>
                    <a:pt x="391" y="144"/>
                    <a:pt x="467" y="144"/>
                    <a:pt x="535" y="212"/>
                  </a:cubicBezTo>
                  <a:cubicBezTo>
                    <a:pt x="569" y="212"/>
                    <a:pt x="569" y="289"/>
                    <a:pt x="535" y="323"/>
                  </a:cubicBezTo>
                  <a:lnTo>
                    <a:pt x="501" y="323"/>
                  </a:lnTo>
                  <a:cubicBezTo>
                    <a:pt x="323" y="323"/>
                    <a:pt x="145" y="212"/>
                    <a:pt x="43" y="110"/>
                  </a:cubicBezTo>
                  <a:cubicBezTo>
                    <a:pt x="0" y="76"/>
                    <a:pt x="0" y="34"/>
                    <a:pt x="4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43" name="Google Shape;543;p32"/>
            <p:cNvSpPr/>
            <p:nvPr/>
          </p:nvSpPr>
          <p:spPr>
            <a:xfrm>
              <a:off x="8225567" y="4357575"/>
              <a:ext cx="20541" cy="12141"/>
            </a:xfrm>
            <a:custGeom>
              <a:avLst/>
              <a:gdLst/>
              <a:ahLst/>
              <a:cxnLst/>
              <a:rect l="l" t="t" r="r" b="b"/>
              <a:pathLst>
                <a:path w="604" h="357" extrusionOk="0">
                  <a:moveTo>
                    <a:pt x="34" y="0"/>
                  </a:moveTo>
                  <a:lnTo>
                    <a:pt x="68" y="0"/>
                  </a:lnTo>
                  <a:cubicBezTo>
                    <a:pt x="136" y="34"/>
                    <a:pt x="213" y="68"/>
                    <a:pt x="315" y="110"/>
                  </a:cubicBezTo>
                  <a:cubicBezTo>
                    <a:pt x="391" y="144"/>
                    <a:pt x="493" y="144"/>
                    <a:pt x="527" y="212"/>
                  </a:cubicBezTo>
                  <a:cubicBezTo>
                    <a:pt x="561" y="246"/>
                    <a:pt x="604" y="323"/>
                    <a:pt x="527" y="323"/>
                  </a:cubicBezTo>
                  <a:lnTo>
                    <a:pt x="527" y="357"/>
                  </a:lnTo>
                  <a:cubicBezTo>
                    <a:pt x="425" y="357"/>
                    <a:pt x="315" y="323"/>
                    <a:pt x="247" y="280"/>
                  </a:cubicBezTo>
                  <a:cubicBezTo>
                    <a:pt x="179" y="212"/>
                    <a:pt x="102" y="178"/>
                    <a:pt x="0" y="110"/>
                  </a:cubicBezTo>
                  <a:cubicBezTo>
                    <a:pt x="0" y="68"/>
                    <a:pt x="0" y="34"/>
                    <a:pt x="3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44" name="Google Shape;544;p32"/>
            <p:cNvSpPr/>
            <p:nvPr/>
          </p:nvSpPr>
          <p:spPr>
            <a:xfrm rot="509322">
              <a:off x="8290787" y="4379816"/>
              <a:ext cx="14487" cy="7244"/>
            </a:xfrm>
            <a:custGeom>
              <a:avLst/>
              <a:gdLst/>
              <a:ahLst/>
              <a:cxnLst/>
              <a:rect l="l" t="t" r="r" b="b"/>
              <a:pathLst>
                <a:path w="426" h="213" extrusionOk="0">
                  <a:moveTo>
                    <a:pt x="43" y="34"/>
                  </a:moveTo>
                  <a:cubicBezTo>
                    <a:pt x="43" y="0"/>
                    <a:pt x="43" y="0"/>
                    <a:pt x="77" y="0"/>
                  </a:cubicBezTo>
                  <a:cubicBezTo>
                    <a:pt x="111" y="34"/>
                    <a:pt x="179" y="34"/>
                    <a:pt x="256" y="34"/>
                  </a:cubicBezTo>
                  <a:cubicBezTo>
                    <a:pt x="290" y="68"/>
                    <a:pt x="358" y="68"/>
                    <a:pt x="392" y="111"/>
                  </a:cubicBezTo>
                  <a:cubicBezTo>
                    <a:pt x="426" y="145"/>
                    <a:pt x="392" y="179"/>
                    <a:pt x="392" y="179"/>
                  </a:cubicBezTo>
                  <a:lnTo>
                    <a:pt x="358" y="213"/>
                  </a:lnTo>
                  <a:cubicBezTo>
                    <a:pt x="324" y="213"/>
                    <a:pt x="256" y="179"/>
                    <a:pt x="213" y="179"/>
                  </a:cubicBezTo>
                  <a:cubicBezTo>
                    <a:pt x="145" y="145"/>
                    <a:pt x="111" y="111"/>
                    <a:pt x="43" y="111"/>
                  </a:cubicBezTo>
                  <a:cubicBezTo>
                    <a:pt x="1" y="68"/>
                    <a:pt x="1" y="34"/>
                    <a:pt x="43" y="3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545" name="Google Shape;545;p32"/>
          <p:cNvGrpSpPr/>
          <p:nvPr/>
        </p:nvGrpSpPr>
        <p:grpSpPr>
          <a:xfrm>
            <a:off x="265478" y="29698"/>
            <a:ext cx="10748229" cy="6668735"/>
            <a:chOff x="199108" y="22273"/>
            <a:chExt cx="8061172" cy="5001551"/>
          </a:xfrm>
        </p:grpSpPr>
        <p:sp>
          <p:nvSpPr>
            <p:cNvPr id="546" name="Google Shape;546;p32"/>
            <p:cNvSpPr/>
            <p:nvPr/>
          </p:nvSpPr>
          <p:spPr>
            <a:xfrm>
              <a:off x="2879715" y="283417"/>
              <a:ext cx="2133188" cy="609278"/>
            </a:xfrm>
            <a:custGeom>
              <a:avLst/>
              <a:gdLst/>
              <a:ahLst/>
              <a:cxnLst/>
              <a:rect l="l" t="t" r="r" b="b"/>
              <a:pathLst>
                <a:path w="62727" h="17916" extrusionOk="0">
                  <a:moveTo>
                    <a:pt x="41234" y="0"/>
                  </a:moveTo>
                  <a:lnTo>
                    <a:pt x="40988" y="0"/>
                  </a:lnTo>
                  <a:cubicBezTo>
                    <a:pt x="29766" y="77"/>
                    <a:pt x="13592" y="3050"/>
                    <a:pt x="179" y="17100"/>
                  </a:cubicBezTo>
                  <a:cubicBezTo>
                    <a:pt x="145" y="17134"/>
                    <a:pt x="111" y="17168"/>
                    <a:pt x="77" y="17245"/>
                  </a:cubicBezTo>
                  <a:cubicBezTo>
                    <a:pt x="0" y="17415"/>
                    <a:pt x="34" y="17627"/>
                    <a:pt x="213" y="17772"/>
                  </a:cubicBezTo>
                  <a:cubicBezTo>
                    <a:pt x="289" y="17882"/>
                    <a:pt x="425" y="17916"/>
                    <a:pt x="535" y="17916"/>
                  </a:cubicBezTo>
                  <a:cubicBezTo>
                    <a:pt x="671" y="17916"/>
                    <a:pt x="782" y="17840"/>
                    <a:pt x="884" y="17772"/>
                  </a:cubicBezTo>
                  <a:cubicBezTo>
                    <a:pt x="14051" y="3967"/>
                    <a:pt x="29945" y="1028"/>
                    <a:pt x="40988" y="994"/>
                  </a:cubicBezTo>
                  <a:lnTo>
                    <a:pt x="41234" y="994"/>
                  </a:lnTo>
                  <a:cubicBezTo>
                    <a:pt x="53093" y="994"/>
                    <a:pt x="61911" y="4214"/>
                    <a:pt x="62013" y="4248"/>
                  </a:cubicBezTo>
                  <a:cubicBezTo>
                    <a:pt x="62089" y="4248"/>
                    <a:pt x="62123" y="4290"/>
                    <a:pt x="62191" y="4290"/>
                  </a:cubicBezTo>
                  <a:cubicBezTo>
                    <a:pt x="62403" y="4290"/>
                    <a:pt x="62582" y="4146"/>
                    <a:pt x="62650" y="3967"/>
                  </a:cubicBezTo>
                  <a:cubicBezTo>
                    <a:pt x="62726" y="3721"/>
                    <a:pt x="62616" y="3441"/>
                    <a:pt x="62370" y="3330"/>
                  </a:cubicBezTo>
                  <a:cubicBezTo>
                    <a:pt x="62259" y="3296"/>
                    <a:pt x="53272" y="0"/>
                    <a:pt x="4123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47" name="Google Shape;547;p32"/>
            <p:cNvSpPr/>
            <p:nvPr/>
          </p:nvSpPr>
          <p:spPr>
            <a:xfrm>
              <a:off x="2713588" y="385983"/>
              <a:ext cx="961766" cy="1146903"/>
            </a:xfrm>
            <a:custGeom>
              <a:avLst/>
              <a:gdLst/>
              <a:ahLst/>
              <a:cxnLst/>
              <a:rect l="l" t="t" r="r" b="b"/>
              <a:pathLst>
                <a:path w="28281" h="33725" extrusionOk="0">
                  <a:moveTo>
                    <a:pt x="27184" y="0"/>
                  </a:moveTo>
                  <a:lnTo>
                    <a:pt x="27116" y="0"/>
                  </a:lnTo>
                  <a:cubicBezTo>
                    <a:pt x="26870" y="0"/>
                    <a:pt x="26658" y="246"/>
                    <a:pt x="26692" y="527"/>
                  </a:cubicBezTo>
                  <a:cubicBezTo>
                    <a:pt x="26692" y="595"/>
                    <a:pt x="27261" y="7603"/>
                    <a:pt x="15861" y="18366"/>
                  </a:cubicBezTo>
                  <a:cubicBezTo>
                    <a:pt x="4282" y="29307"/>
                    <a:pt x="247" y="32841"/>
                    <a:pt x="213" y="32875"/>
                  </a:cubicBezTo>
                  <a:cubicBezTo>
                    <a:pt x="145" y="32918"/>
                    <a:pt x="111" y="32985"/>
                    <a:pt x="77" y="33053"/>
                  </a:cubicBezTo>
                  <a:cubicBezTo>
                    <a:pt x="1" y="33232"/>
                    <a:pt x="35" y="33410"/>
                    <a:pt x="145" y="33555"/>
                  </a:cubicBezTo>
                  <a:cubicBezTo>
                    <a:pt x="247" y="33657"/>
                    <a:pt x="391" y="33725"/>
                    <a:pt x="536" y="33725"/>
                  </a:cubicBezTo>
                  <a:cubicBezTo>
                    <a:pt x="638" y="33725"/>
                    <a:pt x="748" y="33691"/>
                    <a:pt x="850" y="33623"/>
                  </a:cubicBezTo>
                  <a:cubicBezTo>
                    <a:pt x="884" y="33589"/>
                    <a:pt x="4962" y="30046"/>
                    <a:pt x="16532" y="19071"/>
                  </a:cubicBezTo>
                  <a:cubicBezTo>
                    <a:pt x="28280" y="7960"/>
                    <a:pt x="27685" y="739"/>
                    <a:pt x="27685" y="425"/>
                  </a:cubicBezTo>
                  <a:cubicBezTo>
                    <a:pt x="27643" y="170"/>
                    <a:pt x="27431" y="0"/>
                    <a:pt x="2718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48" name="Google Shape;548;p32"/>
            <p:cNvSpPr/>
            <p:nvPr/>
          </p:nvSpPr>
          <p:spPr>
            <a:xfrm>
              <a:off x="2475264" y="953908"/>
              <a:ext cx="352760" cy="226524"/>
            </a:xfrm>
            <a:custGeom>
              <a:avLst/>
              <a:gdLst/>
              <a:ahLst/>
              <a:cxnLst/>
              <a:rect l="l" t="t" r="r" b="b"/>
              <a:pathLst>
                <a:path w="10373" h="6661" extrusionOk="0">
                  <a:moveTo>
                    <a:pt x="34" y="6550"/>
                  </a:moveTo>
                  <a:cubicBezTo>
                    <a:pt x="0" y="6584"/>
                    <a:pt x="77" y="6661"/>
                    <a:pt x="111" y="6618"/>
                  </a:cubicBezTo>
                  <a:cubicBezTo>
                    <a:pt x="3296" y="4112"/>
                    <a:pt x="6694" y="1989"/>
                    <a:pt x="10305" y="145"/>
                  </a:cubicBezTo>
                  <a:lnTo>
                    <a:pt x="10339" y="111"/>
                  </a:lnTo>
                  <a:cubicBezTo>
                    <a:pt x="10373" y="77"/>
                    <a:pt x="10339" y="1"/>
                    <a:pt x="10271" y="1"/>
                  </a:cubicBezTo>
                  <a:cubicBezTo>
                    <a:pt x="6516" y="1564"/>
                    <a:pt x="3050" y="3824"/>
                    <a:pt x="34" y="655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49" name="Google Shape;549;p32"/>
            <p:cNvSpPr/>
            <p:nvPr/>
          </p:nvSpPr>
          <p:spPr>
            <a:xfrm>
              <a:off x="2422382" y="787816"/>
              <a:ext cx="388876" cy="99982"/>
            </a:xfrm>
            <a:custGeom>
              <a:avLst/>
              <a:gdLst/>
              <a:ahLst/>
              <a:cxnLst/>
              <a:rect l="l" t="t" r="r" b="b"/>
              <a:pathLst>
                <a:path w="11435" h="2940" extrusionOk="0">
                  <a:moveTo>
                    <a:pt x="35" y="0"/>
                  </a:moveTo>
                  <a:cubicBezTo>
                    <a:pt x="1" y="34"/>
                    <a:pt x="1" y="34"/>
                    <a:pt x="35" y="77"/>
                  </a:cubicBezTo>
                  <a:cubicBezTo>
                    <a:pt x="3433" y="2022"/>
                    <a:pt x="7400" y="2940"/>
                    <a:pt x="11325" y="2795"/>
                  </a:cubicBezTo>
                  <a:cubicBezTo>
                    <a:pt x="11359" y="2795"/>
                    <a:pt x="11359" y="2761"/>
                    <a:pt x="11401" y="2761"/>
                  </a:cubicBezTo>
                  <a:cubicBezTo>
                    <a:pt x="11435" y="2693"/>
                    <a:pt x="11435" y="2625"/>
                    <a:pt x="11325" y="2583"/>
                  </a:cubicBezTo>
                  <a:cubicBezTo>
                    <a:pt x="7468" y="2302"/>
                    <a:pt x="3543" y="1988"/>
                    <a:pt x="6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0" name="Google Shape;550;p32"/>
            <p:cNvSpPr/>
            <p:nvPr/>
          </p:nvSpPr>
          <p:spPr>
            <a:xfrm>
              <a:off x="2834077" y="1002165"/>
              <a:ext cx="51725" cy="399554"/>
            </a:xfrm>
            <a:custGeom>
              <a:avLst/>
              <a:gdLst/>
              <a:ahLst/>
              <a:cxnLst/>
              <a:rect l="l" t="t" r="r" b="b"/>
              <a:pathLst>
                <a:path w="1521" h="11749" extrusionOk="0">
                  <a:moveTo>
                    <a:pt x="1342" y="68"/>
                  </a:moveTo>
                  <a:cubicBezTo>
                    <a:pt x="1308" y="68"/>
                    <a:pt x="1308" y="68"/>
                    <a:pt x="1308" y="102"/>
                  </a:cubicBezTo>
                  <a:cubicBezTo>
                    <a:pt x="34" y="3755"/>
                    <a:pt x="0" y="7960"/>
                    <a:pt x="952" y="11715"/>
                  </a:cubicBezTo>
                  <a:cubicBezTo>
                    <a:pt x="952" y="11749"/>
                    <a:pt x="994" y="11749"/>
                    <a:pt x="994" y="11715"/>
                  </a:cubicBezTo>
                  <a:cubicBezTo>
                    <a:pt x="994" y="11715"/>
                    <a:pt x="1028" y="11715"/>
                    <a:pt x="994" y="11715"/>
                  </a:cubicBezTo>
                  <a:cubicBezTo>
                    <a:pt x="280" y="7790"/>
                    <a:pt x="527" y="4002"/>
                    <a:pt x="1487" y="145"/>
                  </a:cubicBezTo>
                  <a:cubicBezTo>
                    <a:pt x="1521" y="34"/>
                    <a:pt x="1376" y="1"/>
                    <a:pt x="1342" y="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1" name="Google Shape;551;p32"/>
            <p:cNvSpPr/>
            <p:nvPr/>
          </p:nvSpPr>
          <p:spPr>
            <a:xfrm>
              <a:off x="2400719" y="764997"/>
              <a:ext cx="43394" cy="48257"/>
            </a:xfrm>
            <a:custGeom>
              <a:avLst/>
              <a:gdLst/>
              <a:ahLst/>
              <a:cxnLst/>
              <a:rect l="l" t="t" r="r" b="b"/>
              <a:pathLst>
                <a:path w="1276" h="1419" extrusionOk="0">
                  <a:moveTo>
                    <a:pt x="179" y="357"/>
                  </a:moveTo>
                  <a:cubicBezTo>
                    <a:pt x="69" y="493"/>
                    <a:pt x="1" y="671"/>
                    <a:pt x="69" y="918"/>
                  </a:cubicBezTo>
                  <a:cubicBezTo>
                    <a:pt x="247" y="1419"/>
                    <a:pt x="850" y="1342"/>
                    <a:pt x="1097" y="1062"/>
                  </a:cubicBezTo>
                  <a:cubicBezTo>
                    <a:pt x="1207" y="918"/>
                    <a:pt x="1275" y="748"/>
                    <a:pt x="1207" y="493"/>
                  </a:cubicBezTo>
                  <a:cubicBezTo>
                    <a:pt x="1029" y="0"/>
                    <a:pt x="426" y="68"/>
                    <a:pt x="179" y="35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2" name="Google Shape;552;p32"/>
            <p:cNvSpPr/>
            <p:nvPr/>
          </p:nvSpPr>
          <p:spPr>
            <a:xfrm>
              <a:off x="2345253" y="636142"/>
              <a:ext cx="753742" cy="849949"/>
            </a:xfrm>
            <a:custGeom>
              <a:avLst/>
              <a:gdLst/>
              <a:ahLst/>
              <a:cxnLst/>
              <a:rect l="l" t="t" r="r" b="b"/>
              <a:pathLst>
                <a:path w="22164" h="24993" extrusionOk="0">
                  <a:moveTo>
                    <a:pt x="4885" y="1139"/>
                  </a:moveTo>
                  <a:cubicBezTo>
                    <a:pt x="4707" y="1351"/>
                    <a:pt x="4707" y="1733"/>
                    <a:pt x="4851" y="2303"/>
                  </a:cubicBezTo>
                  <a:cubicBezTo>
                    <a:pt x="5981" y="6125"/>
                    <a:pt x="13627" y="7119"/>
                    <a:pt x="13627" y="7119"/>
                  </a:cubicBezTo>
                  <a:cubicBezTo>
                    <a:pt x="13627" y="7119"/>
                    <a:pt x="2481" y="8529"/>
                    <a:pt x="426" y="10976"/>
                  </a:cubicBezTo>
                  <a:cubicBezTo>
                    <a:pt x="111" y="11333"/>
                    <a:pt x="1" y="11757"/>
                    <a:pt x="179" y="12182"/>
                  </a:cubicBezTo>
                  <a:cubicBezTo>
                    <a:pt x="1521" y="15325"/>
                    <a:pt x="14162" y="9345"/>
                    <a:pt x="14162" y="9345"/>
                  </a:cubicBezTo>
                  <a:cubicBezTo>
                    <a:pt x="12709" y="10373"/>
                    <a:pt x="9345" y="13490"/>
                    <a:pt x="6873" y="16387"/>
                  </a:cubicBezTo>
                  <a:cubicBezTo>
                    <a:pt x="4461" y="19258"/>
                    <a:pt x="2940" y="21909"/>
                    <a:pt x="4885" y="22300"/>
                  </a:cubicBezTo>
                  <a:cubicBezTo>
                    <a:pt x="6516" y="22588"/>
                    <a:pt x="8606" y="20779"/>
                    <a:pt x="10517" y="18553"/>
                  </a:cubicBezTo>
                  <a:cubicBezTo>
                    <a:pt x="13346" y="15189"/>
                    <a:pt x="15793" y="10831"/>
                    <a:pt x="15793" y="10831"/>
                  </a:cubicBezTo>
                  <a:lnTo>
                    <a:pt x="15793" y="10831"/>
                  </a:lnTo>
                  <a:cubicBezTo>
                    <a:pt x="14340" y="19437"/>
                    <a:pt x="19148" y="24992"/>
                    <a:pt x="20711" y="23395"/>
                  </a:cubicBezTo>
                  <a:cubicBezTo>
                    <a:pt x="20711" y="23361"/>
                    <a:pt x="20745" y="23361"/>
                    <a:pt x="20745" y="23327"/>
                  </a:cubicBezTo>
                  <a:cubicBezTo>
                    <a:pt x="22164" y="21662"/>
                    <a:pt x="19148" y="16498"/>
                    <a:pt x="18231" y="12004"/>
                  </a:cubicBezTo>
                  <a:cubicBezTo>
                    <a:pt x="17279" y="7434"/>
                    <a:pt x="19259" y="4282"/>
                    <a:pt x="19259" y="4282"/>
                  </a:cubicBezTo>
                  <a:cubicBezTo>
                    <a:pt x="19259" y="4282"/>
                    <a:pt x="17203" y="5208"/>
                    <a:pt x="13703" y="4358"/>
                  </a:cubicBezTo>
                  <a:cubicBezTo>
                    <a:pt x="11469" y="3789"/>
                    <a:pt x="5879" y="1"/>
                    <a:pt x="4885" y="1139"/>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53" name="Google Shape;553;p32"/>
            <p:cNvSpPr/>
            <p:nvPr/>
          </p:nvSpPr>
          <p:spPr>
            <a:xfrm>
              <a:off x="2412860" y="1009375"/>
              <a:ext cx="30097" cy="32409"/>
            </a:xfrm>
            <a:custGeom>
              <a:avLst/>
              <a:gdLst/>
              <a:ahLst/>
              <a:cxnLst/>
              <a:rect l="l" t="t" r="r" b="b"/>
              <a:pathLst>
                <a:path w="885" h="953" extrusionOk="0">
                  <a:moveTo>
                    <a:pt x="136" y="247"/>
                  </a:moveTo>
                  <a:cubicBezTo>
                    <a:pt x="35" y="358"/>
                    <a:pt x="1" y="460"/>
                    <a:pt x="69" y="638"/>
                  </a:cubicBezTo>
                  <a:cubicBezTo>
                    <a:pt x="170" y="952"/>
                    <a:pt x="595" y="952"/>
                    <a:pt x="774" y="740"/>
                  </a:cubicBezTo>
                  <a:cubicBezTo>
                    <a:pt x="850" y="638"/>
                    <a:pt x="884" y="494"/>
                    <a:pt x="850" y="358"/>
                  </a:cubicBezTo>
                  <a:cubicBezTo>
                    <a:pt x="706" y="1"/>
                    <a:pt x="315" y="35"/>
                    <a:pt x="136" y="24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4" name="Google Shape;554;p32"/>
            <p:cNvSpPr/>
            <p:nvPr/>
          </p:nvSpPr>
          <p:spPr>
            <a:xfrm>
              <a:off x="2965210" y="1334384"/>
              <a:ext cx="30097" cy="32375"/>
            </a:xfrm>
            <a:custGeom>
              <a:avLst/>
              <a:gdLst/>
              <a:ahLst/>
              <a:cxnLst/>
              <a:rect l="l" t="t" r="r" b="b"/>
              <a:pathLst>
                <a:path w="885" h="952" extrusionOk="0">
                  <a:moveTo>
                    <a:pt x="111" y="247"/>
                  </a:moveTo>
                  <a:cubicBezTo>
                    <a:pt x="35" y="357"/>
                    <a:pt x="1" y="459"/>
                    <a:pt x="35" y="638"/>
                  </a:cubicBezTo>
                  <a:cubicBezTo>
                    <a:pt x="179" y="952"/>
                    <a:pt x="570" y="952"/>
                    <a:pt x="782" y="740"/>
                  </a:cubicBezTo>
                  <a:cubicBezTo>
                    <a:pt x="850" y="638"/>
                    <a:pt x="884" y="493"/>
                    <a:pt x="816" y="357"/>
                  </a:cubicBezTo>
                  <a:cubicBezTo>
                    <a:pt x="706" y="1"/>
                    <a:pt x="281" y="35"/>
                    <a:pt x="111" y="24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5" name="Google Shape;555;p32"/>
            <p:cNvSpPr/>
            <p:nvPr/>
          </p:nvSpPr>
          <p:spPr>
            <a:xfrm>
              <a:off x="2766742" y="1048959"/>
              <a:ext cx="30097" cy="32681"/>
            </a:xfrm>
            <a:custGeom>
              <a:avLst/>
              <a:gdLst/>
              <a:ahLst/>
              <a:cxnLst/>
              <a:rect l="l" t="t" r="r" b="b"/>
              <a:pathLst>
                <a:path w="885" h="961" extrusionOk="0">
                  <a:moveTo>
                    <a:pt x="103" y="256"/>
                  </a:moveTo>
                  <a:cubicBezTo>
                    <a:pt x="35" y="357"/>
                    <a:pt x="1" y="502"/>
                    <a:pt x="35" y="638"/>
                  </a:cubicBezTo>
                  <a:cubicBezTo>
                    <a:pt x="171" y="961"/>
                    <a:pt x="561" y="961"/>
                    <a:pt x="740" y="748"/>
                  </a:cubicBezTo>
                  <a:cubicBezTo>
                    <a:pt x="850" y="638"/>
                    <a:pt x="884" y="502"/>
                    <a:pt x="808" y="357"/>
                  </a:cubicBezTo>
                  <a:cubicBezTo>
                    <a:pt x="672" y="1"/>
                    <a:pt x="281" y="43"/>
                    <a:pt x="103" y="25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6" name="Google Shape;556;p32"/>
            <p:cNvSpPr/>
            <p:nvPr/>
          </p:nvSpPr>
          <p:spPr>
            <a:xfrm>
              <a:off x="2468054" y="1007062"/>
              <a:ext cx="19384" cy="21731"/>
            </a:xfrm>
            <a:custGeom>
              <a:avLst/>
              <a:gdLst/>
              <a:ahLst/>
              <a:cxnLst/>
              <a:rect l="l" t="t" r="r" b="b"/>
              <a:pathLst>
                <a:path w="570" h="639" extrusionOk="0">
                  <a:moveTo>
                    <a:pt x="77" y="137"/>
                  </a:moveTo>
                  <a:cubicBezTo>
                    <a:pt x="34" y="213"/>
                    <a:pt x="0" y="315"/>
                    <a:pt x="34" y="383"/>
                  </a:cubicBezTo>
                  <a:cubicBezTo>
                    <a:pt x="111" y="638"/>
                    <a:pt x="391" y="596"/>
                    <a:pt x="501" y="460"/>
                  </a:cubicBezTo>
                  <a:cubicBezTo>
                    <a:pt x="535" y="426"/>
                    <a:pt x="569" y="315"/>
                    <a:pt x="535" y="213"/>
                  </a:cubicBezTo>
                  <a:cubicBezTo>
                    <a:pt x="459" y="1"/>
                    <a:pt x="178" y="35"/>
                    <a:pt x="77" y="13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7" name="Google Shape;557;p32"/>
            <p:cNvSpPr/>
            <p:nvPr/>
          </p:nvSpPr>
          <p:spPr>
            <a:xfrm>
              <a:off x="2989185" y="1267084"/>
              <a:ext cx="19384" cy="21697"/>
            </a:xfrm>
            <a:custGeom>
              <a:avLst/>
              <a:gdLst/>
              <a:ahLst/>
              <a:cxnLst/>
              <a:rect l="l" t="t" r="r" b="b"/>
              <a:pathLst>
                <a:path w="570" h="638" extrusionOk="0">
                  <a:moveTo>
                    <a:pt x="77" y="170"/>
                  </a:moveTo>
                  <a:cubicBezTo>
                    <a:pt x="1" y="213"/>
                    <a:pt x="1" y="315"/>
                    <a:pt x="43" y="425"/>
                  </a:cubicBezTo>
                  <a:cubicBezTo>
                    <a:pt x="111" y="637"/>
                    <a:pt x="358" y="595"/>
                    <a:pt x="502" y="459"/>
                  </a:cubicBezTo>
                  <a:cubicBezTo>
                    <a:pt x="536" y="425"/>
                    <a:pt x="570" y="315"/>
                    <a:pt x="536" y="213"/>
                  </a:cubicBezTo>
                  <a:cubicBezTo>
                    <a:pt x="468" y="0"/>
                    <a:pt x="179" y="34"/>
                    <a:pt x="77" y="17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8" name="Google Shape;558;p32"/>
            <p:cNvSpPr/>
            <p:nvPr/>
          </p:nvSpPr>
          <p:spPr>
            <a:xfrm>
              <a:off x="2666794" y="754284"/>
              <a:ext cx="19112" cy="20268"/>
            </a:xfrm>
            <a:custGeom>
              <a:avLst/>
              <a:gdLst/>
              <a:ahLst/>
              <a:cxnLst/>
              <a:rect l="l" t="t" r="r" b="b"/>
              <a:pathLst>
                <a:path w="562" h="596" extrusionOk="0">
                  <a:moveTo>
                    <a:pt x="69" y="137"/>
                  </a:moveTo>
                  <a:cubicBezTo>
                    <a:pt x="35" y="213"/>
                    <a:pt x="1" y="281"/>
                    <a:pt x="35" y="383"/>
                  </a:cubicBezTo>
                  <a:cubicBezTo>
                    <a:pt x="102" y="596"/>
                    <a:pt x="391" y="596"/>
                    <a:pt x="493" y="460"/>
                  </a:cubicBezTo>
                  <a:cubicBezTo>
                    <a:pt x="561" y="383"/>
                    <a:pt x="561" y="315"/>
                    <a:pt x="527" y="213"/>
                  </a:cubicBezTo>
                  <a:cubicBezTo>
                    <a:pt x="459" y="1"/>
                    <a:pt x="213" y="1"/>
                    <a:pt x="69" y="13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59" name="Google Shape;559;p32"/>
            <p:cNvSpPr/>
            <p:nvPr/>
          </p:nvSpPr>
          <p:spPr>
            <a:xfrm>
              <a:off x="2441766" y="980502"/>
              <a:ext cx="11869" cy="14487"/>
            </a:xfrm>
            <a:custGeom>
              <a:avLst/>
              <a:gdLst/>
              <a:ahLst/>
              <a:cxnLst/>
              <a:rect l="l" t="t" r="r" b="b"/>
              <a:pathLst>
                <a:path w="349" h="426" extrusionOk="0">
                  <a:moveTo>
                    <a:pt x="34" y="102"/>
                  </a:moveTo>
                  <a:cubicBezTo>
                    <a:pt x="0" y="145"/>
                    <a:pt x="0" y="213"/>
                    <a:pt x="34" y="281"/>
                  </a:cubicBezTo>
                  <a:cubicBezTo>
                    <a:pt x="68" y="425"/>
                    <a:pt x="246" y="391"/>
                    <a:pt x="314" y="315"/>
                  </a:cubicBezTo>
                  <a:cubicBezTo>
                    <a:pt x="348" y="281"/>
                    <a:pt x="348" y="213"/>
                    <a:pt x="348" y="145"/>
                  </a:cubicBezTo>
                  <a:cubicBezTo>
                    <a:pt x="280" y="0"/>
                    <a:pt x="102" y="34"/>
                    <a:pt x="34" y="10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60" name="Google Shape;560;p32"/>
            <p:cNvSpPr/>
            <p:nvPr/>
          </p:nvSpPr>
          <p:spPr>
            <a:xfrm>
              <a:off x="2777454" y="808322"/>
              <a:ext cx="12141" cy="13331"/>
            </a:xfrm>
            <a:custGeom>
              <a:avLst/>
              <a:gdLst/>
              <a:ahLst/>
              <a:cxnLst/>
              <a:rect l="l" t="t" r="r" b="b"/>
              <a:pathLst>
                <a:path w="357" h="392" extrusionOk="0">
                  <a:moveTo>
                    <a:pt x="34" y="111"/>
                  </a:moveTo>
                  <a:cubicBezTo>
                    <a:pt x="0" y="145"/>
                    <a:pt x="0" y="179"/>
                    <a:pt x="34" y="247"/>
                  </a:cubicBezTo>
                  <a:cubicBezTo>
                    <a:pt x="68" y="391"/>
                    <a:pt x="246" y="391"/>
                    <a:pt x="323" y="281"/>
                  </a:cubicBezTo>
                  <a:cubicBezTo>
                    <a:pt x="357" y="247"/>
                    <a:pt x="357" y="213"/>
                    <a:pt x="357" y="145"/>
                  </a:cubicBezTo>
                  <a:cubicBezTo>
                    <a:pt x="280" y="0"/>
                    <a:pt x="111" y="0"/>
                    <a:pt x="34" y="11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61" name="Google Shape;561;p32"/>
            <p:cNvSpPr/>
            <p:nvPr/>
          </p:nvSpPr>
          <p:spPr>
            <a:xfrm>
              <a:off x="2687300" y="1129863"/>
              <a:ext cx="13025" cy="14453"/>
            </a:xfrm>
            <a:custGeom>
              <a:avLst/>
              <a:gdLst/>
              <a:ahLst/>
              <a:cxnLst/>
              <a:rect l="l" t="t" r="r" b="b"/>
              <a:pathLst>
                <a:path w="383" h="425" extrusionOk="0">
                  <a:moveTo>
                    <a:pt x="69" y="102"/>
                  </a:moveTo>
                  <a:cubicBezTo>
                    <a:pt x="35" y="170"/>
                    <a:pt x="1" y="213"/>
                    <a:pt x="35" y="281"/>
                  </a:cubicBezTo>
                  <a:cubicBezTo>
                    <a:pt x="103" y="425"/>
                    <a:pt x="247" y="425"/>
                    <a:pt x="349" y="315"/>
                  </a:cubicBezTo>
                  <a:cubicBezTo>
                    <a:pt x="383" y="281"/>
                    <a:pt x="383" y="213"/>
                    <a:pt x="349" y="136"/>
                  </a:cubicBezTo>
                  <a:cubicBezTo>
                    <a:pt x="315" y="0"/>
                    <a:pt x="137" y="34"/>
                    <a:pt x="69" y="10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62" name="Google Shape;562;p32"/>
            <p:cNvSpPr/>
            <p:nvPr/>
          </p:nvSpPr>
          <p:spPr>
            <a:xfrm>
              <a:off x="4115853" y="35536"/>
              <a:ext cx="209486" cy="266109"/>
            </a:xfrm>
            <a:custGeom>
              <a:avLst/>
              <a:gdLst/>
              <a:ahLst/>
              <a:cxnLst/>
              <a:rect l="l" t="t" r="r" b="b"/>
              <a:pathLst>
                <a:path w="6160" h="7825" extrusionOk="0">
                  <a:moveTo>
                    <a:pt x="256" y="1"/>
                  </a:moveTo>
                  <a:lnTo>
                    <a:pt x="256" y="1"/>
                  </a:lnTo>
                  <a:cubicBezTo>
                    <a:pt x="256" y="1"/>
                    <a:pt x="1" y="2762"/>
                    <a:pt x="1139" y="4707"/>
                  </a:cubicBezTo>
                  <a:cubicBezTo>
                    <a:pt x="2235" y="6618"/>
                    <a:pt x="6160" y="7825"/>
                    <a:pt x="6160" y="7825"/>
                  </a:cubicBezTo>
                  <a:cubicBezTo>
                    <a:pt x="6160" y="7825"/>
                    <a:pt x="5735" y="4817"/>
                    <a:pt x="3509" y="2617"/>
                  </a:cubicBezTo>
                  <a:cubicBezTo>
                    <a:pt x="1241" y="459"/>
                    <a:pt x="256" y="1"/>
                    <a:pt x="25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63" name="Google Shape;563;p32"/>
            <p:cNvSpPr/>
            <p:nvPr/>
          </p:nvSpPr>
          <p:spPr>
            <a:xfrm>
              <a:off x="4091878" y="300454"/>
              <a:ext cx="198808" cy="260021"/>
            </a:xfrm>
            <a:custGeom>
              <a:avLst/>
              <a:gdLst/>
              <a:ahLst/>
              <a:cxnLst/>
              <a:rect l="l" t="t" r="r" b="b"/>
              <a:pathLst>
                <a:path w="5846" h="7646" extrusionOk="0">
                  <a:moveTo>
                    <a:pt x="5845" y="1"/>
                  </a:moveTo>
                  <a:lnTo>
                    <a:pt x="5845" y="1"/>
                  </a:lnTo>
                  <a:cubicBezTo>
                    <a:pt x="5845" y="1"/>
                    <a:pt x="2660" y="1164"/>
                    <a:pt x="1343" y="3823"/>
                  </a:cubicBezTo>
                  <a:cubicBezTo>
                    <a:pt x="1" y="6474"/>
                    <a:pt x="179" y="7646"/>
                    <a:pt x="179" y="7646"/>
                  </a:cubicBezTo>
                  <a:cubicBezTo>
                    <a:pt x="179" y="7646"/>
                    <a:pt x="2158" y="6550"/>
                    <a:pt x="3543" y="4775"/>
                  </a:cubicBezTo>
                  <a:cubicBezTo>
                    <a:pt x="4919" y="3008"/>
                    <a:pt x="5845" y="1"/>
                    <a:pt x="5845"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64" name="Google Shape;564;p32"/>
            <p:cNvSpPr/>
            <p:nvPr/>
          </p:nvSpPr>
          <p:spPr>
            <a:xfrm>
              <a:off x="3727318" y="47677"/>
              <a:ext cx="322425" cy="264646"/>
            </a:xfrm>
            <a:custGeom>
              <a:avLst/>
              <a:gdLst/>
              <a:ahLst/>
              <a:cxnLst/>
              <a:rect l="l" t="t" r="r" b="b"/>
              <a:pathLst>
                <a:path w="9481" h="7782" extrusionOk="0">
                  <a:moveTo>
                    <a:pt x="382" y="1"/>
                  </a:moveTo>
                  <a:lnTo>
                    <a:pt x="382" y="1"/>
                  </a:lnTo>
                  <a:cubicBezTo>
                    <a:pt x="382" y="1"/>
                    <a:pt x="0" y="2439"/>
                    <a:pt x="2226" y="4885"/>
                  </a:cubicBezTo>
                  <a:cubicBezTo>
                    <a:pt x="4494" y="7357"/>
                    <a:pt x="9480" y="7782"/>
                    <a:pt x="9480" y="7782"/>
                  </a:cubicBezTo>
                  <a:cubicBezTo>
                    <a:pt x="9480" y="7782"/>
                    <a:pt x="7144" y="4036"/>
                    <a:pt x="4350" y="2192"/>
                  </a:cubicBezTo>
                  <a:cubicBezTo>
                    <a:pt x="1555" y="315"/>
                    <a:pt x="382" y="1"/>
                    <a:pt x="38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65" name="Google Shape;565;p32"/>
            <p:cNvSpPr/>
            <p:nvPr/>
          </p:nvSpPr>
          <p:spPr>
            <a:xfrm>
              <a:off x="3771799" y="89846"/>
              <a:ext cx="281684" cy="227408"/>
            </a:xfrm>
            <a:custGeom>
              <a:avLst/>
              <a:gdLst/>
              <a:ahLst/>
              <a:cxnLst/>
              <a:rect l="l" t="t" r="r" b="b"/>
              <a:pathLst>
                <a:path w="8283" h="6687" extrusionOk="0">
                  <a:moveTo>
                    <a:pt x="102" y="1"/>
                  </a:moveTo>
                  <a:cubicBezTo>
                    <a:pt x="102" y="1"/>
                    <a:pt x="34" y="1"/>
                    <a:pt x="34" y="35"/>
                  </a:cubicBezTo>
                  <a:lnTo>
                    <a:pt x="0" y="69"/>
                  </a:lnTo>
                  <a:cubicBezTo>
                    <a:pt x="0" y="137"/>
                    <a:pt x="0" y="171"/>
                    <a:pt x="34" y="213"/>
                  </a:cubicBezTo>
                  <a:cubicBezTo>
                    <a:pt x="102" y="281"/>
                    <a:pt x="5488" y="4987"/>
                    <a:pt x="8104" y="6652"/>
                  </a:cubicBezTo>
                  <a:cubicBezTo>
                    <a:pt x="8104" y="6686"/>
                    <a:pt x="8138" y="6686"/>
                    <a:pt x="8172" y="6686"/>
                  </a:cubicBezTo>
                  <a:cubicBezTo>
                    <a:pt x="8206" y="6686"/>
                    <a:pt x="8249" y="6652"/>
                    <a:pt x="8283" y="6618"/>
                  </a:cubicBezTo>
                  <a:cubicBezTo>
                    <a:pt x="8283" y="6584"/>
                    <a:pt x="8283" y="6508"/>
                    <a:pt x="8206" y="6474"/>
                  </a:cubicBezTo>
                  <a:cubicBezTo>
                    <a:pt x="5624" y="4775"/>
                    <a:pt x="247" y="69"/>
                    <a:pt x="213" y="35"/>
                  </a:cubicBezTo>
                  <a:cubicBezTo>
                    <a:pt x="179" y="1"/>
                    <a:pt x="136" y="1"/>
                    <a:pt x="102"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66" name="Google Shape;566;p32"/>
            <p:cNvSpPr/>
            <p:nvPr/>
          </p:nvSpPr>
          <p:spPr>
            <a:xfrm>
              <a:off x="3821212" y="316064"/>
              <a:ext cx="202243" cy="296137"/>
            </a:xfrm>
            <a:custGeom>
              <a:avLst/>
              <a:gdLst/>
              <a:ahLst/>
              <a:cxnLst/>
              <a:rect l="l" t="t" r="r" b="b"/>
              <a:pathLst>
                <a:path w="5947" h="8708" extrusionOk="0">
                  <a:moveTo>
                    <a:pt x="5946" y="0"/>
                  </a:moveTo>
                  <a:lnTo>
                    <a:pt x="5946" y="0"/>
                  </a:lnTo>
                  <a:cubicBezTo>
                    <a:pt x="5946" y="0"/>
                    <a:pt x="2650" y="1096"/>
                    <a:pt x="1342" y="3500"/>
                  </a:cubicBezTo>
                  <a:cubicBezTo>
                    <a:pt x="0" y="5947"/>
                    <a:pt x="917" y="8707"/>
                    <a:pt x="917" y="8707"/>
                  </a:cubicBezTo>
                  <a:cubicBezTo>
                    <a:pt x="917" y="8707"/>
                    <a:pt x="1521" y="8283"/>
                    <a:pt x="3186" y="5981"/>
                  </a:cubicBezTo>
                  <a:cubicBezTo>
                    <a:pt x="4885" y="3645"/>
                    <a:pt x="5946" y="0"/>
                    <a:pt x="594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67" name="Google Shape;567;p32"/>
            <p:cNvSpPr/>
            <p:nvPr/>
          </p:nvSpPr>
          <p:spPr>
            <a:xfrm>
              <a:off x="3869163" y="311133"/>
              <a:ext cx="158917" cy="248187"/>
            </a:xfrm>
            <a:custGeom>
              <a:avLst/>
              <a:gdLst/>
              <a:ahLst/>
              <a:cxnLst/>
              <a:rect l="l" t="t" r="r" b="b"/>
              <a:pathLst>
                <a:path w="4673" h="7298" extrusionOk="0">
                  <a:moveTo>
                    <a:pt x="4536" y="1"/>
                  </a:moveTo>
                  <a:cubicBezTo>
                    <a:pt x="4494" y="1"/>
                    <a:pt x="4494" y="35"/>
                    <a:pt x="4460" y="35"/>
                  </a:cubicBezTo>
                  <a:cubicBezTo>
                    <a:pt x="2124" y="2337"/>
                    <a:pt x="816" y="5098"/>
                    <a:pt x="289" y="6372"/>
                  </a:cubicBezTo>
                  <a:cubicBezTo>
                    <a:pt x="111" y="6831"/>
                    <a:pt x="34" y="7120"/>
                    <a:pt x="34" y="7154"/>
                  </a:cubicBezTo>
                  <a:cubicBezTo>
                    <a:pt x="0" y="7187"/>
                    <a:pt x="34" y="7255"/>
                    <a:pt x="111" y="7298"/>
                  </a:cubicBezTo>
                  <a:lnTo>
                    <a:pt x="145" y="7298"/>
                  </a:lnTo>
                  <a:cubicBezTo>
                    <a:pt x="213" y="7298"/>
                    <a:pt x="247" y="7255"/>
                    <a:pt x="247" y="7221"/>
                  </a:cubicBezTo>
                  <a:cubicBezTo>
                    <a:pt x="289" y="7187"/>
                    <a:pt x="1487" y="3297"/>
                    <a:pt x="4638" y="213"/>
                  </a:cubicBezTo>
                  <a:cubicBezTo>
                    <a:pt x="4672" y="179"/>
                    <a:pt x="4672" y="111"/>
                    <a:pt x="4638" y="35"/>
                  </a:cubicBezTo>
                  <a:cubicBezTo>
                    <a:pt x="4604" y="35"/>
                    <a:pt x="4570" y="1"/>
                    <a:pt x="453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68" name="Google Shape;568;p32"/>
            <p:cNvSpPr/>
            <p:nvPr/>
          </p:nvSpPr>
          <p:spPr>
            <a:xfrm>
              <a:off x="4169007" y="104299"/>
              <a:ext cx="160073" cy="199658"/>
            </a:xfrm>
            <a:custGeom>
              <a:avLst/>
              <a:gdLst/>
              <a:ahLst/>
              <a:cxnLst/>
              <a:rect l="l" t="t" r="r" b="b"/>
              <a:pathLst>
                <a:path w="4707" h="5871" extrusionOk="0">
                  <a:moveTo>
                    <a:pt x="69" y="1"/>
                  </a:moveTo>
                  <a:lnTo>
                    <a:pt x="35" y="1"/>
                  </a:lnTo>
                  <a:cubicBezTo>
                    <a:pt x="35" y="35"/>
                    <a:pt x="1" y="35"/>
                    <a:pt x="1" y="35"/>
                  </a:cubicBezTo>
                  <a:cubicBezTo>
                    <a:pt x="1" y="68"/>
                    <a:pt x="1" y="102"/>
                    <a:pt x="35" y="136"/>
                  </a:cubicBezTo>
                  <a:cubicBezTo>
                    <a:pt x="35" y="170"/>
                    <a:pt x="2728" y="4036"/>
                    <a:pt x="4563" y="5836"/>
                  </a:cubicBezTo>
                  <a:cubicBezTo>
                    <a:pt x="4563" y="5870"/>
                    <a:pt x="4597" y="5870"/>
                    <a:pt x="4597" y="5870"/>
                  </a:cubicBezTo>
                  <a:cubicBezTo>
                    <a:pt x="4639" y="5870"/>
                    <a:pt x="4639" y="5870"/>
                    <a:pt x="4673" y="5836"/>
                  </a:cubicBezTo>
                  <a:cubicBezTo>
                    <a:pt x="4707" y="5803"/>
                    <a:pt x="4707" y="5769"/>
                    <a:pt x="4673" y="5735"/>
                  </a:cubicBezTo>
                  <a:cubicBezTo>
                    <a:pt x="2864" y="3925"/>
                    <a:pt x="179" y="68"/>
                    <a:pt x="137" y="35"/>
                  </a:cubicBezTo>
                  <a:cubicBezTo>
                    <a:pt x="137" y="1"/>
                    <a:pt x="103" y="1"/>
                    <a:pt x="69"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69" name="Google Shape;569;p32"/>
            <p:cNvSpPr/>
            <p:nvPr/>
          </p:nvSpPr>
          <p:spPr>
            <a:xfrm>
              <a:off x="4118472" y="297870"/>
              <a:ext cx="174526" cy="223905"/>
            </a:xfrm>
            <a:custGeom>
              <a:avLst/>
              <a:gdLst/>
              <a:ahLst/>
              <a:cxnLst/>
              <a:rect l="l" t="t" r="r" b="b"/>
              <a:pathLst>
                <a:path w="5132" h="6584" extrusionOk="0">
                  <a:moveTo>
                    <a:pt x="5063" y="0"/>
                  </a:moveTo>
                  <a:cubicBezTo>
                    <a:pt x="5021" y="0"/>
                    <a:pt x="5021" y="0"/>
                    <a:pt x="4987" y="43"/>
                  </a:cubicBezTo>
                  <a:cubicBezTo>
                    <a:pt x="4001" y="1172"/>
                    <a:pt x="68" y="6414"/>
                    <a:pt x="34" y="6448"/>
                  </a:cubicBezTo>
                  <a:lnTo>
                    <a:pt x="34" y="6482"/>
                  </a:lnTo>
                  <a:cubicBezTo>
                    <a:pt x="0" y="6516"/>
                    <a:pt x="34" y="6550"/>
                    <a:pt x="68" y="6550"/>
                  </a:cubicBezTo>
                  <a:cubicBezTo>
                    <a:pt x="68" y="6584"/>
                    <a:pt x="68" y="6584"/>
                    <a:pt x="102" y="6584"/>
                  </a:cubicBezTo>
                  <a:cubicBezTo>
                    <a:pt x="136" y="6584"/>
                    <a:pt x="136" y="6584"/>
                    <a:pt x="179" y="6550"/>
                  </a:cubicBezTo>
                  <a:cubicBezTo>
                    <a:pt x="213" y="6516"/>
                    <a:pt x="4137" y="1240"/>
                    <a:pt x="5131" y="144"/>
                  </a:cubicBezTo>
                  <a:lnTo>
                    <a:pt x="5131"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70" name="Google Shape;570;p32"/>
            <p:cNvSpPr/>
            <p:nvPr/>
          </p:nvSpPr>
          <p:spPr>
            <a:xfrm>
              <a:off x="4430185" y="22273"/>
              <a:ext cx="220165" cy="301034"/>
            </a:xfrm>
            <a:custGeom>
              <a:avLst/>
              <a:gdLst/>
              <a:ahLst/>
              <a:cxnLst/>
              <a:rect l="l" t="t" r="r" b="b"/>
              <a:pathLst>
                <a:path w="6474" h="8852" extrusionOk="0">
                  <a:moveTo>
                    <a:pt x="459" y="0"/>
                  </a:moveTo>
                  <a:cubicBezTo>
                    <a:pt x="391" y="0"/>
                    <a:pt x="357" y="34"/>
                    <a:pt x="357" y="34"/>
                  </a:cubicBezTo>
                  <a:cubicBezTo>
                    <a:pt x="357" y="34"/>
                    <a:pt x="0" y="6159"/>
                    <a:pt x="5097" y="8852"/>
                  </a:cubicBezTo>
                  <a:cubicBezTo>
                    <a:pt x="5097" y="8852"/>
                    <a:pt x="6473" y="4247"/>
                    <a:pt x="3543" y="1911"/>
                  </a:cubicBezTo>
                  <a:cubicBezTo>
                    <a:pt x="1419" y="246"/>
                    <a:pt x="705" y="0"/>
                    <a:pt x="459"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71" name="Google Shape;571;p32"/>
            <p:cNvSpPr/>
            <p:nvPr/>
          </p:nvSpPr>
          <p:spPr>
            <a:xfrm>
              <a:off x="4498642" y="104299"/>
              <a:ext cx="107226" cy="221321"/>
            </a:xfrm>
            <a:custGeom>
              <a:avLst/>
              <a:gdLst/>
              <a:ahLst/>
              <a:cxnLst/>
              <a:rect l="l" t="t" r="r" b="b"/>
              <a:pathLst>
                <a:path w="3153" h="6508" extrusionOk="0">
                  <a:moveTo>
                    <a:pt x="111" y="1"/>
                  </a:moveTo>
                  <a:lnTo>
                    <a:pt x="43" y="1"/>
                  </a:lnTo>
                  <a:lnTo>
                    <a:pt x="43" y="35"/>
                  </a:lnTo>
                  <a:cubicBezTo>
                    <a:pt x="0" y="68"/>
                    <a:pt x="0" y="102"/>
                    <a:pt x="43" y="136"/>
                  </a:cubicBezTo>
                  <a:cubicBezTo>
                    <a:pt x="77" y="170"/>
                    <a:pt x="2481" y="3713"/>
                    <a:pt x="3016" y="6440"/>
                  </a:cubicBezTo>
                  <a:cubicBezTo>
                    <a:pt x="3016" y="6474"/>
                    <a:pt x="3050" y="6508"/>
                    <a:pt x="3084" y="6508"/>
                  </a:cubicBezTo>
                  <a:lnTo>
                    <a:pt x="3084" y="6508"/>
                  </a:lnTo>
                  <a:cubicBezTo>
                    <a:pt x="3152" y="6508"/>
                    <a:pt x="3152" y="6440"/>
                    <a:pt x="3152" y="6406"/>
                  </a:cubicBezTo>
                  <a:cubicBezTo>
                    <a:pt x="2625" y="3645"/>
                    <a:pt x="179" y="68"/>
                    <a:pt x="179" y="35"/>
                  </a:cubicBezTo>
                  <a:cubicBezTo>
                    <a:pt x="145" y="1"/>
                    <a:pt x="111" y="1"/>
                    <a:pt x="111"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72" name="Google Shape;572;p32"/>
            <p:cNvSpPr/>
            <p:nvPr/>
          </p:nvSpPr>
          <p:spPr>
            <a:xfrm>
              <a:off x="4395225" y="320961"/>
              <a:ext cx="225062" cy="269577"/>
            </a:xfrm>
            <a:custGeom>
              <a:avLst/>
              <a:gdLst/>
              <a:ahLst/>
              <a:cxnLst/>
              <a:rect l="l" t="t" r="r" b="b"/>
              <a:pathLst>
                <a:path w="6618" h="7927" extrusionOk="0">
                  <a:moveTo>
                    <a:pt x="5632" y="1"/>
                  </a:moveTo>
                  <a:cubicBezTo>
                    <a:pt x="5632" y="1"/>
                    <a:pt x="3543" y="103"/>
                    <a:pt x="2336" y="2158"/>
                  </a:cubicBezTo>
                  <a:cubicBezTo>
                    <a:pt x="1096" y="4206"/>
                    <a:pt x="0" y="7926"/>
                    <a:pt x="0" y="7926"/>
                  </a:cubicBezTo>
                  <a:cubicBezTo>
                    <a:pt x="0" y="7926"/>
                    <a:pt x="1385" y="7892"/>
                    <a:pt x="4001" y="5310"/>
                  </a:cubicBezTo>
                  <a:cubicBezTo>
                    <a:pt x="6618" y="2719"/>
                    <a:pt x="5632" y="1"/>
                    <a:pt x="563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73" name="Google Shape;573;p32"/>
            <p:cNvSpPr/>
            <p:nvPr/>
          </p:nvSpPr>
          <p:spPr>
            <a:xfrm>
              <a:off x="4446916" y="318376"/>
              <a:ext cx="143342" cy="217852"/>
            </a:xfrm>
            <a:custGeom>
              <a:avLst/>
              <a:gdLst/>
              <a:ahLst/>
              <a:cxnLst/>
              <a:rect l="l" t="t" r="r" b="b"/>
              <a:pathLst>
                <a:path w="4215" h="6406" extrusionOk="0">
                  <a:moveTo>
                    <a:pt x="4112" y="0"/>
                  </a:moveTo>
                  <a:cubicBezTo>
                    <a:pt x="4070" y="0"/>
                    <a:pt x="4036" y="0"/>
                    <a:pt x="4036" y="34"/>
                  </a:cubicBezTo>
                  <a:cubicBezTo>
                    <a:pt x="2303" y="3645"/>
                    <a:pt x="35" y="6235"/>
                    <a:pt x="1" y="6269"/>
                  </a:cubicBezTo>
                  <a:lnTo>
                    <a:pt x="1" y="6269"/>
                  </a:lnTo>
                  <a:cubicBezTo>
                    <a:pt x="1" y="6303"/>
                    <a:pt x="1" y="6337"/>
                    <a:pt x="35" y="6371"/>
                  </a:cubicBezTo>
                  <a:lnTo>
                    <a:pt x="77" y="6405"/>
                  </a:lnTo>
                  <a:cubicBezTo>
                    <a:pt x="111" y="6405"/>
                    <a:pt x="111" y="6371"/>
                    <a:pt x="145" y="6371"/>
                  </a:cubicBezTo>
                  <a:cubicBezTo>
                    <a:pt x="179" y="6337"/>
                    <a:pt x="2447" y="3721"/>
                    <a:pt x="4180" y="111"/>
                  </a:cubicBezTo>
                  <a:cubicBezTo>
                    <a:pt x="4214" y="77"/>
                    <a:pt x="4180" y="0"/>
                    <a:pt x="414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74" name="Google Shape;574;p32"/>
            <p:cNvSpPr/>
            <p:nvPr/>
          </p:nvSpPr>
          <p:spPr>
            <a:xfrm>
              <a:off x="6625743" y="4124462"/>
              <a:ext cx="253968" cy="301068"/>
            </a:xfrm>
            <a:custGeom>
              <a:avLst/>
              <a:gdLst/>
              <a:ahLst/>
              <a:cxnLst/>
              <a:rect l="l" t="t" r="r" b="b"/>
              <a:pathLst>
                <a:path w="7468" h="8853" extrusionOk="0">
                  <a:moveTo>
                    <a:pt x="68" y="1"/>
                  </a:moveTo>
                  <a:cubicBezTo>
                    <a:pt x="68" y="1"/>
                    <a:pt x="0" y="8852"/>
                    <a:pt x="3576" y="8215"/>
                  </a:cubicBezTo>
                  <a:cubicBezTo>
                    <a:pt x="3610" y="8215"/>
                    <a:pt x="3678" y="8215"/>
                    <a:pt x="3712" y="8181"/>
                  </a:cubicBezTo>
                  <a:cubicBezTo>
                    <a:pt x="7467" y="7221"/>
                    <a:pt x="68" y="1"/>
                    <a:pt x="6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75" name="Google Shape;575;p32"/>
            <p:cNvSpPr/>
            <p:nvPr/>
          </p:nvSpPr>
          <p:spPr>
            <a:xfrm>
              <a:off x="6624587" y="4120993"/>
              <a:ext cx="104607" cy="223939"/>
            </a:xfrm>
            <a:custGeom>
              <a:avLst/>
              <a:gdLst/>
              <a:ahLst/>
              <a:cxnLst/>
              <a:rect l="l" t="t" r="r" b="b"/>
              <a:pathLst>
                <a:path w="3076" h="6585" extrusionOk="0">
                  <a:moveTo>
                    <a:pt x="102" y="1"/>
                  </a:moveTo>
                  <a:cubicBezTo>
                    <a:pt x="68" y="1"/>
                    <a:pt x="68" y="1"/>
                    <a:pt x="68" y="35"/>
                  </a:cubicBezTo>
                  <a:cubicBezTo>
                    <a:pt x="34" y="35"/>
                    <a:pt x="0" y="103"/>
                    <a:pt x="34" y="137"/>
                  </a:cubicBezTo>
                  <a:lnTo>
                    <a:pt x="2863" y="6508"/>
                  </a:lnTo>
                  <a:cubicBezTo>
                    <a:pt x="2863" y="6550"/>
                    <a:pt x="2939" y="6584"/>
                    <a:pt x="2973" y="6584"/>
                  </a:cubicBezTo>
                  <a:cubicBezTo>
                    <a:pt x="2973" y="6584"/>
                    <a:pt x="2973" y="6550"/>
                    <a:pt x="3007" y="6550"/>
                  </a:cubicBezTo>
                  <a:cubicBezTo>
                    <a:pt x="3041" y="6550"/>
                    <a:pt x="3075" y="6474"/>
                    <a:pt x="3041" y="6440"/>
                  </a:cubicBezTo>
                  <a:lnTo>
                    <a:pt x="212" y="69"/>
                  </a:lnTo>
                  <a:cubicBezTo>
                    <a:pt x="178" y="35"/>
                    <a:pt x="136" y="1"/>
                    <a:pt x="102"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76" name="Google Shape;576;p32"/>
            <p:cNvSpPr/>
            <p:nvPr/>
          </p:nvSpPr>
          <p:spPr>
            <a:xfrm>
              <a:off x="6358512" y="3911575"/>
              <a:ext cx="202243" cy="249037"/>
            </a:xfrm>
            <a:custGeom>
              <a:avLst/>
              <a:gdLst/>
              <a:ahLst/>
              <a:cxnLst/>
              <a:rect l="l" t="t" r="r" b="b"/>
              <a:pathLst>
                <a:path w="5947" h="7323" extrusionOk="0">
                  <a:moveTo>
                    <a:pt x="3611" y="391"/>
                  </a:moveTo>
                  <a:cubicBezTo>
                    <a:pt x="3432" y="425"/>
                    <a:pt x="3220" y="527"/>
                    <a:pt x="2974" y="705"/>
                  </a:cubicBezTo>
                  <a:cubicBezTo>
                    <a:pt x="0" y="2727"/>
                    <a:pt x="5947" y="7323"/>
                    <a:pt x="5947" y="7323"/>
                  </a:cubicBezTo>
                  <a:cubicBezTo>
                    <a:pt x="5947" y="7323"/>
                    <a:pt x="5947" y="0"/>
                    <a:pt x="3611" y="39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77" name="Google Shape;577;p32"/>
            <p:cNvSpPr/>
            <p:nvPr/>
          </p:nvSpPr>
          <p:spPr>
            <a:xfrm>
              <a:off x="6472913" y="3969353"/>
              <a:ext cx="91310" cy="195033"/>
            </a:xfrm>
            <a:custGeom>
              <a:avLst/>
              <a:gdLst/>
              <a:ahLst/>
              <a:cxnLst/>
              <a:rect l="l" t="t" r="r" b="b"/>
              <a:pathLst>
                <a:path w="2685" h="5735" extrusionOk="0">
                  <a:moveTo>
                    <a:pt x="102" y="0"/>
                  </a:moveTo>
                  <a:cubicBezTo>
                    <a:pt x="68" y="0"/>
                    <a:pt x="68" y="0"/>
                    <a:pt x="68" y="34"/>
                  </a:cubicBezTo>
                  <a:cubicBezTo>
                    <a:pt x="0" y="34"/>
                    <a:pt x="0" y="102"/>
                    <a:pt x="34" y="136"/>
                  </a:cubicBezTo>
                  <a:cubicBezTo>
                    <a:pt x="34" y="178"/>
                    <a:pt x="1912" y="4069"/>
                    <a:pt x="2472" y="5658"/>
                  </a:cubicBezTo>
                  <a:cubicBezTo>
                    <a:pt x="2515" y="5734"/>
                    <a:pt x="2549" y="5734"/>
                    <a:pt x="2583" y="5734"/>
                  </a:cubicBezTo>
                  <a:lnTo>
                    <a:pt x="2617" y="5734"/>
                  </a:lnTo>
                  <a:lnTo>
                    <a:pt x="2617" y="5734"/>
                  </a:lnTo>
                  <a:cubicBezTo>
                    <a:pt x="2651" y="5700"/>
                    <a:pt x="2685" y="5658"/>
                    <a:pt x="2651" y="5590"/>
                  </a:cubicBezTo>
                  <a:cubicBezTo>
                    <a:pt x="2090" y="4001"/>
                    <a:pt x="213" y="102"/>
                    <a:pt x="179" y="68"/>
                  </a:cubicBezTo>
                  <a:cubicBezTo>
                    <a:pt x="179" y="34"/>
                    <a:pt x="136" y="0"/>
                    <a:pt x="10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78" name="Google Shape;578;p32"/>
            <p:cNvSpPr/>
            <p:nvPr/>
          </p:nvSpPr>
          <p:spPr>
            <a:xfrm>
              <a:off x="6670225" y="3699504"/>
              <a:ext cx="257709" cy="272162"/>
            </a:xfrm>
            <a:custGeom>
              <a:avLst/>
              <a:gdLst/>
              <a:ahLst/>
              <a:cxnLst/>
              <a:rect l="l" t="t" r="r" b="b"/>
              <a:pathLst>
                <a:path w="7578" h="8003" extrusionOk="0">
                  <a:moveTo>
                    <a:pt x="4817" y="502"/>
                  </a:moveTo>
                  <a:cubicBezTo>
                    <a:pt x="4494" y="536"/>
                    <a:pt x="4180" y="714"/>
                    <a:pt x="3789" y="995"/>
                  </a:cubicBezTo>
                  <a:cubicBezTo>
                    <a:pt x="0" y="3824"/>
                    <a:pt x="7578" y="8003"/>
                    <a:pt x="7578" y="8003"/>
                  </a:cubicBezTo>
                  <a:cubicBezTo>
                    <a:pt x="7578" y="8003"/>
                    <a:pt x="7578" y="1"/>
                    <a:pt x="4817" y="502"/>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79" name="Google Shape;579;p32"/>
            <p:cNvSpPr/>
            <p:nvPr/>
          </p:nvSpPr>
          <p:spPr>
            <a:xfrm>
              <a:off x="6823054" y="3773198"/>
              <a:ext cx="108348" cy="200780"/>
            </a:xfrm>
            <a:custGeom>
              <a:avLst/>
              <a:gdLst/>
              <a:ahLst/>
              <a:cxnLst/>
              <a:rect l="l" t="t" r="r" b="b"/>
              <a:pathLst>
                <a:path w="3186" h="5904" extrusionOk="0">
                  <a:moveTo>
                    <a:pt x="111" y="0"/>
                  </a:moveTo>
                  <a:cubicBezTo>
                    <a:pt x="111" y="34"/>
                    <a:pt x="77" y="34"/>
                    <a:pt x="77" y="34"/>
                  </a:cubicBezTo>
                  <a:cubicBezTo>
                    <a:pt x="34" y="34"/>
                    <a:pt x="0" y="102"/>
                    <a:pt x="34" y="136"/>
                  </a:cubicBezTo>
                  <a:cubicBezTo>
                    <a:pt x="77" y="170"/>
                    <a:pt x="2090" y="3959"/>
                    <a:pt x="3007" y="5870"/>
                  </a:cubicBezTo>
                  <a:cubicBezTo>
                    <a:pt x="3007" y="5904"/>
                    <a:pt x="3050" y="5904"/>
                    <a:pt x="3118" y="5904"/>
                  </a:cubicBezTo>
                  <a:lnTo>
                    <a:pt x="3118" y="5904"/>
                  </a:lnTo>
                  <a:lnTo>
                    <a:pt x="3118" y="5904"/>
                  </a:lnTo>
                  <a:cubicBezTo>
                    <a:pt x="3152" y="5870"/>
                    <a:pt x="3186" y="5836"/>
                    <a:pt x="3152" y="5802"/>
                  </a:cubicBezTo>
                  <a:cubicBezTo>
                    <a:pt x="2234" y="3891"/>
                    <a:pt x="212" y="102"/>
                    <a:pt x="178" y="68"/>
                  </a:cubicBezTo>
                  <a:cubicBezTo>
                    <a:pt x="178" y="34"/>
                    <a:pt x="144" y="0"/>
                    <a:pt x="11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80" name="Google Shape;580;p32"/>
            <p:cNvSpPr/>
            <p:nvPr/>
          </p:nvSpPr>
          <p:spPr>
            <a:xfrm>
              <a:off x="7019210" y="3904331"/>
              <a:ext cx="301034" cy="292396"/>
            </a:xfrm>
            <a:custGeom>
              <a:avLst/>
              <a:gdLst/>
              <a:ahLst/>
              <a:cxnLst/>
              <a:rect l="l" t="t" r="r" b="b"/>
              <a:pathLst>
                <a:path w="8852" h="8598" extrusionOk="0">
                  <a:moveTo>
                    <a:pt x="0" y="1"/>
                  </a:moveTo>
                  <a:cubicBezTo>
                    <a:pt x="0" y="1"/>
                    <a:pt x="357" y="8597"/>
                    <a:pt x="3186" y="8105"/>
                  </a:cubicBezTo>
                  <a:cubicBezTo>
                    <a:pt x="3296" y="8105"/>
                    <a:pt x="3440" y="8037"/>
                    <a:pt x="3576" y="7994"/>
                  </a:cubicBezTo>
                  <a:cubicBezTo>
                    <a:pt x="8852" y="5658"/>
                    <a:pt x="0" y="1"/>
                    <a:pt x="0"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81" name="Google Shape;581;p32"/>
            <p:cNvSpPr/>
            <p:nvPr/>
          </p:nvSpPr>
          <p:spPr>
            <a:xfrm>
              <a:off x="7015741" y="3900590"/>
              <a:ext cx="116748" cy="209486"/>
            </a:xfrm>
            <a:custGeom>
              <a:avLst/>
              <a:gdLst/>
              <a:ahLst/>
              <a:cxnLst/>
              <a:rect l="l" t="t" r="r" b="b"/>
              <a:pathLst>
                <a:path w="3433" h="6160" extrusionOk="0">
                  <a:moveTo>
                    <a:pt x="68" y="0"/>
                  </a:moveTo>
                  <a:cubicBezTo>
                    <a:pt x="68" y="34"/>
                    <a:pt x="68" y="34"/>
                    <a:pt x="34" y="34"/>
                  </a:cubicBezTo>
                  <a:cubicBezTo>
                    <a:pt x="0" y="77"/>
                    <a:pt x="0" y="111"/>
                    <a:pt x="34" y="179"/>
                  </a:cubicBezTo>
                  <a:cubicBezTo>
                    <a:pt x="994" y="1699"/>
                    <a:pt x="3220" y="6057"/>
                    <a:pt x="3220" y="6091"/>
                  </a:cubicBezTo>
                  <a:cubicBezTo>
                    <a:pt x="3254" y="6125"/>
                    <a:pt x="3288" y="6159"/>
                    <a:pt x="3330" y="6159"/>
                  </a:cubicBezTo>
                  <a:lnTo>
                    <a:pt x="3364" y="6159"/>
                  </a:lnTo>
                  <a:lnTo>
                    <a:pt x="3364" y="6159"/>
                  </a:lnTo>
                  <a:cubicBezTo>
                    <a:pt x="3398" y="6125"/>
                    <a:pt x="3432" y="6057"/>
                    <a:pt x="3398" y="6023"/>
                  </a:cubicBezTo>
                  <a:cubicBezTo>
                    <a:pt x="3398" y="5981"/>
                    <a:pt x="1164" y="1597"/>
                    <a:pt x="179" y="77"/>
                  </a:cubicBezTo>
                  <a:cubicBezTo>
                    <a:pt x="179" y="34"/>
                    <a:pt x="102" y="0"/>
                    <a:pt x="6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82" name="Google Shape;582;p32"/>
            <p:cNvSpPr/>
            <p:nvPr/>
          </p:nvSpPr>
          <p:spPr>
            <a:xfrm>
              <a:off x="6038433" y="3777789"/>
              <a:ext cx="1115718" cy="622303"/>
            </a:xfrm>
            <a:custGeom>
              <a:avLst/>
              <a:gdLst/>
              <a:ahLst/>
              <a:cxnLst/>
              <a:rect l="l" t="t" r="r" b="b"/>
              <a:pathLst>
                <a:path w="32808" h="18299" extrusionOk="0">
                  <a:moveTo>
                    <a:pt x="32136" y="35"/>
                  </a:moveTo>
                  <a:cubicBezTo>
                    <a:pt x="32068" y="35"/>
                    <a:pt x="31958" y="111"/>
                    <a:pt x="31890" y="179"/>
                  </a:cubicBezTo>
                  <a:cubicBezTo>
                    <a:pt x="24635" y="7969"/>
                    <a:pt x="637" y="17203"/>
                    <a:pt x="382" y="17313"/>
                  </a:cubicBezTo>
                  <a:cubicBezTo>
                    <a:pt x="136" y="17415"/>
                    <a:pt x="0" y="17704"/>
                    <a:pt x="102" y="17951"/>
                  </a:cubicBezTo>
                  <a:cubicBezTo>
                    <a:pt x="212" y="18197"/>
                    <a:pt x="459" y="18299"/>
                    <a:pt x="671" y="18265"/>
                  </a:cubicBezTo>
                  <a:cubicBezTo>
                    <a:pt x="705" y="18265"/>
                    <a:pt x="739" y="18265"/>
                    <a:pt x="773" y="18231"/>
                  </a:cubicBezTo>
                  <a:cubicBezTo>
                    <a:pt x="807" y="18231"/>
                    <a:pt x="4672" y="16744"/>
                    <a:pt x="9693" y="14476"/>
                  </a:cubicBezTo>
                  <a:cubicBezTo>
                    <a:pt x="11043" y="13916"/>
                    <a:pt x="12420" y="13278"/>
                    <a:pt x="13872" y="12607"/>
                  </a:cubicBezTo>
                  <a:cubicBezTo>
                    <a:pt x="23183" y="8182"/>
                    <a:pt x="29520" y="4214"/>
                    <a:pt x="32595" y="884"/>
                  </a:cubicBezTo>
                  <a:cubicBezTo>
                    <a:pt x="32807" y="672"/>
                    <a:pt x="32773" y="358"/>
                    <a:pt x="32595" y="145"/>
                  </a:cubicBezTo>
                  <a:cubicBezTo>
                    <a:pt x="32450" y="35"/>
                    <a:pt x="32314" y="1"/>
                    <a:pt x="32136" y="3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83" name="Google Shape;583;p32"/>
            <p:cNvSpPr/>
            <p:nvPr/>
          </p:nvSpPr>
          <p:spPr>
            <a:xfrm>
              <a:off x="6252477" y="4178772"/>
              <a:ext cx="256587" cy="407954"/>
            </a:xfrm>
            <a:custGeom>
              <a:avLst/>
              <a:gdLst/>
              <a:ahLst/>
              <a:cxnLst/>
              <a:rect l="l" t="t" r="r" b="b"/>
              <a:pathLst>
                <a:path w="7545" h="11996" extrusionOk="0">
                  <a:moveTo>
                    <a:pt x="6907" y="35"/>
                  </a:moveTo>
                  <a:cubicBezTo>
                    <a:pt x="6831" y="35"/>
                    <a:pt x="6763" y="69"/>
                    <a:pt x="6695" y="103"/>
                  </a:cubicBezTo>
                  <a:cubicBezTo>
                    <a:pt x="2515" y="3186"/>
                    <a:pt x="179" y="11010"/>
                    <a:pt x="77" y="11324"/>
                  </a:cubicBezTo>
                  <a:cubicBezTo>
                    <a:pt x="1" y="11605"/>
                    <a:pt x="145" y="11894"/>
                    <a:pt x="425" y="11962"/>
                  </a:cubicBezTo>
                  <a:cubicBezTo>
                    <a:pt x="502" y="11996"/>
                    <a:pt x="570" y="11996"/>
                    <a:pt x="638" y="11962"/>
                  </a:cubicBezTo>
                  <a:cubicBezTo>
                    <a:pt x="672" y="11962"/>
                    <a:pt x="714" y="11962"/>
                    <a:pt x="748" y="11928"/>
                  </a:cubicBezTo>
                  <a:cubicBezTo>
                    <a:pt x="884" y="11894"/>
                    <a:pt x="995" y="11783"/>
                    <a:pt x="1029" y="11605"/>
                  </a:cubicBezTo>
                  <a:cubicBezTo>
                    <a:pt x="1063" y="11537"/>
                    <a:pt x="3399" y="3790"/>
                    <a:pt x="7298" y="918"/>
                  </a:cubicBezTo>
                  <a:cubicBezTo>
                    <a:pt x="7510" y="774"/>
                    <a:pt x="7544" y="460"/>
                    <a:pt x="7400" y="213"/>
                  </a:cubicBezTo>
                  <a:cubicBezTo>
                    <a:pt x="7255" y="69"/>
                    <a:pt x="7085" y="1"/>
                    <a:pt x="6907" y="3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84" name="Google Shape;584;p32"/>
            <p:cNvSpPr/>
            <p:nvPr/>
          </p:nvSpPr>
          <p:spPr>
            <a:xfrm>
              <a:off x="5657957" y="799956"/>
              <a:ext cx="2366616" cy="2279931"/>
            </a:xfrm>
            <a:custGeom>
              <a:avLst/>
              <a:gdLst/>
              <a:ahLst/>
              <a:cxnLst/>
              <a:rect l="l" t="t" r="r" b="b"/>
              <a:pathLst>
                <a:path w="69591" h="67042" extrusionOk="0">
                  <a:moveTo>
                    <a:pt x="637" y="0"/>
                  </a:moveTo>
                  <a:cubicBezTo>
                    <a:pt x="315" y="0"/>
                    <a:pt x="68" y="246"/>
                    <a:pt x="34" y="527"/>
                  </a:cubicBezTo>
                  <a:cubicBezTo>
                    <a:pt x="0" y="850"/>
                    <a:pt x="247" y="1130"/>
                    <a:pt x="569" y="1164"/>
                  </a:cubicBezTo>
                  <a:cubicBezTo>
                    <a:pt x="1028" y="1206"/>
                    <a:pt x="47181" y="5097"/>
                    <a:pt x="57375" y="23327"/>
                  </a:cubicBezTo>
                  <a:cubicBezTo>
                    <a:pt x="69590" y="45235"/>
                    <a:pt x="58827" y="65980"/>
                    <a:pt x="58717" y="66192"/>
                  </a:cubicBezTo>
                  <a:cubicBezTo>
                    <a:pt x="58581" y="66472"/>
                    <a:pt x="58683" y="66829"/>
                    <a:pt x="58972" y="66965"/>
                  </a:cubicBezTo>
                  <a:cubicBezTo>
                    <a:pt x="59040" y="67041"/>
                    <a:pt x="59142" y="67041"/>
                    <a:pt x="59252" y="67041"/>
                  </a:cubicBezTo>
                  <a:cubicBezTo>
                    <a:pt x="59464" y="67041"/>
                    <a:pt x="59643" y="66931"/>
                    <a:pt x="59745" y="66753"/>
                  </a:cubicBezTo>
                  <a:cubicBezTo>
                    <a:pt x="59889" y="66540"/>
                    <a:pt x="62616" y="61307"/>
                    <a:pt x="63856" y="53271"/>
                  </a:cubicBezTo>
                  <a:cubicBezTo>
                    <a:pt x="64952" y="45838"/>
                    <a:pt x="64952" y="34506"/>
                    <a:pt x="58368" y="22758"/>
                  </a:cubicBezTo>
                  <a:cubicBezTo>
                    <a:pt x="53977" y="14866"/>
                    <a:pt x="42899" y="8639"/>
                    <a:pt x="25485" y="4248"/>
                  </a:cubicBezTo>
                  <a:cubicBezTo>
                    <a:pt x="12564" y="994"/>
                    <a:pt x="782" y="0"/>
                    <a:pt x="67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85" name="Google Shape;585;p32"/>
            <p:cNvSpPr/>
            <p:nvPr/>
          </p:nvSpPr>
          <p:spPr>
            <a:xfrm>
              <a:off x="5925188" y="921567"/>
              <a:ext cx="523477" cy="197346"/>
            </a:xfrm>
            <a:custGeom>
              <a:avLst/>
              <a:gdLst/>
              <a:ahLst/>
              <a:cxnLst/>
              <a:rect l="l" t="t" r="r" b="b"/>
              <a:pathLst>
                <a:path w="15393" h="5803" extrusionOk="0">
                  <a:moveTo>
                    <a:pt x="11145" y="0"/>
                  </a:moveTo>
                  <a:cubicBezTo>
                    <a:pt x="8104" y="0"/>
                    <a:pt x="5802" y="1241"/>
                    <a:pt x="4137" y="2761"/>
                  </a:cubicBezTo>
                  <a:cubicBezTo>
                    <a:pt x="1801" y="4953"/>
                    <a:pt x="0" y="5344"/>
                    <a:pt x="0" y="5344"/>
                  </a:cubicBezTo>
                  <a:cubicBezTo>
                    <a:pt x="1096" y="5700"/>
                    <a:pt x="2158" y="5802"/>
                    <a:pt x="3186" y="5802"/>
                  </a:cubicBezTo>
                  <a:cubicBezTo>
                    <a:pt x="6652" y="5802"/>
                    <a:pt x="9735" y="4248"/>
                    <a:pt x="11111" y="2829"/>
                  </a:cubicBezTo>
                  <a:cubicBezTo>
                    <a:pt x="12564" y="1343"/>
                    <a:pt x="14407" y="884"/>
                    <a:pt x="15112" y="740"/>
                  </a:cubicBezTo>
                  <a:cubicBezTo>
                    <a:pt x="15291" y="740"/>
                    <a:pt x="15393" y="706"/>
                    <a:pt x="15393" y="706"/>
                  </a:cubicBezTo>
                  <a:cubicBezTo>
                    <a:pt x="15112" y="638"/>
                    <a:pt x="14832" y="561"/>
                    <a:pt x="14586" y="493"/>
                  </a:cubicBezTo>
                  <a:cubicBezTo>
                    <a:pt x="13345" y="179"/>
                    <a:pt x="12207" y="0"/>
                    <a:pt x="1114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86" name="Google Shape;586;p32"/>
            <p:cNvSpPr/>
            <p:nvPr/>
          </p:nvSpPr>
          <p:spPr>
            <a:xfrm>
              <a:off x="6028605" y="936021"/>
              <a:ext cx="420061" cy="156298"/>
            </a:xfrm>
            <a:custGeom>
              <a:avLst/>
              <a:gdLst/>
              <a:ahLst/>
              <a:cxnLst/>
              <a:rect l="l" t="t" r="r" b="b"/>
              <a:pathLst>
                <a:path w="12352" h="4596" extrusionOk="0">
                  <a:moveTo>
                    <a:pt x="10406" y="0"/>
                  </a:moveTo>
                  <a:cubicBezTo>
                    <a:pt x="8707" y="0"/>
                    <a:pt x="6618" y="425"/>
                    <a:pt x="5174" y="1733"/>
                  </a:cubicBezTo>
                  <a:cubicBezTo>
                    <a:pt x="3262" y="3432"/>
                    <a:pt x="111" y="4426"/>
                    <a:pt x="77" y="4426"/>
                  </a:cubicBezTo>
                  <a:cubicBezTo>
                    <a:pt x="34" y="4426"/>
                    <a:pt x="0" y="4494"/>
                    <a:pt x="0" y="4528"/>
                  </a:cubicBezTo>
                  <a:cubicBezTo>
                    <a:pt x="34" y="4596"/>
                    <a:pt x="77" y="4596"/>
                    <a:pt x="111" y="4596"/>
                  </a:cubicBezTo>
                  <a:lnTo>
                    <a:pt x="145" y="4596"/>
                  </a:lnTo>
                  <a:cubicBezTo>
                    <a:pt x="179" y="4596"/>
                    <a:pt x="3364" y="3610"/>
                    <a:pt x="5276" y="1878"/>
                  </a:cubicBezTo>
                  <a:cubicBezTo>
                    <a:pt x="6728" y="603"/>
                    <a:pt x="8741" y="179"/>
                    <a:pt x="10440" y="179"/>
                  </a:cubicBezTo>
                  <a:cubicBezTo>
                    <a:pt x="11044" y="179"/>
                    <a:pt x="11613" y="247"/>
                    <a:pt x="12071" y="315"/>
                  </a:cubicBezTo>
                  <a:cubicBezTo>
                    <a:pt x="12250" y="315"/>
                    <a:pt x="12352" y="281"/>
                    <a:pt x="12352" y="281"/>
                  </a:cubicBezTo>
                  <a:cubicBezTo>
                    <a:pt x="12071" y="213"/>
                    <a:pt x="11791" y="136"/>
                    <a:pt x="11545" y="68"/>
                  </a:cubicBezTo>
                  <a:cubicBezTo>
                    <a:pt x="11188" y="34"/>
                    <a:pt x="10831" y="0"/>
                    <a:pt x="1040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87" name="Google Shape;587;p32"/>
            <p:cNvSpPr/>
            <p:nvPr/>
          </p:nvSpPr>
          <p:spPr>
            <a:xfrm>
              <a:off x="5986402" y="497766"/>
              <a:ext cx="462264" cy="447811"/>
            </a:xfrm>
            <a:custGeom>
              <a:avLst/>
              <a:gdLst/>
              <a:ahLst/>
              <a:cxnLst/>
              <a:rect l="l" t="t" r="r" b="b"/>
              <a:pathLst>
                <a:path w="13593" h="13168" extrusionOk="0">
                  <a:moveTo>
                    <a:pt x="1" y="1"/>
                  </a:moveTo>
                  <a:cubicBezTo>
                    <a:pt x="1" y="1"/>
                    <a:pt x="1844" y="3152"/>
                    <a:pt x="2974" y="6125"/>
                  </a:cubicBezTo>
                  <a:cubicBezTo>
                    <a:pt x="3688" y="7969"/>
                    <a:pt x="8708" y="11435"/>
                    <a:pt x="13168" y="13023"/>
                  </a:cubicBezTo>
                  <a:cubicBezTo>
                    <a:pt x="13312" y="13100"/>
                    <a:pt x="13457" y="13134"/>
                    <a:pt x="13593" y="13168"/>
                  </a:cubicBezTo>
                  <a:cubicBezTo>
                    <a:pt x="13593" y="13168"/>
                    <a:pt x="13423" y="13023"/>
                    <a:pt x="13168" y="12811"/>
                  </a:cubicBezTo>
                  <a:lnTo>
                    <a:pt x="13168" y="12811"/>
                  </a:lnTo>
                  <a:cubicBezTo>
                    <a:pt x="12251" y="11961"/>
                    <a:pt x="10059" y="9770"/>
                    <a:pt x="9065" y="7501"/>
                  </a:cubicBezTo>
                  <a:cubicBezTo>
                    <a:pt x="7434" y="3645"/>
                    <a:pt x="4146" y="1453"/>
                    <a:pt x="1"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88" name="Google Shape;588;p32"/>
            <p:cNvSpPr/>
            <p:nvPr/>
          </p:nvSpPr>
          <p:spPr>
            <a:xfrm>
              <a:off x="6070774" y="569998"/>
              <a:ext cx="377891" cy="375579"/>
            </a:xfrm>
            <a:custGeom>
              <a:avLst/>
              <a:gdLst/>
              <a:ahLst/>
              <a:cxnLst/>
              <a:rect l="l" t="t" r="r" b="b"/>
              <a:pathLst>
                <a:path w="11112" h="11044" extrusionOk="0">
                  <a:moveTo>
                    <a:pt x="111" y="0"/>
                  </a:moveTo>
                  <a:lnTo>
                    <a:pt x="68" y="0"/>
                  </a:lnTo>
                  <a:cubicBezTo>
                    <a:pt x="0" y="34"/>
                    <a:pt x="0" y="111"/>
                    <a:pt x="0" y="145"/>
                  </a:cubicBezTo>
                  <a:cubicBezTo>
                    <a:pt x="34" y="179"/>
                    <a:pt x="1385" y="3254"/>
                    <a:pt x="4248" y="5981"/>
                  </a:cubicBezTo>
                  <a:cubicBezTo>
                    <a:pt x="6584" y="8215"/>
                    <a:pt x="9668" y="10262"/>
                    <a:pt x="10687" y="10899"/>
                  </a:cubicBezTo>
                  <a:cubicBezTo>
                    <a:pt x="10831" y="10976"/>
                    <a:pt x="10976" y="11010"/>
                    <a:pt x="11112" y="11044"/>
                  </a:cubicBezTo>
                  <a:cubicBezTo>
                    <a:pt x="11112" y="11044"/>
                    <a:pt x="10942" y="10899"/>
                    <a:pt x="10687" y="10687"/>
                  </a:cubicBezTo>
                  <a:lnTo>
                    <a:pt x="10687" y="10687"/>
                  </a:lnTo>
                  <a:cubicBezTo>
                    <a:pt x="9591" y="9948"/>
                    <a:pt x="6652" y="8002"/>
                    <a:pt x="4392" y="5845"/>
                  </a:cubicBezTo>
                  <a:cubicBezTo>
                    <a:pt x="1555" y="3152"/>
                    <a:pt x="213" y="111"/>
                    <a:pt x="213" y="68"/>
                  </a:cubicBezTo>
                  <a:cubicBezTo>
                    <a:pt x="179" y="34"/>
                    <a:pt x="145" y="0"/>
                    <a:pt x="11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89" name="Google Shape;589;p32"/>
            <p:cNvSpPr/>
            <p:nvPr/>
          </p:nvSpPr>
          <p:spPr>
            <a:xfrm>
              <a:off x="6950719" y="1329487"/>
              <a:ext cx="667941" cy="239515"/>
            </a:xfrm>
            <a:custGeom>
              <a:avLst/>
              <a:gdLst/>
              <a:ahLst/>
              <a:cxnLst/>
              <a:rect l="l" t="t" r="r" b="b"/>
              <a:pathLst>
                <a:path w="19641" h="7043" extrusionOk="0">
                  <a:moveTo>
                    <a:pt x="8249" y="0"/>
                  </a:moveTo>
                  <a:cubicBezTo>
                    <a:pt x="7468" y="0"/>
                    <a:pt x="6729" y="77"/>
                    <a:pt x="6049" y="179"/>
                  </a:cubicBezTo>
                  <a:cubicBezTo>
                    <a:pt x="1768" y="926"/>
                    <a:pt x="1" y="1597"/>
                    <a:pt x="1" y="1597"/>
                  </a:cubicBezTo>
                  <a:cubicBezTo>
                    <a:pt x="2549" y="4604"/>
                    <a:pt x="8462" y="4248"/>
                    <a:pt x="12420" y="4536"/>
                  </a:cubicBezTo>
                  <a:cubicBezTo>
                    <a:pt x="15538" y="4706"/>
                    <a:pt x="18197" y="6159"/>
                    <a:pt x="19182" y="6762"/>
                  </a:cubicBezTo>
                  <a:cubicBezTo>
                    <a:pt x="19327" y="6830"/>
                    <a:pt x="19429" y="6906"/>
                    <a:pt x="19505" y="6974"/>
                  </a:cubicBezTo>
                  <a:cubicBezTo>
                    <a:pt x="19607" y="7008"/>
                    <a:pt x="19641" y="7042"/>
                    <a:pt x="19641" y="7042"/>
                  </a:cubicBezTo>
                  <a:cubicBezTo>
                    <a:pt x="17169" y="1776"/>
                    <a:pt x="12284" y="0"/>
                    <a:pt x="824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90" name="Google Shape;590;p32"/>
            <p:cNvSpPr/>
            <p:nvPr/>
          </p:nvSpPr>
          <p:spPr>
            <a:xfrm>
              <a:off x="7022950" y="1393319"/>
              <a:ext cx="592241" cy="173370"/>
            </a:xfrm>
            <a:custGeom>
              <a:avLst/>
              <a:gdLst/>
              <a:ahLst/>
              <a:cxnLst/>
              <a:rect l="l" t="t" r="r" b="b"/>
              <a:pathLst>
                <a:path w="17415" h="5098" extrusionOk="0">
                  <a:moveTo>
                    <a:pt x="102" y="1"/>
                  </a:moveTo>
                  <a:cubicBezTo>
                    <a:pt x="68" y="1"/>
                    <a:pt x="34" y="35"/>
                    <a:pt x="1" y="111"/>
                  </a:cubicBezTo>
                  <a:cubicBezTo>
                    <a:pt x="1" y="145"/>
                    <a:pt x="34" y="213"/>
                    <a:pt x="102" y="213"/>
                  </a:cubicBezTo>
                  <a:cubicBezTo>
                    <a:pt x="102" y="213"/>
                    <a:pt x="2439" y="638"/>
                    <a:pt x="6159" y="638"/>
                  </a:cubicBezTo>
                  <a:cubicBezTo>
                    <a:pt x="6652" y="638"/>
                    <a:pt x="7153" y="604"/>
                    <a:pt x="7714" y="604"/>
                  </a:cubicBezTo>
                  <a:lnTo>
                    <a:pt x="8105" y="604"/>
                  </a:lnTo>
                  <a:cubicBezTo>
                    <a:pt x="11749" y="604"/>
                    <a:pt x="15079" y="2192"/>
                    <a:pt x="17058" y="4885"/>
                  </a:cubicBezTo>
                  <a:cubicBezTo>
                    <a:pt x="17203" y="4953"/>
                    <a:pt x="17305" y="5029"/>
                    <a:pt x="17381" y="5097"/>
                  </a:cubicBezTo>
                  <a:cubicBezTo>
                    <a:pt x="17415" y="5063"/>
                    <a:pt x="17415" y="5029"/>
                    <a:pt x="17381" y="4995"/>
                  </a:cubicBezTo>
                  <a:cubicBezTo>
                    <a:pt x="15359" y="2090"/>
                    <a:pt x="11893" y="391"/>
                    <a:pt x="8105" y="391"/>
                  </a:cubicBezTo>
                  <a:lnTo>
                    <a:pt x="7714" y="391"/>
                  </a:lnTo>
                  <a:cubicBezTo>
                    <a:pt x="7153" y="425"/>
                    <a:pt x="6618" y="425"/>
                    <a:pt x="6091" y="425"/>
                  </a:cubicBezTo>
                  <a:cubicBezTo>
                    <a:pt x="2439" y="425"/>
                    <a:pt x="145" y="35"/>
                    <a:pt x="145" y="35"/>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91" name="Google Shape;591;p32"/>
            <p:cNvSpPr/>
            <p:nvPr/>
          </p:nvSpPr>
          <p:spPr>
            <a:xfrm>
              <a:off x="7373092" y="886608"/>
              <a:ext cx="245568" cy="682394"/>
            </a:xfrm>
            <a:custGeom>
              <a:avLst/>
              <a:gdLst/>
              <a:ahLst/>
              <a:cxnLst/>
              <a:rect l="l" t="t" r="r" b="b"/>
              <a:pathLst>
                <a:path w="7221" h="20066" extrusionOk="0">
                  <a:moveTo>
                    <a:pt x="1878" y="1"/>
                  </a:moveTo>
                  <a:cubicBezTo>
                    <a:pt x="1878" y="1"/>
                    <a:pt x="2872" y="3186"/>
                    <a:pt x="1419" y="6796"/>
                  </a:cubicBezTo>
                  <a:cubicBezTo>
                    <a:pt x="0" y="10262"/>
                    <a:pt x="1597" y="15682"/>
                    <a:pt x="6626" y="19607"/>
                  </a:cubicBezTo>
                  <a:cubicBezTo>
                    <a:pt x="6762" y="19751"/>
                    <a:pt x="6941" y="19853"/>
                    <a:pt x="7085" y="19963"/>
                  </a:cubicBezTo>
                  <a:cubicBezTo>
                    <a:pt x="7119" y="19997"/>
                    <a:pt x="7187" y="20031"/>
                    <a:pt x="7221" y="20065"/>
                  </a:cubicBezTo>
                  <a:cubicBezTo>
                    <a:pt x="7221" y="20065"/>
                    <a:pt x="4537" y="15860"/>
                    <a:pt x="4715" y="9736"/>
                  </a:cubicBezTo>
                  <a:cubicBezTo>
                    <a:pt x="4927" y="3577"/>
                    <a:pt x="1878" y="1"/>
                    <a:pt x="187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92" name="Google Shape;592;p32"/>
            <p:cNvSpPr/>
            <p:nvPr/>
          </p:nvSpPr>
          <p:spPr>
            <a:xfrm>
              <a:off x="7432299" y="1075553"/>
              <a:ext cx="181736" cy="489980"/>
            </a:xfrm>
            <a:custGeom>
              <a:avLst/>
              <a:gdLst/>
              <a:ahLst/>
              <a:cxnLst/>
              <a:rect l="l" t="t" r="r" b="b"/>
              <a:pathLst>
                <a:path w="5344" h="14408" extrusionOk="0">
                  <a:moveTo>
                    <a:pt x="1020" y="0"/>
                  </a:moveTo>
                  <a:cubicBezTo>
                    <a:pt x="986" y="0"/>
                    <a:pt x="952" y="34"/>
                    <a:pt x="952" y="68"/>
                  </a:cubicBezTo>
                  <a:cubicBezTo>
                    <a:pt x="918" y="111"/>
                    <a:pt x="1" y="2871"/>
                    <a:pt x="952" y="6584"/>
                  </a:cubicBezTo>
                  <a:cubicBezTo>
                    <a:pt x="1487" y="8605"/>
                    <a:pt x="3501" y="11893"/>
                    <a:pt x="4885" y="14051"/>
                  </a:cubicBezTo>
                  <a:cubicBezTo>
                    <a:pt x="5021" y="14195"/>
                    <a:pt x="5200" y="14297"/>
                    <a:pt x="5344" y="14407"/>
                  </a:cubicBezTo>
                  <a:cubicBezTo>
                    <a:pt x="3959" y="12318"/>
                    <a:pt x="1734" y="8673"/>
                    <a:pt x="1165" y="6516"/>
                  </a:cubicBezTo>
                  <a:cubicBezTo>
                    <a:pt x="213" y="2871"/>
                    <a:pt x="1097" y="179"/>
                    <a:pt x="1131" y="145"/>
                  </a:cubicBezTo>
                  <a:cubicBezTo>
                    <a:pt x="1131" y="68"/>
                    <a:pt x="1097" y="34"/>
                    <a:pt x="106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93" name="Google Shape;593;p32"/>
            <p:cNvSpPr/>
            <p:nvPr/>
          </p:nvSpPr>
          <p:spPr>
            <a:xfrm>
              <a:off x="6353581" y="1038281"/>
              <a:ext cx="604415" cy="207174"/>
            </a:xfrm>
            <a:custGeom>
              <a:avLst/>
              <a:gdLst/>
              <a:ahLst/>
              <a:cxnLst/>
              <a:rect l="l" t="t" r="r" b="b"/>
              <a:pathLst>
                <a:path w="17773" h="6092" extrusionOk="0">
                  <a:moveTo>
                    <a:pt x="11613" y="0"/>
                  </a:moveTo>
                  <a:cubicBezTo>
                    <a:pt x="8785" y="0"/>
                    <a:pt x="6449" y="1207"/>
                    <a:pt x="4851" y="2515"/>
                  </a:cubicBezTo>
                  <a:cubicBezTo>
                    <a:pt x="2235" y="4639"/>
                    <a:pt x="1" y="4851"/>
                    <a:pt x="1" y="4851"/>
                  </a:cubicBezTo>
                  <a:cubicBezTo>
                    <a:pt x="1989" y="5734"/>
                    <a:pt x="3722" y="6091"/>
                    <a:pt x="5242" y="6091"/>
                  </a:cubicBezTo>
                  <a:cubicBezTo>
                    <a:pt x="8785" y="6091"/>
                    <a:pt x="11223" y="4180"/>
                    <a:pt x="13066" y="2795"/>
                  </a:cubicBezTo>
                  <a:cubicBezTo>
                    <a:pt x="14306" y="1878"/>
                    <a:pt x="15436" y="1631"/>
                    <a:pt x="16286" y="1631"/>
                  </a:cubicBezTo>
                  <a:cubicBezTo>
                    <a:pt x="16676" y="1631"/>
                    <a:pt x="17025" y="1699"/>
                    <a:pt x="17279" y="1733"/>
                  </a:cubicBezTo>
                  <a:cubicBezTo>
                    <a:pt x="17560" y="1801"/>
                    <a:pt x="17738" y="1912"/>
                    <a:pt x="17772" y="1912"/>
                  </a:cubicBezTo>
                  <a:cubicBezTo>
                    <a:pt x="17347" y="1665"/>
                    <a:pt x="16923" y="1419"/>
                    <a:pt x="16498" y="1207"/>
                  </a:cubicBezTo>
                  <a:cubicBezTo>
                    <a:pt x="14765" y="357"/>
                    <a:pt x="13100" y="0"/>
                    <a:pt x="1161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94" name="Google Shape;594;p32"/>
            <p:cNvSpPr/>
            <p:nvPr/>
          </p:nvSpPr>
          <p:spPr>
            <a:xfrm>
              <a:off x="6504098" y="1065997"/>
              <a:ext cx="453898" cy="134670"/>
            </a:xfrm>
            <a:custGeom>
              <a:avLst/>
              <a:gdLst/>
              <a:ahLst/>
              <a:cxnLst/>
              <a:rect l="l" t="t" r="r" b="b"/>
              <a:pathLst>
                <a:path w="13347" h="3960" extrusionOk="0">
                  <a:moveTo>
                    <a:pt x="9523" y="1"/>
                  </a:moveTo>
                  <a:cubicBezTo>
                    <a:pt x="7791" y="1"/>
                    <a:pt x="6126" y="494"/>
                    <a:pt x="5064" y="1309"/>
                  </a:cubicBezTo>
                  <a:cubicBezTo>
                    <a:pt x="3186" y="2796"/>
                    <a:pt x="111" y="3747"/>
                    <a:pt x="69" y="3747"/>
                  </a:cubicBezTo>
                  <a:cubicBezTo>
                    <a:pt x="35" y="3790"/>
                    <a:pt x="1" y="3824"/>
                    <a:pt x="1" y="3892"/>
                  </a:cubicBezTo>
                  <a:cubicBezTo>
                    <a:pt x="35" y="3925"/>
                    <a:pt x="69" y="3959"/>
                    <a:pt x="111" y="3959"/>
                  </a:cubicBezTo>
                  <a:lnTo>
                    <a:pt x="145" y="3959"/>
                  </a:lnTo>
                  <a:cubicBezTo>
                    <a:pt x="179" y="3959"/>
                    <a:pt x="3297" y="2974"/>
                    <a:pt x="5208" y="1487"/>
                  </a:cubicBezTo>
                  <a:cubicBezTo>
                    <a:pt x="6227" y="672"/>
                    <a:pt x="7858" y="179"/>
                    <a:pt x="9523" y="179"/>
                  </a:cubicBezTo>
                  <a:cubicBezTo>
                    <a:pt x="10653" y="179"/>
                    <a:pt x="11826" y="426"/>
                    <a:pt x="12853" y="918"/>
                  </a:cubicBezTo>
                  <a:cubicBezTo>
                    <a:pt x="13134" y="986"/>
                    <a:pt x="13312" y="1097"/>
                    <a:pt x="13346" y="1097"/>
                  </a:cubicBezTo>
                  <a:cubicBezTo>
                    <a:pt x="12921" y="850"/>
                    <a:pt x="12497" y="604"/>
                    <a:pt x="12072" y="392"/>
                  </a:cubicBezTo>
                  <a:cubicBezTo>
                    <a:pt x="11256" y="103"/>
                    <a:pt x="10407" y="1"/>
                    <a:pt x="9523"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95" name="Google Shape;595;p32"/>
            <p:cNvSpPr/>
            <p:nvPr/>
          </p:nvSpPr>
          <p:spPr>
            <a:xfrm>
              <a:off x="6655772" y="541091"/>
              <a:ext cx="303381" cy="562212"/>
            </a:xfrm>
            <a:custGeom>
              <a:avLst/>
              <a:gdLst/>
              <a:ahLst/>
              <a:cxnLst/>
              <a:rect l="l" t="t" r="r" b="b"/>
              <a:pathLst>
                <a:path w="8921" h="16532" extrusionOk="0">
                  <a:moveTo>
                    <a:pt x="1" y="1"/>
                  </a:moveTo>
                  <a:cubicBezTo>
                    <a:pt x="1" y="1"/>
                    <a:pt x="1028" y="3399"/>
                    <a:pt x="2371" y="8181"/>
                  </a:cubicBezTo>
                  <a:cubicBezTo>
                    <a:pt x="4180" y="14688"/>
                    <a:pt x="7790" y="16209"/>
                    <a:pt x="8708" y="16498"/>
                  </a:cubicBezTo>
                  <a:cubicBezTo>
                    <a:pt x="8818" y="16532"/>
                    <a:pt x="8920" y="16532"/>
                    <a:pt x="8920" y="16532"/>
                  </a:cubicBezTo>
                  <a:cubicBezTo>
                    <a:pt x="8920" y="16532"/>
                    <a:pt x="8852" y="16464"/>
                    <a:pt x="8818" y="16319"/>
                  </a:cubicBezTo>
                  <a:cubicBezTo>
                    <a:pt x="8495" y="15614"/>
                    <a:pt x="7502" y="13100"/>
                    <a:pt x="7077" y="9625"/>
                  </a:cubicBezTo>
                  <a:cubicBezTo>
                    <a:pt x="6584" y="5454"/>
                    <a:pt x="1" y="1"/>
                    <a:pt x="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96" name="Google Shape;596;p32"/>
            <p:cNvSpPr/>
            <p:nvPr/>
          </p:nvSpPr>
          <p:spPr>
            <a:xfrm>
              <a:off x="6740144" y="689296"/>
              <a:ext cx="219008" cy="414007"/>
            </a:xfrm>
            <a:custGeom>
              <a:avLst/>
              <a:gdLst/>
              <a:ahLst/>
              <a:cxnLst/>
              <a:rect l="l" t="t" r="r" b="b"/>
              <a:pathLst>
                <a:path w="6440" h="12174" extrusionOk="0">
                  <a:moveTo>
                    <a:pt x="102" y="1"/>
                  </a:moveTo>
                  <a:cubicBezTo>
                    <a:pt x="102" y="1"/>
                    <a:pt x="68" y="35"/>
                    <a:pt x="34" y="35"/>
                  </a:cubicBezTo>
                  <a:cubicBezTo>
                    <a:pt x="0" y="69"/>
                    <a:pt x="0" y="137"/>
                    <a:pt x="34" y="170"/>
                  </a:cubicBezTo>
                  <a:cubicBezTo>
                    <a:pt x="68" y="213"/>
                    <a:pt x="1453" y="1445"/>
                    <a:pt x="2302" y="4596"/>
                  </a:cubicBezTo>
                  <a:cubicBezTo>
                    <a:pt x="3220" y="7994"/>
                    <a:pt x="4171" y="10330"/>
                    <a:pt x="6227" y="12140"/>
                  </a:cubicBezTo>
                  <a:cubicBezTo>
                    <a:pt x="6337" y="12174"/>
                    <a:pt x="6439" y="12174"/>
                    <a:pt x="6439" y="12174"/>
                  </a:cubicBezTo>
                  <a:cubicBezTo>
                    <a:pt x="6439" y="12174"/>
                    <a:pt x="6371" y="12106"/>
                    <a:pt x="6337" y="11961"/>
                  </a:cubicBezTo>
                  <a:cubicBezTo>
                    <a:pt x="4349" y="10194"/>
                    <a:pt x="3398" y="7892"/>
                    <a:pt x="2515" y="4562"/>
                  </a:cubicBezTo>
                  <a:cubicBezTo>
                    <a:pt x="1623" y="1343"/>
                    <a:pt x="246" y="103"/>
                    <a:pt x="178" y="35"/>
                  </a:cubicBezTo>
                  <a:cubicBezTo>
                    <a:pt x="178" y="35"/>
                    <a:pt x="136" y="1"/>
                    <a:pt x="10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97" name="Google Shape;597;p32"/>
            <p:cNvSpPr/>
            <p:nvPr/>
          </p:nvSpPr>
          <p:spPr>
            <a:xfrm>
              <a:off x="7261275" y="1795458"/>
              <a:ext cx="562212" cy="434514"/>
            </a:xfrm>
            <a:custGeom>
              <a:avLst/>
              <a:gdLst/>
              <a:ahLst/>
              <a:cxnLst/>
              <a:rect l="l" t="t" r="r" b="b"/>
              <a:pathLst>
                <a:path w="16532" h="12777" extrusionOk="0">
                  <a:moveTo>
                    <a:pt x="1" y="0"/>
                  </a:moveTo>
                  <a:cubicBezTo>
                    <a:pt x="1309" y="3322"/>
                    <a:pt x="4741" y="6049"/>
                    <a:pt x="10084" y="7323"/>
                  </a:cubicBezTo>
                  <a:cubicBezTo>
                    <a:pt x="13907" y="8283"/>
                    <a:pt x="15572" y="10687"/>
                    <a:pt x="16209" y="11961"/>
                  </a:cubicBezTo>
                  <a:cubicBezTo>
                    <a:pt x="16319" y="12173"/>
                    <a:pt x="16387" y="12352"/>
                    <a:pt x="16421" y="12496"/>
                  </a:cubicBezTo>
                  <a:cubicBezTo>
                    <a:pt x="16498" y="12666"/>
                    <a:pt x="16532" y="12777"/>
                    <a:pt x="16532" y="12777"/>
                  </a:cubicBezTo>
                  <a:cubicBezTo>
                    <a:pt x="16532" y="12666"/>
                    <a:pt x="16498" y="12530"/>
                    <a:pt x="16498" y="12420"/>
                  </a:cubicBezTo>
                  <a:cubicBezTo>
                    <a:pt x="16498" y="12352"/>
                    <a:pt x="16498" y="12318"/>
                    <a:pt x="16455" y="12241"/>
                  </a:cubicBezTo>
                  <a:lnTo>
                    <a:pt x="16455" y="12207"/>
                  </a:lnTo>
                  <a:cubicBezTo>
                    <a:pt x="15258" y="2795"/>
                    <a:pt x="11290" y="1410"/>
                    <a:pt x="7366" y="1164"/>
                  </a:cubicBezTo>
                  <a:cubicBezTo>
                    <a:pt x="3331" y="918"/>
                    <a:pt x="1" y="0"/>
                    <a:pt x="1"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98" name="Google Shape;598;p32"/>
            <p:cNvSpPr/>
            <p:nvPr/>
          </p:nvSpPr>
          <p:spPr>
            <a:xfrm>
              <a:off x="7373092" y="1863915"/>
              <a:ext cx="449239" cy="356535"/>
            </a:xfrm>
            <a:custGeom>
              <a:avLst/>
              <a:gdLst/>
              <a:ahLst/>
              <a:cxnLst/>
              <a:rect l="l" t="t" r="r" b="b"/>
              <a:pathLst>
                <a:path w="13210" h="10484" extrusionOk="0">
                  <a:moveTo>
                    <a:pt x="111" y="1"/>
                  </a:moveTo>
                  <a:cubicBezTo>
                    <a:pt x="111" y="1"/>
                    <a:pt x="77" y="1"/>
                    <a:pt x="43" y="35"/>
                  </a:cubicBezTo>
                  <a:cubicBezTo>
                    <a:pt x="0" y="77"/>
                    <a:pt x="0" y="111"/>
                    <a:pt x="43" y="145"/>
                  </a:cubicBezTo>
                  <a:cubicBezTo>
                    <a:pt x="111" y="213"/>
                    <a:pt x="1699" y="1632"/>
                    <a:pt x="6626" y="2906"/>
                  </a:cubicBezTo>
                  <a:cubicBezTo>
                    <a:pt x="7900" y="3220"/>
                    <a:pt x="11647" y="4214"/>
                    <a:pt x="12921" y="9948"/>
                  </a:cubicBezTo>
                  <a:cubicBezTo>
                    <a:pt x="13031" y="10160"/>
                    <a:pt x="13099" y="10339"/>
                    <a:pt x="13133" y="10483"/>
                  </a:cubicBezTo>
                  <a:cubicBezTo>
                    <a:pt x="13167" y="10441"/>
                    <a:pt x="13210" y="10441"/>
                    <a:pt x="13210" y="10407"/>
                  </a:cubicBezTo>
                  <a:lnTo>
                    <a:pt x="13210" y="10373"/>
                  </a:lnTo>
                  <a:cubicBezTo>
                    <a:pt x="13210" y="10339"/>
                    <a:pt x="13210" y="10271"/>
                    <a:pt x="13167" y="10228"/>
                  </a:cubicBezTo>
                  <a:lnTo>
                    <a:pt x="13167" y="10194"/>
                  </a:lnTo>
                  <a:cubicBezTo>
                    <a:pt x="12853" y="8529"/>
                    <a:pt x="11859" y="4036"/>
                    <a:pt x="6694" y="2727"/>
                  </a:cubicBezTo>
                  <a:cubicBezTo>
                    <a:pt x="1810" y="1453"/>
                    <a:pt x="213" y="35"/>
                    <a:pt x="179"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99" name="Google Shape;599;p32"/>
            <p:cNvSpPr/>
            <p:nvPr/>
          </p:nvSpPr>
          <p:spPr>
            <a:xfrm>
              <a:off x="7795737" y="1343906"/>
              <a:ext cx="296137" cy="884909"/>
            </a:xfrm>
            <a:custGeom>
              <a:avLst/>
              <a:gdLst/>
              <a:ahLst/>
              <a:cxnLst/>
              <a:rect l="l" t="t" r="r" b="b"/>
              <a:pathLst>
                <a:path w="8708" h="26021" extrusionOk="0">
                  <a:moveTo>
                    <a:pt x="6830" y="1"/>
                  </a:moveTo>
                  <a:cubicBezTo>
                    <a:pt x="6830" y="1"/>
                    <a:pt x="5411" y="2201"/>
                    <a:pt x="3500" y="5208"/>
                  </a:cubicBezTo>
                  <a:cubicBezTo>
                    <a:pt x="1665" y="8147"/>
                    <a:pt x="0" y="18299"/>
                    <a:pt x="637" y="25732"/>
                  </a:cubicBezTo>
                  <a:cubicBezTo>
                    <a:pt x="637" y="25842"/>
                    <a:pt x="671" y="25910"/>
                    <a:pt x="671" y="26021"/>
                  </a:cubicBezTo>
                  <a:cubicBezTo>
                    <a:pt x="671" y="26021"/>
                    <a:pt x="739" y="25842"/>
                    <a:pt x="884" y="25519"/>
                  </a:cubicBezTo>
                  <a:cubicBezTo>
                    <a:pt x="1453" y="24177"/>
                    <a:pt x="3118" y="20465"/>
                    <a:pt x="5590" y="15648"/>
                  </a:cubicBezTo>
                  <a:cubicBezTo>
                    <a:pt x="8707" y="9634"/>
                    <a:pt x="6830" y="1"/>
                    <a:pt x="683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00" name="Google Shape;600;p32"/>
            <p:cNvSpPr/>
            <p:nvPr/>
          </p:nvSpPr>
          <p:spPr>
            <a:xfrm>
              <a:off x="7817400" y="1524486"/>
              <a:ext cx="156605" cy="704329"/>
            </a:xfrm>
            <a:custGeom>
              <a:avLst/>
              <a:gdLst/>
              <a:ahLst/>
              <a:cxnLst/>
              <a:rect l="l" t="t" r="r" b="b"/>
              <a:pathLst>
                <a:path w="4605" h="20711" extrusionOk="0">
                  <a:moveTo>
                    <a:pt x="4494" y="0"/>
                  </a:moveTo>
                  <a:cubicBezTo>
                    <a:pt x="4460" y="0"/>
                    <a:pt x="4426" y="34"/>
                    <a:pt x="4392" y="77"/>
                  </a:cubicBezTo>
                  <a:cubicBezTo>
                    <a:pt x="4392" y="179"/>
                    <a:pt x="2268" y="10092"/>
                    <a:pt x="1665" y="12989"/>
                  </a:cubicBezTo>
                  <a:cubicBezTo>
                    <a:pt x="1164" y="15469"/>
                    <a:pt x="281" y="19326"/>
                    <a:pt x="0" y="20422"/>
                  </a:cubicBezTo>
                  <a:cubicBezTo>
                    <a:pt x="0" y="20532"/>
                    <a:pt x="34" y="20600"/>
                    <a:pt x="34" y="20711"/>
                  </a:cubicBezTo>
                  <a:cubicBezTo>
                    <a:pt x="34" y="20711"/>
                    <a:pt x="102" y="20532"/>
                    <a:pt x="247" y="20209"/>
                  </a:cubicBezTo>
                  <a:cubicBezTo>
                    <a:pt x="570" y="18867"/>
                    <a:pt x="1419" y="15325"/>
                    <a:pt x="1878" y="13031"/>
                  </a:cubicBezTo>
                  <a:cubicBezTo>
                    <a:pt x="2438" y="10126"/>
                    <a:pt x="4562" y="213"/>
                    <a:pt x="4605" y="111"/>
                  </a:cubicBezTo>
                  <a:cubicBezTo>
                    <a:pt x="4605" y="77"/>
                    <a:pt x="4562" y="0"/>
                    <a:pt x="452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01" name="Google Shape;601;p32"/>
            <p:cNvSpPr/>
            <p:nvPr/>
          </p:nvSpPr>
          <p:spPr>
            <a:xfrm>
              <a:off x="7320210" y="2198753"/>
              <a:ext cx="476717" cy="547453"/>
            </a:xfrm>
            <a:custGeom>
              <a:avLst/>
              <a:gdLst/>
              <a:ahLst/>
              <a:cxnLst/>
              <a:rect l="l" t="t" r="r" b="b"/>
              <a:pathLst>
                <a:path w="14018" h="16098" extrusionOk="0">
                  <a:moveTo>
                    <a:pt x="1" y="0"/>
                  </a:moveTo>
                  <a:cubicBezTo>
                    <a:pt x="281" y="850"/>
                    <a:pt x="2660" y="7110"/>
                    <a:pt x="7578" y="9693"/>
                  </a:cubicBezTo>
                  <a:cubicBezTo>
                    <a:pt x="11503" y="11782"/>
                    <a:pt x="12921" y="14331"/>
                    <a:pt x="13380" y="15503"/>
                  </a:cubicBezTo>
                  <a:lnTo>
                    <a:pt x="13380" y="15503"/>
                  </a:lnTo>
                  <a:cubicBezTo>
                    <a:pt x="13559" y="15852"/>
                    <a:pt x="13592" y="16098"/>
                    <a:pt x="13592" y="16098"/>
                  </a:cubicBezTo>
                  <a:cubicBezTo>
                    <a:pt x="13592" y="15962"/>
                    <a:pt x="13626" y="15818"/>
                    <a:pt x="13626" y="15673"/>
                  </a:cubicBezTo>
                  <a:cubicBezTo>
                    <a:pt x="14017" y="10687"/>
                    <a:pt x="12463" y="5309"/>
                    <a:pt x="6338" y="3220"/>
                  </a:cubicBezTo>
                  <a:cubicBezTo>
                    <a:pt x="1063" y="1410"/>
                    <a:pt x="145" y="314"/>
                    <a:pt x="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602" name="Google Shape;602;p32"/>
            <p:cNvSpPr/>
            <p:nvPr/>
          </p:nvSpPr>
          <p:spPr>
            <a:xfrm>
              <a:off x="7423627" y="2312848"/>
              <a:ext cx="360003" cy="433358"/>
            </a:xfrm>
            <a:custGeom>
              <a:avLst/>
              <a:gdLst/>
              <a:ahLst/>
              <a:cxnLst/>
              <a:rect l="l" t="t" r="r" b="b"/>
              <a:pathLst>
                <a:path w="10586" h="12743" extrusionOk="0">
                  <a:moveTo>
                    <a:pt x="111" y="1"/>
                  </a:moveTo>
                  <a:cubicBezTo>
                    <a:pt x="77" y="1"/>
                    <a:pt x="43" y="1"/>
                    <a:pt x="43" y="43"/>
                  </a:cubicBezTo>
                  <a:cubicBezTo>
                    <a:pt x="1" y="77"/>
                    <a:pt x="1" y="145"/>
                    <a:pt x="1" y="179"/>
                  </a:cubicBezTo>
                  <a:cubicBezTo>
                    <a:pt x="77" y="213"/>
                    <a:pt x="1318" y="1598"/>
                    <a:pt x="5565" y="4503"/>
                  </a:cubicBezTo>
                  <a:cubicBezTo>
                    <a:pt x="8963" y="6839"/>
                    <a:pt x="10059" y="10619"/>
                    <a:pt x="10339" y="12148"/>
                  </a:cubicBezTo>
                  <a:lnTo>
                    <a:pt x="10339" y="12148"/>
                  </a:lnTo>
                  <a:cubicBezTo>
                    <a:pt x="10518" y="12497"/>
                    <a:pt x="10551" y="12743"/>
                    <a:pt x="10551" y="12743"/>
                  </a:cubicBezTo>
                  <a:cubicBezTo>
                    <a:pt x="10551" y="12607"/>
                    <a:pt x="10585" y="12463"/>
                    <a:pt x="10585" y="12318"/>
                  </a:cubicBezTo>
                  <a:cubicBezTo>
                    <a:pt x="10339" y="11010"/>
                    <a:pt x="9345" y="6839"/>
                    <a:pt x="5667" y="4358"/>
                  </a:cubicBezTo>
                  <a:cubicBezTo>
                    <a:pt x="1453" y="1453"/>
                    <a:pt x="179" y="43"/>
                    <a:pt x="179" y="43"/>
                  </a:cubicBezTo>
                  <a:cubicBezTo>
                    <a:pt x="145" y="43"/>
                    <a:pt x="111" y="1"/>
                    <a:pt x="11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03" name="Google Shape;603;p32"/>
            <p:cNvSpPr/>
            <p:nvPr/>
          </p:nvSpPr>
          <p:spPr>
            <a:xfrm>
              <a:off x="7794581" y="2194978"/>
              <a:ext cx="465699" cy="493449"/>
            </a:xfrm>
            <a:custGeom>
              <a:avLst/>
              <a:gdLst/>
              <a:ahLst/>
              <a:cxnLst/>
              <a:rect l="l" t="t" r="r" b="b"/>
              <a:pathLst>
                <a:path w="13694" h="14510" extrusionOk="0">
                  <a:moveTo>
                    <a:pt x="13694" y="1"/>
                  </a:moveTo>
                  <a:cubicBezTo>
                    <a:pt x="13694" y="1"/>
                    <a:pt x="6864" y="1946"/>
                    <a:pt x="4350" y="5276"/>
                  </a:cubicBezTo>
                  <a:cubicBezTo>
                    <a:pt x="2090" y="8215"/>
                    <a:pt x="425" y="13202"/>
                    <a:pt x="68" y="14298"/>
                  </a:cubicBezTo>
                  <a:cubicBezTo>
                    <a:pt x="34" y="14442"/>
                    <a:pt x="0" y="14510"/>
                    <a:pt x="0" y="14510"/>
                  </a:cubicBezTo>
                  <a:cubicBezTo>
                    <a:pt x="0" y="14510"/>
                    <a:pt x="68" y="14510"/>
                    <a:pt x="213" y="14442"/>
                  </a:cubicBezTo>
                  <a:cubicBezTo>
                    <a:pt x="1198" y="14017"/>
                    <a:pt x="5276" y="12174"/>
                    <a:pt x="8563" y="8564"/>
                  </a:cubicBezTo>
                  <a:cubicBezTo>
                    <a:pt x="12352" y="4427"/>
                    <a:pt x="13694" y="1"/>
                    <a:pt x="1369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604" name="Google Shape;604;p32"/>
            <p:cNvSpPr/>
            <p:nvPr/>
          </p:nvSpPr>
          <p:spPr>
            <a:xfrm>
              <a:off x="7794581" y="2262313"/>
              <a:ext cx="392345" cy="426114"/>
            </a:xfrm>
            <a:custGeom>
              <a:avLst/>
              <a:gdLst/>
              <a:ahLst/>
              <a:cxnLst/>
              <a:rect l="l" t="t" r="r" b="b"/>
              <a:pathLst>
                <a:path w="11537" h="12530" extrusionOk="0">
                  <a:moveTo>
                    <a:pt x="11434" y="0"/>
                  </a:moveTo>
                  <a:cubicBezTo>
                    <a:pt x="11392" y="0"/>
                    <a:pt x="11358" y="0"/>
                    <a:pt x="11358" y="42"/>
                  </a:cubicBezTo>
                  <a:lnTo>
                    <a:pt x="68" y="12318"/>
                  </a:lnTo>
                  <a:cubicBezTo>
                    <a:pt x="34" y="12462"/>
                    <a:pt x="0" y="12530"/>
                    <a:pt x="0" y="12530"/>
                  </a:cubicBezTo>
                  <a:cubicBezTo>
                    <a:pt x="0" y="12530"/>
                    <a:pt x="68" y="12530"/>
                    <a:pt x="213" y="12462"/>
                  </a:cubicBezTo>
                  <a:lnTo>
                    <a:pt x="11502" y="178"/>
                  </a:lnTo>
                  <a:cubicBezTo>
                    <a:pt x="11536" y="144"/>
                    <a:pt x="11502" y="76"/>
                    <a:pt x="11468" y="42"/>
                  </a:cubicBezTo>
                  <a:cubicBezTo>
                    <a:pt x="11468" y="0"/>
                    <a:pt x="11434" y="0"/>
                    <a:pt x="1143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05" name="Google Shape;605;p32"/>
            <p:cNvSpPr/>
            <p:nvPr/>
          </p:nvSpPr>
          <p:spPr>
            <a:xfrm>
              <a:off x="5396780" y="173912"/>
              <a:ext cx="542862" cy="665629"/>
            </a:xfrm>
            <a:custGeom>
              <a:avLst/>
              <a:gdLst/>
              <a:ahLst/>
              <a:cxnLst/>
              <a:rect l="l" t="t" r="r" b="b"/>
              <a:pathLst>
                <a:path w="15963" h="19573" extrusionOk="0">
                  <a:moveTo>
                    <a:pt x="6763" y="1"/>
                  </a:moveTo>
                  <a:cubicBezTo>
                    <a:pt x="4987" y="1"/>
                    <a:pt x="2974" y="2057"/>
                    <a:pt x="2337" y="3433"/>
                  </a:cubicBezTo>
                  <a:cubicBezTo>
                    <a:pt x="1131" y="5981"/>
                    <a:pt x="884" y="8954"/>
                    <a:pt x="740" y="11715"/>
                  </a:cubicBezTo>
                  <a:cubicBezTo>
                    <a:pt x="672" y="13491"/>
                    <a:pt x="638" y="15292"/>
                    <a:pt x="774" y="17067"/>
                  </a:cubicBezTo>
                  <a:cubicBezTo>
                    <a:pt x="774" y="17067"/>
                    <a:pt x="1" y="19259"/>
                    <a:pt x="2091" y="19539"/>
                  </a:cubicBezTo>
                  <a:cubicBezTo>
                    <a:pt x="2371" y="19573"/>
                    <a:pt x="2685" y="19573"/>
                    <a:pt x="2974" y="19573"/>
                  </a:cubicBezTo>
                  <a:cubicBezTo>
                    <a:pt x="5701" y="19573"/>
                    <a:pt x="8351" y="18052"/>
                    <a:pt x="10441" y="16430"/>
                  </a:cubicBezTo>
                  <a:cubicBezTo>
                    <a:pt x="12743" y="14654"/>
                    <a:pt x="14655" y="12250"/>
                    <a:pt x="15326" y="9379"/>
                  </a:cubicBezTo>
                  <a:cubicBezTo>
                    <a:pt x="15818" y="7221"/>
                    <a:pt x="15963" y="3968"/>
                    <a:pt x="13448" y="3008"/>
                  </a:cubicBezTo>
                  <a:cubicBezTo>
                    <a:pt x="13270" y="2940"/>
                    <a:pt x="12922" y="2872"/>
                    <a:pt x="12497" y="2872"/>
                  </a:cubicBezTo>
                  <a:cubicBezTo>
                    <a:pt x="11681" y="2872"/>
                    <a:pt x="10475" y="3118"/>
                    <a:pt x="9201" y="4112"/>
                  </a:cubicBezTo>
                  <a:cubicBezTo>
                    <a:pt x="9269" y="3084"/>
                    <a:pt x="9133" y="1844"/>
                    <a:pt x="8530" y="995"/>
                  </a:cubicBezTo>
                  <a:cubicBezTo>
                    <a:pt x="8037" y="290"/>
                    <a:pt x="7400" y="1"/>
                    <a:pt x="676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6" name="Google Shape;606;p32"/>
            <p:cNvSpPr/>
            <p:nvPr/>
          </p:nvSpPr>
          <p:spPr>
            <a:xfrm>
              <a:off x="5489518" y="774519"/>
              <a:ext cx="696848" cy="507052"/>
            </a:xfrm>
            <a:custGeom>
              <a:avLst/>
              <a:gdLst/>
              <a:ahLst/>
              <a:cxnLst/>
              <a:rect l="l" t="t" r="r" b="b"/>
              <a:pathLst>
                <a:path w="20491" h="14910" extrusionOk="0">
                  <a:moveTo>
                    <a:pt x="4809" y="1"/>
                  </a:moveTo>
                  <a:lnTo>
                    <a:pt x="4631" y="1"/>
                  </a:lnTo>
                  <a:lnTo>
                    <a:pt x="1" y="1"/>
                  </a:lnTo>
                  <a:cubicBezTo>
                    <a:pt x="1" y="1"/>
                    <a:pt x="3925" y="14195"/>
                    <a:pt x="11817" y="14867"/>
                  </a:cubicBezTo>
                  <a:cubicBezTo>
                    <a:pt x="12106" y="14867"/>
                    <a:pt x="12386" y="14909"/>
                    <a:pt x="12633" y="14909"/>
                  </a:cubicBezTo>
                  <a:cubicBezTo>
                    <a:pt x="18367" y="14909"/>
                    <a:pt x="15003" y="8818"/>
                    <a:pt x="15003" y="8818"/>
                  </a:cubicBezTo>
                  <a:lnTo>
                    <a:pt x="15003" y="8818"/>
                  </a:lnTo>
                  <a:cubicBezTo>
                    <a:pt x="15003" y="8818"/>
                    <a:pt x="15538" y="8920"/>
                    <a:pt x="16243" y="8920"/>
                  </a:cubicBezTo>
                  <a:cubicBezTo>
                    <a:pt x="17585" y="8920"/>
                    <a:pt x="19497" y="8572"/>
                    <a:pt x="19751" y="6584"/>
                  </a:cubicBezTo>
                  <a:cubicBezTo>
                    <a:pt x="20490" y="1419"/>
                    <a:pt x="11469" y="1"/>
                    <a:pt x="480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7" name="Google Shape;607;p32"/>
            <p:cNvSpPr/>
            <p:nvPr/>
          </p:nvSpPr>
          <p:spPr>
            <a:xfrm>
              <a:off x="5021235" y="846751"/>
              <a:ext cx="594587" cy="565953"/>
            </a:xfrm>
            <a:custGeom>
              <a:avLst/>
              <a:gdLst/>
              <a:ahLst/>
              <a:cxnLst/>
              <a:rect l="l" t="t" r="r" b="b"/>
              <a:pathLst>
                <a:path w="17484" h="16642" extrusionOk="0">
                  <a:moveTo>
                    <a:pt x="13660" y="0"/>
                  </a:moveTo>
                  <a:cubicBezTo>
                    <a:pt x="13304" y="0"/>
                    <a:pt x="13091" y="111"/>
                    <a:pt x="13091" y="111"/>
                  </a:cubicBezTo>
                  <a:cubicBezTo>
                    <a:pt x="11290" y="748"/>
                    <a:pt x="9523" y="1529"/>
                    <a:pt x="7824" y="2413"/>
                  </a:cubicBezTo>
                  <a:cubicBezTo>
                    <a:pt x="7748" y="2447"/>
                    <a:pt x="7680" y="2481"/>
                    <a:pt x="7612" y="2515"/>
                  </a:cubicBezTo>
                  <a:lnTo>
                    <a:pt x="7612" y="2515"/>
                  </a:lnTo>
                  <a:lnTo>
                    <a:pt x="7570" y="2515"/>
                  </a:lnTo>
                  <a:cubicBezTo>
                    <a:pt x="5064" y="3823"/>
                    <a:pt x="1768" y="5310"/>
                    <a:pt x="774" y="8147"/>
                  </a:cubicBezTo>
                  <a:cubicBezTo>
                    <a:pt x="1" y="10406"/>
                    <a:pt x="952" y="13524"/>
                    <a:pt x="3535" y="14093"/>
                  </a:cubicBezTo>
                  <a:cubicBezTo>
                    <a:pt x="3823" y="14161"/>
                    <a:pt x="4070" y="14161"/>
                    <a:pt x="4350" y="14161"/>
                  </a:cubicBezTo>
                  <a:cubicBezTo>
                    <a:pt x="5199" y="14161"/>
                    <a:pt x="6049" y="13949"/>
                    <a:pt x="6763" y="13558"/>
                  </a:cubicBezTo>
                  <a:cubicBezTo>
                    <a:pt x="6763" y="13558"/>
                    <a:pt x="7221" y="16642"/>
                    <a:pt x="11358" y="16642"/>
                  </a:cubicBezTo>
                  <a:cubicBezTo>
                    <a:pt x="11435" y="16642"/>
                    <a:pt x="11537" y="16642"/>
                    <a:pt x="11605" y="16608"/>
                  </a:cubicBezTo>
                  <a:cubicBezTo>
                    <a:pt x="15113" y="16531"/>
                    <a:pt x="17483" y="11188"/>
                    <a:pt x="17024" y="6023"/>
                  </a:cubicBezTo>
                  <a:cubicBezTo>
                    <a:pt x="16880" y="4715"/>
                    <a:pt x="16566" y="3398"/>
                    <a:pt x="16030" y="2234"/>
                  </a:cubicBezTo>
                  <a:cubicBezTo>
                    <a:pt x="15215" y="357"/>
                    <a:pt x="14264" y="0"/>
                    <a:pt x="136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8" name="Google Shape;608;p32"/>
            <p:cNvSpPr/>
            <p:nvPr/>
          </p:nvSpPr>
          <p:spPr>
            <a:xfrm>
              <a:off x="4830861" y="394349"/>
              <a:ext cx="747689" cy="542862"/>
            </a:xfrm>
            <a:custGeom>
              <a:avLst/>
              <a:gdLst/>
              <a:ahLst/>
              <a:cxnLst/>
              <a:rect l="l" t="t" r="r" b="b"/>
              <a:pathLst>
                <a:path w="21986" h="15963" extrusionOk="0">
                  <a:moveTo>
                    <a:pt x="7510" y="0"/>
                  </a:moveTo>
                  <a:cubicBezTo>
                    <a:pt x="6762" y="0"/>
                    <a:pt x="5989" y="102"/>
                    <a:pt x="5242" y="425"/>
                  </a:cubicBezTo>
                  <a:cubicBezTo>
                    <a:pt x="3475" y="1164"/>
                    <a:pt x="2303" y="3611"/>
                    <a:pt x="3475" y="5344"/>
                  </a:cubicBezTo>
                  <a:cubicBezTo>
                    <a:pt x="3475" y="5344"/>
                    <a:pt x="1" y="5446"/>
                    <a:pt x="255" y="9234"/>
                  </a:cubicBezTo>
                  <a:cubicBezTo>
                    <a:pt x="468" y="12284"/>
                    <a:pt x="8920" y="15962"/>
                    <a:pt x="15614" y="15962"/>
                  </a:cubicBezTo>
                  <a:cubicBezTo>
                    <a:pt x="17169" y="15962"/>
                    <a:pt x="18621" y="15750"/>
                    <a:pt x="19828" y="15325"/>
                  </a:cubicBezTo>
                  <a:cubicBezTo>
                    <a:pt x="21985" y="11749"/>
                    <a:pt x="20388" y="11010"/>
                    <a:pt x="20388" y="11010"/>
                  </a:cubicBezTo>
                  <a:cubicBezTo>
                    <a:pt x="20354" y="11010"/>
                    <a:pt x="20354" y="10967"/>
                    <a:pt x="20320" y="10967"/>
                  </a:cubicBezTo>
                  <a:cubicBezTo>
                    <a:pt x="20176" y="10967"/>
                    <a:pt x="20108" y="11256"/>
                    <a:pt x="20040" y="11256"/>
                  </a:cubicBezTo>
                  <a:cubicBezTo>
                    <a:pt x="20006" y="11256"/>
                    <a:pt x="20006" y="11222"/>
                    <a:pt x="19963" y="11180"/>
                  </a:cubicBezTo>
                  <a:cubicBezTo>
                    <a:pt x="19403" y="10016"/>
                    <a:pt x="18443" y="7289"/>
                    <a:pt x="17738" y="6227"/>
                  </a:cubicBezTo>
                  <a:cubicBezTo>
                    <a:pt x="16141" y="3959"/>
                    <a:pt x="14060" y="1801"/>
                    <a:pt x="11401" y="816"/>
                  </a:cubicBezTo>
                  <a:cubicBezTo>
                    <a:pt x="10126" y="349"/>
                    <a:pt x="8818" y="0"/>
                    <a:pt x="751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9" name="Google Shape;609;p32"/>
            <p:cNvSpPr/>
            <p:nvPr/>
          </p:nvSpPr>
          <p:spPr>
            <a:xfrm>
              <a:off x="5090848" y="1061100"/>
              <a:ext cx="26628" cy="24009"/>
            </a:xfrm>
            <a:custGeom>
              <a:avLst/>
              <a:gdLst/>
              <a:ahLst/>
              <a:cxnLst/>
              <a:rect l="l" t="t" r="r" b="b"/>
              <a:pathLst>
                <a:path w="783" h="706" extrusionOk="0">
                  <a:moveTo>
                    <a:pt x="680" y="0"/>
                  </a:moveTo>
                  <a:lnTo>
                    <a:pt x="638" y="0"/>
                  </a:lnTo>
                  <a:cubicBezTo>
                    <a:pt x="536" y="0"/>
                    <a:pt x="426" y="145"/>
                    <a:pt x="324" y="247"/>
                  </a:cubicBezTo>
                  <a:cubicBezTo>
                    <a:pt x="256" y="323"/>
                    <a:pt x="145" y="425"/>
                    <a:pt x="77" y="570"/>
                  </a:cubicBezTo>
                  <a:cubicBezTo>
                    <a:pt x="1" y="604"/>
                    <a:pt x="77" y="706"/>
                    <a:pt x="111" y="706"/>
                  </a:cubicBezTo>
                  <a:cubicBezTo>
                    <a:pt x="145" y="706"/>
                    <a:pt x="179" y="672"/>
                    <a:pt x="179" y="672"/>
                  </a:cubicBezTo>
                  <a:cubicBezTo>
                    <a:pt x="290" y="570"/>
                    <a:pt x="358" y="493"/>
                    <a:pt x="468" y="391"/>
                  </a:cubicBezTo>
                  <a:cubicBezTo>
                    <a:pt x="570" y="323"/>
                    <a:pt x="714" y="247"/>
                    <a:pt x="748" y="145"/>
                  </a:cubicBezTo>
                  <a:cubicBezTo>
                    <a:pt x="782" y="68"/>
                    <a:pt x="748" y="0"/>
                    <a:pt x="68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0" name="Google Shape;610;p32"/>
            <p:cNvSpPr/>
            <p:nvPr/>
          </p:nvSpPr>
          <p:spPr>
            <a:xfrm>
              <a:off x="5107920" y="1086538"/>
              <a:ext cx="21697" cy="20234"/>
            </a:xfrm>
            <a:custGeom>
              <a:avLst/>
              <a:gdLst/>
              <a:ahLst/>
              <a:cxnLst/>
              <a:rect l="l" t="t" r="r" b="b"/>
              <a:pathLst>
                <a:path w="638" h="595" extrusionOk="0">
                  <a:moveTo>
                    <a:pt x="527" y="0"/>
                  </a:moveTo>
                  <a:lnTo>
                    <a:pt x="527" y="0"/>
                  </a:lnTo>
                  <a:cubicBezTo>
                    <a:pt x="425" y="0"/>
                    <a:pt x="348" y="136"/>
                    <a:pt x="280" y="212"/>
                  </a:cubicBezTo>
                  <a:cubicBezTo>
                    <a:pt x="212" y="280"/>
                    <a:pt x="136" y="382"/>
                    <a:pt x="68" y="459"/>
                  </a:cubicBezTo>
                  <a:cubicBezTo>
                    <a:pt x="0" y="527"/>
                    <a:pt x="34" y="595"/>
                    <a:pt x="102" y="595"/>
                  </a:cubicBezTo>
                  <a:cubicBezTo>
                    <a:pt x="102" y="595"/>
                    <a:pt x="136" y="595"/>
                    <a:pt x="136" y="561"/>
                  </a:cubicBezTo>
                  <a:cubicBezTo>
                    <a:pt x="246" y="527"/>
                    <a:pt x="348" y="459"/>
                    <a:pt x="425" y="348"/>
                  </a:cubicBezTo>
                  <a:cubicBezTo>
                    <a:pt x="527" y="280"/>
                    <a:pt x="637" y="212"/>
                    <a:pt x="637" y="68"/>
                  </a:cubicBezTo>
                  <a:cubicBezTo>
                    <a:pt x="637" y="34"/>
                    <a:pt x="603" y="0"/>
                    <a:pt x="52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1" name="Google Shape;611;p32"/>
            <p:cNvSpPr/>
            <p:nvPr/>
          </p:nvSpPr>
          <p:spPr>
            <a:xfrm>
              <a:off x="5168011" y="1009375"/>
              <a:ext cx="26594" cy="16800"/>
            </a:xfrm>
            <a:custGeom>
              <a:avLst/>
              <a:gdLst/>
              <a:ahLst/>
              <a:cxnLst/>
              <a:rect l="l" t="t" r="r" b="b"/>
              <a:pathLst>
                <a:path w="782" h="494" extrusionOk="0">
                  <a:moveTo>
                    <a:pt x="671" y="1"/>
                  </a:moveTo>
                  <a:cubicBezTo>
                    <a:pt x="459" y="1"/>
                    <a:pt x="212" y="213"/>
                    <a:pt x="68" y="358"/>
                  </a:cubicBezTo>
                  <a:cubicBezTo>
                    <a:pt x="0" y="426"/>
                    <a:pt x="68" y="494"/>
                    <a:pt x="144" y="494"/>
                  </a:cubicBezTo>
                  <a:cubicBezTo>
                    <a:pt x="144" y="494"/>
                    <a:pt x="178" y="494"/>
                    <a:pt x="178" y="460"/>
                  </a:cubicBezTo>
                  <a:cubicBezTo>
                    <a:pt x="280" y="392"/>
                    <a:pt x="391" y="315"/>
                    <a:pt x="459" y="281"/>
                  </a:cubicBezTo>
                  <a:cubicBezTo>
                    <a:pt x="569" y="213"/>
                    <a:pt x="671" y="179"/>
                    <a:pt x="748" y="103"/>
                  </a:cubicBezTo>
                  <a:cubicBezTo>
                    <a:pt x="782" y="69"/>
                    <a:pt x="748" y="1"/>
                    <a:pt x="67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2" name="Google Shape;612;p32"/>
            <p:cNvSpPr/>
            <p:nvPr/>
          </p:nvSpPr>
          <p:spPr>
            <a:xfrm>
              <a:off x="5165699" y="1034506"/>
              <a:ext cx="26322" cy="19418"/>
            </a:xfrm>
            <a:custGeom>
              <a:avLst/>
              <a:gdLst/>
              <a:ahLst/>
              <a:cxnLst/>
              <a:rect l="l" t="t" r="r" b="b"/>
              <a:pathLst>
                <a:path w="774" h="571" extrusionOk="0">
                  <a:moveTo>
                    <a:pt x="603" y="1"/>
                  </a:moveTo>
                  <a:cubicBezTo>
                    <a:pt x="391" y="1"/>
                    <a:pt x="212" y="256"/>
                    <a:pt x="68" y="392"/>
                  </a:cubicBezTo>
                  <a:cubicBezTo>
                    <a:pt x="0" y="468"/>
                    <a:pt x="34" y="570"/>
                    <a:pt x="136" y="570"/>
                  </a:cubicBezTo>
                  <a:lnTo>
                    <a:pt x="178" y="570"/>
                  </a:lnTo>
                  <a:cubicBezTo>
                    <a:pt x="280" y="502"/>
                    <a:pt x="391" y="468"/>
                    <a:pt x="493" y="426"/>
                  </a:cubicBezTo>
                  <a:cubicBezTo>
                    <a:pt x="561" y="358"/>
                    <a:pt x="705" y="324"/>
                    <a:pt x="739" y="213"/>
                  </a:cubicBezTo>
                  <a:cubicBezTo>
                    <a:pt x="773" y="145"/>
                    <a:pt x="739" y="43"/>
                    <a:pt x="671" y="43"/>
                  </a:cubicBezTo>
                  <a:cubicBezTo>
                    <a:pt x="637" y="43"/>
                    <a:pt x="637" y="1"/>
                    <a:pt x="60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3" name="Google Shape;613;p32"/>
            <p:cNvSpPr/>
            <p:nvPr/>
          </p:nvSpPr>
          <p:spPr>
            <a:xfrm>
              <a:off x="5155871" y="1083919"/>
              <a:ext cx="26594" cy="20541"/>
            </a:xfrm>
            <a:custGeom>
              <a:avLst/>
              <a:gdLst/>
              <a:ahLst/>
              <a:cxnLst/>
              <a:rect l="l" t="t" r="r" b="b"/>
              <a:pathLst>
                <a:path w="782" h="604" extrusionOk="0">
                  <a:moveTo>
                    <a:pt x="680" y="1"/>
                  </a:moveTo>
                  <a:lnTo>
                    <a:pt x="680" y="1"/>
                  </a:lnTo>
                  <a:cubicBezTo>
                    <a:pt x="535" y="1"/>
                    <a:pt x="467" y="77"/>
                    <a:pt x="357" y="179"/>
                  </a:cubicBezTo>
                  <a:cubicBezTo>
                    <a:pt x="289" y="247"/>
                    <a:pt x="179" y="323"/>
                    <a:pt x="77" y="425"/>
                  </a:cubicBezTo>
                  <a:cubicBezTo>
                    <a:pt x="0" y="459"/>
                    <a:pt x="77" y="604"/>
                    <a:pt x="179" y="604"/>
                  </a:cubicBezTo>
                  <a:cubicBezTo>
                    <a:pt x="179" y="604"/>
                    <a:pt x="179" y="570"/>
                    <a:pt x="213" y="570"/>
                  </a:cubicBezTo>
                  <a:cubicBezTo>
                    <a:pt x="323" y="502"/>
                    <a:pt x="425" y="425"/>
                    <a:pt x="535" y="357"/>
                  </a:cubicBezTo>
                  <a:cubicBezTo>
                    <a:pt x="603" y="289"/>
                    <a:pt x="748" y="247"/>
                    <a:pt x="782" y="145"/>
                  </a:cubicBezTo>
                  <a:cubicBezTo>
                    <a:pt x="782" y="77"/>
                    <a:pt x="748" y="1"/>
                    <a:pt x="68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4" name="Google Shape;614;p32"/>
            <p:cNvSpPr/>
            <p:nvPr/>
          </p:nvSpPr>
          <p:spPr>
            <a:xfrm>
              <a:off x="5182431" y="1129863"/>
              <a:ext cx="26628" cy="24009"/>
            </a:xfrm>
            <a:custGeom>
              <a:avLst/>
              <a:gdLst/>
              <a:ahLst/>
              <a:cxnLst/>
              <a:rect l="l" t="t" r="r" b="b"/>
              <a:pathLst>
                <a:path w="783" h="706" extrusionOk="0">
                  <a:moveTo>
                    <a:pt x="638" y="0"/>
                  </a:moveTo>
                  <a:lnTo>
                    <a:pt x="604" y="0"/>
                  </a:lnTo>
                  <a:cubicBezTo>
                    <a:pt x="493" y="68"/>
                    <a:pt x="426" y="136"/>
                    <a:pt x="324" y="247"/>
                  </a:cubicBezTo>
                  <a:cubicBezTo>
                    <a:pt x="247" y="315"/>
                    <a:pt x="145" y="425"/>
                    <a:pt x="69" y="527"/>
                  </a:cubicBezTo>
                  <a:cubicBezTo>
                    <a:pt x="1" y="561"/>
                    <a:pt x="69" y="705"/>
                    <a:pt x="145" y="705"/>
                  </a:cubicBezTo>
                  <a:lnTo>
                    <a:pt x="179" y="671"/>
                  </a:lnTo>
                  <a:cubicBezTo>
                    <a:pt x="281" y="595"/>
                    <a:pt x="392" y="527"/>
                    <a:pt x="459" y="459"/>
                  </a:cubicBezTo>
                  <a:cubicBezTo>
                    <a:pt x="570" y="382"/>
                    <a:pt x="706" y="315"/>
                    <a:pt x="748" y="170"/>
                  </a:cubicBezTo>
                  <a:cubicBezTo>
                    <a:pt x="782" y="102"/>
                    <a:pt x="748" y="0"/>
                    <a:pt x="63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5" name="Google Shape;615;p32"/>
            <p:cNvSpPr/>
            <p:nvPr/>
          </p:nvSpPr>
          <p:spPr>
            <a:xfrm>
              <a:off x="5220859" y="1173189"/>
              <a:ext cx="25472" cy="24009"/>
            </a:xfrm>
            <a:custGeom>
              <a:avLst/>
              <a:gdLst/>
              <a:ahLst/>
              <a:cxnLst/>
              <a:rect l="l" t="t" r="r" b="b"/>
              <a:pathLst>
                <a:path w="749" h="706" extrusionOk="0">
                  <a:moveTo>
                    <a:pt x="604" y="0"/>
                  </a:moveTo>
                  <a:lnTo>
                    <a:pt x="570" y="0"/>
                  </a:lnTo>
                  <a:cubicBezTo>
                    <a:pt x="425" y="34"/>
                    <a:pt x="357" y="170"/>
                    <a:pt x="255" y="281"/>
                  </a:cubicBezTo>
                  <a:cubicBezTo>
                    <a:pt x="145" y="383"/>
                    <a:pt x="77" y="493"/>
                    <a:pt x="1" y="638"/>
                  </a:cubicBezTo>
                  <a:cubicBezTo>
                    <a:pt x="1" y="672"/>
                    <a:pt x="43" y="706"/>
                    <a:pt x="77" y="706"/>
                  </a:cubicBezTo>
                  <a:lnTo>
                    <a:pt x="111" y="706"/>
                  </a:lnTo>
                  <a:cubicBezTo>
                    <a:pt x="213" y="638"/>
                    <a:pt x="323" y="561"/>
                    <a:pt x="425" y="459"/>
                  </a:cubicBezTo>
                  <a:cubicBezTo>
                    <a:pt x="502" y="425"/>
                    <a:pt x="536" y="383"/>
                    <a:pt x="604" y="315"/>
                  </a:cubicBezTo>
                  <a:cubicBezTo>
                    <a:pt x="680" y="281"/>
                    <a:pt x="714" y="247"/>
                    <a:pt x="714" y="136"/>
                  </a:cubicBezTo>
                  <a:cubicBezTo>
                    <a:pt x="748" y="68"/>
                    <a:pt x="680" y="0"/>
                    <a:pt x="6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6" name="Google Shape;616;p32"/>
            <p:cNvSpPr/>
            <p:nvPr/>
          </p:nvSpPr>
          <p:spPr>
            <a:xfrm>
              <a:off x="5236741" y="1132176"/>
              <a:ext cx="25166" cy="24009"/>
            </a:xfrm>
            <a:custGeom>
              <a:avLst/>
              <a:gdLst/>
              <a:ahLst/>
              <a:cxnLst/>
              <a:rect l="l" t="t" r="r" b="b"/>
              <a:pathLst>
                <a:path w="740" h="706" extrusionOk="0">
                  <a:moveTo>
                    <a:pt x="638" y="0"/>
                  </a:moveTo>
                  <a:cubicBezTo>
                    <a:pt x="494" y="34"/>
                    <a:pt x="426" y="102"/>
                    <a:pt x="315" y="213"/>
                  </a:cubicBezTo>
                  <a:cubicBezTo>
                    <a:pt x="213" y="281"/>
                    <a:pt x="137" y="391"/>
                    <a:pt x="69" y="493"/>
                  </a:cubicBezTo>
                  <a:cubicBezTo>
                    <a:pt x="1" y="569"/>
                    <a:pt x="69" y="705"/>
                    <a:pt x="137" y="705"/>
                  </a:cubicBezTo>
                  <a:cubicBezTo>
                    <a:pt x="137" y="705"/>
                    <a:pt x="171" y="705"/>
                    <a:pt x="171" y="671"/>
                  </a:cubicBezTo>
                  <a:cubicBezTo>
                    <a:pt x="315" y="603"/>
                    <a:pt x="426" y="527"/>
                    <a:pt x="527" y="425"/>
                  </a:cubicBezTo>
                  <a:cubicBezTo>
                    <a:pt x="638" y="357"/>
                    <a:pt x="706" y="247"/>
                    <a:pt x="740" y="102"/>
                  </a:cubicBezTo>
                  <a:cubicBezTo>
                    <a:pt x="740" y="68"/>
                    <a:pt x="672" y="0"/>
                    <a:pt x="63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7" name="Google Shape;617;p32"/>
            <p:cNvSpPr/>
            <p:nvPr/>
          </p:nvSpPr>
          <p:spPr>
            <a:xfrm>
              <a:off x="5220859" y="978190"/>
              <a:ext cx="24315" cy="14487"/>
            </a:xfrm>
            <a:custGeom>
              <a:avLst/>
              <a:gdLst/>
              <a:ahLst/>
              <a:cxnLst/>
              <a:rect l="l" t="t" r="r" b="b"/>
              <a:pathLst>
                <a:path w="715" h="426" extrusionOk="0">
                  <a:moveTo>
                    <a:pt x="570" y="0"/>
                  </a:moveTo>
                  <a:cubicBezTo>
                    <a:pt x="502" y="0"/>
                    <a:pt x="391" y="34"/>
                    <a:pt x="323" y="102"/>
                  </a:cubicBezTo>
                  <a:cubicBezTo>
                    <a:pt x="255" y="136"/>
                    <a:pt x="145" y="213"/>
                    <a:pt x="77" y="281"/>
                  </a:cubicBezTo>
                  <a:cubicBezTo>
                    <a:pt x="1" y="315"/>
                    <a:pt x="77" y="425"/>
                    <a:pt x="145" y="425"/>
                  </a:cubicBezTo>
                  <a:lnTo>
                    <a:pt x="145" y="425"/>
                  </a:lnTo>
                  <a:cubicBezTo>
                    <a:pt x="255" y="383"/>
                    <a:pt x="357" y="349"/>
                    <a:pt x="425" y="315"/>
                  </a:cubicBezTo>
                  <a:cubicBezTo>
                    <a:pt x="536" y="281"/>
                    <a:pt x="638" y="213"/>
                    <a:pt x="680" y="136"/>
                  </a:cubicBezTo>
                  <a:cubicBezTo>
                    <a:pt x="714" y="102"/>
                    <a:pt x="680" y="0"/>
                    <a:pt x="6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8" name="Google Shape;618;p32"/>
            <p:cNvSpPr/>
            <p:nvPr/>
          </p:nvSpPr>
          <p:spPr>
            <a:xfrm>
              <a:off x="5123496" y="1193423"/>
              <a:ext cx="22853" cy="24281"/>
            </a:xfrm>
            <a:custGeom>
              <a:avLst/>
              <a:gdLst/>
              <a:ahLst/>
              <a:cxnLst/>
              <a:rect l="l" t="t" r="r" b="b"/>
              <a:pathLst>
                <a:path w="672" h="714" extrusionOk="0">
                  <a:moveTo>
                    <a:pt x="528" y="0"/>
                  </a:moveTo>
                  <a:lnTo>
                    <a:pt x="460" y="0"/>
                  </a:lnTo>
                  <a:cubicBezTo>
                    <a:pt x="392" y="111"/>
                    <a:pt x="281" y="178"/>
                    <a:pt x="213" y="289"/>
                  </a:cubicBezTo>
                  <a:cubicBezTo>
                    <a:pt x="103" y="357"/>
                    <a:pt x="1" y="467"/>
                    <a:pt x="1" y="569"/>
                  </a:cubicBezTo>
                  <a:cubicBezTo>
                    <a:pt x="1" y="680"/>
                    <a:pt x="69" y="714"/>
                    <a:pt x="145" y="714"/>
                  </a:cubicBezTo>
                  <a:lnTo>
                    <a:pt x="179" y="714"/>
                  </a:lnTo>
                  <a:cubicBezTo>
                    <a:pt x="315" y="714"/>
                    <a:pt x="392" y="535"/>
                    <a:pt x="460" y="467"/>
                  </a:cubicBezTo>
                  <a:cubicBezTo>
                    <a:pt x="528" y="357"/>
                    <a:pt x="570" y="255"/>
                    <a:pt x="638" y="145"/>
                  </a:cubicBezTo>
                  <a:cubicBezTo>
                    <a:pt x="672" y="77"/>
                    <a:pt x="604" y="0"/>
                    <a:pt x="52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19" name="Google Shape;619;p32"/>
            <p:cNvSpPr/>
            <p:nvPr/>
          </p:nvSpPr>
          <p:spPr>
            <a:xfrm>
              <a:off x="5109076" y="1176658"/>
              <a:ext cx="17922" cy="15643"/>
            </a:xfrm>
            <a:custGeom>
              <a:avLst/>
              <a:gdLst/>
              <a:ahLst/>
              <a:cxnLst/>
              <a:rect l="l" t="t" r="r" b="b"/>
              <a:pathLst>
                <a:path w="527" h="460" extrusionOk="0">
                  <a:moveTo>
                    <a:pt x="391" y="0"/>
                  </a:moveTo>
                  <a:cubicBezTo>
                    <a:pt x="391" y="0"/>
                    <a:pt x="357" y="0"/>
                    <a:pt x="314" y="34"/>
                  </a:cubicBezTo>
                  <a:cubicBezTo>
                    <a:pt x="280" y="68"/>
                    <a:pt x="212" y="145"/>
                    <a:pt x="144" y="179"/>
                  </a:cubicBezTo>
                  <a:cubicBezTo>
                    <a:pt x="102" y="247"/>
                    <a:pt x="0" y="281"/>
                    <a:pt x="0" y="391"/>
                  </a:cubicBezTo>
                  <a:cubicBezTo>
                    <a:pt x="0" y="425"/>
                    <a:pt x="34" y="459"/>
                    <a:pt x="68" y="459"/>
                  </a:cubicBezTo>
                  <a:lnTo>
                    <a:pt x="102" y="459"/>
                  </a:lnTo>
                  <a:cubicBezTo>
                    <a:pt x="212" y="459"/>
                    <a:pt x="280" y="391"/>
                    <a:pt x="314" y="357"/>
                  </a:cubicBezTo>
                  <a:cubicBezTo>
                    <a:pt x="391" y="281"/>
                    <a:pt x="425" y="213"/>
                    <a:pt x="493" y="145"/>
                  </a:cubicBezTo>
                  <a:cubicBezTo>
                    <a:pt x="527" y="68"/>
                    <a:pt x="459" y="0"/>
                    <a:pt x="39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0" name="Google Shape;620;p32"/>
            <p:cNvSpPr/>
            <p:nvPr/>
          </p:nvSpPr>
          <p:spPr>
            <a:xfrm>
              <a:off x="5090848" y="1148907"/>
              <a:ext cx="18262" cy="12175"/>
            </a:xfrm>
            <a:custGeom>
              <a:avLst/>
              <a:gdLst/>
              <a:ahLst/>
              <a:cxnLst/>
              <a:rect l="l" t="t" r="r" b="b"/>
              <a:pathLst>
                <a:path w="537" h="358" extrusionOk="0">
                  <a:moveTo>
                    <a:pt x="468" y="1"/>
                  </a:moveTo>
                  <a:lnTo>
                    <a:pt x="426" y="1"/>
                  </a:lnTo>
                  <a:cubicBezTo>
                    <a:pt x="392" y="35"/>
                    <a:pt x="324" y="35"/>
                    <a:pt x="256" y="77"/>
                  </a:cubicBezTo>
                  <a:cubicBezTo>
                    <a:pt x="213" y="111"/>
                    <a:pt x="145" y="145"/>
                    <a:pt x="111" y="145"/>
                  </a:cubicBezTo>
                  <a:cubicBezTo>
                    <a:pt x="1" y="213"/>
                    <a:pt x="77" y="358"/>
                    <a:pt x="145" y="358"/>
                  </a:cubicBezTo>
                  <a:cubicBezTo>
                    <a:pt x="179" y="358"/>
                    <a:pt x="179" y="324"/>
                    <a:pt x="213" y="324"/>
                  </a:cubicBezTo>
                  <a:cubicBezTo>
                    <a:pt x="256" y="290"/>
                    <a:pt x="324" y="290"/>
                    <a:pt x="358" y="247"/>
                  </a:cubicBezTo>
                  <a:cubicBezTo>
                    <a:pt x="392" y="213"/>
                    <a:pt x="468" y="179"/>
                    <a:pt x="502" y="145"/>
                  </a:cubicBezTo>
                  <a:cubicBezTo>
                    <a:pt x="536" y="111"/>
                    <a:pt x="502" y="1"/>
                    <a:pt x="46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1" name="Google Shape;621;p32"/>
            <p:cNvSpPr/>
            <p:nvPr/>
          </p:nvSpPr>
          <p:spPr>
            <a:xfrm>
              <a:off x="5166855" y="1196008"/>
              <a:ext cx="32375" cy="26322"/>
            </a:xfrm>
            <a:custGeom>
              <a:avLst/>
              <a:gdLst/>
              <a:ahLst/>
              <a:cxnLst/>
              <a:rect l="l" t="t" r="r" b="b"/>
              <a:pathLst>
                <a:path w="952" h="774" extrusionOk="0">
                  <a:moveTo>
                    <a:pt x="850" y="1"/>
                  </a:moveTo>
                  <a:cubicBezTo>
                    <a:pt x="816" y="1"/>
                    <a:pt x="816" y="35"/>
                    <a:pt x="782" y="35"/>
                  </a:cubicBezTo>
                  <a:cubicBezTo>
                    <a:pt x="671" y="136"/>
                    <a:pt x="527" y="247"/>
                    <a:pt x="425" y="349"/>
                  </a:cubicBezTo>
                  <a:cubicBezTo>
                    <a:pt x="357" y="391"/>
                    <a:pt x="314" y="459"/>
                    <a:pt x="246" y="493"/>
                  </a:cubicBezTo>
                  <a:cubicBezTo>
                    <a:pt x="212" y="527"/>
                    <a:pt x="144" y="604"/>
                    <a:pt x="68" y="638"/>
                  </a:cubicBezTo>
                  <a:cubicBezTo>
                    <a:pt x="0" y="706"/>
                    <a:pt x="68" y="774"/>
                    <a:pt x="144" y="774"/>
                  </a:cubicBezTo>
                  <a:lnTo>
                    <a:pt x="144" y="774"/>
                  </a:lnTo>
                  <a:cubicBezTo>
                    <a:pt x="314" y="740"/>
                    <a:pt x="493" y="672"/>
                    <a:pt x="637" y="561"/>
                  </a:cubicBezTo>
                  <a:cubicBezTo>
                    <a:pt x="739" y="459"/>
                    <a:pt x="850" y="315"/>
                    <a:pt x="917" y="136"/>
                  </a:cubicBezTo>
                  <a:cubicBezTo>
                    <a:pt x="951" y="69"/>
                    <a:pt x="884" y="1"/>
                    <a:pt x="85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2" name="Google Shape;622;p32"/>
            <p:cNvSpPr/>
            <p:nvPr/>
          </p:nvSpPr>
          <p:spPr>
            <a:xfrm>
              <a:off x="5134208" y="1151526"/>
              <a:ext cx="24281" cy="19078"/>
            </a:xfrm>
            <a:custGeom>
              <a:avLst/>
              <a:gdLst/>
              <a:ahLst/>
              <a:cxnLst/>
              <a:rect l="l" t="t" r="r" b="b"/>
              <a:pathLst>
                <a:path w="714" h="561" extrusionOk="0">
                  <a:moveTo>
                    <a:pt x="569" y="0"/>
                  </a:moveTo>
                  <a:lnTo>
                    <a:pt x="501" y="0"/>
                  </a:lnTo>
                  <a:cubicBezTo>
                    <a:pt x="425" y="68"/>
                    <a:pt x="323" y="136"/>
                    <a:pt x="255" y="170"/>
                  </a:cubicBezTo>
                  <a:cubicBezTo>
                    <a:pt x="179" y="247"/>
                    <a:pt x="77" y="315"/>
                    <a:pt x="43" y="383"/>
                  </a:cubicBezTo>
                  <a:cubicBezTo>
                    <a:pt x="0" y="459"/>
                    <a:pt x="77" y="527"/>
                    <a:pt x="111" y="561"/>
                  </a:cubicBezTo>
                  <a:lnTo>
                    <a:pt x="145" y="561"/>
                  </a:lnTo>
                  <a:cubicBezTo>
                    <a:pt x="255" y="561"/>
                    <a:pt x="357" y="493"/>
                    <a:pt x="425" y="425"/>
                  </a:cubicBezTo>
                  <a:cubicBezTo>
                    <a:pt x="535" y="349"/>
                    <a:pt x="603" y="281"/>
                    <a:pt x="680" y="170"/>
                  </a:cubicBezTo>
                  <a:cubicBezTo>
                    <a:pt x="714" y="68"/>
                    <a:pt x="637" y="0"/>
                    <a:pt x="56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3" name="Google Shape;623;p32"/>
            <p:cNvSpPr/>
            <p:nvPr/>
          </p:nvSpPr>
          <p:spPr>
            <a:xfrm>
              <a:off x="5140261" y="1254943"/>
              <a:ext cx="24315" cy="21697"/>
            </a:xfrm>
            <a:custGeom>
              <a:avLst/>
              <a:gdLst/>
              <a:ahLst/>
              <a:cxnLst/>
              <a:rect l="l" t="t" r="r" b="b"/>
              <a:pathLst>
                <a:path w="715" h="638" extrusionOk="0">
                  <a:moveTo>
                    <a:pt x="570" y="0"/>
                  </a:moveTo>
                  <a:cubicBezTo>
                    <a:pt x="459" y="0"/>
                    <a:pt x="391" y="102"/>
                    <a:pt x="289" y="179"/>
                  </a:cubicBezTo>
                  <a:cubicBezTo>
                    <a:pt x="247" y="213"/>
                    <a:pt x="179" y="281"/>
                    <a:pt x="145" y="315"/>
                  </a:cubicBezTo>
                  <a:cubicBezTo>
                    <a:pt x="111" y="357"/>
                    <a:pt x="77" y="425"/>
                    <a:pt x="35" y="493"/>
                  </a:cubicBezTo>
                  <a:cubicBezTo>
                    <a:pt x="1" y="570"/>
                    <a:pt x="35" y="638"/>
                    <a:pt x="111" y="638"/>
                  </a:cubicBezTo>
                  <a:lnTo>
                    <a:pt x="145" y="638"/>
                  </a:lnTo>
                  <a:cubicBezTo>
                    <a:pt x="179" y="604"/>
                    <a:pt x="247" y="604"/>
                    <a:pt x="323" y="570"/>
                  </a:cubicBezTo>
                  <a:cubicBezTo>
                    <a:pt x="391" y="493"/>
                    <a:pt x="425" y="459"/>
                    <a:pt x="502" y="391"/>
                  </a:cubicBezTo>
                  <a:cubicBezTo>
                    <a:pt x="570" y="315"/>
                    <a:pt x="714" y="179"/>
                    <a:pt x="672" y="34"/>
                  </a:cubicBezTo>
                  <a:cubicBezTo>
                    <a:pt x="672" y="0"/>
                    <a:pt x="638" y="0"/>
                    <a:pt x="6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4" name="Google Shape;624;p32"/>
            <p:cNvSpPr/>
            <p:nvPr/>
          </p:nvSpPr>
          <p:spPr>
            <a:xfrm>
              <a:off x="5158455" y="1268240"/>
              <a:ext cx="21697" cy="22853"/>
            </a:xfrm>
            <a:custGeom>
              <a:avLst/>
              <a:gdLst/>
              <a:ahLst/>
              <a:cxnLst/>
              <a:rect l="l" t="t" r="r" b="b"/>
              <a:pathLst>
                <a:path w="638" h="672" extrusionOk="0">
                  <a:moveTo>
                    <a:pt x="527" y="0"/>
                  </a:moveTo>
                  <a:cubicBezTo>
                    <a:pt x="493" y="0"/>
                    <a:pt x="459" y="34"/>
                    <a:pt x="459" y="34"/>
                  </a:cubicBezTo>
                  <a:cubicBezTo>
                    <a:pt x="391" y="136"/>
                    <a:pt x="281" y="247"/>
                    <a:pt x="213" y="315"/>
                  </a:cubicBezTo>
                  <a:cubicBezTo>
                    <a:pt x="179" y="315"/>
                    <a:pt x="179" y="349"/>
                    <a:pt x="137" y="349"/>
                  </a:cubicBezTo>
                  <a:lnTo>
                    <a:pt x="103" y="425"/>
                  </a:lnTo>
                  <a:cubicBezTo>
                    <a:pt x="69" y="459"/>
                    <a:pt x="35" y="493"/>
                    <a:pt x="35" y="561"/>
                  </a:cubicBezTo>
                  <a:cubicBezTo>
                    <a:pt x="1" y="637"/>
                    <a:pt x="69" y="671"/>
                    <a:pt x="103" y="671"/>
                  </a:cubicBezTo>
                  <a:lnTo>
                    <a:pt x="137" y="671"/>
                  </a:lnTo>
                  <a:cubicBezTo>
                    <a:pt x="179" y="671"/>
                    <a:pt x="247" y="637"/>
                    <a:pt x="281" y="637"/>
                  </a:cubicBezTo>
                  <a:cubicBezTo>
                    <a:pt x="349" y="603"/>
                    <a:pt x="391" y="527"/>
                    <a:pt x="459" y="493"/>
                  </a:cubicBezTo>
                  <a:cubicBezTo>
                    <a:pt x="527" y="349"/>
                    <a:pt x="561" y="247"/>
                    <a:pt x="638" y="136"/>
                  </a:cubicBezTo>
                  <a:cubicBezTo>
                    <a:pt x="638" y="68"/>
                    <a:pt x="604" y="0"/>
                    <a:pt x="52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5" name="Google Shape;625;p32"/>
            <p:cNvSpPr/>
            <p:nvPr/>
          </p:nvSpPr>
          <p:spPr>
            <a:xfrm>
              <a:off x="5230687" y="1226070"/>
              <a:ext cx="21697" cy="20541"/>
            </a:xfrm>
            <a:custGeom>
              <a:avLst/>
              <a:gdLst/>
              <a:ahLst/>
              <a:cxnLst/>
              <a:rect l="l" t="t" r="r" b="b"/>
              <a:pathLst>
                <a:path w="638" h="604" extrusionOk="0">
                  <a:moveTo>
                    <a:pt x="527" y="0"/>
                  </a:moveTo>
                  <a:cubicBezTo>
                    <a:pt x="527" y="0"/>
                    <a:pt x="493" y="0"/>
                    <a:pt x="493" y="34"/>
                  </a:cubicBezTo>
                  <a:cubicBezTo>
                    <a:pt x="391" y="68"/>
                    <a:pt x="281" y="144"/>
                    <a:pt x="179" y="212"/>
                  </a:cubicBezTo>
                  <a:cubicBezTo>
                    <a:pt x="102" y="280"/>
                    <a:pt x="0" y="425"/>
                    <a:pt x="0" y="527"/>
                  </a:cubicBezTo>
                  <a:cubicBezTo>
                    <a:pt x="0" y="569"/>
                    <a:pt x="34" y="603"/>
                    <a:pt x="68" y="603"/>
                  </a:cubicBezTo>
                  <a:lnTo>
                    <a:pt x="102" y="603"/>
                  </a:lnTo>
                  <a:cubicBezTo>
                    <a:pt x="179" y="603"/>
                    <a:pt x="179" y="569"/>
                    <a:pt x="247" y="527"/>
                  </a:cubicBezTo>
                  <a:cubicBezTo>
                    <a:pt x="281" y="459"/>
                    <a:pt x="315" y="459"/>
                    <a:pt x="349" y="425"/>
                  </a:cubicBezTo>
                  <a:cubicBezTo>
                    <a:pt x="425" y="314"/>
                    <a:pt x="493" y="246"/>
                    <a:pt x="604" y="178"/>
                  </a:cubicBezTo>
                  <a:cubicBezTo>
                    <a:pt x="638" y="102"/>
                    <a:pt x="604" y="0"/>
                    <a:pt x="52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6" name="Google Shape;626;p32"/>
            <p:cNvSpPr/>
            <p:nvPr/>
          </p:nvSpPr>
          <p:spPr>
            <a:xfrm>
              <a:off x="5242522" y="1260996"/>
              <a:ext cx="23159" cy="26322"/>
            </a:xfrm>
            <a:custGeom>
              <a:avLst/>
              <a:gdLst/>
              <a:ahLst/>
              <a:cxnLst/>
              <a:rect l="l" t="t" r="r" b="b"/>
              <a:pathLst>
                <a:path w="681" h="774" extrusionOk="0">
                  <a:moveTo>
                    <a:pt x="536" y="1"/>
                  </a:moveTo>
                  <a:cubicBezTo>
                    <a:pt x="502" y="1"/>
                    <a:pt x="468" y="1"/>
                    <a:pt x="468" y="35"/>
                  </a:cubicBezTo>
                  <a:cubicBezTo>
                    <a:pt x="357" y="137"/>
                    <a:pt x="256" y="213"/>
                    <a:pt x="179" y="315"/>
                  </a:cubicBezTo>
                  <a:cubicBezTo>
                    <a:pt x="111" y="426"/>
                    <a:pt x="1" y="528"/>
                    <a:pt x="1" y="672"/>
                  </a:cubicBezTo>
                  <a:cubicBezTo>
                    <a:pt x="1" y="706"/>
                    <a:pt x="43" y="774"/>
                    <a:pt x="111" y="774"/>
                  </a:cubicBezTo>
                  <a:lnTo>
                    <a:pt x="145" y="774"/>
                  </a:lnTo>
                  <a:cubicBezTo>
                    <a:pt x="256" y="706"/>
                    <a:pt x="324" y="604"/>
                    <a:pt x="391" y="494"/>
                  </a:cubicBezTo>
                  <a:cubicBezTo>
                    <a:pt x="468" y="392"/>
                    <a:pt x="536" y="281"/>
                    <a:pt x="604" y="137"/>
                  </a:cubicBezTo>
                  <a:cubicBezTo>
                    <a:pt x="680" y="69"/>
                    <a:pt x="604" y="1"/>
                    <a:pt x="53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7" name="Google Shape;627;p32"/>
            <p:cNvSpPr/>
            <p:nvPr/>
          </p:nvSpPr>
          <p:spPr>
            <a:xfrm>
              <a:off x="5287310" y="1204374"/>
              <a:ext cx="16800" cy="19418"/>
            </a:xfrm>
            <a:custGeom>
              <a:avLst/>
              <a:gdLst/>
              <a:ahLst/>
              <a:cxnLst/>
              <a:rect l="l" t="t" r="r" b="b"/>
              <a:pathLst>
                <a:path w="494" h="571" extrusionOk="0">
                  <a:moveTo>
                    <a:pt x="383" y="1"/>
                  </a:moveTo>
                  <a:cubicBezTo>
                    <a:pt x="349" y="1"/>
                    <a:pt x="281" y="35"/>
                    <a:pt x="281" y="69"/>
                  </a:cubicBezTo>
                  <a:cubicBezTo>
                    <a:pt x="247" y="145"/>
                    <a:pt x="170" y="213"/>
                    <a:pt x="136" y="247"/>
                  </a:cubicBezTo>
                  <a:cubicBezTo>
                    <a:pt x="102" y="315"/>
                    <a:pt x="34" y="392"/>
                    <a:pt x="0" y="460"/>
                  </a:cubicBezTo>
                  <a:cubicBezTo>
                    <a:pt x="0" y="494"/>
                    <a:pt x="34" y="528"/>
                    <a:pt x="102" y="570"/>
                  </a:cubicBezTo>
                  <a:lnTo>
                    <a:pt x="102" y="570"/>
                  </a:lnTo>
                  <a:cubicBezTo>
                    <a:pt x="170" y="570"/>
                    <a:pt x="281" y="460"/>
                    <a:pt x="349" y="392"/>
                  </a:cubicBezTo>
                  <a:cubicBezTo>
                    <a:pt x="383" y="315"/>
                    <a:pt x="459" y="213"/>
                    <a:pt x="459" y="103"/>
                  </a:cubicBezTo>
                  <a:cubicBezTo>
                    <a:pt x="493" y="35"/>
                    <a:pt x="425" y="1"/>
                    <a:pt x="38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8" name="Google Shape;628;p32"/>
            <p:cNvSpPr/>
            <p:nvPr/>
          </p:nvSpPr>
          <p:spPr>
            <a:xfrm>
              <a:off x="5287310" y="1163361"/>
              <a:ext cx="16800" cy="18228"/>
            </a:xfrm>
            <a:custGeom>
              <a:avLst/>
              <a:gdLst/>
              <a:ahLst/>
              <a:cxnLst/>
              <a:rect l="l" t="t" r="r" b="b"/>
              <a:pathLst>
                <a:path w="494" h="536" extrusionOk="0">
                  <a:moveTo>
                    <a:pt x="349" y="1"/>
                  </a:moveTo>
                  <a:cubicBezTo>
                    <a:pt x="349" y="1"/>
                    <a:pt x="315" y="35"/>
                    <a:pt x="281" y="35"/>
                  </a:cubicBezTo>
                  <a:cubicBezTo>
                    <a:pt x="247" y="111"/>
                    <a:pt x="170" y="145"/>
                    <a:pt x="136" y="213"/>
                  </a:cubicBezTo>
                  <a:cubicBezTo>
                    <a:pt x="68" y="289"/>
                    <a:pt x="0" y="357"/>
                    <a:pt x="34" y="425"/>
                  </a:cubicBezTo>
                  <a:cubicBezTo>
                    <a:pt x="34" y="502"/>
                    <a:pt x="68" y="536"/>
                    <a:pt x="136" y="536"/>
                  </a:cubicBezTo>
                  <a:cubicBezTo>
                    <a:pt x="213" y="536"/>
                    <a:pt x="281" y="425"/>
                    <a:pt x="315" y="357"/>
                  </a:cubicBezTo>
                  <a:cubicBezTo>
                    <a:pt x="383" y="289"/>
                    <a:pt x="425" y="213"/>
                    <a:pt x="459" y="179"/>
                  </a:cubicBezTo>
                  <a:cubicBezTo>
                    <a:pt x="493" y="111"/>
                    <a:pt x="425" y="1"/>
                    <a:pt x="34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29" name="Google Shape;629;p32"/>
            <p:cNvSpPr/>
            <p:nvPr/>
          </p:nvSpPr>
          <p:spPr>
            <a:xfrm>
              <a:off x="5302919" y="1128401"/>
              <a:ext cx="20541" cy="18228"/>
            </a:xfrm>
            <a:custGeom>
              <a:avLst/>
              <a:gdLst/>
              <a:ahLst/>
              <a:cxnLst/>
              <a:rect l="l" t="t" r="r" b="b"/>
              <a:pathLst>
                <a:path w="604" h="536" extrusionOk="0">
                  <a:moveTo>
                    <a:pt x="459" y="1"/>
                  </a:moveTo>
                  <a:cubicBezTo>
                    <a:pt x="425" y="1"/>
                    <a:pt x="425" y="1"/>
                    <a:pt x="391" y="43"/>
                  </a:cubicBezTo>
                  <a:cubicBezTo>
                    <a:pt x="314" y="77"/>
                    <a:pt x="246" y="145"/>
                    <a:pt x="179" y="179"/>
                  </a:cubicBezTo>
                  <a:cubicBezTo>
                    <a:pt x="102" y="256"/>
                    <a:pt x="0" y="324"/>
                    <a:pt x="0" y="392"/>
                  </a:cubicBezTo>
                  <a:cubicBezTo>
                    <a:pt x="0" y="468"/>
                    <a:pt x="0" y="536"/>
                    <a:pt x="68" y="536"/>
                  </a:cubicBezTo>
                  <a:lnTo>
                    <a:pt x="102" y="536"/>
                  </a:lnTo>
                  <a:cubicBezTo>
                    <a:pt x="136" y="536"/>
                    <a:pt x="179" y="536"/>
                    <a:pt x="213" y="502"/>
                  </a:cubicBezTo>
                  <a:cubicBezTo>
                    <a:pt x="246" y="468"/>
                    <a:pt x="314" y="425"/>
                    <a:pt x="348" y="425"/>
                  </a:cubicBezTo>
                  <a:cubicBezTo>
                    <a:pt x="391" y="392"/>
                    <a:pt x="425" y="358"/>
                    <a:pt x="459" y="324"/>
                  </a:cubicBezTo>
                  <a:cubicBezTo>
                    <a:pt x="493" y="290"/>
                    <a:pt x="527" y="213"/>
                    <a:pt x="561" y="179"/>
                  </a:cubicBezTo>
                  <a:cubicBezTo>
                    <a:pt x="603" y="111"/>
                    <a:pt x="527" y="1"/>
                    <a:pt x="45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0" name="Google Shape;630;p32"/>
            <p:cNvSpPr/>
            <p:nvPr/>
          </p:nvSpPr>
          <p:spPr>
            <a:xfrm>
              <a:off x="5348557" y="1221139"/>
              <a:ext cx="20541" cy="28940"/>
            </a:xfrm>
            <a:custGeom>
              <a:avLst/>
              <a:gdLst/>
              <a:ahLst/>
              <a:cxnLst/>
              <a:rect l="l" t="t" r="r" b="b"/>
              <a:pathLst>
                <a:path w="604" h="851" extrusionOk="0">
                  <a:moveTo>
                    <a:pt x="493" y="1"/>
                  </a:moveTo>
                  <a:cubicBezTo>
                    <a:pt x="493" y="1"/>
                    <a:pt x="459" y="1"/>
                    <a:pt x="459" y="35"/>
                  </a:cubicBezTo>
                  <a:cubicBezTo>
                    <a:pt x="357" y="145"/>
                    <a:pt x="281" y="247"/>
                    <a:pt x="213" y="357"/>
                  </a:cubicBezTo>
                  <a:cubicBezTo>
                    <a:pt x="179" y="425"/>
                    <a:pt x="179" y="502"/>
                    <a:pt x="145" y="536"/>
                  </a:cubicBezTo>
                  <a:cubicBezTo>
                    <a:pt x="111" y="604"/>
                    <a:pt x="68" y="672"/>
                    <a:pt x="34" y="748"/>
                  </a:cubicBezTo>
                  <a:cubicBezTo>
                    <a:pt x="0" y="782"/>
                    <a:pt x="68" y="850"/>
                    <a:pt x="111" y="850"/>
                  </a:cubicBezTo>
                  <a:cubicBezTo>
                    <a:pt x="145" y="850"/>
                    <a:pt x="145" y="850"/>
                    <a:pt x="179" y="816"/>
                  </a:cubicBezTo>
                  <a:cubicBezTo>
                    <a:pt x="247" y="816"/>
                    <a:pt x="281" y="748"/>
                    <a:pt x="323" y="714"/>
                  </a:cubicBezTo>
                  <a:cubicBezTo>
                    <a:pt x="391" y="638"/>
                    <a:pt x="425" y="570"/>
                    <a:pt x="493" y="502"/>
                  </a:cubicBezTo>
                  <a:cubicBezTo>
                    <a:pt x="569" y="391"/>
                    <a:pt x="603" y="247"/>
                    <a:pt x="603" y="77"/>
                  </a:cubicBezTo>
                  <a:cubicBezTo>
                    <a:pt x="603" y="35"/>
                    <a:pt x="569" y="1"/>
                    <a:pt x="49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1" name="Google Shape;631;p32"/>
            <p:cNvSpPr/>
            <p:nvPr/>
          </p:nvSpPr>
          <p:spPr>
            <a:xfrm>
              <a:off x="5311285" y="1267084"/>
              <a:ext cx="22853" cy="34688"/>
            </a:xfrm>
            <a:custGeom>
              <a:avLst/>
              <a:gdLst/>
              <a:ahLst/>
              <a:cxnLst/>
              <a:rect l="l" t="t" r="r" b="b"/>
              <a:pathLst>
                <a:path w="672" h="1020" extrusionOk="0">
                  <a:moveTo>
                    <a:pt x="604" y="0"/>
                  </a:moveTo>
                  <a:cubicBezTo>
                    <a:pt x="570" y="0"/>
                    <a:pt x="570" y="34"/>
                    <a:pt x="527" y="34"/>
                  </a:cubicBezTo>
                  <a:cubicBezTo>
                    <a:pt x="425" y="213"/>
                    <a:pt x="357" y="349"/>
                    <a:pt x="247" y="493"/>
                  </a:cubicBezTo>
                  <a:cubicBezTo>
                    <a:pt x="179" y="637"/>
                    <a:pt x="68" y="773"/>
                    <a:pt x="0" y="918"/>
                  </a:cubicBezTo>
                  <a:cubicBezTo>
                    <a:pt x="0" y="986"/>
                    <a:pt x="34" y="1020"/>
                    <a:pt x="102" y="1020"/>
                  </a:cubicBezTo>
                  <a:lnTo>
                    <a:pt x="145" y="1020"/>
                  </a:lnTo>
                  <a:cubicBezTo>
                    <a:pt x="425" y="807"/>
                    <a:pt x="604" y="425"/>
                    <a:pt x="672" y="102"/>
                  </a:cubicBezTo>
                  <a:cubicBezTo>
                    <a:pt x="672" y="34"/>
                    <a:pt x="638" y="0"/>
                    <a:pt x="6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2" name="Google Shape;632;p32"/>
            <p:cNvSpPr/>
            <p:nvPr/>
          </p:nvSpPr>
          <p:spPr>
            <a:xfrm>
              <a:off x="5308972" y="1316190"/>
              <a:ext cx="25166" cy="34994"/>
            </a:xfrm>
            <a:custGeom>
              <a:avLst/>
              <a:gdLst/>
              <a:ahLst/>
              <a:cxnLst/>
              <a:rect l="l" t="t" r="r" b="b"/>
              <a:pathLst>
                <a:path w="740" h="1029" extrusionOk="0">
                  <a:moveTo>
                    <a:pt x="706" y="0"/>
                  </a:moveTo>
                  <a:cubicBezTo>
                    <a:pt x="672" y="0"/>
                    <a:pt x="672" y="0"/>
                    <a:pt x="672" y="43"/>
                  </a:cubicBezTo>
                  <a:cubicBezTo>
                    <a:pt x="527" y="179"/>
                    <a:pt x="425" y="323"/>
                    <a:pt x="315" y="502"/>
                  </a:cubicBezTo>
                  <a:cubicBezTo>
                    <a:pt x="213" y="604"/>
                    <a:pt x="68" y="748"/>
                    <a:pt x="35" y="892"/>
                  </a:cubicBezTo>
                  <a:cubicBezTo>
                    <a:pt x="1" y="960"/>
                    <a:pt x="68" y="1028"/>
                    <a:pt x="136" y="1028"/>
                  </a:cubicBezTo>
                  <a:lnTo>
                    <a:pt x="136" y="1028"/>
                  </a:lnTo>
                  <a:cubicBezTo>
                    <a:pt x="315" y="960"/>
                    <a:pt x="459" y="782"/>
                    <a:pt x="527" y="638"/>
                  </a:cubicBezTo>
                  <a:cubicBezTo>
                    <a:pt x="672" y="425"/>
                    <a:pt x="706" y="289"/>
                    <a:pt x="740" y="77"/>
                  </a:cubicBezTo>
                  <a:cubicBezTo>
                    <a:pt x="740" y="43"/>
                    <a:pt x="740" y="0"/>
                    <a:pt x="70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3" name="Google Shape;633;p32"/>
            <p:cNvSpPr/>
            <p:nvPr/>
          </p:nvSpPr>
          <p:spPr>
            <a:xfrm>
              <a:off x="5363010" y="1295956"/>
              <a:ext cx="22853" cy="28940"/>
            </a:xfrm>
            <a:custGeom>
              <a:avLst/>
              <a:gdLst/>
              <a:ahLst/>
              <a:cxnLst/>
              <a:rect l="l" t="t" r="r" b="b"/>
              <a:pathLst>
                <a:path w="672" h="851" extrusionOk="0">
                  <a:moveTo>
                    <a:pt x="535" y="1"/>
                  </a:moveTo>
                  <a:cubicBezTo>
                    <a:pt x="493" y="1"/>
                    <a:pt x="493" y="1"/>
                    <a:pt x="459" y="35"/>
                  </a:cubicBezTo>
                  <a:cubicBezTo>
                    <a:pt x="391" y="137"/>
                    <a:pt x="280" y="247"/>
                    <a:pt x="178" y="349"/>
                  </a:cubicBezTo>
                  <a:cubicBezTo>
                    <a:pt x="110" y="459"/>
                    <a:pt x="0" y="561"/>
                    <a:pt x="0" y="706"/>
                  </a:cubicBezTo>
                  <a:cubicBezTo>
                    <a:pt x="0" y="774"/>
                    <a:pt x="34" y="850"/>
                    <a:pt x="110" y="850"/>
                  </a:cubicBezTo>
                  <a:lnTo>
                    <a:pt x="144" y="850"/>
                  </a:lnTo>
                  <a:cubicBezTo>
                    <a:pt x="280" y="808"/>
                    <a:pt x="391" y="672"/>
                    <a:pt x="459" y="527"/>
                  </a:cubicBezTo>
                  <a:cubicBezTo>
                    <a:pt x="535" y="383"/>
                    <a:pt x="603" y="281"/>
                    <a:pt x="637" y="103"/>
                  </a:cubicBezTo>
                  <a:cubicBezTo>
                    <a:pt x="671" y="69"/>
                    <a:pt x="603" y="1"/>
                    <a:pt x="53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4" name="Google Shape;634;p32"/>
            <p:cNvSpPr/>
            <p:nvPr/>
          </p:nvSpPr>
          <p:spPr>
            <a:xfrm>
              <a:off x="5379742" y="1250046"/>
              <a:ext cx="20541" cy="19384"/>
            </a:xfrm>
            <a:custGeom>
              <a:avLst/>
              <a:gdLst/>
              <a:ahLst/>
              <a:cxnLst/>
              <a:rect l="l" t="t" r="r" b="b"/>
              <a:pathLst>
                <a:path w="604" h="570" extrusionOk="0">
                  <a:moveTo>
                    <a:pt x="468" y="0"/>
                  </a:moveTo>
                  <a:cubicBezTo>
                    <a:pt x="426" y="0"/>
                    <a:pt x="392" y="0"/>
                    <a:pt x="392" y="34"/>
                  </a:cubicBezTo>
                  <a:cubicBezTo>
                    <a:pt x="256" y="144"/>
                    <a:pt x="1" y="289"/>
                    <a:pt x="43" y="459"/>
                  </a:cubicBezTo>
                  <a:cubicBezTo>
                    <a:pt x="77" y="535"/>
                    <a:pt x="111" y="569"/>
                    <a:pt x="145" y="569"/>
                  </a:cubicBezTo>
                  <a:lnTo>
                    <a:pt x="179" y="569"/>
                  </a:lnTo>
                  <a:cubicBezTo>
                    <a:pt x="256" y="569"/>
                    <a:pt x="358" y="459"/>
                    <a:pt x="392" y="391"/>
                  </a:cubicBezTo>
                  <a:cubicBezTo>
                    <a:pt x="468" y="323"/>
                    <a:pt x="502" y="246"/>
                    <a:pt x="570" y="178"/>
                  </a:cubicBezTo>
                  <a:cubicBezTo>
                    <a:pt x="604" y="77"/>
                    <a:pt x="536" y="0"/>
                    <a:pt x="46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5" name="Google Shape;635;p32"/>
            <p:cNvSpPr/>
            <p:nvPr/>
          </p:nvSpPr>
          <p:spPr>
            <a:xfrm>
              <a:off x="5399092" y="1349994"/>
              <a:ext cx="18262" cy="25438"/>
            </a:xfrm>
            <a:custGeom>
              <a:avLst/>
              <a:gdLst/>
              <a:ahLst/>
              <a:cxnLst/>
              <a:rect l="l" t="t" r="r" b="b"/>
              <a:pathLst>
                <a:path w="537" h="748" extrusionOk="0">
                  <a:moveTo>
                    <a:pt x="426" y="0"/>
                  </a:moveTo>
                  <a:cubicBezTo>
                    <a:pt x="392" y="0"/>
                    <a:pt x="358" y="0"/>
                    <a:pt x="358" y="34"/>
                  </a:cubicBezTo>
                  <a:cubicBezTo>
                    <a:pt x="247" y="213"/>
                    <a:pt x="1" y="493"/>
                    <a:pt x="145" y="705"/>
                  </a:cubicBezTo>
                  <a:cubicBezTo>
                    <a:pt x="179" y="705"/>
                    <a:pt x="213" y="748"/>
                    <a:pt x="213" y="748"/>
                  </a:cubicBezTo>
                  <a:lnTo>
                    <a:pt x="247" y="748"/>
                  </a:lnTo>
                  <a:cubicBezTo>
                    <a:pt x="392" y="705"/>
                    <a:pt x="392" y="569"/>
                    <a:pt x="426" y="459"/>
                  </a:cubicBezTo>
                  <a:cubicBezTo>
                    <a:pt x="460" y="357"/>
                    <a:pt x="460" y="247"/>
                    <a:pt x="536" y="111"/>
                  </a:cubicBezTo>
                  <a:cubicBezTo>
                    <a:pt x="536" y="68"/>
                    <a:pt x="494" y="0"/>
                    <a:pt x="42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6" name="Google Shape;636;p32"/>
            <p:cNvSpPr/>
            <p:nvPr/>
          </p:nvSpPr>
          <p:spPr>
            <a:xfrm>
              <a:off x="5443608" y="1342750"/>
              <a:ext cx="13297" cy="26628"/>
            </a:xfrm>
            <a:custGeom>
              <a:avLst/>
              <a:gdLst/>
              <a:ahLst/>
              <a:cxnLst/>
              <a:rect l="l" t="t" r="r" b="b"/>
              <a:pathLst>
                <a:path w="391" h="783" extrusionOk="0">
                  <a:moveTo>
                    <a:pt x="212" y="1"/>
                  </a:moveTo>
                  <a:cubicBezTo>
                    <a:pt x="179" y="1"/>
                    <a:pt x="111" y="35"/>
                    <a:pt x="111" y="69"/>
                  </a:cubicBezTo>
                  <a:cubicBezTo>
                    <a:pt x="77" y="179"/>
                    <a:pt x="34" y="281"/>
                    <a:pt x="0" y="426"/>
                  </a:cubicBezTo>
                  <a:cubicBezTo>
                    <a:pt x="0" y="536"/>
                    <a:pt x="0" y="638"/>
                    <a:pt x="77" y="748"/>
                  </a:cubicBezTo>
                  <a:cubicBezTo>
                    <a:pt x="111" y="748"/>
                    <a:pt x="145" y="782"/>
                    <a:pt x="212" y="782"/>
                  </a:cubicBezTo>
                  <a:cubicBezTo>
                    <a:pt x="246" y="782"/>
                    <a:pt x="289" y="782"/>
                    <a:pt x="289" y="748"/>
                  </a:cubicBezTo>
                  <a:cubicBezTo>
                    <a:pt x="391" y="638"/>
                    <a:pt x="357" y="570"/>
                    <a:pt x="357" y="426"/>
                  </a:cubicBezTo>
                  <a:lnTo>
                    <a:pt x="357" y="111"/>
                  </a:lnTo>
                  <a:cubicBezTo>
                    <a:pt x="357" y="35"/>
                    <a:pt x="289" y="1"/>
                    <a:pt x="21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7" name="Google Shape;637;p32"/>
            <p:cNvSpPr/>
            <p:nvPr/>
          </p:nvSpPr>
          <p:spPr>
            <a:xfrm>
              <a:off x="5491831" y="1316190"/>
              <a:ext cx="10746" cy="25438"/>
            </a:xfrm>
            <a:custGeom>
              <a:avLst/>
              <a:gdLst/>
              <a:ahLst/>
              <a:cxnLst/>
              <a:rect l="l" t="t" r="r" b="b"/>
              <a:pathLst>
                <a:path w="316" h="748" extrusionOk="0">
                  <a:moveTo>
                    <a:pt x="179" y="0"/>
                  </a:moveTo>
                  <a:cubicBezTo>
                    <a:pt x="145" y="0"/>
                    <a:pt x="103" y="0"/>
                    <a:pt x="69" y="77"/>
                  </a:cubicBezTo>
                  <a:cubicBezTo>
                    <a:pt x="69" y="179"/>
                    <a:pt x="35" y="289"/>
                    <a:pt x="35" y="425"/>
                  </a:cubicBezTo>
                  <a:cubicBezTo>
                    <a:pt x="35" y="536"/>
                    <a:pt x="1" y="638"/>
                    <a:pt x="103" y="714"/>
                  </a:cubicBezTo>
                  <a:cubicBezTo>
                    <a:pt x="145" y="748"/>
                    <a:pt x="145" y="748"/>
                    <a:pt x="179" y="748"/>
                  </a:cubicBezTo>
                  <a:cubicBezTo>
                    <a:pt x="213" y="748"/>
                    <a:pt x="213" y="748"/>
                    <a:pt x="247" y="714"/>
                  </a:cubicBezTo>
                  <a:cubicBezTo>
                    <a:pt x="315" y="638"/>
                    <a:pt x="315" y="536"/>
                    <a:pt x="315" y="425"/>
                  </a:cubicBezTo>
                  <a:cubicBezTo>
                    <a:pt x="315" y="289"/>
                    <a:pt x="281" y="179"/>
                    <a:pt x="281" y="77"/>
                  </a:cubicBezTo>
                  <a:cubicBezTo>
                    <a:pt x="247" y="0"/>
                    <a:pt x="213" y="0"/>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8" name="Google Shape;638;p32"/>
            <p:cNvSpPr/>
            <p:nvPr/>
          </p:nvSpPr>
          <p:spPr>
            <a:xfrm>
              <a:off x="5514650" y="1281537"/>
              <a:ext cx="16800" cy="26322"/>
            </a:xfrm>
            <a:custGeom>
              <a:avLst/>
              <a:gdLst/>
              <a:ahLst/>
              <a:cxnLst/>
              <a:rect l="l" t="t" r="r" b="b"/>
              <a:pathLst>
                <a:path w="494" h="774" extrusionOk="0">
                  <a:moveTo>
                    <a:pt x="358" y="0"/>
                  </a:moveTo>
                  <a:cubicBezTo>
                    <a:pt x="324" y="0"/>
                    <a:pt x="281" y="0"/>
                    <a:pt x="281" y="68"/>
                  </a:cubicBezTo>
                  <a:cubicBezTo>
                    <a:pt x="213" y="170"/>
                    <a:pt x="145" y="314"/>
                    <a:pt x="69" y="425"/>
                  </a:cubicBezTo>
                  <a:cubicBezTo>
                    <a:pt x="35" y="527"/>
                    <a:pt x="1" y="739"/>
                    <a:pt x="145" y="773"/>
                  </a:cubicBezTo>
                  <a:lnTo>
                    <a:pt x="179" y="773"/>
                  </a:lnTo>
                  <a:cubicBezTo>
                    <a:pt x="324" y="773"/>
                    <a:pt x="426" y="637"/>
                    <a:pt x="426" y="561"/>
                  </a:cubicBezTo>
                  <a:cubicBezTo>
                    <a:pt x="494" y="425"/>
                    <a:pt x="494" y="246"/>
                    <a:pt x="494" y="102"/>
                  </a:cubicBezTo>
                  <a:cubicBezTo>
                    <a:pt x="494" y="34"/>
                    <a:pt x="426" y="0"/>
                    <a:pt x="35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39" name="Google Shape;639;p32"/>
            <p:cNvSpPr/>
            <p:nvPr/>
          </p:nvSpPr>
          <p:spPr>
            <a:xfrm>
              <a:off x="5471324" y="1241646"/>
              <a:ext cx="13331" cy="25472"/>
            </a:xfrm>
            <a:custGeom>
              <a:avLst/>
              <a:gdLst/>
              <a:ahLst/>
              <a:cxnLst/>
              <a:rect l="l" t="t" r="r" b="b"/>
              <a:pathLst>
                <a:path w="392" h="749" extrusionOk="0">
                  <a:moveTo>
                    <a:pt x="281" y="1"/>
                  </a:moveTo>
                  <a:cubicBezTo>
                    <a:pt x="213" y="1"/>
                    <a:pt x="179" y="35"/>
                    <a:pt x="179" y="69"/>
                  </a:cubicBezTo>
                  <a:cubicBezTo>
                    <a:pt x="179" y="179"/>
                    <a:pt x="145" y="281"/>
                    <a:pt x="111" y="425"/>
                  </a:cubicBezTo>
                  <a:cubicBezTo>
                    <a:pt x="69" y="493"/>
                    <a:pt x="1" y="604"/>
                    <a:pt x="1" y="706"/>
                  </a:cubicBezTo>
                  <a:cubicBezTo>
                    <a:pt x="1" y="748"/>
                    <a:pt x="35" y="748"/>
                    <a:pt x="69" y="748"/>
                  </a:cubicBezTo>
                  <a:lnTo>
                    <a:pt x="111" y="748"/>
                  </a:lnTo>
                  <a:cubicBezTo>
                    <a:pt x="213" y="748"/>
                    <a:pt x="323" y="604"/>
                    <a:pt x="357" y="459"/>
                  </a:cubicBezTo>
                  <a:cubicBezTo>
                    <a:pt x="391" y="324"/>
                    <a:pt x="391" y="179"/>
                    <a:pt x="357" y="35"/>
                  </a:cubicBezTo>
                  <a:cubicBezTo>
                    <a:pt x="357" y="1"/>
                    <a:pt x="323" y="1"/>
                    <a:pt x="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0" name="Google Shape;640;p32"/>
            <p:cNvSpPr/>
            <p:nvPr/>
          </p:nvSpPr>
          <p:spPr>
            <a:xfrm>
              <a:off x="5437521" y="1277762"/>
              <a:ext cx="17072" cy="31253"/>
            </a:xfrm>
            <a:custGeom>
              <a:avLst/>
              <a:gdLst/>
              <a:ahLst/>
              <a:cxnLst/>
              <a:rect l="l" t="t" r="r" b="b"/>
              <a:pathLst>
                <a:path w="502" h="919" extrusionOk="0">
                  <a:moveTo>
                    <a:pt x="256" y="1"/>
                  </a:moveTo>
                  <a:cubicBezTo>
                    <a:pt x="213" y="1"/>
                    <a:pt x="179" y="35"/>
                    <a:pt x="179" y="111"/>
                  </a:cubicBezTo>
                  <a:cubicBezTo>
                    <a:pt x="179" y="247"/>
                    <a:pt x="145" y="391"/>
                    <a:pt x="77" y="536"/>
                  </a:cubicBezTo>
                  <a:cubicBezTo>
                    <a:pt x="43" y="638"/>
                    <a:pt x="1" y="748"/>
                    <a:pt x="77" y="884"/>
                  </a:cubicBezTo>
                  <a:cubicBezTo>
                    <a:pt x="77" y="918"/>
                    <a:pt x="111" y="918"/>
                    <a:pt x="179" y="918"/>
                  </a:cubicBezTo>
                  <a:lnTo>
                    <a:pt x="179" y="918"/>
                  </a:lnTo>
                  <a:cubicBezTo>
                    <a:pt x="502" y="816"/>
                    <a:pt x="391" y="281"/>
                    <a:pt x="358" y="69"/>
                  </a:cubicBezTo>
                  <a:cubicBezTo>
                    <a:pt x="324" y="35"/>
                    <a:pt x="290" y="1"/>
                    <a:pt x="25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1" name="Google Shape;641;p32"/>
            <p:cNvSpPr/>
            <p:nvPr/>
          </p:nvSpPr>
          <p:spPr>
            <a:xfrm>
              <a:off x="5460646" y="1193423"/>
              <a:ext cx="20234" cy="27750"/>
            </a:xfrm>
            <a:custGeom>
              <a:avLst/>
              <a:gdLst/>
              <a:ahLst/>
              <a:cxnLst/>
              <a:rect l="l" t="t" r="r" b="b"/>
              <a:pathLst>
                <a:path w="595" h="816" extrusionOk="0">
                  <a:moveTo>
                    <a:pt x="459" y="0"/>
                  </a:moveTo>
                  <a:cubicBezTo>
                    <a:pt x="425" y="0"/>
                    <a:pt x="383" y="43"/>
                    <a:pt x="383" y="77"/>
                  </a:cubicBezTo>
                  <a:cubicBezTo>
                    <a:pt x="281" y="255"/>
                    <a:pt x="0" y="501"/>
                    <a:pt x="68" y="782"/>
                  </a:cubicBezTo>
                  <a:cubicBezTo>
                    <a:pt x="68" y="782"/>
                    <a:pt x="102" y="816"/>
                    <a:pt x="136" y="816"/>
                  </a:cubicBezTo>
                  <a:lnTo>
                    <a:pt x="170" y="816"/>
                  </a:lnTo>
                  <a:cubicBezTo>
                    <a:pt x="459" y="748"/>
                    <a:pt x="493" y="357"/>
                    <a:pt x="561" y="145"/>
                  </a:cubicBezTo>
                  <a:cubicBezTo>
                    <a:pt x="595" y="77"/>
                    <a:pt x="527" y="0"/>
                    <a:pt x="45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2" name="Google Shape;642;p32"/>
            <p:cNvSpPr/>
            <p:nvPr/>
          </p:nvSpPr>
          <p:spPr>
            <a:xfrm>
              <a:off x="5432896" y="1192267"/>
              <a:ext cx="15643" cy="24281"/>
            </a:xfrm>
            <a:custGeom>
              <a:avLst/>
              <a:gdLst/>
              <a:ahLst/>
              <a:cxnLst/>
              <a:rect l="l" t="t" r="r" b="b"/>
              <a:pathLst>
                <a:path w="460" h="714" extrusionOk="0">
                  <a:moveTo>
                    <a:pt x="349" y="0"/>
                  </a:moveTo>
                  <a:cubicBezTo>
                    <a:pt x="315" y="0"/>
                    <a:pt x="281" y="34"/>
                    <a:pt x="281" y="34"/>
                  </a:cubicBezTo>
                  <a:cubicBezTo>
                    <a:pt x="213" y="145"/>
                    <a:pt x="137" y="212"/>
                    <a:pt x="103" y="323"/>
                  </a:cubicBezTo>
                  <a:cubicBezTo>
                    <a:pt x="69" y="425"/>
                    <a:pt x="1" y="535"/>
                    <a:pt x="35" y="603"/>
                  </a:cubicBezTo>
                  <a:cubicBezTo>
                    <a:pt x="35" y="671"/>
                    <a:pt x="103" y="714"/>
                    <a:pt x="137" y="714"/>
                  </a:cubicBezTo>
                  <a:cubicBezTo>
                    <a:pt x="179" y="714"/>
                    <a:pt x="179" y="714"/>
                    <a:pt x="213" y="671"/>
                  </a:cubicBezTo>
                  <a:cubicBezTo>
                    <a:pt x="315" y="603"/>
                    <a:pt x="315" y="535"/>
                    <a:pt x="315" y="425"/>
                  </a:cubicBezTo>
                  <a:cubicBezTo>
                    <a:pt x="349" y="323"/>
                    <a:pt x="392" y="246"/>
                    <a:pt x="426" y="145"/>
                  </a:cubicBezTo>
                  <a:cubicBezTo>
                    <a:pt x="460" y="77"/>
                    <a:pt x="392" y="0"/>
                    <a:pt x="34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3" name="Google Shape;643;p32"/>
            <p:cNvSpPr/>
            <p:nvPr/>
          </p:nvSpPr>
          <p:spPr>
            <a:xfrm>
              <a:off x="5505128" y="1127245"/>
              <a:ext cx="10712" cy="26628"/>
            </a:xfrm>
            <a:custGeom>
              <a:avLst/>
              <a:gdLst/>
              <a:ahLst/>
              <a:cxnLst/>
              <a:rect l="l" t="t" r="r" b="b"/>
              <a:pathLst>
                <a:path w="315" h="783" extrusionOk="0">
                  <a:moveTo>
                    <a:pt x="179" y="1"/>
                  </a:moveTo>
                  <a:cubicBezTo>
                    <a:pt x="102" y="1"/>
                    <a:pt x="68" y="35"/>
                    <a:pt x="68" y="111"/>
                  </a:cubicBezTo>
                  <a:cubicBezTo>
                    <a:pt x="35" y="324"/>
                    <a:pt x="1" y="536"/>
                    <a:pt x="102" y="748"/>
                  </a:cubicBezTo>
                  <a:cubicBezTo>
                    <a:pt x="102" y="782"/>
                    <a:pt x="136" y="782"/>
                    <a:pt x="179" y="782"/>
                  </a:cubicBezTo>
                  <a:cubicBezTo>
                    <a:pt x="179" y="782"/>
                    <a:pt x="213" y="782"/>
                    <a:pt x="247" y="748"/>
                  </a:cubicBezTo>
                  <a:cubicBezTo>
                    <a:pt x="315" y="536"/>
                    <a:pt x="281" y="324"/>
                    <a:pt x="281" y="111"/>
                  </a:cubicBezTo>
                  <a:cubicBezTo>
                    <a:pt x="281" y="35"/>
                    <a:pt x="213" y="1"/>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4" name="Google Shape;644;p32"/>
            <p:cNvSpPr/>
            <p:nvPr/>
          </p:nvSpPr>
          <p:spPr>
            <a:xfrm>
              <a:off x="5523050" y="1194852"/>
              <a:ext cx="12141" cy="27478"/>
            </a:xfrm>
            <a:custGeom>
              <a:avLst/>
              <a:gdLst/>
              <a:ahLst/>
              <a:cxnLst/>
              <a:rect l="l" t="t" r="r" b="b"/>
              <a:pathLst>
                <a:path w="357" h="808" extrusionOk="0">
                  <a:moveTo>
                    <a:pt x="179" y="1"/>
                  </a:moveTo>
                  <a:cubicBezTo>
                    <a:pt x="145" y="1"/>
                    <a:pt x="145" y="1"/>
                    <a:pt x="111" y="69"/>
                  </a:cubicBezTo>
                  <a:cubicBezTo>
                    <a:pt x="111" y="170"/>
                    <a:pt x="77" y="281"/>
                    <a:pt x="34" y="425"/>
                  </a:cubicBezTo>
                  <a:cubicBezTo>
                    <a:pt x="34" y="527"/>
                    <a:pt x="0" y="638"/>
                    <a:pt x="77" y="740"/>
                  </a:cubicBezTo>
                  <a:cubicBezTo>
                    <a:pt x="77" y="774"/>
                    <a:pt x="111" y="808"/>
                    <a:pt x="145" y="808"/>
                  </a:cubicBezTo>
                  <a:cubicBezTo>
                    <a:pt x="213" y="808"/>
                    <a:pt x="247" y="774"/>
                    <a:pt x="289" y="740"/>
                  </a:cubicBezTo>
                  <a:cubicBezTo>
                    <a:pt x="357" y="638"/>
                    <a:pt x="323" y="527"/>
                    <a:pt x="323" y="425"/>
                  </a:cubicBezTo>
                  <a:cubicBezTo>
                    <a:pt x="323" y="315"/>
                    <a:pt x="289" y="213"/>
                    <a:pt x="289" y="69"/>
                  </a:cubicBezTo>
                  <a:cubicBezTo>
                    <a:pt x="289" y="35"/>
                    <a:pt x="213" y="1"/>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5" name="Google Shape;645;p32"/>
            <p:cNvSpPr/>
            <p:nvPr/>
          </p:nvSpPr>
          <p:spPr>
            <a:xfrm>
              <a:off x="5558009" y="1187642"/>
              <a:ext cx="13297" cy="24009"/>
            </a:xfrm>
            <a:custGeom>
              <a:avLst/>
              <a:gdLst/>
              <a:ahLst/>
              <a:cxnLst/>
              <a:rect l="l" t="t" r="r" b="b"/>
              <a:pathLst>
                <a:path w="391" h="706" extrusionOk="0">
                  <a:moveTo>
                    <a:pt x="212" y="0"/>
                  </a:moveTo>
                  <a:cubicBezTo>
                    <a:pt x="178" y="0"/>
                    <a:pt x="145" y="0"/>
                    <a:pt x="111" y="68"/>
                  </a:cubicBezTo>
                  <a:cubicBezTo>
                    <a:pt x="68" y="136"/>
                    <a:pt x="68" y="247"/>
                    <a:pt x="34" y="348"/>
                  </a:cubicBezTo>
                  <a:cubicBezTo>
                    <a:pt x="34" y="459"/>
                    <a:pt x="0" y="561"/>
                    <a:pt x="111" y="671"/>
                  </a:cubicBezTo>
                  <a:cubicBezTo>
                    <a:pt x="111" y="705"/>
                    <a:pt x="145" y="705"/>
                    <a:pt x="212" y="705"/>
                  </a:cubicBezTo>
                  <a:cubicBezTo>
                    <a:pt x="246" y="705"/>
                    <a:pt x="280" y="705"/>
                    <a:pt x="323" y="671"/>
                  </a:cubicBezTo>
                  <a:cubicBezTo>
                    <a:pt x="391" y="561"/>
                    <a:pt x="357" y="459"/>
                    <a:pt x="357" y="348"/>
                  </a:cubicBezTo>
                  <a:cubicBezTo>
                    <a:pt x="357" y="247"/>
                    <a:pt x="323" y="136"/>
                    <a:pt x="280" y="68"/>
                  </a:cubicBezTo>
                  <a:cubicBezTo>
                    <a:pt x="246" y="0"/>
                    <a:pt x="246" y="0"/>
                    <a:pt x="21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6" name="Google Shape;646;p32"/>
            <p:cNvSpPr/>
            <p:nvPr/>
          </p:nvSpPr>
          <p:spPr>
            <a:xfrm>
              <a:off x="5576203" y="1113982"/>
              <a:ext cx="15609" cy="27750"/>
            </a:xfrm>
            <a:custGeom>
              <a:avLst/>
              <a:gdLst/>
              <a:ahLst/>
              <a:cxnLst/>
              <a:rect l="l" t="t" r="r" b="b"/>
              <a:pathLst>
                <a:path w="459" h="816" extrusionOk="0">
                  <a:moveTo>
                    <a:pt x="102" y="0"/>
                  </a:moveTo>
                  <a:cubicBezTo>
                    <a:pt x="34" y="0"/>
                    <a:pt x="0" y="42"/>
                    <a:pt x="0" y="110"/>
                  </a:cubicBezTo>
                  <a:lnTo>
                    <a:pt x="0" y="467"/>
                  </a:lnTo>
                  <a:cubicBezTo>
                    <a:pt x="0" y="569"/>
                    <a:pt x="0" y="680"/>
                    <a:pt x="68" y="782"/>
                  </a:cubicBezTo>
                  <a:cubicBezTo>
                    <a:pt x="102" y="782"/>
                    <a:pt x="136" y="816"/>
                    <a:pt x="170" y="816"/>
                  </a:cubicBezTo>
                  <a:cubicBezTo>
                    <a:pt x="213" y="816"/>
                    <a:pt x="247" y="782"/>
                    <a:pt x="281" y="782"/>
                  </a:cubicBezTo>
                  <a:cubicBezTo>
                    <a:pt x="459" y="569"/>
                    <a:pt x="281" y="255"/>
                    <a:pt x="170" y="76"/>
                  </a:cubicBezTo>
                  <a:cubicBezTo>
                    <a:pt x="170" y="42"/>
                    <a:pt x="136" y="0"/>
                    <a:pt x="10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7" name="Google Shape;647;p32"/>
            <p:cNvSpPr/>
            <p:nvPr/>
          </p:nvSpPr>
          <p:spPr>
            <a:xfrm>
              <a:off x="5551922" y="1083919"/>
              <a:ext cx="11018" cy="27784"/>
            </a:xfrm>
            <a:custGeom>
              <a:avLst/>
              <a:gdLst/>
              <a:ahLst/>
              <a:cxnLst/>
              <a:rect l="l" t="t" r="r" b="b"/>
              <a:pathLst>
                <a:path w="324" h="817" extrusionOk="0">
                  <a:moveTo>
                    <a:pt x="213" y="1"/>
                  </a:moveTo>
                  <a:cubicBezTo>
                    <a:pt x="145" y="1"/>
                    <a:pt x="111" y="35"/>
                    <a:pt x="111" y="77"/>
                  </a:cubicBezTo>
                  <a:cubicBezTo>
                    <a:pt x="111" y="179"/>
                    <a:pt x="77" y="323"/>
                    <a:pt x="77" y="425"/>
                  </a:cubicBezTo>
                  <a:cubicBezTo>
                    <a:pt x="35" y="536"/>
                    <a:pt x="1" y="638"/>
                    <a:pt x="35" y="748"/>
                  </a:cubicBezTo>
                  <a:cubicBezTo>
                    <a:pt x="35" y="782"/>
                    <a:pt x="77" y="816"/>
                    <a:pt x="145" y="816"/>
                  </a:cubicBezTo>
                  <a:cubicBezTo>
                    <a:pt x="179" y="816"/>
                    <a:pt x="213" y="782"/>
                    <a:pt x="247" y="748"/>
                  </a:cubicBezTo>
                  <a:cubicBezTo>
                    <a:pt x="324" y="672"/>
                    <a:pt x="290" y="536"/>
                    <a:pt x="290" y="425"/>
                  </a:cubicBezTo>
                  <a:lnTo>
                    <a:pt x="290" y="77"/>
                  </a:lnTo>
                  <a:cubicBezTo>
                    <a:pt x="247" y="1"/>
                    <a:pt x="247" y="1"/>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8" name="Google Shape;648;p32"/>
            <p:cNvSpPr/>
            <p:nvPr/>
          </p:nvSpPr>
          <p:spPr>
            <a:xfrm>
              <a:off x="5565219" y="1034506"/>
              <a:ext cx="13331" cy="20575"/>
            </a:xfrm>
            <a:custGeom>
              <a:avLst/>
              <a:gdLst/>
              <a:ahLst/>
              <a:cxnLst/>
              <a:rect l="l" t="t" r="r" b="b"/>
              <a:pathLst>
                <a:path w="392" h="605" extrusionOk="0">
                  <a:moveTo>
                    <a:pt x="179" y="1"/>
                  </a:moveTo>
                  <a:cubicBezTo>
                    <a:pt x="145" y="1"/>
                    <a:pt x="111" y="1"/>
                    <a:pt x="111" y="43"/>
                  </a:cubicBezTo>
                  <a:cubicBezTo>
                    <a:pt x="68" y="213"/>
                    <a:pt x="0" y="426"/>
                    <a:pt x="111" y="570"/>
                  </a:cubicBezTo>
                  <a:cubicBezTo>
                    <a:pt x="145" y="604"/>
                    <a:pt x="179" y="604"/>
                    <a:pt x="213" y="604"/>
                  </a:cubicBezTo>
                  <a:cubicBezTo>
                    <a:pt x="247" y="604"/>
                    <a:pt x="281" y="570"/>
                    <a:pt x="323" y="536"/>
                  </a:cubicBezTo>
                  <a:cubicBezTo>
                    <a:pt x="391" y="392"/>
                    <a:pt x="281" y="179"/>
                    <a:pt x="247" y="43"/>
                  </a:cubicBezTo>
                  <a:cubicBezTo>
                    <a:pt x="247" y="1"/>
                    <a:pt x="213" y="1"/>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49" name="Google Shape;649;p32"/>
            <p:cNvSpPr/>
            <p:nvPr/>
          </p:nvSpPr>
          <p:spPr>
            <a:xfrm>
              <a:off x="5543556" y="997268"/>
              <a:ext cx="14487" cy="25438"/>
            </a:xfrm>
            <a:custGeom>
              <a:avLst/>
              <a:gdLst/>
              <a:ahLst/>
              <a:cxnLst/>
              <a:rect l="l" t="t" r="r" b="b"/>
              <a:pathLst>
                <a:path w="426" h="748" extrusionOk="0">
                  <a:moveTo>
                    <a:pt x="213" y="0"/>
                  </a:moveTo>
                  <a:cubicBezTo>
                    <a:pt x="179" y="0"/>
                    <a:pt x="179" y="0"/>
                    <a:pt x="145" y="34"/>
                  </a:cubicBezTo>
                  <a:cubicBezTo>
                    <a:pt x="111" y="289"/>
                    <a:pt x="0" y="535"/>
                    <a:pt x="179" y="748"/>
                  </a:cubicBezTo>
                  <a:lnTo>
                    <a:pt x="213" y="748"/>
                  </a:lnTo>
                  <a:lnTo>
                    <a:pt x="281" y="748"/>
                  </a:lnTo>
                  <a:cubicBezTo>
                    <a:pt x="425" y="535"/>
                    <a:pt x="323" y="289"/>
                    <a:pt x="281" y="34"/>
                  </a:cubicBezTo>
                  <a:cubicBezTo>
                    <a:pt x="281" y="0"/>
                    <a:pt x="247" y="0"/>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0" name="Google Shape;650;p32"/>
            <p:cNvSpPr/>
            <p:nvPr/>
          </p:nvSpPr>
          <p:spPr>
            <a:xfrm>
              <a:off x="5513494" y="1023828"/>
              <a:ext cx="12175" cy="32409"/>
            </a:xfrm>
            <a:custGeom>
              <a:avLst/>
              <a:gdLst/>
              <a:ahLst/>
              <a:cxnLst/>
              <a:rect l="l" t="t" r="r" b="b"/>
              <a:pathLst>
                <a:path w="358" h="953" extrusionOk="0">
                  <a:moveTo>
                    <a:pt x="179" y="1"/>
                  </a:moveTo>
                  <a:cubicBezTo>
                    <a:pt x="145" y="1"/>
                    <a:pt x="103" y="1"/>
                    <a:pt x="103" y="35"/>
                  </a:cubicBezTo>
                  <a:cubicBezTo>
                    <a:pt x="69" y="145"/>
                    <a:pt x="35" y="281"/>
                    <a:pt x="35" y="425"/>
                  </a:cubicBezTo>
                  <a:cubicBezTo>
                    <a:pt x="1" y="570"/>
                    <a:pt x="1" y="740"/>
                    <a:pt x="35" y="850"/>
                  </a:cubicBezTo>
                  <a:cubicBezTo>
                    <a:pt x="69" y="918"/>
                    <a:pt x="103" y="952"/>
                    <a:pt x="179" y="952"/>
                  </a:cubicBezTo>
                  <a:cubicBezTo>
                    <a:pt x="213" y="952"/>
                    <a:pt x="247" y="918"/>
                    <a:pt x="281" y="850"/>
                  </a:cubicBezTo>
                  <a:cubicBezTo>
                    <a:pt x="358" y="740"/>
                    <a:pt x="315" y="570"/>
                    <a:pt x="281" y="425"/>
                  </a:cubicBezTo>
                  <a:cubicBezTo>
                    <a:pt x="281" y="281"/>
                    <a:pt x="247" y="145"/>
                    <a:pt x="213" y="35"/>
                  </a:cubicBezTo>
                  <a:cubicBezTo>
                    <a:pt x="213" y="1"/>
                    <a:pt x="179" y="1"/>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1" name="Google Shape;651;p32"/>
            <p:cNvSpPr/>
            <p:nvPr/>
          </p:nvSpPr>
          <p:spPr>
            <a:xfrm>
              <a:off x="5495300" y="1092285"/>
              <a:ext cx="12175" cy="23159"/>
            </a:xfrm>
            <a:custGeom>
              <a:avLst/>
              <a:gdLst/>
              <a:ahLst/>
              <a:cxnLst/>
              <a:rect l="l" t="t" r="r" b="b"/>
              <a:pathLst>
                <a:path w="358" h="681" extrusionOk="0">
                  <a:moveTo>
                    <a:pt x="256" y="1"/>
                  </a:moveTo>
                  <a:cubicBezTo>
                    <a:pt x="213" y="1"/>
                    <a:pt x="213" y="1"/>
                    <a:pt x="213" y="43"/>
                  </a:cubicBezTo>
                  <a:cubicBezTo>
                    <a:pt x="145" y="111"/>
                    <a:pt x="111" y="213"/>
                    <a:pt x="77" y="324"/>
                  </a:cubicBezTo>
                  <a:cubicBezTo>
                    <a:pt x="43" y="392"/>
                    <a:pt x="1" y="502"/>
                    <a:pt x="43" y="604"/>
                  </a:cubicBezTo>
                  <a:cubicBezTo>
                    <a:pt x="43" y="638"/>
                    <a:pt x="77" y="680"/>
                    <a:pt x="145" y="680"/>
                  </a:cubicBezTo>
                  <a:cubicBezTo>
                    <a:pt x="179" y="680"/>
                    <a:pt x="179" y="680"/>
                    <a:pt x="213" y="638"/>
                  </a:cubicBezTo>
                  <a:cubicBezTo>
                    <a:pt x="290" y="570"/>
                    <a:pt x="290" y="468"/>
                    <a:pt x="290" y="358"/>
                  </a:cubicBezTo>
                  <a:cubicBezTo>
                    <a:pt x="324" y="290"/>
                    <a:pt x="324" y="179"/>
                    <a:pt x="324" y="77"/>
                  </a:cubicBezTo>
                  <a:cubicBezTo>
                    <a:pt x="357" y="43"/>
                    <a:pt x="290" y="1"/>
                    <a:pt x="25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2" name="Google Shape;652;p32"/>
            <p:cNvSpPr/>
            <p:nvPr/>
          </p:nvSpPr>
          <p:spPr>
            <a:xfrm>
              <a:off x="5177533" y="887764"/>
              <a:ext cx="43360" cy="14487"/>
            </a:xfrm>
            <a:custGeom>
              <a:avLst/>
              <a:gdLst/>
              <a:ahLst/>
              <a:cxnLst/>
              <a:rect l="l" t="t" r="r" b="b"/>
              <a:pathLst>
                <a:path w="1275" h="426" extrusionOk="0">
                  <a:moveTo>
                    <a:pt x="536" y="1"/>
                  </a:moveTo>
                  <a:cubicBezTo>
                    <a:pt x="391" y="1"/>
                    <a:pt x="255" y="35"/>
                    <a:pt x="111" y="35"/>
                  </a:cubicBezTo>
                  <a:cubicBezTo>
                    <a:pt x="0" y="35"/>
                    <a:pt x="0" y="179"/>
                    <a:pt x="111" y="179"/>
                  </a:cubicBezTo>
                  <a:cubicBezTo>
                    <a:pt x="289" y="213"/>
                    <a:pt x="468" y="247"/>
                    <a:pt x="603" y="323"/>
                  </a:cubicBezTo>
                  <a:cubicBezTo>
                    <a:pt x="748" y="357"/>
                    <a:pt x="892" y="425"/>
                    <a:pt x="1028" y="425"/>
                  </a:cubicBezTo>
                  <a:lnTo>
                    <a:pt x="1062" y="425"/>
                  </a:lnTo>
                  <a:cubicBezTo>
                    <a:pt x="1173" y="425"/>
                    <a:pt x="1275" y="247"/>
                    <a:pt x="1173" y="179"/>
                  </a:cubicBezTo>
                  <a:cubicBezTo>
                    <a:pt x="994" y="35"/>
                    <a:pt x="748" y="1"/>
                    <a:pt x="53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3" name="Google Shape;653;p32"/>
            <p:cNvSpPr/>
            <p:nvPr/>
          </p:nvSpPr>
          <p:spPr>
            <a:xfrm>
              <a:off x="5254663" y="891505"/>
              <a:ext cx="32681" cy="10746"/>
            </a:xfrm>
            <a:custGeom>
              <a:avLst/>
              <a:gdLst/>
              <a:ahLst/>
              <a:cxnLst/>
              <a:rect l="l" t="t" r="r" b="b"/>
              <a:pathLst>
                <a:path w="961" h="316" extrusionOk="0">
                  <a:moveTo>
                    <a:pt x="179" y="1"/>
                  </a:moveTo>
                  <a:cubicBezTo>
                    <a:pt x="34" y="1"/>
                    <a:pt x="0" y="171"/>
                    <a:pt x="145" y="213"/>
                  </a:cubicBezTo>
                  <a:cubicBezTo>
                    <a:pt x="281" y="247"/>
                    <a:pt x="459" y="315"/>
                    <a:pt x="638" y="315"/>
                  </a:cubicBezTo>
                  <a:lnTo>
                    <a:pt x="748" y="315"/>
                  </a:lnTo>
                  <a:cubicBezTo>
                    <a:pt x="918" y="281"/>
                    <a:pt x="960" y="35"/>
                    <a:pt x="748" y="1"/>
                  </a:cubicBezTo>
                  <a:lnTo>
                    <a:pt x="604" y="1"/>
                  </a:lnTo>
                  <a:lnTo>
                    <a:pt x="391" y="1"/>
                  </a:lnTo>
                  <a:lnTo>
                    <a:pt x="179"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4" name="Google Shape;654;p32"/>
            <p:cNvSpPr/>
            <p:nvPr/>
          </p:nvSpPr>
          <p:spPr>
            <a:xfrm>
              <a:off x="5216234" y="862632"/>
              <a:ext cx="37306" cy="11869"/>
            </a:xfrm>
            <a:custGeom>
              <a:avLst/>
              <a:gdLst/>
              <a:ahLst/>
              <a:cxnLst/>
              <a:rect l="l" t="t" r="r" b="b"/>
              <a:pathLst>
                <a:path w="1097" h="349" extrusionOk="0">
                  <a:moveTo>
                    <a:pt x="247" y="1"/>
                  </a:moveTo>
                  <a:lnTo>
                    <a:pt x="179" y="1"/>
                  </a:lnTo>
                  <a:cubicBezTo>
                    <a:pt x="35" y="1"/>
                    <a:pt x="1" y="213"/>
                    <a:pt x="137" y="247"/>
                  </a:cubicBezTo>
                  <a:cubicBezTo>
                    <a:pt x="281" y="281"/>
                    <a:pt x="459" y="315"/>
                    <a:pt x="604" y="315"/>
                  </a:cubicBezTo>
                  <a:cubicBezTo>
                    <a:pt x="672" y="315"/>
                    <a:pt x="740" y="349"/>
                    <a:pt x="816" y="349"/>
                  </a:cubicBezTo>
                  <a:cubicBezTo>
                    <a:pt x="884" y="349"/>
                    <a:pt x="952" y="315"/>
                    <a:pt x="986" y="315"/>
                  </a:cubicBezTo>
                  <a:cubicBezTo>
                    <a:pt x="1097" y="281"/>
                    <a:pt x="1097" y="170"/>
                    <a:pt x="1029" y="102"/>
                  </a:cubicBezTo>
                  <a:cubicBezTo>
                    <a:pt x="918" y="34"/>
                    <a:pt x="774" y="34"/>
                    <a:pt x="638" y="34"/>
                  </a:cubicBezTo>
                  <a:cubicBezTo>
                    <a:pt x="493" y="1"/>
                    <a:pt x="391" y="1"/>
                    <a:pt x="24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5" name="Google Shape;655;p32"/>
            <p:cNvSpPr/>
            <p:nvPr/>
          </p:nvSpPr>
          <p:spPr>
            <a:xfrm>
              <a:off x="5312441" y="880554"/>
              <a:ext cx="30063" cy="10984"/>
            </a:xfrm>
            <a:custGeom>
              <a:avLst/>
              <a:gdLst/>
              <a:ahLst/>
              <a:cxnLst/>
              <a:rect l="l" t="t" r="r" b="b"/>
              <a:pathLst>
                <a:path w="884" h="323" extrusionOk="0">
                  <a:moveTo>
                    <a:pt x="536" y="0"/>
                  </a:moveTo>
                  <a:lnTo>
                    <a:pt x="145" y="0"/>
                  </a:lnTo>
                  <a:lnTo>
                    <a:pt x="145" y="0"/>
                  </a:lnTo>
                  <a:lnTo>
                    <a:pt x="145" y="0"/>
                  </a:lnTo>
                  <a:cubicBezTo>
                    <a:pt x="34" y="0"/>
                    <a:pt x="0" y="179"/>
                    <a:pt x="111" y="179"/>
                  </a:cubicBezTo>
                  <a:cubicBezTo>
                    <a:pt x="281" y="213"/>
                    <a:pt x="493" y="323"/>
                    <a:pt x="672" y="323"/>
                  </a:cubicBezTo>
                  <a:cubicBezTo>
                    <a:pt x="706" y="323"/>
                    <a:pt x="748" y="323"/>
                    <a:pt x="782" y="281"/>
                  </a:cubicBezTo>
                  <a:cubicBezTo>
                    <a:pt x="816" y="281"/>
                    <a:pt x="850" y="247"/>
                    <a:pt x="884" y="213"/>
                  </a:cubicBezTo>
                  <a:lnTo>
                    <a:pt x="884" y="145"/>
                  </a:lnTo>
                  <a:cubicBezTo>
                    <a:pt x="850" y="68"/>
                    <a:pt x="816" y="34"/>
                    <a:pt x="782" y="34"/>
                  </a:cubicBezTo>
                  <a:cubicBezTo>
                    <a:pt x="706" y="0"/>
                    <a:pt x="638" y="0"/>
                    <a:pt x="53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6" name="Google Shape;656;p32"/>
            <p:cNvSpPr/>
            <p:nvPr/>
          </p:nvSpPr>
          <p:spPr>
            <a:xfrm>
              <a:off x="5112545" y="866101"/>
              <a:ext cx="24281" cy="9556"/>
            </a:xfrm>
            <a:custGeom>
              <a:avLst/>
              <a:gdLst/>
              <a:ahLst/>
              <a:cxnLst/>
              <a:rect l="l" t="t" r="r" b="b"/>
              <a:pathLst>
                <a:path w="714" h="281" extrusionOk="0">
                  <a:moveTo>
                    <a:pt x="425" y="0"/>
                  </a:moveTo>
                  <a:cubicBezTo>
                    <a:pt x="323" y="0"/>
                    <a:pt x="255" y="34"/>
                    <a:pt x="144" y="34"/>
                  </a:cubicBezTo>
                  <a:cubicBezTo>
                    <a:pt x="0" y="68"/>
                    <a:pt x="0" y="247"/>
                    <a:pt x="144" y="247"/>
                  </a:cubicBezTo>
                  <a:cubicBezTo>
                    <a:pt x="255" y="281"/>
                    <a:pt x="323" y="281"/>
                    <a:pt x="425" y="281"/>
                  </a:cubicBezTo>
                  <a:lnTo>
                    <a:pt x="603" y="281"/>
                  </a:lnTo>
                  <a:cubicBezTo>
                    <a:pt x="714" y="247"/>
                    <a:pt x="714" y="68"/>
                    <a:pt x="603" y="34"/>
                  </a:cubicBezTo>
                  <a:cubicBezTo>
                    <a:pt x="535" y="34"/>
                    <a:pt x="501" y="0"/>
                    <a:pt x="42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7" name="Google Shape;657;p32"/>
            <p:cNvSpPr/>
            <p:nvPr/>
          </p:nvSpPr>
          <p:spPr>
            <a:xfrm>
              <a:off x="5133052" y="838351"/>
              <a:ext cx="34" cy="34"/>
            </a:xfrm>
            <a:custGeom>
              <a:avLst/>
              <a:gdLst/>
              <a:ahLst/>
              <a:cxnLst/>
              <a:rect l="l" t="t" r="r" b="b"/>
              <a:pathLst>
                <a:path w="1" h="1" extrusionOk="0">
                  <a:moveTo>
                    <a:pt x="0" y="1"/>
                  </a:moveTo>
                  <a:lnTo>
                    <a:pt x="0" y="1"/>
                  </a:lnTo>
                  <a:close/>
                </a:path>
              </a:pathLst>
            </a:custGeom>
            <a:solidFill>
              <a:srgbClr val="F49DA2"/>
            </a:solidFill>
            <a:ln>
              <a:noFill/>
            </a:ln>
          </p:spPr>
          <p:txBody>
            <a:bodyPr spcFirstLastPara="1" wrap="square" lIns="121900" tIns="121900" rIns="121900" bIns="121900" anchor="ctr" anchorCtr="0">
              <a:noAutofit/>
            </a:bodyPr>
            <a:lstStyle/>
            <a:p>
              <a:endParaRPr sz="2400"/>
            </a:p>
          </p:txBody>
        </p:sp>
        <p:sp>
          <p:nvSpPr>
            <p:cNvPr id="658" name="Google Shape;658;p32"/>
            <p:cNvSpPr/>
            <p:nvPr/>
          </p:nvSpPr>
          <p:spPr>
            <a:xfrm>
              <a:off x="5047523" y="828829"/>
              <a:ext cx="31525" cy="10712"/>
            </a:xfrm>
            <a:custGeom>
              <a:avLst/>
              <a:gdLst/>
              <a:ahLst/>
              <a:cxnLst/>
              <a:rect l="l" t="t" r="r" b="b"/>
              <a:pathLst>
                <a:path w="927" h="315" extrusionOk="0">
                  <a:moveTo>
                    <a:pt x="145" y="1"/>
                  </a:moveTo>
                  <a:cubicBezTo>
                    <a:pt x="43" y="1"/>
                    <a:pt x="1" y="145"/>
                    <a:pt x="111" y="179"/>
                  </a:cubicBezTo>
                  <a:cubicBezTo>
                    <a:pt x="256" y="213"/>
                    <a:pt x="468" y="315"/>
                    <a:pt x="638" y="315"/>
                  </a:cubicBezTo>
                  <a:cubicBezTo>
                    <a:pt x="714" y="315"/>
                    <a:pt x="782" y="281"/>
                    <a:pt x="850" y="281"/>
                  </a:cubicBezTo>
                  <a:cubicBezTo>
                    <a:pt x="927" y="213"/>
                    <a:pt x="893" y="103"/>
                    <a:pt x="850" y="69"/>
                  </a:cubicBezTo>
                  <a:cubicBezTo>
                    <a:pt x="782" y="35"/>
                    <a:pt x="680" y="35"/>
                    <a:pt x="604" y="35"/>
                  </a:cubicBezTo>
                  <a:lnTo>
                    <a:pt x="536" y="35"/>
                  </a:lnTo>
                  <a:cubicBezTo>
                    <a:pt x="391" y="35"/>
                    <a:pt x="290" y="35"/>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59" name="Google Shape;659;p32"/>
            <p:cNvSpPr/>
            <p:nvPr/>
          </p:nvSpPr>
          <p:spPr>
            <a:xfrm>
              <a:off x="5075273" y="792713"/>
              <a:ext cx="33837" cy="14487"/>
            </a:xfrm>
            <a:custGeom>
              <a:avLst/>
              <a:gdLst/>
              <a:ahLst/>
              <a:cxnLst/>
              <a:rect l="l" t="t" r="r" b="b"/>
              <a:pathLst>
                <a:path w="995" h="426" extrusionOk="0">
                  <a:moveTo>
                    <a:pt x="213" y="1"/>
                  </a:moveTo>
                  <a:lnTo>
                    <a:pt x="111" y="1"/>
                  </a:lnTo>
                  <a:cubicBezTo>
                    <a:pt x="0" y="1"/>
                    <a:pt x="0" y="145"/>
                    <a:pt x="77" y="179"/>
                  </a:cubicBezTo>
                  <a:cubicBezTo>
                    <a:pt x="179" y="281"/>
                    <a:pt x="323" y="281"/>
                    <a:pt x="459" y="315"/>
                  </a:cubicBezTo>
                  <a:cubicBezTo>
                    <a:pt x="535" y="358"/>
                    <a:pt x="637" y="425"/>
                    <a:pt x="748" y="425"/>
                  </a:cubicBezTo>
                  <a:cubicBezTo>
                    <a:pt x="782" y="425"/>
                    <a:pt x="816" y="392"/>
                    <a:pt x="850" y="392"/>
                  </a:cubicBezTo>
                  <a:cubicBezTo>
                    <a:pt x="960" y="358"/>
                    <a:pt x="994" y="247"/>
                    <a:pt x="926" y="145"/>
                  </a:cubicBezTo>
                  <a:cubicBezTo>
                    <a:pt x="816" y="35"/>
                    <a:pt x="637" y="35"/>
                    <a:pt x="501" y="35"/>
                  </a:cubicBezTo>
                  <a:cubicBezTo>
                    <a:pt x="391" y="1"/>
                    <a:pt x="323" y="1"/>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0" name="Google Shape;660;p32"/>
            <p:cNvSpPr/>
            <p:nvPr/>
          </p:nvSpPr>
          <p:spPr>
            <a:xfrm>
              <a:off x="5060820" y="687868"/>
              <a:ext cx="28906" cy="15916"/>
            </a:xfrm>
            <a:custGeom>
              <a:avLst/>
              <a:gdLst/>
              <a:ahLst/>
              <a:cxnLst/>
              <a:rect l="l" t="t" r="r" b="b"/>
              <a:pathLst>
                <a:path w="850" h="468" extrusionOk="0">
                  <a:moveTo>
                    <a:pt x="111" y="0"/>
                  </a:moveTo>
                  <a:cubicBezTo>
                    <a:pt x="34" y="0"/>
                    <a:pt x="0" y="77"/>
                    <a:pt x="77" y="145"/>
                  </a:cubicBezTo>
                  <a:cubicBezTo>
                    <a:pt x="247" y="323"/>
                    <a:pt x="459" y="425"/>
                    <a:pt x="714" y="467"/>
                  </a:cubicBezTo>
                  <a:lnTo>
                    <a:pt x="714" y="467"/>
                  </a:lnTo>
                  <a:cubicBezTo>
                    <a:pt x="748" y="467"/>
                    <a:pt x="816" y="425"/>
                    <a:pt x="816" y="391"/>
                  </a:cubicBezTo>
                  <a:cubicBezTo>
                    <a:pt x="850" y="323"/>
                    <a:pt x="850" y="289"/>
                    <a:pt x="816" y="212"/>
                  </a:cubicBezTo>
                  <a:cubicBezTo>
                    <a:pt x="782" y="145"/>
                    <a:pt x="714" y="179"/>
                    <a:pt x="638" y="145"/>
                  </a:cubicBezTo>
                  <a:cubicBezTo>
                    <a:pt x="459" y="111"/>
                    <a:pt x="323" y="77"/>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1" name="Google Shape;661;p32"/>
            <p:cNvSpPr/>
            <p:nvPr/>
          </p:nvSpPr>
          <p:spPr>
            <a:xfrm>
              <a:off x="5045210" y="718202"/>
              <a:ext cx="32681" cy="14453"/>
            </a:xfrm>
            <a:custGeom>
              <a:avLst/>
              <a:gdLst/>
              <a:ahLst/>
              <a:cxnLst/>
              <a:rect l="l" t="t" r="r" b="b"/>
              <a:pathLst>
                <a:path w="961" h="425" extrusionOk="0">
                  <a:moveTo>
                    <a:pt x="145" y="0"/>
                  </a:moveTo>
                  <a:cubicBezTo>
                    <a:pt x="69" y="0"/>
                    <a:pt x="1" y="102"/>
                    <a:pt x="111" y="170"/>
                  </a:cubicBezTo>
                  <a:cubicBezTo>
                    <a:pt x="247" y="246"/>
                    <a:pt x="391" y="314"/>
                    <a:pt x="536" y="348"/>
                  </a:cubicBezTo>
                  <a:cubicBezTo>
                    <a:pt x="604" y="382"/>
                    <a:pt x="706" y="425"/>
                    <a:pt x="782" y="425"/>
                  </a:cubicBezTo>
                  <a:cubicBezTo>
                    <a:pt x="816" y="425"/>
                    <a:pt x="884" y="425"/>
                    <a:pt x="918" y="382"/>
                  </a:cubicBezTo>
                  <a:cubicBezTo>
                    <a:pt x="961" y="348"/>
                    <a:pt x="961" y="314"/>
                    <a:pt x="918" y="246"/>
                  </a:cubicBezTo>
                  <a:cubicBezTo>
                    <a:pt x="850" y="170"/>
                    <a:pt x="706" y="136"/>
                    <a:pt x="604" y="102"/>
                  </a:cubicBezTo>
                  <a:cubicBezTo>
                    <a:pt x="459" y="68"/>
                    <a:pt x="324" y="34"/>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2" name="Google Shape;662;p32"/>
            <p:cNvSpPr/>
            <p:nvPr/>
          </p:nvSpPr>
          <p:spPr>
            <a:xfrm>
              <a:off x="5018650" y="755441"/>
              <a:ext cx="34994" cy="15643"/>
            </a:xfrm>
            <a:custGeom>
              <a:avLst/>
              <a:gdLst/>
              <a:ahLst/>
              <a:cxnLst/>
              <a:rect l="l" t="t" r="r" b="b"/>
              <a:pathLst>
                <a:path w="1029" h="460" extrusionOk="0">
                  <a:moveTo>
                    <a:pt x="145" y="1"/>
                  </a:moveTo>
                  <a:cubicBezTo>
                    <a:pt x="43" y="1"/>
                    <a:pt x="0" y="137"/>
                    <a:pt x="111" y="179"/>
                  </a:cubicBezTo>
                  <a:cubicBezTo>
                    <a:pt x="289" y="281"/>
                    <a:pt x="569" y="460"/>
                    <a:pt x="782" y="460"/>
                  </a:cubicBezTo>
                  <a:cubicBezTo>
                    <a:pt x="850" y="460"/>
                    <a:pt x="892" y="426"/>
                    <a:pt x="926" y="426"/>
                  </a:cubicBezTo>
                  <a:cubicBezTo>
                    <a:pt x="1028" y="392"/>
                    <a:pt x="1028" y="281"/>
                    <a:pt x="960" y="213"/>
                  </a:cubicBezTo>
                  <a:cubicBezTo>
                    <a:pt x="850" y="137"/>
                    <a:pt x="714" y="137"/>
                    <a:pt x="569" y="103"/>
                  </a:cubicBezTo>
                  <a:cubicBezTo>
                    <a:pt x="425" y="69"/>
                    <a:pt x="323" y="35"/>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3" name="Google Shape;663;p32"/>
            <p:cNvSpPr/>
            <p:nvPr/>
          </p:nvSpPr>
          <p:spPr>
            <a:xfrm>
              <a:off x="5099520" y="657805"/>
              <a:ext cx="25166" cy="14487"/>
            </a:xfrm>
            <a:custGeom>
              <a:avLst/>
              <a:gdLst/>
              <a:ahLst/>
              <a:cxnLst/>
              <a:rect l="l" t="t" r="r" b="b"/>
              <a:pathLst>
                <a:path w="740" h="426" extrusionOk="0">
                  <a:moveTo>
                    <a:pt x="103" y="1"/>
                  </a:moveTo>
                  <a:cubicBezTo>
                    <a:pt x="35" y="1"/>
                    <a:pt x="1" y="111"/>
                    <a:pt x="69" y="145"/>
                  </a:cubicBezTo>
                  <a:cubicBezTo>
                    <a:pt x="213" y="247"/>
                    <a:pt x="383" y="425"/>
                    <a:pt x="595" y="425"/>
                  </a:cubicBezTo>
                  <a:lnTo>
                    <a:pt x="638" y="425"/>
                  </a:lnTo>
                  <a:cubicBezTo>
                    <a:pt x="706" y="391"/>
                    <a:pt x="740" y="357"/>
                    <a:pt x="706" y="247"/>
                  </a:cubicBezTo>
                  <a:cubicBezTo>
                    <a:pt x="672" y="145"/>
                    <a:pt x="561" y="111"/>
                    <a:pt x="459" y="77"/>
                  </a:cubicBezTo>
                  <a:cubicBezTo>
                    <a:pt x="315" y="1"/>
                    <a:pt x="213" y="1"/>
                    <a:pt x="10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4" name="Google Shape;664;p32"/>
            <p:cNvSpPr/>
            <p:nvPr/>
          </p:nvSpPr>
          <p:spPr>
            <a:xfrm>
              <a:off x="5044054" y="617064"/>
              <a:ext cx="25166" cy="14487"/>
            </a:xfrm>
            <a:custGeom>
              <a:avLst/>
              <a:gdLst/>
              <a:ahLst/>
              <a:cxnLst/>
              <a:rect l="l" t="t" r="r" b="b"/>
              <a:pathLst>
                <a:path w="740" h="426" extrusionOk="0">
                  <a:moveTo>
                    <a:pt x="145" y="1"/>
                  </a:moveTo>
                  <a:cubicBezTo>
                    <a:pt x="69" y="1"/>
                    <a:pt x="1" y="137"/>
                    <a:pt x="103" y="171"/>
                  </a:cubicBezTo>
                  <a:cubicBezTo>
                    <a:pt x="179" y="213"/>
                    <a:pt x="281" y="247"/>
                    <a:pt x="358" y="281"/>
                  </a:cubicBezTo>
                  <a:cubicBezTo>
                    <a:pt x="425" y="349"/>
                    <a:pt x="527" y="426"/>
                    <a:pt x="604" y="426"/>
                  </a:cubicBezTo>
                  <a:cubicBezTo>
                    <a:pt x="706" y="426"/>
                    <a:pt x="740" y="315"/>
                    <a:pt x="706" y="247"/>
                  </a:cubicBezTo>
                  <a:cubicBezTo>
                    <a:pt x="672" y="171"/>
                    <a:pt x="527" y="137"/>
                    <a:pt x="459" y="103"/>
                  </a:cubicBezTo>
                  <a:cubicBezTo>
                    <a:pt x="358" y="69"/>
                    <a:pt x="247" y="35"/>
                    <a:pt x="145" y="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5" name="Google Shape;665;p32"/>
            <p:cNvSpPr/>
            <p:nvPr/>
          </p:nvSpPr>
          <p:spPr>
            <a:xfrm>
              <a:off x="4998416" y="626620"/>
              <a:ext cx="32375" cy="15609"/>
            </a:xfrm>
            <a:custGeom>
              <a:avLst/>
              <a:gdLst/>
              <a:ahLst/>
              <a:cxnLst/>
              <a:rect l="l" t="t" r="r" b="b"/>
              <a:pathLst>
                <a:path w="952" h="459" extrusionOk="0">
                  <a:moveTo>
                    <a:pt x="102" y="0"/>
                  </a:moveTo>
                  <a:cubicBezTo>
                    <a:pt x="35" y="0"/>
                    <a:pt x="1" y="102"/>
                    <a:pt x="69" y="102"/>
                  </a:cubicBezTo>
                  <a:cubicBezTo>
                    <a:pt x="315" y="247"/>
                    <a:pt x="561" y="459"/>
                    <a:pt x="850" y="459"/>
                  </a:cubicBezTo>
                  <a:lnTo>
                    <a:pt x="850" y="459"/>
                  </a:lnTo>
                  <a:cubicBezTo>
                    <a:pt x="918" y="459"/>
                    <a:pt x="952" y="391"/>
                    <a:pt x="918" y="357"/>
                  </a:cubicBezTo>
                  <a:cubicBezTo>
                    <a:pt x="706" y="145"/>
                    <a:pt x="383" y="68"/>
                    <a:pt x="10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6" name="Google Shape;666;p32"/>
            <p:cNvSpPr/>
            <p:nvPr/>
          </p:nvSpPr>
          <p:spPr>
            <a:xfrm>
              <a:off x="4971856" y="655493"/>
              <a:ext cx="26594" cy="15643"/>
            </a:xfrm>
            <a:custGeom>
              <a:avLst/>
              <a:gdLst/>
              <a:ahLst/>
              <a:cxnLst/>
              <a:rect l="l" t="t" r="r" b="b"/>
              <a:pathLst>
                <a:path w="782" h="460" extrusionOk="0">
                  <a:moveTo>
                    <a:pt x="68" y="1"/>
                  </a:moveTo>
                  <a:cubicBezTo>
                    <a:pt x="0" y="1"/>
                    <a:pt x="0" y="103"/>
                    <a:pt x="34" y="145"/>
                  </a:cubicBezTo>
                  <a:cubicBezTo>
                    <a:pt x="102" y="213"/>
                    <a:pt x="212" y="281"/>
                    <a:pt x="314" y="357"/>
                  </a:cubicBezTo>
                  <a:cubicBezTo>
                    <a:pt x="425" y="391"/>
                    <a:pt x="527" y="459"/>
                    <a:pt x="637" y="459"/>
                  </a:cubicBezTo>
                  <a:lnTo>
                    <a:pt x="671" y="459"/>
                  </a:lnTo>
                  <a:cubicBezTo>
                    <a:pt x="739" y="459"/>
                    <a:pt x="782" y="391"/>
                    <a:pt x="739" y="315"/>
                  </a:cubicBezTo>
                  <a:cubicBezTo>
                    <a:pt x="671" y="213"/>
                    <a:pt x="569" y="179"/>
                    <a:pt x="459" y="103"/>
                  </a:cubicBezTo>
                  <a:cubicBezTo>
                    <a:pt x="314" y="69"/>
                    <a:pt x="212" y="1"/>
                    <a:pt x="6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7" name="Google Shape;667;p32"/>
            <p:cNvSpPr/>
            <p:nvPr/>
          </p:nvSpPr>
          <p:spPr>
            <a:xfrm>
              <a:off x="5012869" y="693921"/>
              <a:ext cx="24009" cy="14487"/>
            </a:xfrm>
            <a:custGeom>
              <a:avLst/>
              <a:gdLst/>
              <a:ahLst/>
              <a:cxnLst/>
              <a:rect l="l" t="t" r="r" b="b"/>
              <a:pathLst>
                <a:path w="706" h="426" extrusionOk="0">
                  <a:moveTo>
                    <a:pt x="136" y="1"/>
                  </a:moveTo>
                  <a:lnTo>
                    <a:pt x="136" y="1"/>
                  </a:lnTo>
                  <a:cubicBezTo>
                    <a:pt x="34" y="1"/>
                    <a:pt x="0" y="111"/>
                    <a:pt x="68" y="179"/>
                  </a:cubicBezTo>
                  <a:cubicBezTo>
                    <a:pt x="102" y="247"/>
                    <a:pt x="213" y="289"/>
                    <a:pt x="315" y="323"/>
                  </a:cubicBezTo>
                  <a:cubicBezTo>
                    <a:pt x="383" y="357"/>
                    <a:pt x="459" y="425"/>
                    <a:pt x="527" y="425"/>
                  </a:cubicBezTo>
                  <a:cubicBezTo>
                    <a:pt x="561" y="425"/>
                    <a:pt x="561" y="425"/>
                    <a:pt x="595" y="391"/>
                  </a:cubicBezTo>
                  <a:cubicBezTo>
                    <a:pt x="671" y="391"/>
                    <a:pt x="705" y="323"/>
                    <a:pt x="671" y="247"/>
                  </a:cubicBezTo>
                  <a:cubicBezTo>
                    <a:pt x="595" y="145"/>
                    <a:pt x="493" y="111"/>
                    <a:pt x="425" y="77"/>
                  </a:cubicBezTo>
                  <a:cubicBezTo>
                    <a:pt x="315" y="77"/>
                    <a:pt x="247" y="1"/>
                    <a:pt x="13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8" name="Google Shape;668;p32"/>
            <p:cNvSpPr/>
            <p:nvPr/>
          </p:nvSpPr>
          <p:spPr>
            <a:xfrm>
              <a:off x="4963456" y="747075"/>
              <a:ext cx="32409" cy="16800"/>
            </a:xfrm>
            <a:custGeom>
              <a:avLst/>
              <a:gdLst/>
              <a:ahLst/>
              <a:cxnLst/>
              <a:rect l="l" t="t" r="r" b="b"/>
              <a:pathLst>
                <a:path w="953" h="494" extrusionOk="0">
                  <a:moveTo>
                    <a:pt x="103" y="1"/>
                  </a:moveTo>
                  <a:cubicBezTo>
                    <a:pt x="35" y="1"/>
                    <a:pt x="1" y="102"/>
                    <a:pt x="69" y="136"/>
                  </a:cubicBezTo>
                  <a:cubicBezTo>
                    <a:pt x="179" y="247"/>
                    <a:pt x="281" y="315"/>
                    <a:pt x="425" y="349"/>
                  </a:cubicBezTo>
                  <a:cubicBezTo>
                    <a:pt x="527" y="425"/>
                    <a:pt x="638" y="493"/>
                    <a:pt x="774" y="493"/>
                  </a:cubicBezTo>
                  <a:lnTo>
                    <a:pt x="816" y="493"/>
                  </a:lnTo>
                  <a:cubicBezTo>
                    <a:pt x="918" y="493"/>
                    <a:pt x="952" y="349"/>
                    <a:pt x="884" y="281"/>
                  </a:cubicBezTo>
                  <a:cubicBezTo>
                    <a:pt x="816" y="170"/>
                    <a:pt x="672" y="136"/>
                    <a:pt x="527" y="102"/>
                  </a:cubicBezTo>
                  <a:cubicBezTo>
                    <a:pt x="391" y="69"/>
                    <a:pt x="247" y="35"/>
                    <a:pt x="10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69" name="Google Shape;669;p32"/>
            <p:cNvSpPr/>
            <p:nvPr/>
          </p:nvSpPr>
          <p:spPr>
            <a:xfrm>
              <a:off x="4981378" y="785503"/>
              <a:ext cx="31525" cy="17956"/>
            </a:xfrm>
            <a:custGeom>
              <a:avLst/>
              <a:gdLst/>
              <a:ahLst/>
              <a:cxnLst/>
              <a:rect l="l" t="t" r="r" b="b"/>
              <a:pathLst>
                <a:path w="927" h="528" extrusionOk="0">
                  <a:moveTo>
                    <a:pt x="145" y="0"/>
                  </a:moveTo>
                  <a:cubicBezTo>
                    <a:pt x="77" y="0"/>
                    <a:pt x="0" y="179"/>
                    <a:pt x="111" y="213"/>
                  </a:cubicBezTo>
                  <a:cubicBezTo>
                    <a:pt x="213" y="281"/>
                    <a:pt x="357" y="357"/>
                    <a:pt x="459" y="425"/>
                  </a:cubicBezTo>
                  <a:cubicBezTo>
                    <a:pt x="570" y="459"/>
                    <a:pt x="671" y="527"/>
                    <a:pt x="816" y="527"/>
                  </a:cubicBezTo>
                  <a:cubicBezTo>
                    <a:pt x="926" y="527"/>
                    <a:pt x="926" y="425"/>
                    <a:pt x="884" y="357"/>
                  </a:cubicBezTo>
                  <a:cubicBezTo>
                    <a:pt x="816" y="247"/>
                    <a:pt x="671" y="213"/>
                    <a:pt x="570" y="179"/>
                  </a:cubicBezTo>
                  <a:cubicBezTo>
                    <a:pt x="425" y="102"/>
                    <a:pt x="323" y="68"/>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0" name="Google Shape;670;p32"/>
            <p:cNvSpPr/>
            <p:nvPr/>
          </p:nvSpPr>
          <p:spPr>
            <a:xfrm>
              <a:off x="4994675" y="556701"/>
              <a:ext cx="27750" cy="19384"/>
            </a:xfrm>
            <a:custGeom>
              <a:avLst/>
              <a:gdLst/>
              <a:ahLst/>
              <a:cxnLst/>
              <a:rect l="l" t="t" r="r" b="b"/>
              <a:pathLst>
                <a:path w="816" h="570" extrusionOk="0">
                  <a:moveTo>
                    <a:pt x="145" y="0"/>
                  </a:moveTo>
                  <a:cubicBezTo>
                    <a:pt x="68" y="0"/>
                    <a:pt x="0" y="145"/>
                    <a:pt x="111" y="213"/>
                  </a:cubicBezTo>
                  <a:cubicBezTo>
                    <a:pt x="212" y="289"/>
                    <a:pt x="323" y="357"/>
                    <a:pt x="425" y="425"/>
                  </a:cubicBezTo>
                  <a:cubicBezTo>
                    <a:pt x="535" y="502"/>
                    <a:pt x="603" y="570"/>
                    <a:pt x="705" y="570"/>
                  </a:cubicBezTo>
                  <a:lnTo>
                    <a:pt x="748" y="570"/>
                  </a:lnTo>
                  <a:cubicBezTo>
                    <a:pt x="816" y="536"/>
                    <a:pt x="816" y="502"/>
                    <a:pt x="816" y="425"/>
                  </a:cubicBezTo>
                  <a:cubicBezTo>
                    <a:pt x="782" y="323"/>
                    <a:pt x="671" y="247"/>
                    <a:pt x="569" y="213"/>
                  </a:cubicBezTo>
                  <a:cubicBezTo>
                    <a:pt x="459" y="145"/>
                    <a:pt x="323" y="77"/>
                    <a:pt x="212" y="34"/>
                  </a:cubicBezTo>
                  <a:cubicBezTo>
                    <a:pt x="179" y="34"/>
                    <a:pt x="179" y="0"/>
                    <a:pt x="14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1" name="Google Shape;671;p32"/>
            <p:cNvSpPr/>
            <p:nvPr/>
          </p:nvSpPr>
          <p:spPr>
            <a:xfrm>
              <a:off x="4980222" y="524360"/>
              <a:ext cx="31219" cy="19078"/>
            </a:xfrm>
            <a:custGeom>
              <a:avLst/>
              <a:gdLst/>
              <a:ahLst/>
              <a:cxnLst/>
              <a:rect l="l" t="t" r="r" b="b"/>
              <a:pathLst>
                <a:path w="918" h="561" extrusionOk="0">
                  <a:moveTo>
                    <a:pt x="179" y="0"/>
                  </a:moveTo>
                  <a:cubicBezTo>
                    <a:pt x="68" y="0"/>
                    <a:pt x="0" y="136"/>
                    <a:pt x="111" y="212"/>
                  </a:cubicBezTo>
                  <a:cubicBezTo>
                    <a:pt x="213" y="280"/>
                    <a:pt x="323" y="314"/>
                    <a:pt x="391" y="391"/>
                  </a:cubicBezTo>
                  <a:cubicBezTo>
                    <a:pt x="493" y="459"/>
                    <a:pt x="604" y="527"/>
                    <a:pt x="705" y="561"/>
                  </a:cubicBezTo>
                  <a:lnTo>
                    <a:pt x="748" y="561"/>
                  </a:lnTo>
                  <a:cubicBezTo>
                    <a:pt x="850" y="561"/>
                    <a:pt x="918" y="425"/>
                    <a:pt x="850" y="314"/>
                  </a:cubicBezTo>
                  <a:cubicBezTo>
                    <a:pt x="782" y="212"/>
                    <a:pt x="637" y="178"/>
                    <a:pt x="536" y="102"/>
                  </a:cubicBezTo>
                  <a:cubicBezTo>
                    <a:pt x="425" y="68"/>
                    <a:pt x="323" y="34"/>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2" name="Google Shape;672;p32"/>
            <p:cNvSpPr/>
            <p:nvPr/>
          </p:nvSpPr>
          <p:spPr>
            <a:xfrm>
              <a:off x="4986275" y="466581"/>
              <a:ext cx="34994" cy="20541"/>
            </a:xfrm>
            <a:custGeom>
              <a:avLst/>
              <a:gdLst/>
              <a:ahLst/>
              <a:cxnLst/>
              <a:rect l="l" t="t" r="r" b="b"/>
              <a:pathLst>
                <a:path w="1029" h="604" extrusionOk="0">
                  <a:moveTo>
                    <a:pt x="179" y="0"/>
                  </a:moveTo>
                  <a:cubicBezTo>
                    <a:pt x="69" y="0"/>
                    <a:pt x="1" y="136"/>
                    <a:pt x="145" y="212"/>
                  </a:cubicBezTo>
                  <a:cubicBezTo>
                    <a:pt x="358" y="348"/>
                    <a:pt x="638" y="561"/>
                    <a:pt x="918" y="603"/>
                  </a:cubicBezTo>
                  <a:lnTo>
                    <a:pt x="918" y="603"/>
                  </a:lnTo>
                  <a:cubicBezTo>
                    <a:pt x="1029" y="603"/>
                    <a:pt x="1029" y="493"/>
                    <a:pt x="995" y="425"/>
                  </a:cubicBezTo>
                  <a:cubicBezTo>
                    <a:pt x="918" y="314"/>
                    <a:pt x="782" y="246"/>
                    <a:pt x="638" y="212"/>
                  </a:cubicBezTo>
                  <a:cubicBezTo>
                    <a:pt x="493" y="136"/>
                    <a:pt x="392" y="68"/>
                    <a:pt x="24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3" name="Google Shape;673;p32"/>
            <p:cNvSpPr/>
            <p:nvPr/>
          </p:nvSpPr>
          <p:spPr>
            <a:xfrm>
              <a:off x="5007938" y="441143"/>
              <a:ext cx="36150" cy="21697"/>
            </a:xfrm>
            <a:custGeom>
              <a:avLst/>
              <a:gdLst/>
              <a:ahLst/>
              <a:cxnLst/>
              <a:rect l="l" t="t" r="r" b="b"/>
              <a:pathLst>
                <a:path w="1063" h="638" extrusionOk="0">
                  <a:moveTo>
                    <a:pt x="179" y="1"/>
                  </a:moveTo>
                  <a:cubicBezTo>
                    <a:pt x="69" y="1"/>
                    <a:pt x="1" y="145"/>
                    <a:pt x="103" y="213"/>
                  </a:cubicBezTo>
                  <a:cubicBezTo>
                    <a:pt x="315" y="425"/>
                    <a:pt x="604" y="604"/>
                    <a:pt x="884" y="638"/>
                  </a:cubicBezTo>
                  <a:lnTo>
                    <a:pt x="918" y="638"/>
                  </a:lnTo>
                  <a:cubicBezTo>
                    <a:pt x="1029" y="638"/>
                    <a:pt x="1063" y="536"/>
                    <a:pt x="995" y="459"/>
                  </a:cubicBezTo>
                  <a:cubicBezTo>
                    <a:pt x="816" y="247"/>
                    <a:pt x="494" y="77"/>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4" name="Google Shape;674;p32"/>
            <p:cNvSpPr/>
            <p:nvPr/>
          </p:nvSpPr>
          <p:spPr>
            <a:xfrm>
              <a:off x="5048985" y="425534"/>
              <a:ext cx="38428" cy="25472"/>
            </a:xfrm>
            <a:custGeom>
              <a:avLst/>
              <a:gdLst/>
              <a:ahLst/>
              <a:cxnLst/>
              <a:rect l="l" t="t" r="r" b="b"/>
              <a:pathLst>
                <a:path w="1130" h="749" extrusionOk="0">
                  <a:moveTo>
                    <a:pt x="170" y="1"/>
                  </a:moveTo>
                  <a:cubicBezTo>
                    <a:pt x="68" y="1"/>
                    <a:pt x="0" y="179"/>
                    <a:pt x="102" y="247"/>
                  </a:cubicBezTo>
                  <a:cubicBezTo>
                    <a:pt x="247" y="358"/>
                    <a:pt x="382" y="426"/>
                    <a:pt x="527" y="536"/>
                  </a:cubicBezTo>
                  <a:cubicBezTo>
                    <a:pt x="671" y="604"/>
                    <a:pt x="807" y="706"/>
                    <a:pt x="952" y="748"/>
                  </a:cubicBezTo>
                  <a:lnTo>
                    <a:pt x="952" y="748"/>
                  </a:lnTo>
                  <a:cubicBezTo>
                    <a:pt x="1062" y="748"/>
                    <a:pt x="1130" y="604"/>
                    <a:pt x="1062" y="494"/>
                  </a:cubicBezTo>
                  <a:cubicBezTo>
                    <a:pt x="986" y="392"/>
                    <a:pt x="850" y="324"/>
                    <a:pt x="705" y="247"/>
                  </a:cubicBezTo>
                  <a:cubicBezTo>
                    <a:pt x="527" y="179"/>
                    <a:pt x="382" y="111"/>
                    <a:pt x="247" y="35"/>
                  </a:cubicBezTo>
                  <a:cubicBezTo>
                    <a:pt x="213" y="1"/>
                    <a:pt x="213" y="1"/>
                    <a:pt x="17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5" name="Google Shape;675;p32"/>
            <p:cNvSpPr/>
            <p:nvPr/>
          </p:nvSpPr>
          <p:spPr>
            <a:xfrm>
              <a:off x="5066873" y="501507"/>
              <a:ext cx="28940" cy="17956"/>
            </a:xfrm>
            <a:custGeom>
              <a:avLst/>
              <a:gdLst/>
              <a:ahLst/>
              <a:cxnLst/>
              <a:rect l="l" t="t" r="r" b="b"/>
              <a:pathLst>
                <a:path w="851" h="528" extrusionOk="0">
                  <a:moveTo>
                    <a:pt x="145" y="1"/>
                  </a:moveTo>
                  <a:cubicBezTo>
                    <a:pt x="69" y="1"/>
                    <a:pt x="1" y="103"/>
                    <a:pt x="69" y="137"/>
                  </a:cubicBezTo>
                  <a:cubicBezTo>
                    <a:pt x="179" y="247"/>
                    <a:pt x="281" y="315"/>
                    <a:pt x="392" y="383"/>
                  </a:cubicBezTo>
                  <a:cubicBezTo>
                    <a:pt x="494" y="460"/>
                    <a:pt x="604" y="528"/>
                    <a:pt x="706" y="528"/>
                  </a:cubicBezTo>
                  <a:cubicBezTo>
                    <a:pt x="816" y="528"/>
                    <a:pt x="850" y="460"/>
                    <a:pt x="816" y="383"/>
                  </a:cubicBezTo>
                  <a:cubicBezTo>
                    <a:pt x="748" y="281"/>
                    <a:pt x="604" y="213"/>
                    <a:pt x="494" y="171"/>
                  </a:cubicBezTo>
                  <a:cubicBezTo>
                    <a:pt x="392" y="103"/>
                    <a:pt x="281" y="35"/>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6" name="Google Shape;676;p32"/>
            <p:cNvSpPr/>
            <p:nvPr/>
          </p:nvSpPr>
          <p:spPr>
            <a:xfrm>
              <a:off x="5070648" y="531569"/>
              <a:ext cx="31219" cy="22853"/>
            </a:xfrm>
            <a:custGeom>
              <a:avLst/>
              <a:gdLst/>
              <a:ahLst/>
              <a:cxnLst/>
              <a:rect l="l" t="t" r="r" b="b"/>
              <a:pathLst>
                <a:path w="918" h="672" extrusionOk="0">
                  <a:moveTo>
                    <a:pt x="136" y="0"/>
                  </a:moveTo>
                  <a:cubicBezTo>
                    <a:pt x="68" y="0"/>
                    <a:pt x="0" y="102"/>
                    <a:pt x="68" y="179"/>
                  </a:cubicBezTo>
                  <a:lnTo>
                    <a:pt x="383" y="493"/>
                  </a:lnTo>
                  <a:cubicBezTo>
                    <a:pt x="493" y="561"/>
                    <a:pt x="637" y="672"/>
                    <a:pt x="739" y="672"/>
                  </a:cubicBezTo>
                  <a:lnTo>
                    <a:pt x="773" y="672"/>
                  </a:lnTo>
                  <a:cubicBezTo>
                    <a:pt x="850" y="672"/>
                    <a:pt x="918" y="604"/>
                    <a:pt x="884" y="527"/>
                  </a:cubicBezTo>
                  <a:cubicBezTo>
                    <a:pt x="807" y="391"/>
                    <a:pt x="705" y="315"/>
                    <a:pt x="595" y="247"/>
                  </a:cubicBezTo>
                  <a:cubicBezTo>
                    <a:pt x="459" y="179"/>
                    <a:pt x="349" y="68"/>
                    <a:pt x="213" y="34"/>
                  </a:cubicBezTo>
                  <a:cubicBezTo>
                    <a:pt x="170" y="0"/>
                    <a:pt x="170" y="0"/>
                    <a:pt x="13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7" name="Google Shape;677;p32"/>
            <p:cNvSpPr/>
            <p:nvPr/>
          </p:nvSpPr>
          <p:spPr>
            <a:xfrm>
              <a:off x="5107920" y="470050"/>
              <a:ext cx="31219" cy="19384"/>
            </a:xfrm>
            <a:custGeom>
              <a:avLst/>
              <a:gdLst/>
              <a:ahLst/>
              <a:cxnLst/>
              <a:rect l="l" t="t" r="r" b="b"/>
              <a:pathLst>
                <a:path w="918" h="570" extrusionOk="0">
                  <a:moveTo>
                    <a:pt x="68" y="0"/>
                  </a:moveTo>
                  <a:cubicBezTo>
                    <a:pt x="34" y="0"/>
                    <a:pt x="0" y="34"/>
                    <a:pt x="34" y="76"/>
                  </a:cubicBezTo>
                  <a:cubicBezTo>
                    <a:pt x="102" y="178"/>
                    <a:pt x="212" y="289"/>
                    <a:pt x="314" y="357"/>
                  </a:cubicBezTo>
                  <a:cubicBezTo>
                    <a:pt x="391" y="391"/>
                    <a:pt x="459" y="425"/>
                    <a:pt x="527" y="501"/>
                  </a:cubicBezTo>
                  <a:cubicBezTo>
                    <a:pt x="603" y="535"/>
                    <a:pt x="637" y="535"/>
                    <a:pt x="739" y="569"/>
                  </a:cubicBezTo>
                  <a:lnTo>
                    <a:pt x="773" y="569"/>
                  </a:lnTo>
                  <a:cubicBezTo>
                    <a:pt x="850" y="569"/>
                    <a:pt x="918" y="425"/>
                    <a:pt x="850" y="357"/>
                  </a:cubicBezTo>
                  <a:cubicBezTo>
                    <a:pt x="816" y="323"/>
                    <a:pt x="773" y="246"/>
                    <a:pt x="705" y="212"/>
                  </a:cubicBezTo>
                  <a:cubicBezTo>
                    <a:pt x="637" y="178"/>
                    <a:pt x="561" y="144"/>
                    <a:pt x="493" y="110"/>
                  </a:cubicBezTo>
                  <a:cubicBezTo>
                    <a:pt x="348" y="34"/>
                    <a:pt x="212" y="0"/>
                    <a:pt x="6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8" name="Google Shape;678;p32"/>
            <p:cNvSpPr/>
            <p:nvPr/>
          </p:nvSpPr>
          <p:spPr>
            <a:xfrm>
              <a:off x="5129583" y="580982"/>
              <a:ext cx="22853" cy="13025"/>
            </a:xfrm>
            <a:custGeom>
              <a:avLst/>
              <a:gdLst/>
              <a:ahLst/>
              <a:cxnLst/>
              <a:rect l="l" t="t" r="r" b="b"/>
              <a:pathLst>
                <a:path w="672" h="383" extrusionOk="0">
                  <a:moveTo>
                    <a:pt x="136" y="0"/>
                  </a:moveTo>
                  <a:cubicBezTo>
                    <a:pt x="34" y="0"/>
                    <a:pt x="0" y="136"/>
                    <a:pt x="102" y="170"/>
                  </a:cubicBezTo>
                  <a:cubicBezTo>
                    <a:pt x="213" y="212"/>
                    <a:pt x="281" y="246"/>
                    <a:pt x="349" y="280"/>
                  </a:cubicBezTo>
                  <a:cubicBezTo>
                    <a:pt x="425" y="314"/>
                    <a:pt x="493" y="382"/>
                    <a:pt x="561" y="382"/>
                  </a:cubicBezTo>
                  <a:lnTo>
                    <a:pt x="561" y="382"/>
                  </a:lnTo>
                  <a:cubicBezTo>
                    <a:pt x="637" y="382"/>
                    <a:pt x="671" y="348"/>
                    <a:pt x="671" y="280"/>
                  </a:cubicBezTo>
                  <a:cubicBezTo>
                    <a:pt x="671" y="170"/>
                    <a:pt x="561" y="136"/>
                    <a:pt x="459" y="68"/>
                  </a:cubicBezTo>
                  <a:cubicBezTo>
                    <a:pt x="391" y="34"/>
                    <a:pt x="281" y="0"/>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9" name="Google Shape;679;p32"/>
            <p:cNvSpPr/>
            <p:nvPr/>
          </p:nvSpPr>
          <p:spPr>
            <a:xfrm>
              <a:off x="5116286" y="609855"/>
              <a:ext cx="30063" cy="19112"/>
            </a:xfrm>
            <a:custGeom>
              <a:avLst/>
              <a:gdLst/>
              <a:ahLst/>
              <a:cxnLst/>
              <a:rect l="l" t="t" r="r" b="b"/>
              <a:pathLst>
                <a:path w="884" h="562" extrusionOk="0">
                  <a:moveTo>
                    <a:pt x="145" y="1"/>
                  </a:moveTo>
                  <a:cubicBezTo>
                    <a:pt x="34" y="1"/>
                    <a:pt x="0" y="170"/>
                    <a:pt x="68" y="213"/>
                  </a:cubicBezTo>
                  <a:cubicBezTo>
                    <a:pt x="213" y="281"/>
                    <a:pt x="315" y="315"/>
                    <a:pt x="425" y="383"/>
                  </a:cubicBezTo>
                  <a:cubicBezTo>
                    <a:pt x="493" y="425"/>
                    <a:pt x="527" y="459"/>
                    <a:pt x="604" y="493"/>
                  </a:cubicBezTo>
                  <a:cubicBezTo>
                    <a:pt x="638" y="527"/>
                    <a:pt x="706" y="527"/>
                    <a:pt x="740" y="561"/>
                  </a:cubicBezTo>
                  <a:lnTo>
                    <a:pt x="782" y="561"/>
                  </a:lnTo>
                  <a:cubicBezTo>
                    <a:pt x="850" y="561"/>
                    <a:pt x="884" y="459"/>
                    <a:pt x="850" y="425"/>
                  </a:cubicBezTo>
                  <a:cubicBezTo>
                    <a:pt x="816" y="349"/>
                    <a:pt x="782" y="315"/>
                    <a:pt x="706" y="281"/>
                  </a:cubicBezTo>
                  <a:cubicBezTo>
                    <a:pt x="672" y="247"/>
                    <a:pt x="604" y="213"/>
                    <a:pt x="527" y="170"/>
                  </a:cubicBezTo>
                  <a:cubicBezTo>
                    <a:pt x="391" y="136"/>
                    <a:pt x="281" y="68"/>
                    <a:pt x="179" y="34"/>
                  </a:cubicBezTo>
                  <a:cubicBezTo>
                    <a:pt x="145" y="34"/>
                    <a:pt x="145" y="1"/>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0" name="Google Shape;680;p32"/>
            <p:cNvSpPr/>
            <p:nvPr/>
          </p:nvSpPr>
          <p:spPr>
            <a:xfrm>
              <a:off x="5161924" y="532726"/>
              <a:ext cx="30097" cy="17956"/>
            </a:xfrm>
            <a:custGeom>
              <a:avLst/>
              <a:gdLst/>
              <a:ahLst/>
              <a:cxnLst/>
              <a:rect l="l" t="t" r="r" b="b"/>
              <a:pathLst>
                <a:path w="885" h="528" extrusionOk="0">
                  <a:moveTo>
                    <a:pt x="77" y="0"/>
                  </a:moveTo>
                  <a:cubicBezTo>
                    <a:pt x="1" y="0"/>
                    <a:pt x="1" y="102"/>
                    <a:pt x="35" y="145"/>
                  </a:cubicBezTo>
                  <a:cubicBezTo>
                    <a:pt x="145" y="213"/>
                    <a:pt x="289" y="281"/>
                    <a:pt x="391" y="315"/>
                  </a:cubicBezTo>
                  <a:cubicBezTo>
                    <a:pt x="502" y="391"/>
                    <a:pt x="604" y="527"/>
                    <a:pt x="748" y="527"/>
                  </a:cubicBezTo>
                  <a:lnTo>
                    <a:pt x="748" y="527"/>
                  </a:lnTo>
                  <a:cubicBezTo>
                    <a:pt x="816" y="527"/>
                    <a:pt x="884" y="459"/>
                    <a:pt x="850" y="391"/>
                  </a:cubicBezTo>
                  <a:cubicBezTo>
                    <a:pt x="782" y="281"/>
                    <a:pt x="604" y="213"/>
                    <a:pt x="502" y="145"/>
                  </a:cubicBezTo>
                  <a:cubicBezTo>
                    <a:pt x="357" y="68"/>
                    <a:pt x="213" y="0"/>
                    <a:pt x="7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1" name="Google Shape;681;p32"/>
            <p:cNvSpPr/>
            <p:nvPr/>
          </p:nvSpPr>
          <p:spPr>
            <a:xfrm>
              <a:off x="5166855" y="491713"/>
              <a:ext cx="33803" cy="21697"/>
            </a:xfrm>
            <a:custGeom>
              <a:avLst/>
              <a:gdLst/>
              <a:ahLst/>
              <a:cxnLst/>
              <a:rect l="l" t="t" r="r" b="b"/>
              <a:pathLst>
                <a:path w="994" h="638" extrusionOk="0">
                  <a:moveTo>
                    <a:pt x="178" y="0"/>
                  </a:moveTo>
                  <a:cubicBezTo>
                    <a:pt x="68" y="0"/>
                    <a:pt x="0" y="111"/>
                    <a:pt x="68" y="179"/>
                  </a:cubicBezTo>
                  <a:cubicBezTo>
                    <a:pt x="178" y="323"/>
                    <a:pt x="314" y="391"/>
                    <a:pt x="459" y="459"/>
                  </a:cubicBezTo>
                  <a:cubicBezTo>
                    <a:pt x="569" y="569"/>
                    <a:pt x="705" y="637"/>
                    <a:pt x="850" y="637"/>
                  </a:cubicBezTo>
                  <a:cubicBezTo>
                    <a:pt x="951" y="637"/>
                    <a:pt x="994" y="569"/>
                    <a:pt x="951" y="459"/>
                  </a:cubicBezTo>
                  <a:cubicBezTo>
                    <a:pt x="884" y="357"/>
                    <a:pt x="739" y="289"/>
                    <a:pt x="603" y="212"/>
                  </a:cubicBezTo>
                  <a:cubicBezTo>
                    <a:pt x="493" y="145"/>
                    <a:pt x="357" y="34"/>
                    <a:pt x="17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2" name="Google Shape;682;p32"/>
            <p:cNvSpPr/>
            <p:nvPr/>
          </p:nvSpPr>
          <p:spPr>
            <a:xfrm>
              <a:off x="5134208" y="436518"/>
              <a:ext cx="25438" cy="17956"/>
            </a:xfrm>
            <a:custGeom>
              <a:avLst/>
              <a:gdLst/>
              <a:ahLst/>
              <a:cxnLst/>
              <a:rect l="l" t="t" r="r" b="b"/>
              <a:pathLst>
                <a:path w="748" h="528" extrusionOk="0">
                  <a:moveTo>
                    <a:pt x="145" y="1"/>
                  </a:moveTo>
                  <a:cubicBezTo>
                    <a:pt x="77" y="1"/>
                    <a:pt x="0" y="103"/>
                    <a:pt x="77" y="171"/>
                  </a:cubicBezTo>
                  <a:cubicBezTo>
                    <a:pt x="179" y="247"/>
                    <a:pt x="255" y="349"/>
                    <a:pt x="357" y="425"/>
                  </a:cubicBezTo>
                  <a:cubicBezTo>
                    <a:pt x="425" y="425"/>
                    <a:pt x="467" y="459"/>
                    <a:pt x="535" y="493"/>
                  </a:cubicBezTo>
                  <a:cubicBezTo>
                    <a:pt x="569" y="493"/>
                    <a:pt x="603" y="527"/>
                    <a:pt x="637" y="527"/>
                  </a:cubicBezTo>
                  <a:lnTo>
                    <a:pt x="680" y="527"/>
                  </a:lnTo>
                  <a:cubicBezTo>
                    <a:pt x="714" y="493"/>
                    <a:pt x="714" y="459"/>
                    <a:pt x="748" y="459"/>
                  </a:cubicBezTo>
                  <a:cubicBezTo>
                    <a:pt x="748" y="383"/>
                    <a:pt x="714" y="349"/>
                    <a:pt x="680" y="315"/>
                  </a:cubicBezTo>
                  <a:cubicBezTo>
                    <a:pt x="637" y="247"/>
                    <a:pt x="569" y="213"/>
                    <a:pt x="535" y="171"/>
                  </a:cubicBezTo>
                  <a:cubicBezTo>
                    <a:pt x="425" y="69"/>
                    <a:pt x="289" y="35"/>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3" name="Google Shape;683;p32"/>
            <p:cNvSpPr/>
            <p:nvPr/>
          </p:nvSpPr>
          <p:spPr>
            <a:xfrm>
              <a:off x="5212493" y="450972"/>
              <a:ext cx="32681" cy="25166"/>
            </a:xfrm>
            <a:custGeom>
              <a:avLst/>
              <a:gdLst/>
              <a:ahLst/>
              <a:cxnLst/>
              <a:rect l="l" t="t" r="r" b="b"/>
              <a:pathLst>
                <a:path w="961" h="740" extrusionOk="0">
                  <a:moveTo>
                    <a:pt x="145" y="0"/>
                  </a:moveTo>
                  <a:cubicBezTo>
                    <a:pt x="77" y="0"/>
                    <a:pt x="0" y="136"/>
                    <a:pt x="77" y="213"/>
                  </a:cubicBezTo>
                  <a:cubicBezTo>
                    <a:pt x="213" y="281"/>
                    <a:pt x="323" y="383"/>
                    <a:pt x="459" y="527"/>
                  </a:cubicBezTo>
                  <a:cubicBezTo>
                    <a:pt x="569" y="595"/>
                    <a:pt x="637" y="739"/>
                    <a:pt x="816" y="739"/>
                  </a:cubicBezTo>
                  <a:lnTo>
                    <a:pt x="850" y="739"/>
                  </a:lnTo>
                  <a:cubicBezTo>
                    <a:pt x="884" y="739"/>
                    <a:pt x="926" y="671"/>
                    <a:pt x="926" y="637"/>
                  </a:cubicBezTo>
                  <a:cubicBezTo>
                    <a:pt x="960" y="459"/>
                    <a:pt x="816" y="349"/>
                    <a:pt x="671" y="247"/>
                  </a:cubicBezTo>
                  <a:cubicBezTo>
                    <a:pt x="535" y="136"/>
                    <a:pt x="357" y="68"/>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4" name="Google Shape;684;p32"/>
            <p:cNvSpPr/>
            <p:nvPr/>
          </p:nvSpPr>
          <p:spPr>
            <a:xfrm>
              <a:off x="5243984" y="515960"/>
              <a:ext cx="20234" cy="16800"/>
            </a:xfrm>
            <a:custGeom>
              <a:avLst/>
              <a:gdLst/>
              <a:ahLst/>
              <a:cxnLst/>
              <a:rect l="l" t="t" r="r" b="b"/>
              <a:pathLst>
                <a:path w="595" h="494" extrusionOk="0">
                  <a:moveTo>
                    <a:pt x="136" y="1"/>
                  </a:moveTo>
                  <a:lnTo>
                    <a:pt x="102" y="1"/>
                  </a:lnTo>
                  <a:cubicBezTo>
                    <a:pt x="34" y="1"/>
                    <a:pt x="0" y="69"/>
                    <a:pt x="0" y="103"/>
                  </a:cubicBezTo>
                  <a:cubicBezTo>
                    <a:pt x="0" y="213"/>
                    <a:pt x="68" y="247"/>
                    <a:pt x="136" y="315"/>
                  </a:cubicBezTo>
                  <a:cubicBezTo>
                    <a:pt x="170" y="349"/>
                    <a:pt x="247" y="383"/>
                    <a:pt x="281" y="459"/>
                  </a:cubicBezTo>
                  <a:cubicBezTo>
                    <a:pt x="314" y="493"/>
                    <a:pt x="382" y="493"/>
                    <a:pt x="425" y="493"/>
                  </a:cubicBezTo>
                  <a:cubicBezTo>
                    <a:pt x="459" y="493"/>
                    <a:pt x="527" y="459"/>
                    <a:pt x="527" y="425"/>
                  </a:cubicBezTo>
                  <a:cubicBezTo>
                    <a:pt x="595" y="349"/>
                    <a:pt x="561" y="247"/>
                    <a:pt x="493" y="171"/>
                  </a:cubicBezTo>
                  <a:cubicBezTo>
                    <a:pt x="425" y="137"/>
                    <a:pt x="382" y="103"/>
                    <a:pt x="314" y="69"/>
                  </a:cubicBezTo>
                  <a:cubicBezTo>
                    <a:pt x="247" y="35"/>
                    <a:pt x="213" y="1"/>
                    <a:pt x="13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5" name="Google Shape;685;p32"/>
            <p:cNvSpPr/>
            <p:nvPr/>
          </p:nvSpPr>
          <p:spPr>
            <a:xfrm>
              <a:off x="5228069" y="562754"/>
              <a:ext cx="25472" cy="16800"/>
            </a:xfrm>
            <a:custGeom>
              <a:avLst/>
              <a:gdLst/>
              <a:ahLst/>
              <a:cxnLst/>
              <a:rect l="l" t="t" r="r" b="b"/>
              <a:pathLst>
                <a:path w="749" h="494" extrusionOk="0">
                  <a:moveTo>
                    <a:pt x="179" y="1"/>
                  </a:moveTo>
                  <a:cubicBezTo>
                    <a:pt x="77" y="1"/>
                    <a:pt x="1" y="145"/>
                    <a:pt x="111" y="247"/>
                  </a:cubicBezTo>
                  <a:cubicBezTo>
                    <a:pt x="213" y="281"/>
                    <a:pt x="290" y="358"/>
                    <a:pt x="358" y="392"/>
                  </a:cubicBezTo>
                  <a:cubicBezTo>
                    <a:pt x="426" y="426"/>
                    <a:pt x="536" y="494"/>
                    <a:pt x="604" y="494"/>
                  </a:cubicBezTo>
                  <a:cubicBezTo>
                    <a:pt x="604" y="494"/>
                    <a:pt x="638" y="494"/>
                    <a:pt x="638" y="460"/>
                  </a:cubicBezTo>
                  <a:cubicBezTo>
                    <a:pt x="715" y="460"/>
                    <a:pt x="749" y="392"/>
                    <a:pt x="749" y="358"/>
                  </a:cubicBezTo>
                  <a:cubicBezTo>
                    <a:pt x="715" y="247"/>
                    <a:pt x="604" y="179"/>
                    <a:pt x="536" y="145"/>
                  </a:cubicBezTo>
                  <a:cubicBezTo>
                    <a:pt x="468" y="69"/>
                    <a:pt x="358" y="35"/>
                    <a:pt x="25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32"/>
            <p:cNvSpPr/>
            <p:nvPr/>
          </p:nvSpPr>
          <p:spPr>
            <a:xfrm>
              <a:off x="5140261" y="675999"/>
              <a:ext cx="31525" cy="17956"/>
            </a:xfrm>
            <a:custGeom>
              <a:avLst/>
              <a:gdLst/>
              <a:ahLst/>
              <a:cxnLst/>
              <a:rect l="l" t="t" r="r" b="b"/>
              <a:pathLst>
                <a:path w="927" h="528" extrusionOk="0">
                  <a:moveTo>
                    <a:pt x="179" y="1"/>
                  </a:moveTo>
                  <a:cubicBezTo>
                    <a:pt x="77" y="1"/>
                    <a:pt x="1" y="137"/>
                    <a:pt x="145" y="213"/>
                  </a:cubicBezTo>
                  <a:cubicBezTo>
                    <a:pt x="323" y="315"/>
                    <a:pt x="502" y="426"/>
                    <a:pt x="672" y="528"/>
                  </a:cubicBezTo>
                  <a:lnTo>
                    <a:pt x="714" y="528"/>
                  </a:lnTo>
                  <a:cubicBezTo>
                    <a:pt x="850" y="528"/>
                    <a:pt x="926" y="392"/>
                    <a:pt x="782" y="281"/>
                  </a:cubicBezTo>
                  <a:cubicBezTo>
                    <a:pt x="604" y="179"/>
                    <a:pt x="425" y="103"/>
                    <a:pt x="24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32"/>
            <p:cNvSpPr/>
            <p:nvPr/>
          </p:nvSpPr>
          <p:spPr>
            <a:xfrm>
              <a:off x="5296832" y="554388"/>
              <a:ext cx="24009" cy="16800"/>
            </a:xfrm>
            <a:custGeom>
              <a:avLst/>
              <a:gdLst/>
              <a:ahLst/>
              <a:cxnLst/>
              <a:rect l="l" t="t" r="r" b="b"/>
              <a:pathLst>
                <a:path w="706" h="494" extrusionOk="0">
                  <a:moveTo>
                    <a:pt x="103" y="1"/>
                  </a:moveTo>
                  <a:cubicBezTo>
                    <a:pt x="35" y="1"/>
                    <a:pt x="1" y="102"/>
                    <a:pt x="35" y="145"/>
                  </a:cubicBezTo>
                  <a:cubicBezTo>
                    <a:pt x="145" y="213"/>
                    <a:pt x="213" y="281"/>
                    <a:pt x="315" y="357"/>
                  </a:cubicBezTo>
                  <a:cubicBezTo>
                    <a:pt x="392" y="425"/>
                    <a:pt x="493" y="493"/>
                    <a:pt x="604" y="493"/>
                  </a:cubicBezTo>
                  <a:lnTo>
                    <a:pt x="604" y="493"/>
                  </a:lnTo>
                  <a:cubicBezTo>
                    <a:pt x="672" y="493"/>
                    <a:pt x="706" y="425"/>
                    <a:pt x="672" y="357"/>
                  </a:cubicBezTo>
                  <a:cubicBezTo>
                    <a:pt x="638" y="281"/>
                    <a:pt x="527" y="213"/>
                    <a:pt x="425" y="179"/>
                  </a:cubicBezTo>
                  <a:cubicBezTo>
                    <a:pt x="358" y="102"/>
                    <a:pt x="247" y="68"/>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32"/>
            <p:cNvSpPr/>
            <p:nvPr/>
          </p:nvSpPr>
          <p:spPr>
            <a:xfrm>
              <a:off x="5302919" y="517116"/>
              <a:ext cx="33531" cy="21697"/>
            </a:xfrm>
            <a:custGeom>
              <a:avLst/>
              <a:gdLst/>
              <a:ahLst/>
              <a:cxnLst/>
              <a:rect l="l" t="t" r="r" b="b"/>
              <a:pathLst>
                <a:path w="986" h="638" extrusionOk="0">
                  <a:moveTo>
                    <a:pt x="102" y="1"/>
                  </a:moveTo>
                  <a:cubicBezTo>
                    <a:pt x="34" y="1"/>
                    <a:pt x="0" y="137"/>
                    <a:pt x="68" y="179"/>
                  </a:cubicBezTo>
                  <a:cubicBezTo>
                    <a:pt x="348" y="315"/>
                    <a:pt x="561" y="493"/>
                    <a:pt x="850" y="638"/>
                  </a:cubicBezTo>
                  <a:lnTo>
                    <a:pt x="884" y="638"/>
                  </a:lnTo>
                  <a:cubicBezTo>
                    <a:pt x="918" y="638"/>
                    <a:pt x="986" y="561"/>
                    <a:pt x="952" y="527"/>
                  </a:cubicBezTo>
                  <a:cubicBezTo>
                    <a:pt x="739" y="247"/>
                    <a:pt x="459" y="103"/>
                    <a:pt x="13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32"/>
            <p:cNvSpPr/>
            <p:nvPr/>
          </p:nvSpPr>
          <p:spPr>
            <a:xfrm>
              <a:off x="5336417" y="601183"/>
              <a:ext cx="20541" cy="17072"/>
            </a:xfrm>
            <a:custGeom>
              <a:avLst/>
              <a:gdLst/>
              <a:ahLst/>
              <a:cxnLst/>
              <a:rect l="l" t="t" r="r" b="b"/>
              <a:pathLst>
                <a:path w="604" h="502" extrusionOk="0">
                  <a:moveTo>
                    <a:pt x="145" y="1"/>
                  </a:moveTo>
                  <a:cubicBezTo>
                    <a:pt x="43" y="1"/>
                    <a:pt x="1" y="111"/>
                    <a:pt x="43" y="179"/>
                  </a:cubicBezTo>
                  <a:cubicBezTo>
                    <a:pt x="145" y="323"/>
                    <a:pt x="289" y="468"/>
                    <a:pt x="425" y="502"/>
                  </a:cubicBezTo>
                  <a:lnTo>
                    <a:pt x="468" y="502"/>
                  </a:lnTo>
                  <a:cubicBezTo>
                    <a:pt x="570" y="502"/>
                    <a:pt x="604" y="425"/>
                    <a:pt x="570" y="323"/>
                  </a:cubicBezTo>
                  <a:cubicBezTo>
                    <a:pt x="502" y="179"/>
                    <a:pt x="323" y="111"/>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32"/>
            <p:cNvSpPr/>
            <p:nvPr/>
          </p:nvSpPr>
          <p:spPr>
            <a:xfrm>
              <a:off x="5353454" y="563910"/>
              <a:ext cx="25166" cy="25472"/>
            </a:xfrm>
            <a:custGeom>
              <a:avLst/>
              <a:gdLst/>
              <a:ahLst/>
              <a:cxnLst/>
              <a:rect l="l" t="t" r="r" b="b"/>
              <a:pathLst>
                <a:path w="740" h="749" extrusionOk="0">
                  <a:moveTo>
                    <a:pt x="103" y="1"/>
                  </a:moveTo>
                  <a:cubicBezTo>
                    <a:pt x="35" y="1"/>
                    <a:pt x="1" y="111"/>
                    <a:pt x="35" y="179"/>
                  </a:cubicBezTo>
                  <a:cubicBezTo>
                    <a:pt x="69" y="290"/>
                    <a:pt x="137" y="392"/>
                    <a:pt x="213" y="460"/>
                  </a:cubicBezTo>
                  <a:cubicBezTo>
                    <a:pt x="281" y="570"/>
                    <a:pt x="349" y="638"/>
                    <a:pt x="459" y="714"/>
                  </a:cubicBezTo>
                  <a:cubicBezTo>
                    <a:pt x="493" y="748"/>
                    <a:pt x="527" y="748"/>
                    <a:pt x="561" y="748"/>
                  </a:cubicBezTo>
                  <a:cubicBezTo>
                    <a:pt x="638" y="748"/>
                    <a:pt x="740" y="672"/>
                    <a:pt x="672" y="570"/>
                  </a:cubicBezTo>
                  <a:cubicBezTo>
                    <a:pt x="604" y="460"/>
                    <a:pt x="527" y="358"/>
                    <a:pt x="459" y="247"/>
                  </a:cubicBezTo>
                  <a:cubicBezTo>
                    <a:pt x="349" y="179"/>
                    <a:pt x="281" y="111"/>
                    <a:pt x="179" y="35"/>
                  </a:cubicBezTo>
                  <a:cubicBezTo>
                    <a:pt x="137" y="1"/>
                    <a:pt x="137" y="1"/>
                    <a:pt x="10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32"/>
            <p:cNvSpPr/>
            <p:nvPr/>
          </p:nvSpPr>
          <p:spPr>
            <a:xfrm>
              <a:off x="5388414" y="644508"/>
              <a:ext cx="26322" cy="20575"/>
            </a:xfrm>
            <a:custGeom>
              <a:avLst/>
              <a:gdLst/>
              <a:ahLst/>
              <a:cxnLst/>
              <a:rect l="l" t="t" r="r" b="b"/>
              <a:pathLst>
                <a:path w="774" h="605" extrusionOk="0">
                  <a:moveTo>
                    <a:pt x="137" y="1"/>
                  </a:moveTo>
                  <a:cubicBezTo>
                    <a:pt x="69" y="1"/>
                    <a:pt x="1" y="111"/>
                    <a:pt x="69" y="179"/>
                  </a:cubicBezTo>
                  <a:cubicBezTo>
                    <a:pt x="137" y="256"/>
                    <a:pt x="247" y="324"/>
                    <a:pt x="349" y="426"/>
                  </a:cubicBezTo>
                  <a:cubicBezTo>
                    <a:pt x="425" y="502"/>
                    <a:pt x="493" y="604"/>
                    <a:pt x="595" y="604"/>
                  </a:cubicBezTo>
                  <a:lnTo>
                    <a:pt x="638" y="604"/>
                  </a:lnTo>
                  <a:cubicBezTo>
                    <a:pt x="706" y="604"/>
                    <a:pt x="774" y="536"/>
                    <a:pt x="740" y="468"/>
                  </a:cubicBezTo>
                  <a:cubicBezTo>
                    <a:pt x="706" y="358"/>
                    <a:pt x="561" y="290"/>
                    <a:pt x="459" y="256"/>
                  </a:cubicBezTo>
                  <a:cubicBezTo>
                    <a:pt x="383" y="179"/>
                    <a:pt x="281" y="111"/>
                    <a:pt x="171" y="4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32"/>
            <p:cNvSpPr/>
            <p:nvPr/>
          </p:nvSpPr>
          <p:spPr>
            <a:xfrm>
              <a:off x="5405180" y="609855"/>
              <a:ext cx="22853" cy="22853"/>
            </a:xfrm>
            <a:custGeom>
              <a:avLst/>
              <a:gdLst/>
              <a:ahLst/>
              <a:cxnLst/>
              <a:rect l="l" t="t" r="r" b="b"/>
              <a:pathLst>
                <a:path w="672" h="672" extrusionOk="0">
                  <a:moveTo>
                    <a:pt x="145" y="1"/>
                  </a:moveTo>
                  <a:cubicBezTo>
                    <a:pt x="34" y="1"/>
                    <a:pt x="0" y="102"/>
                    <a:pt x="34" y="170"/>
                  </a:cubicBezTo>
                  <a:cubicBezTo>
                    <a:pt x="68" y="281"/>
                    <a:pt x="179" y="315"/>
                    <a:pt x="213" y="425"/>
                  </a:cubicBezTo>
                  <a:cubicBezTo>
                    <a:pt x="281" y="493"/>
                    <a:pt x="315" y="595"/>
                    <a:pt x="425" y="638"/>
                  </a:cubicBezTo>
                  <a:cubicBezTo>
                    <a:pt x="459" y="672"/>
                    <a:pt x="493" y="672"/>
                    <a:pt x="493" y="672"/>
                  </a:cubicBezTo>
                  <a:cubicBezTo>
                    <a:pt x="569" y="672"/>
                    <a:pt x="637" y="638"/>
                    <a:pt x="637" y="561"/>
                  </a:cubicBezTo>
                  <a:cubicBezTo>
                    <a:pt x="671" y="493"/>
                    <a:pt x="671" y="425"/>
                    <a:pt x="603" y="349"/>
                  </a:cubicBezTo>
                  <a:cubicBezTo>
                    <a:pt x="569" y="281"/>
                    <a:pt x="527" y="213"/>
                    <a:pt x="493" y="170"/>
                  </a:cubicBezTo>
                  <a:cubicBezTo>
                    <a:pt x="391" y="68"/>
                    <a:pt x="281" y="1"/>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32"/>
            <p:cNvSpPr/>
            <p:nvPr/>
          </p:nvSpPr>
          <p:spPr>
            <a:xfrm>
              <a:off x="5432896" y="667633"/>
              <a:ext cx="21697" cy="17956"/>
            </a:xfrm>
            <a:custGeom>
              <a:avLst/>
              <a:gdLst/>
              <a:ahLst/>
              <a:cxnLst/>
              <a:rect l="l" t="t" r="r" b="b"/>
              <a:pathLst>
                <a:path w="638" h="528" extrusionOk="0">
                  <a:moveTo>
                    <a:pt x="137" y="0"/>
                  </a:moveTo>
                  <a:cubicBezTo>
                    <a:pt x="69" y="0"/>
                    <a:pt x="1" y="136"/>
                    <a:pt x="69" y="213"/>
                  </a:cubicBezTo>
                  <a:cubicBezTo>
                    <a:pt x="137" y="247"/>
                    <a:pt x="213" y="315"/>
                    <a:pt x="281" y="383"/>
                  </a:cubicBezTo>
                  <a:cubicBezTo>
                    <a:pt x="315" y="459"/>
                    <a:pt x="426" y="527"/>
                    <a:pt x="494" y="527"/>
                  </a:cubicBezTo>
                  <a:lnTo>
                    <a:pt x="527" y="527"/>
                  </a:lnTo>
                  <a:cubicBezTo>
                    <a:pt x="604" y="527"/>
                    <a:pt x="638" y="459"/>
                    <a:pt x="604" y="383"/>
                  </a:cubicBezTo>
                  <a:cubicBezTo>
                    <a:pt x="604" y="281"/>
                    <a:pt x="494" y="247"/>
                    <a:pt x="426" y="170"/>
                  </a:cubicBezTo>
                  <a:cubicBezTo>
                    <a:pt x="349" y="102"/>
                    <a:pt x="281" y="68"/>
                    <a:pt x="213" y="34"/>
                  </a:cubicBezTo>
                  <a:cubicBezTo>
                    <a:pt x="213" y="0"/>
                    <a:pt x="179" y="0"/>
                    <a:pt x="13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4" name="Google Shape;694;p32"/>
            <p:cNvSpPr/>
            <p:nvPr/>
          </p:nvSpPr>
          <p:spPr>
            <a:xfrm>
              <a:off x="5465271" y="591661"/>
              <a:ext cx="11018" cy="19384"/>
            </a:xfrm>
            <a:custGeom>
              <a:avLst/>
              <a:gdLst/>
              <a:ahLst/>
              <a:cxnLst/>
              <a:rect l="l" t="t" r="r" b="b"/>
              <a:pathLst>
                <a:path w="324" h="570" extrusionOk="0">
                  <a:moveTo>
                    <a:pt x="213" y="0"/>
                  </a:moveTo>
                  <a:cubicBezTo>
                    <a:pt x="179" y="0"/>
                    <a:pt x="145" y="34"/>
                    <a:pt x="145" y="68"/>
                  </a:cubicBezTo>
                  <a:cubicBezTo>
                    <a:pt x="111" y="145"/>
                    <a:pt x="77" y="213"/>
                    <a:pt x="77" y="281"/>
                  </a:cubicBezTo>
                  <a:cubicBezTo>
                    <a:pt x="34" y="357"/>
                    <a:pt x="0" y="425"/>
                    <a:pt x="34" y="493"/>
                  </a:cubicBezTo>
                  <a:cubicBezTo>
                    <a:pt x="34" y="536"/>
                    <a:pt x="77" y="569"/>
                    <a:pt x="111" y="569"/>
                  </a:cubicBezTo>
                  <a:cubicBezTo>
                    <a:pt x="145" y="569"/>
                    <a:pt x="179" y="536"/>
                    <a:pt x="179" y="536"/>
                  </a:cubicBezTo>
                  <a:cubicBezTo>
                    <a:pt x="247" y="459"/>
                    <a:pt x="247" y="391"/>
                    <a:pt x="247" y="323"/>
                  </a:cubicBezTo>
                  <a:lnTo>
                    <a:pt x="289" y="111"/>
                  </a:lnTo>
                  <a:cubicBezTo>
                    <a:pt x="323" y="34"/>
                    <a:pt x="247" y="0"/>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5" name="Google Shape;695;p32"/>
            <p:cNvSpPr/>
            <p:nvPr/>
          </p:nvSpPr>
          <p:spPr>
            <a:xfrm>
              <a:off x="5449662" y="556701"/>
              <a:ext cx="14487" cy="21697"/>
            </a:xfrm>
            <a:custGeom>
              <a:avLst/>
              <a:gdLst/>
              <a:ahLst/>
              <a:cxnLst/>
              <a:rect l="l" t="t" r="r" b="b"/>
              <a:pathLst>
                <a:path w="426" h="638" extrusionOk="0">
                  <a:moveTo>
                    <a:pt x="281" y="0"/>
                  </a:moveTo>
                  <a:cubicBezTo>
                    <a:pt x="247" y="0"/>
                    <a:pt x="213" y="0"/>
                    <a:pt x="179" y="77"/>
                  </a:cubicBezTo>
                  <a:cubicBezTo>
                    <a:pt x="145" y="145"/>
                    <a:pt x="111" y="247"/>
                    <a:pt x="68" y="323"/>
                  </a:cubicBezTo>
                  <a:cubicBezTo>
                    <a:pt x="68" y="357"/>
                    <a:pt x="34" y="391"/>
                    <a:pt x="34" y="459"/>
                  </a:cubicBezTo>
                  <a:cubicBezTo>
                    <a:pt x="1" y="502"/>
                    <a:pt x="34" y="536"/>
                    <a:pt x="34" y="570"/>
                  </a:cubicBezTo>
                  <a:cubicBezTo>
                    <a:pt x="34" y="604"/>
                    <a:pt x="68" y="638"/>
                    <a:pt x="111" y="638"/>
                  </a:cubicBezTo>
                  <a:cubicBezTo>
                    <a:pt x="145" y="638"/>
                    <a:pt x="179" y="638"/>
                    <a:pt x="179" y="604"/>
                  </a:cubicBezTo>
                  <a:cubicBezTo>
                    <a:pt x="213" y="570"/>
                    <a:pt x="247" y="570"/>
                    <a:pt x="247" y="536"/>
                  </a:cubicBezTo>
                  <a:cubicBezTo>
                    <a:pt x="281" y="459"/>
                    <a:pt x="281" y="425"/>
                    <a:pt x="323" y="391"/>
                  </a:cubicBezTo>
                  <a:cubicBezTo>
                    <a:pt x="323" y="289"/>
                    <a:pt x="357" y="213"/>
                    <a:pt x="391" y="111"/>
                  </a:cubicBezTo>
                  <a:cubicBezTo>
                    <a:pt x="425" y="34"/>
                    <a:pt x="357" y="0"/>
                    <a:pt x="28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6" name="Google Shape;696;p32"/>
            <p:cNvSpPr/>
            <p:nvPr/>
          </p:nvSpPr>
          <p:spPr>
            <a:xfrm>
              <a:off x="5499074" y="490556"/>
              <a:ext cx="14453" cy="14453"/>
            </a:xfrm>
            <a:custGeom>
              <a:avLst/>
              <a:gdLst/>
              <a:ahLst/>
              <a:cxnLst/>
              <a:rect l="l" t="t" r="r" b="b"/>
              <a:pathLst>
                <a:path w="425" h="425" extrusionOk="0">
                  <a:moveTo>
                    <a:pt x="246" y="0"/>
                  </a:moveTo>
                  <a:cubicBezTo>
                    <a:pt x="179" y="0"/>
                    <a:pt x="145" y="34"/>
                    <a:pt x="102" y="111"/>
                  </a:cubicBezTo>
                  <a:lnTo>
                    <a:pt x="102" y="68"/>
                  </a:lnTo>
                  <a:lnTo>
                    <a:pt x="102" y="68"/>
                  </a:lnTo>
                  <a:lnTo>
                    <a:pt x="102" y="111"/>
                  </a:lnTo>
                  <a:lnTo>
                    <a:pt x="102" y="145"/>
                  </a:lnTo>
                  <a:lnTo>
                    <a:pt x="102" y="179"/>
                  </a:lnTo>
                  <a:cubicBezTo>
                    <a:pt x="102" y="213"/>
                    <a:pt x="68" y="213"/>
                    <a:pt x="68" y="246"/>
                  </a:cubicBezTo>
                  <a:cubicBezTo>
                    <a:pt x="0" y="323"/>
                    <a:pt x="102" y="425"/>
                    <a:pt x="213" y="425"/>
                  </a:cubicBezTo>
                  <a:cubicBezTo>
                    <a:pt x="213" y="425"/>
                    <a:pt x="246" y="425"/>
                    <a:pt x="280" y="391"/>
                  </a:cubicBezTo>
                  <a:cubicBezTo>
                    <a:pt x="314" y="357"/>
                    <a:pt x="357" y="323"/>
                    <a:pt x="391" y="280"/>
                  </a:cubicBezTo>
                  <a:lnTo>
                    <a:pt x="391" y="280"/>
                  </a:lnTo>
                  <a:lnTo>
                    <a:pt x="357" y="280"/>
                  </a:lnTo>
                  <a:lnTo>
                    <a:pt x="391" y="246"/>
                  </a:lnTo>
                  <a:cubicBezTo>
                    <a:pt x="391" y="246"/>
                    <a:pt x="425" y="213"/>
                    <a:pt x="425" y="179"/>
                  </a:cubicBezTo>
                  <a:cubicBezTo>
                    <a:pt x="425" y="145"/>
                    <a:pt x="425" y="111"/>
                    <a:pt x="391" y="111"/>
                  </a:cubicBezTo>
                  <a:cubicBezTo>
                    <a:pt x="391" y="34"/>
                    <a:pt x="314" y="0"/>
                    <a:pt x="24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7" name="Google Shape;697;p32"/>
            <p:cNvSpPr/>
            <p:nvPr/>
          </p:nvSpPr>
          <p:spPr>
            <a:xfrm>
              <a:off x="5458027" y="463962"/>
              <a:ext cx="18262" cy="26628"/>
            </a:xfrm>
            <a:custGeom>
              <a:avLst/>
              <a:gdLst/>
              <a:ahLst/>
              <a:cxnLst/>
              <a:rect l="l" t="t" r="r" b="b"/>
              <a:pathLst>
                <a:path w="537" h="783" extrusionOk="0">
                  <a:moveTo>
                    <a:pt x="392" y="1"/>
                  </a:moveTo>
                  <a:cubicBezTo>
                    <a:pt x="358" y="1"/>
                    <a:pt x="324" y="1"/>
                    <a:pt x="290" y="43"/>
                  </a:cubicBezTo>
                  <a:cubicBezTo>
                    <a:pt x="213" y="145"/>
                    <a:pt x="179" y="255"/>
                    <a:pt x="111" y="357"/>
                  </a:cubicBezTo>
                  <a:cubicBezTo>
                    <a:pt x="77" y="391"/>
                    <a:pt x="77" y="468"/>
                    <a:pt x="35" y="502"/>
                  </a:cubicBezTo>
                  <a:cubicBezTo>
                    <a:pt x="1" y="570"/>
                    <a:pt x="35" y="638"/>
                    <a:pt x="35" y="714"/>
                  </a:cubicBezTo>
                  <a:cubicBezTo>
                    <a:pt x="77" y="748"/>
                    <a:pt x="111" y="782"/>
                    <a:pt x="179" y="782"/>
                  </a:cubicBezTo>
                  <a:cubicBezTo>
                    <a:pt x="213" y="782"/>
                    <a:pt x="213" y="782"/>
                    <a:pt x="247" y="748"/>
                  </a:cubicBezTo>
                  <a:cubicBezTo>
                    <a:pt x="324" y="714"/>
                    <a:pt x="324" y="680"/>
                    <a:pt x="358" y="638"/>
                  </a:cubicBezTo>
                  <a:cubicBezTo>
                    <a:pt x="392" y="570"/>
                    <a:pt x="392" y="502"/>
                    <a:pt x="426" y="468"/>
                  </a:cubicBezTo>
                  <a:cubicBezTo>
                    <a:pt x="426" y="357"/>
                    <a:pt x="460" y="255"/>
                    <a:pt x="502" y="145"/>
                  </a:cubicBezTo>
                  <a:cubicBezTo>
                    <a:pt x="536" y="43"/>
                    <a:pt x="460" y="1"/>
                    <a:pt x="39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8" name="Google Shape;698;p32"/>
            <p:cNvSpPr/>
            <p:nvPr/>
          </p:nvSpPr>
          <p:spPr>
            <a:xfrm>
              <a:off x="5484621" y="420637"/>
              <a:ext cx="13331" cy="20541"/>
            </a:xfrm>
            <a:custGeom>
              <a:avLst/>
              <a:gdLst/>
              <a:ahLst/>
              <a:cxnLst/>
              <a:rect l="l" t="t" r="r" b="b"/>
              <a:pathLst>
                <a:path w="392" h="604" extrusionOk="0">
                  <a:moveTo>
                    <a:pt x="213" y="0"/>
                  </a:moveTo>
                  <a:cubicBezTo>
                    <a:pt x="179" y="0"/>
                    <a:pt x="145" y="43"/>
                    <a:pt x="102" y="77"/>
                  </a:cubicBezTo>
                  <a:cubicBezTo>
                    <a:pt x="68" y="145"/>
                    <a:pt x="68" y="213"/>
                    <a:pt x="68" y="289"/>
                  </a:cubicBezTo>
                  <a:cubicBezTo>
                    <a:pt x="34" y="357"/>
                    <a:pt x="0" y="425"/>
                    <a:pt x="68" y="536"/>
                  </a:cubicBezTo>
                  <a:cubicBezTo>
                    <a:pt x="68" y="570"/>
                    <a:pt x="102" y="604"/>
                    <a:pt x="179" y="604"/>
                  </a:cubicBezTo>
                  <a:lnTo>
                    <a:pt x="179" y="604"/>
                  </a:lnTo>
                  <a:cubicBezTo>
                    <a:pt x="315" y="570"/>
                    <a:pt x="357" y="468"/>
                    <a:pt x="391" y="323"/>
                  </a:cubicBezTo>
                  <a:cubicBezTo>
                    <a:pt x="391" y="255"/>
                    <a:pt x="391" y="111"/>
                    <a:pt x="315" y="43"/>
                  </a:cubicBezTo>
                  <a:cubicBezTo>
                    <a:pt x="281" y="0"/>
                    <a:pt x="247" y="0"/>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9" name="Google Shape;699;p32"/>
            <p:cNvSpPr/>
            <p:nvPr/>
          </p:nvSpPr>
          <p:spPr>
            <a:xfrm>
              <a:off x="5531416" y="408802"/>
              <a:ext cx="20541" cy="28906"/>
            </a:xfrm>
            <a:custGeom>
              <a:avLst/>
              <a:gdLst/>
              <a:ahLst/>
              <a:cxnLst/>
              <a:rect l="l" t="t" r="r" b="b"/>
              <a:pathLst>
                <a:path w="604" h="850" extrusionOk="0">
                  <a:moveTo>
                    <a:pt x="468" y="0"/>
                  </a:moveTo>
                  <a:cubicBezTo>
                    <a:pt x="425" y="0"/>
                    <a:pt x="391" y="0"/>
                    <a:pt x="357" y="34"/>
                  </a:cubicBezTo>
                  <a:cubicBezTo>
                    <a:pt x="255" y="246"/>
                    <a:pt x="1" y="527"/>
                    <a:pt x="77" y="739"/>
                  </a:cubicBezTo>
                  <a:cubicBezTo>
                    <a:pt x="111" y="816"/>
                    <a:pt x="145" y="850"/>
                    <a:pt x="213" y="850"/>
                  </a:cubicBezTo>
                  <a:lnTo>
                    <a:pt x="289" y="850"/>
                  </a:lnTo>
                  <a:cubicBezTo>
                    <a:pt x="468" y="705"/>
                    <a:pt x="468" y="348"/>
                    <a:pt x="570" y="136"/>
                  </a:cubicBezTo>
                  <a:cubicBezTo>
                    <a:pt x="604" y="68"/>
                    <a:pt x="536" y="0"/>
                    <a:pt x="46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0" name="Google Shape;700;p32"/>
            <p:cNvSpPr/>
            <p:nvPr/>
          </p:nvSpPr>
          <p:spPr>
            <a:xfrm>
              <a:off x="5570116" y="422065"/>
              <a:ext cx="17956" cy="26322"/>
            </a:xfrm>
            <a:custGeom>
              <a:avLst/>
              <a:gdLst/>
              <a:ahLst/>
              <a:cxnLst/>
              <a:rect l="l" t="t" r="r" b="b"/>
              <a:pathLst>
                <a:path w="528" h="774" extrusionOk="0">
                  <a:moveTo>
                    <a:pt x="460" y="1"/>
                  </a:moveTo>
                  <a:cubicBezTo>
                    <a:pt x="426" y="1"/>
                    <a:pt x="392" y="1"/>
                    <a:pt x="392" y="35"/>
                  </a:cubicBezTo>
                  <a:cubicBezTo>
                    <a:pt x="281" y="137"/>
                    <a:pt x="213" y="247"/>
                    <a:pt x="137" y="349"/>
                  </a:cubicBezTo>
                  <a:cubicBezTo>
                    <a:pt x="69" y="460"/>
                    <a:pt x="1" y="562"/>
                    <a:pt x="35" y="672"/>
                  </a:cubicBezTo>
                  <a:cubicBezTo>
                    <a:pt x="69" y="740"/>
                    <a:pt x="103" y="774"/>
                    <a:pt x="137" y="774"/>
                  </a:cubicBezTo>
                  <a:lnTo>
                    <a:pt x="179" y="774"/>
                  </a:lnTo>
                  <a:cubicBezTo>
                    <a:pt x="315" y="706"/>
                    <a:pt x="349" y="596"/>
                    <a:pt x="392" y="460"/>
                  </a:cubicBezTo>
                  <a:cubicBezTo>
                    <a:pt x="460" y="349"/>
                    <a:pt x="460" y="213"/>
                    <a:pt x="528" y="103"/>
                  </a:cubicBezTo>
                  <a:cubicBezTo>
                    <a:pt x="528" y="35"/>
                    <a:pt x="494" y="1"/>
                    <a:pt x="46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1" name="Google Shape;701;p32"/>
            <p:cNvSpPr/>
            <p:nvPr/>
          </p:nvSpPr>
          <p:spPr>
            <a:xfrm>
              <a:off x="5610857" y="448353"/>
              <a:ext cx="17072" cy="24315"/>
            </a:xfrm>
            <a:custGeom>
              <a:avLst/>
              <a:gdLst/>
              <a:ahLst/>
              <a:cxnLst/>
              <a:rect l="l" t="t" r="r" b="b"/>
              <a:pathLst>
                <a:path w="502" h="715" extrusionOk="0">
                  <a:moveTo>
                    <a:pt x="391" y="1"/>
                  </a:moveTo>
                  <a:cubicBezTo>
                    <a:pt x="357" y="1"/>
                    <a:pt x="357" y="1"/>
                    <a:pt x="323" y="35"/>
                  </a:cubicBezTo>
                  <a:cubicBezTo>
                    <a:pt x="255" y="111"/>
                    <a:pt x="179" y="213"/>
                    <a:pt x="145" y="324"/>
                  </a:cubicBezTo>
                  <a:cubicBezTo>
                    <a:pt x="77" y="426"/>
                    <a:pt x="1" y="536"/>
                    <a:pt x="77" y="638"/>
                  </a:cubicBezTo>
                  <a:cubicBezTo>
                    <a:pt x="111" y="714"/>
                    <a:pt x="145" y="714"/>
                    <a:pt x="213" y="714"/>
                  </a:cubicBezTo>
                  <a:lnTo>
                    <a:pt x="289" y="714"/>
                  </a:lnTo>
                  <a:cubicBezTo>
                    <a:pt x="391" y="638"/>
                    <a:pt x="391" y="536"/>
                    <a:pt x="425" y="392"/>
                  </a:cubicBezTo>
                  <a:cubicBezTo>
                    <a:pt x="468" y="324"/>
                    <a:pt x="502" y="213"/>
                    <a:pt x="502" y="111"/>
                  </a:cubicBezTo>
                  <a:cubicBezTo>
                    <a:pt x="502" y="35"/>
                    <a:pt x="425" y="1"/>
                    <a:pt x="3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2" name="Google Shape;702;p32"/>
            <p:cNvSpPr/>
            <p:nvPr/>
          </p:nvSpPr>
          <p:spPr>
            <a:xfrm>
              <a:off x="5626739" y="387105"/>
              <a:ext cx="19112" cy="21731"/>
            </a:xfrm>
            <a:custGeom>
              <a:avLst/>
              <a:gdLst/>
              <a:ahLst/>
              <a:cxnLst/>
              <a:rect l="l" t="t" r="r" b="b"/>
              <a:pathLst>
                <a:path w="562" h="639" extrusionOk="0">
                  <a:moveTo>
                    <a:pt x="349" y="1"/>
                  </a:moveTo>
                  <a:cubicBezTo>
                    <a:pt x="349" y="1"/>
                    <a:pt x="315" y="1"/>
                    <a:pt x="315" y="35"/>
                  </a:cubicBezTo>
                  <a:cubicBezTo>
                    <a:pt x="213" y="137"/>
                    <a:pt x="171" y="247"/>
                    <a:pt x="69" y="315"/>
                  </a:cubicBezTo>
                  <a:cubicBezTo>
                    <a:pt x="1" y="392"/>
                    <a:pt x="1" y="528"/>
                    <a:pt x="69" y="562"/>
                  </a:cubicBezTo>
                  <a:cubicBezTo>
                    <a:pt x="103" y="604"/>
                    <a:pt x="137" y="638"/>
                    <a:pt x="213" y="638"/>
                  </a:cubicBezTo>
                  <a:cubicBezTo>
                    <a:pt x="247" y="638"/>
                    <a:pt x="281" y="604"/>
                    <a:pt x="315" y="562"/>
                  </a:cubicBezTo>
                  <a:cubicBezTo>
                    <a:pt x="426" y="460"/>
                    <a:pt x="562" y="213"/>
                    <a:pt x="460" y="35"/>
                  </a:cubicBezTo>
                  <a:cubicBezTo>
                    <a:pt x="426" y="35"/>
                    <a:pt x="383" y="1"/>
                    <a:pt x="34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3" name="Google Shape;703;p32"/>
            <p:cNvSpPr/>
            <p:nvPr/>
          </p:nvSpPr>
          <p:spPr>
            <a:xfrm>
              <a:off x="5590657" y="348405"/>
              <a:ext cx="15609" cy="27784"/>
            </a:xfrm>
            <a:custGeom>
              <a:avLst/>
              <a:gdLst/>
              <a:ahLst/>
              <a:cxnLst/>
              <a:rect l="l" t="t" r="r" b="b"/>
              <a:pathLst>
                <a:path w="459" h="817" extrusionOk="0">
                  <a:moveTo>
                    <a:pt x="314" y="1"/>
                  </a:moveTo>
                  <a:cubicBezTo>
                    <a:pt x="280" y="1"/>
                    <a:pt x="246" y="43"/>
                    <a:pt x="246" y="77"/>
                  </a:cubicBezTo>
                  <a:cubicBezTo>
                    <a:pt x="170" y="179"/>
                    <a:pt x="136" y="290"/>
                    <a:pt x="102" y="391"/>
                  </a:cubicBezTo>
                  <a:cubicBezTo>
                    <a:pt x="68" y="468"/>
                    <a:pt x="34" y="502"/>
                    <a:pt x="34" y="536"/>
                  </a:cubicBezTo>
                  <a:cubicBezTo>
                    <a:pt x="0" y="604"/>
                    <a:pt x="34" y="680"/>
                    <a:pt x="34" y="748"/>
                  </a:cubicBezTo>
                  <a:cubicBezTo>
                    <a:pt x="34" y="816"/>
                    <a:pt x="102" y="816"/>
                    <a:pt x="136" y="816"/>
                  </a:cubicBezTo>
                  <a:cubicBezTo>
                    <a:pt x="212" y="816"/>
                    <a:pt x="246" y="816"/>
                    <a:pt x="280" y="782"/>
                  </a:cubicBezTo>
                  <a:cubicBezTo>
                    <a:pt x="459" y="638"/>
                    <a:pt x="459" y="357"/>
                    <a:pt x="425" y="111"/>
                  </a:cubicBezTo>
                  <a:cubicBezTo>
                    <a:pt x="425" y="77"/>
                    <a:pt x="348" y="1"/>
                    <a:pt x="31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4" name="Google Shape;704;p32"/>
            <p:cNvSpPr/>
            <p:nvPr/>
          </p:nvSpPr>
          <p:spPr>
            <a:xfrm>
              <a:off x="5540087" y="353336"/>
              <a:ext cx="16800" cy="25438"/>
            </a:xfrm>
            <a:custGeom>
              <a:avLst/>
              <a:gdLst/>
              <a:ahLst/>
              <a:cxnLst/>
              <a:rect l="l" t="t" r="r" b="b"/>
              <a:pathLst>
                <a:path w="494" h="748" extrusionOk="0">
                  <a:moveTo>
                    <a:pt x="383" y="0"/>
                  </a:moveTo>
                  <a:cubicBezTo>
                    <a:pt x="349" y="0"/>
                    <a:pt x="349" y="0"/>
                    <a:pt x="315" y="34"/>
                  </a:cubicBezTo>
                  <a:cubicBezTo>
                    <a:pt x="247" y="111"/>
                    <a:pt x="213" y="212"/>
                    <a:pt x="170" y="323"/>
                  </a:cubicBezTo>
                  <a:cubicBezTo>
                    <a:pt x="136" y="425"/>
                    <a:pt x="34" y="535"/>
                    <a:pt x="34" y="603"/>
                  </a:cubicBezTo>
                  <a:cubicBezTo>
                    <a:pt x="0" y="671"/>
                    <a:pt x="34" y="748"/>
                    <a:pt x="102" y="748"/>
                  </a:cubicBezTo>
                  <a:lnTo>
                    <a:pt x="136" y="748"/>
                  </a:lnTo>
                  <a:cubicBezTo>
                    <a:pt x="281" y="705"/>
                    <a:pt x="349" y="569"/>
                    <a:pt x="425" y="459"/>
                  </a:cubicBezTo>
                  <a:cubicBezTo>
                    <a:pt x="459" y="323"/>
                    <a:pt x="493" y="178"/>
                    <a:pt x="459" y="34"/>
                  </a:cubicBezTo>
                  <a:cubicBezTo>
                    <a:pt x="459" y="0"/>
                    <a:pt x="425" y="0"/>
                    <a:pt x="38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5" name="Google Shape;705;p32"/>
            <p:cNvSpPr/>
            <p:nvPr/>
          </p:nvSpPr>
          <p:spPr>
            <a:xfrm>
              <a:off x="5490675" y="354492"/>
              <a:ext cx="14487" cy="25438"/>
            </a:xfrm>
            <a:custGeom>
              <a:avLst/>
              <a:gdLst/>
              <a:ahLst/>
              <a:cxnLst/>
              <a:rect l="l" t="t" r="r" b="b"/>
              <a:pathLst>
                <a:path w="426" h="748" extrusionOk="0">
                  <a:moveTo>
                    <a:pt x="315" y="0"/>
                  </a:moveTo>
                  <a:cubicBezTo>
                    <a:pt x="281" y="0"/>
                    <a:pt x="247" y="34"/>
                    <a:pt x="213" y="77"/>
                  </a:cubicBezTo>
                  <a:cubicBezTo>
                    <a:pt x="179" y="178"/>
                    <a:pt x="137" y="289"/>
                    <a:pt x="103" y="357"/>
                  </a:cubicBezTo>
                  <a:cubicBezTo>
                    <a:pt x="69" y="459"/>
                    <a:pt x="1" y="535"/>
                    <a:pt x="69" y="671"/>
                  </a:cubicBezTo>
                  <a:cubicBezTo>
                    <a:pt x="69" y="714"/>
                    <a:pt x="137" y="748"/>
                    <a:pt x="179" y="748"/>
                  </a:cubicBezTo>
                  <a:lnTo>
                    <a:pt x="213" y="748"/>
                  </a:lnTo>
                  <a:cubicBezTo>
                    <a:pt x="349" y="714"/>
                    <a:pt x="392" y="569"/>
                    <a:pt x="426" y="459"/>
                  </a:cubicBezTo>
                  <a:lnTo>
                    <a:pt x="426" y="111"/>
                  </a:lnTo>
                  <a:cubicBezTo>
                    <a:pt x="426" y="34"/>
                    <a:pt x="392" y="0"/>
                    <a:pt x="31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6" name="Google Shape;706;p32"/>
            <p:cNvSpPr/>
            <p:nvPr/>
          </p:nvSpPr>
          <p:spPr>
            <a:xfrm>
              <a:off x="5467856" y="330483"/>
              <a:ext cx="13025" cy="31253"/>
            </a:xfrm>
            <a:custGeom>
              <a:avLst/>
              <a:gdLst/>
              <a:ahLst/>
              <a:cxnLst/>
              <a:rect l="l" t="t" r="r" b="b"/>
              <a:pathLst>
                <a:path w="383" h="919" extrusionOk="0">
                  <a:moveTo>
                    <a:pt x="281" y="1"/>
                  </a:moveTo>
                  <a:cubicBezTo>
                    <a:pt x="281" y="1"/>
                    <a:pt x="247" y="1"/>
                    <a:pt x="247" y="35"/>
                  </a:cubicBezTo>
                  <a:cubicBezTo>
                    <a:pt x="213" y="179"/>
                    <a:pt x="137" y="315"/>
                    <a:pt x="103" y="460"/>
                  </a:cubicBezTo>
                  <a:cubicBezTo>
                    <a:pt x="69" y="570"/>
                    <a:pt x="1" y="706"/>
                    <a:pt x="35" y="817"/>
                  </a:cubicBezTo>
                  <a:cubicBezTo>
                    <a:pt x="35" y="884"/>
                    <a:pt x="103" y="918"/>
                    <a:pt x="171" y="918"/>
                  </a:cubicBezTo>
                  <a:cubicBezTo>
                    <a:pt x="213" y="918"/>
                    <a:pt x="213" y="918"/>
                    <a:pt x="247" y="884"/>
                  </a:cubicBezTo>
                  <a:cubicBezTo>
                    <a:pt x="349" y="783"/>
                    <a:pt x="349" y="638"/>
                    <a:pt x="349" y="494"/>
                  </a:cubicBezTo>
                  <a:cubicBezTo>
                    <a:pt x="383" y="358"/>
                    <a:pt x="349" y="213"/>
                    <a:pt x="349" y="69"/>
                  </a:cubicBezTo>
                  <a:cubicBezTo>
                    <a:pt x="349" y="35"/>
                    <a:pt x="315" y="1"/>
                    <a:pt x="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7" name="Google Shape;707;p32"/>
            <p:cNvSpPr/>
            <p:nvPr/>
          </p:nvSpPr>
          <p:spPr>
            <a:xfrm>
              <a:off x="5519581" y="257129"/>
              <a:ext cx="17922" cy="31219"/>
            </a:xfrm>
            <a:custGeom>
              <a:avLst/>
              <a:gdLst/>
              <a:ahLst/>
              <a:cxnLst/>
              <a:rect l="l" t="t" r="r" b="b"/>
              <a:pathLst>
                <a:path w="527" h="918" extrusionOk="0">
                  <a:moveTo>
                    <a:pt x="349" y="0"/>
                  </a:moveTo>
                  <a:cubicBezTo>
                    <a:pt x="315" y="0"/>
                    <a:pt x="281" y="0"/>
                    <a:pt x="281" y="34"/>
                  </a:cubicBezTo>
                  <a:cubicBezTo>
                    <a:pt x="247" y="179"/>
                    <a:pt x="213" y="315"/>
                    <a:pt x="136" y="459"/>
                  </a:cubicBezTo>
                  <a:cubicBezTo>
                    <a:pt x="102" y="561"/>
                    <a:pt x="34" y="671"/>
                    <a:pt x="0" y="816"/>
                  </a:cubicBezTo>
                  <a:cubicBezTo>
                    <a:pt x="0" y="884"/>
                    <a:pt x="68" y="918"/>
                    <a:pt x="102" y="918"/>
                  </a:cubicBezTo>
                  <a:lnTo>
                    <a:pt x="136" y="918"/>
                  </a:lnTo>
                  <a:cubicBezTo>
                    <a:pt x="493" y="816"/>
                    <a:pt x="527" y="349"/>
                    <a:pt x="425" y="34"/>
                  </a:cubicBezTo>
                  <a:cubicBezTo>
                    <a:pt x="425" y="0"/>
                    <a:pt x="391" y="0"/>
                    <a:pt x="34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8" name="Google Shape;708;p32"/>
            <p:cNvSpPr/>
            <p:nvPr/>
          </p:nvSpPr>
          <p:spPr>
            <a:xfrm>
              <a:off x="5544712" y="293245"/>
              <a:ext cx="18228" cy="28906"/>
            </a:xfrm>
            <a:custGeom>
              <a:avLst/>
              <a:gdLst/>
              <a:ahLst/>
              <a:cxnLst/>
              <a:rect l="l" t="t" r="r" b="b"/>
              <a:pathLst>
                <a:path w="536" h="850" extrusionOk="0">
                  <a:moveTo>
                    <a:pt x="357" y="0"/>
                  </a:moveTo>
                  <a:cubicBezTo>
                    <a:pt x="323" y="0"/>
                    <a:pt x="247" y="34"/>
                    <a:pt x="247" y="68"/>
                  </a:cubicBezTo>
                  <a:cubicBezTo>
                    <a:pt x="213" y="213"/>
                    <a:pt x="179" y="314"/>
                    <a:pt x="145" y="459"/>
                  </a:cubicBezTo>
                  <a:cubicBezTo>
                    <a:pt x="77" y="561"/>
                    <a:pt x="0" y="671"/>
                    <a:pt x="77" y="773"/>
                  </a:cubicBezTo>
                  <a:cubicBezTo>
                    <a:pt x="111" y="816"/>
                    <a:pt x="145" y="850"/>
                    <a:pt x="179" y="850"/>
                  </a:cubicBezTo>
                  <a:lnTo>
                    <a:pt x="179" y="850"/>
                  </a:lnTo>
                  <a:cubicBezTo>
                    <a:pt x="536" y="850"/>
                    <a:pt x="502" y="280"/>
                    <a:pt x="459" y="68"/>
                  </a:cubicBezTo>
                  <a:cubicBezTo>
                    <a:pt x="459" y="34"/>
                    <a:pt x="391" y="0"/>
                    <a:pt x="3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09" name="Google Shape;709;p32"/>
            <p:cNvSpPr/>
            <p:nvPr/>
          </p:nvSpPr>
          <p:spPr>
            <a:xfrm>
              <a:off x="5599022" y="294401"/>
              <a:ext cx="19112" cy="31219"/>
            </a:xfrm>
            <a:custGeom>
              <a:avLst/>
              <a:gdLst/>
              <a:ahLst/>
              <a:cxnLst/>
              <a:rect l="l" t="t" r="r" b="b"/>
              <a:pathLst>
                <a:path w="562" h="918" extrusionOk="0">
                  <a:moveTo>
                    <a:pt x="459" y="0"/>
                  </a:moveTo>
                  <a:cubicBezTo>
                    <a:pt x="391" y="0"/>
                    <a:pt x="349" y="0"/>
                    <a:pt x="349" y="68"/>
                  </a:cubicBezTo>
                  <a:cubicBezTo>
                    <a:pt x="281" y="314"/>
                    <a:pt x="102" y="493"/>
                    <a:pt x="34" y="739"/>
                  </a:cubicBezTo>
                  <a:cubicBezTo>
                    <a:pt x="0" y="850"/>
                    <a:pt x="68" y="918"/>
                    <a:pt x="179" y="918"/>
                  </a:cubicBezTo>
                  <a:lnTo>
                    <a:pt x="247" y="918"/>
                  </a:lnTo>
                  <a:cubicBezTo>
                    <a:pt x="493" y="782"/>
                    <a:pt x="561" y="391"/>
                    <a:pt x="561" y="102"/>
                  </a:cubicBezTo>
                  <a:cubicBezTo>
                    <a:pt x="561" y="34"/>
                    <a:pt x="527" y="0"/>
                    <a:pt x="45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0" name="Google Shape;710;p32"/>
            <p:cNvSpPr/>
            <p:nvPr/>
          </p:nvSpPr>
          <p:spPr>
            <a:xfrm>
              <a:off x="5597866" y="234310"/>
              <a:ext cx="16800" cy="26322"/>
            </a:xfrm>
            <a:custGeom>
              <a:avLst/>
              <a:gdLst/>
              <a:ahLst/>
              <a:cxnLst/>
              <a:rect l="l" t="t" r="r" b="b"/>
              <a:pathLst>
                <a:path w="494" h="774" extrusionOk="0">
                  <a:moveTo>
                    <a:pt x="383" y="0"/>
                  </a:moveTo>
                  <a:cubicBezTo>
                    <a:pt x="349" y="0"/>
                    <a:pt x="281" y="34"/>
                    <a:pt x="281" y="68"/>
                  </a:cubicBezTo>
                  <a:cubicBezTo>
                    <a:pt x="247" y="170"/>
                    <a:pt x="213" y="281"/>
                    <a:pt x="170" y="349"/>
                  </a:cubicBezTo>
                  <a:cubicBezTo>
                    <a:pt x="136" y="382"/>
                    <a:pt x="102" y="459"/>
                    <a:pt x="68" y="493"/>
                  </a:cubicBezTo>
                  <a:cubicBezTo>
                    <a:pt x="68" y="527"/>
                    <a:pt x="34" y="561"/>
                    <a:pt x="0" y="637"/>
                  </a:cubicBezTo>
                  <a:cubicBezTo>
                    <a:pt x="0" y="705"/>
                    <a:pt x="34" y="773"/>
                    <a:pt x="102" y="773"/>
                  </a:cubicBezTo>
                  <a:lnTo>
                    <a:pt x="102" y="773"/>
                  </a:lnTo>
                  <a:cubicBezTo>
                    <a:pt x="247" y="773"/>
                    <a:pt x="383" y="595"/>
                    <a:pt x="425" y="493"/>
                  </a:cubicBezTo>
                  <a:cubicBezTo>
                    <a:pt x="493" y="349"/>
                    <a:pt x="493" y="213"/>
                    <a:pt x="459" y="68"/>
                  </a:cubicBezTo>
                  <a:cubicBezTo>
                    <a:pt x="459" y="34"/>
                    <a:pt x="425" y="0"/>
                    <a:pt x="38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1" name="Google Shape;711;p32"/>
            <p:cNvSpPr/>
            <p:nvPr/>
          </p:nvSpPr>
          <p:spPr>
            <a:xfrm>
              <a:off x="5581985" y="205403"/>
              <a:ext cx="19384" cy="21697"/>
            </a:xfrm>
            <a:custGeom>
              <a:avLst/>
              <a:gdLst/>
              <a:ahLst/>
              <a:cxnLst/>
              <a:rect l="l" t="t" r="r" b="b"/>
              <a:pathLst>
                <a:path w="570" h="638" extrusionOk="0">
                  <a:moveTo>
                    <a:pt x="425" y="1"/>
                  </a:moveTo>
                  <a:cubicBezTo>
                    <a:pt x="391" y="1"/>
                    <a:pt x="391" y="1"/>
                    <a:pt x="357" y="35"/>
                  </a:cubicBezTo>
                  <a:cubicBezTo>
                    <a:pt x="289" y="103"/>
                    <a:pt x="213" y="171"/>
                    <a:pt x="179" y="247"/>
                  </a:cubicBezTo>
                  <a:cubicBezTo>
                    <a:pt x="111" y="315"/>
                    <a:pt x="0" y="383"/>
                    <a:pt x="0" y="493"/>
                  </a:cubicBezTo>
                  <a:cubicBezTo>
                    <a:pt x="0" y="595"/>
                    <a:pt x="77" y="638"/>
                    <a:pt x="145" y="638"/>
                  </a:cubicBezTo>
                  <a:lnTo>
                    <a:pt x="145" y="638"/>
                  </a:lnTo>
                  <a:cubicBezTo>
                    <a:pt x="289" y="638"/>
                    <a:pt x="357" y="527"/>
                    <a:pt x="425" y="425"/>
                  </a:cubicBezTo>
                  <a:cubicBezTo>
                    <a:pt x="467" y="349"/>
                    <a:pt x="501" y="247"/>
                    <a:pt x="535" y="137"/>
                  </a:cubicBezTo>
                  <a:cubicBezTo>
                    <a:pt x="569" y="69"/>
                    <a:pt x="501" y="1"/>
                    <a:pt x="42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2" name="Google Shape;712;p32"/>
            <p:cNvSpPr/>
            <p:nvPr/>
          </p:nvSpPr>
          <p:spPr>
            <a:xfrm>
              <a:off x="5660270" y="252198"/>
              <a:ext cx="13331" cy="27784"/>
            </a:xfrm>
            <a:custGeom>
              <a:avLst/>
              <a:gdLst/>
              <a:ahLst/>
              <a:cxnLst/>
              <a:rect l="l" t="t" r="r" b="b"/>
              <a:pathLst>
                <a:path w="392" h="817" extrusionOk="0">
                  <a:moveTo>
                    <a:pt x="289" y="1"/>
                  </a:moveTo>
                  <a:cubicBezTo>
                    <a:pt x="247" y="1"/>
                    <a:pt x="213" y="35"/>
                    <a:pt x="179" y="69"/>
                  </a:cubicBezTo>
                  <a:cubicBezTo>
                    <a:pt x="111" y="281"/>
                    <a:pt x="0" y="536"/>
                    <a:pt x="34" y="748"/>
                  </a:cubicBezTo>
                  <a:cubicBezTo>
                    <a:pt x="34" y="782"/>
                    <a:pt x="111" y="816"/>
                    <a:pt x="145" y="816"/>
                  </a:cubicBezTo>
                  <a:cubicBezTo>
                    <a:pt x="145" y="816"/>
                    <a:pt x="179" y="816"/>
                    <a:pt x="179" y="782"/>
                  </a:cubicBezTo>
                  <a:cubicBezTo>
                    <a:pt x="357" y="638"/>
                    <a:pt x="391" y="324"/>
                    <a:pt x="357" y="111"/>
                  </a:cubicBezTo>
                  <a:cubicBezTo>
                    <a:pt x="357" y="35"/>
                    <a:pt x="323" y="1"/>
                    <a:pt x="28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3" name="Google Shape;713;p32"/>
            <p:cNvSpPr/>
            <p:nvPr/>
          </p:nvSpPr>
          <p:spPr>
            <a:xfrm>
              <a:off x="5671254" y="320961"/>
              <a:ext cx="15609" cy="22853"/>
            </a:xfrm>
            <a:custGeom>
              <a:avLst/>
              <a:gdLst/>
              <a:ahLst/>
              <a:cxnLst/>
              <a:rect l="l" t="t" r="r" b="b"/>
              <a:pathLst>
                <a:path w="459" h="672" extrusionOk="0">
                  <a:moveTo>
                    <a:pt x="314" y="1"/>
                  </a:moveTo>
                  <a:cubicBezTo>
                    <a:pt x="280" y="1"/>
                    <a:pt x="246" y="1"/>
                    <a:pt x="212" y="69"/>
                  </a:cubicBezTo>
                  <a:cubicBezTo>
                    <a:pt x="178" y="137"/>
                    <a:pt x="136" y="247"/>
                    <a:pt x="102" y="315"/>
                  </a:cubicBezTo>
                  <a:cubicBezTo>
                    <a:pt x="68" y="383"/>
                    <a:pt x="34" y="425"/>
                    <a:pt x="34" y="493"/>
                  </a:cubicBezTo>
                  <a:lnTo>
                    <a:pt x="34" y="527"/>
                  </a:lnTo>
                  <a:cubicBezTo>
                    <a:pt x="0" y="595"/>
                    <a:pt x="68" y="672"/>
                    <a:pt x="136" y="672"/>
                  </a:cubicBezTo>
                  <a:lnTo>
                    <a:pt x="178" y="672"/>
                  </a:lnTo>
                  <a:lnTo>
                    <a:pt x="212" y="638"/>
                  </a:lnTo>
                  <a:cubicBezTo>
                    <a:pt x="314" y="595"/>
                    <a:pt x="348" y="493"/>
                    <a:pt x="391" y="425"/>
                  </a:cubicBezTo>
                  <a:cubicBezTo>
                    <a:pt x="425" y="315"/>
                    <a:pt x="459" y="213"/>
                    <a:pt x="459" y="103"/>
                  </a:cubicBezTo>
                  <a:cubicBezTo>
                    <a:pt x="425" y="35"/>
                    <a:pt x="391" y="1"/>
                    <a:pt x="31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4" name="Google Shape;714;p32"/>
            <p:cNvSpPr/>
            <p:nvPr/>
          </p:nvSpPr>
          <p:spPr>
            <a:xfrm>
              <a:off x="5624154" y="515960"/>
              <a:ext cx="17072" cy="31253"/>
            </a:xfrm>
            <a:custGeom>
              <a:avLst/>
              <a:gdLst/>
              <a:ahLst/>
              <a:cxnLst/>
              <a:rect l="l" t="t" r="r" b="b"/>
              <a:pathLst>
                <a:path w="502" h="919" extrusionOk="0">
                  <a:moveTo>
                    <a:pt x="391" y="1"/>
                  </a:moveTo>
                  <a:cubicBezTo>
                    <a:pt x="357" y="1"/>
                    <a:pt x="323" y="35"/>
                    <a:pt x="289" y="69"/>
                  </a:cubicBezTo>
                  <a:cubicBezTo>
                    <a:pt x="247" y="213"/>
                    <a:pt x="179" y="349"/>
                    <a:pt x="145" y="459"/>
                  </a:cubicBezTo>
                  <a:cubicBezTo>
                    <a:pt x="111" y="595"/>
                    <a:pt x="0" y="706"/>
                    <a:pt x="34" y="850"/>
                  </a:cubicBezTo>
                  <a:cubicBezTo>
                    <a:pt x="77" y="884"/>
                    <a:pt x="111" y="918"/>
                    <a:pt x="179" y="918"/>
                  </a:cubicBezTo>
                  <a:lnTo>
                    <a:pt x="213" y="918"/>
                  </a:lnTo>
                  <a:cubicBezTo>
                    <a:pt x="357" y="850"/>
                    <a:pt x="391" y="672"/>
                    <a:pt x="425" y="561"/>
                  </a:cubicBezTo>
                  <a:cubicBezTo>
                    <a:pt x="502" y="425"/>
                    <a:pt x="502" y="247"/>
                    <a:pt x="502" y="103"/>
                  </a:cubicBezTo>
                  <a:cubicBezTo>
                    <a:pt x="502" y="35"/>
                    <a:pt x="425" y="1"/>
                    <a:pt x="3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5" name="Google Shape;715;p32"/>
            <p:cNvSpPr/>
            <p:nvPr/>
          </p:nvSpPr>
          <p:spPr>
            <a:xfrm>
              <a:off x="5661426" y="498922"/>
              <a:ext cx="17072" cy="25472"/>
            </a:xfrm>
            <a:custGeom>
              <a:avLst/>
              <a:gdLst/>
              <a:ahLst/>
              <a:cxnLst/>
              <a:rect l="l" t="t" r="r" b="b"/>
              <a:pathLst>
                <a:path w="502" h="749" extrusionOk="0">
                  <a:moveTo>
                    <a:pt x="357" y="0"/>
                  </a:moveTo>
                  <a:cubicBezTo>
                    <a:pt x="323" y="0"/>
                    <a:pt x="323" y="0"/>
                    <a:pt x="289" y="34"/>
                  </a:cubicBezTo>
                  <a:cubicBezTo>
                    <a:pt x="255" y="145"/>
                    <a:pt x="179" y="247"/>
                    <a:pt x="145" y="323"/>
                  </a:cubicBezTo>
                  <a:cubicBezTo>
                    <a:pt x="77" y="425"/>
                    <a:pt x="77" y="536"/>
                    <a:pt x="43" y="638"/>
                  </a:cubicBezTo>
                  <a:cubicBezTo>
                    <a:pt x="0" y="714"/>
                    <a:pt x="77" y="748"/>
                    <a:pt x="111" y="748"/>
                  </a:cubicBezTo>
                  <a:cubicBezTo>
                    <a:pt x="145" y="748"/>
                    <a:pt x="179" y="748"/>
                    <a:pt x="179" y="714"/>
                  </a:cubicBezTo>
                  <a:cubicBezTo>
                    <a:pt x="289" y="638"/>
                    <a:pt x="357" y="570"/>
                    <a:pt x="391" y="459"/>
                  </a:cubicBezTo>
                  <a:cubicBezTo>
                    <a:pt x="425" y="357"/>
                    <a:pt x="467" y="247"/>
                    <a:pt x="467" y="111"/>
                  </a:cubicBezTo>
                  <a:cubicBezTo>
                    <a:pt x="501" y="77"/>
                    <a:pt x="425" y="0"/>
                    <a:pt x="3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6" name="Google Shape;716;p32"/>
            <p:cNvSpPr/>
            <p:nvPr/>
          </p:nvSpPr>
          <p:spPr>
            <a:xfrm>
              <a:off x="5660270" y="447197"/>
              <a:ext cx="14453" cy="21731"/>
            </a:xfrm>
            <a:custGeom>
              <a:avLst/>
              <a:gdLst/>
              <a:ahLst/>
              <a:cxnLst/>
              <a:rect l="l" t="t" r="r" b="b"/>
              <a:pathLst>
                <a:path w="425" h="639" extrusionOk="0">
                  <a:moveTo>
                    <a:pt x="323" y="1"/>
                  </a:moveTo>
                  <a:cubicBezTo>
                    <a:pt x="289" y="1"/>
                    <a:pt x="247" y="35"/>
                    <a:pt x="213" y="35"/>
                  </a:cubicBezTo>
                  <a:cubicBezTo>
                    <a:pt x="145" y="179"/>
                    <a:pt x="77" y="281"/>
                    <a:pt x="0" y="392"/>
                  </a:cubicBezTo>
                  <a:lnTo>
                    <a:pt x="0" y="570"/>
                  </a:lnTo>
                  <a:lnTo>
                    <a:pt x="34" y="570"/>
                  </a:lnTo>
                  <a:cubicBezTo>
                    <a:pt x="77" y="604"/>
                    <a:pt x="111" y="638"/>
                    <a:pt x="145" y="638"/>
                  </a:cubicBezTo>
                  <a:lnTo>
                    <a:pt x="179" y="638"/>
                  </a:lnTo>
                  <a:lnTo>
                    <a:pt x="213" y="638"/>
                  </a:lnTo>
                  <a:cubicBezTo>
                    <a:pt x="247" y="638"/>
                    <a:pt x="323" y="570"/>
                    <a:pt x="323" y="536"/>
                  </a:cubicBezTo>
                  <a:cubicBezTo>
                    <a:pt x="357" y="392"/>
                    <a:pt x="391" y="247"/>
                    <a:pt x="425" y="145"/>
                  </a:cubicBezTo>
                  <a:cubicBezTo>
                    <a:pt x="425" y="69"/>
                    <a:pt x="391" y="1"/>
                    <a:pt x="32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7" name="Google Shape;717;p32"/>
            <p:cNvSpPr/>
            <p:nvPr/>
          </p:nvSpPr>
          <p:spPr>
            <a:xfrm>
              <a:off x="5707336" y="491713"/>
              <a:ext cx="14487" cy="20541"/>
            </a:xfrm>
            <a:custGeom>
              <a:avLst/>
              <a:gdLst/>
              <a:ahLst/>
              <a:cxnLst/>
              <a:rect l="l" t="t" r="r" b="b"/>
              <a:pathLst>
                <a:path w="426" h="604" extrusionOk="0">
                  <a:moveTo>
                    <a:pt x="247" y="0"/>
                  </a:moveTo>
                  <a:cubicBezTo>
                    <a:pt x="213" y="0"/>
                    <a:pt x="213" y="0"/>
                    <a:pt x="179" y="34"/>
                  </a:cubicBezTo>
                  <a:cubicBezTo>
                    <a:pt x="103" y="111"/>
                    <a:pt x="69" y="212"/>
                    <a:pt x="35" y="323"/>
                  </a:cubicBezTo>
                  <a:cubicBezTo>
                    <a:pt x="35" y="391"/>
                    <a:pt x="1" y="501"/>
                    <a:pt x="35" y="569"/>
                  </a:cubicBezTo>
                  <a:cubicBezTo>
                    <a:pt x="35" y="603"/>
                    <a:pt x="69" y="603"/>
                    <a:pt x="103" y="603"/>
                  </a:cubicBezTo>
                  <a:cubicBezTo>
                    <a:pt x="179" y="603"/>
                    <a:pt x="281" y="501"/>
                    <a:pt x="315" y="425"/>
                  </a:cubicBezTo>
                  <a:cubicBezTo>
                    <a:pt x="392" y="357"/>
                    <a:pt x="426" y="179"/>
                    <a:pt x="392" y="77"/>
                  </a:cubicBezTo>
                  <a:cubicBezTo>
                    <a:pt x="349" y="34"/>
                    <a:pt x="315" y="0"/>
                    <a:pt x="24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8" name="Google Shape;718;p32"/>
            <p:cNvSpPr/>
            <p:nvPr/>
          </p:nvSpPr>
          <p:spPr>
            <a:xfrm>
              <a:off x="5753008" y="444884"/>
              <a:ext cx="16766" cy="26322"/>
            </a:xfrm>
            <a:custGeom>
              <a:avLst/>
              <a:gdLst/>
              <a:ahLst/>
              <a:cxnLst/>
              <a:rect l="l" t="t" r="r" b="b"/>
              <a:pathLst>
                <a:path w="493" h="774" extrusionOk="0">
                  <a:moveTo>
                    <a:pt x="357" y="1"/>
                  </a:moveTo>
                  <a:cubicBezTo>
                    <a:pt x="323" y="1"/>
                    <a:pt x="280" y="35"/>
                    <a:pt x="246" y="69"/>
                  </a:cubicBezTo>
                  <a:cubicBezTo>
                    <a:pt x="212" y="213"/>
                    <a:pt x="111" y="349"/>
                    <a:pt x="34" y="460"/>
                  </a:cubicBezTo>
                  <a:cubicBezTo>
                    <a:pt x="0" y="562"/>
                    <a:pt x="34" y="638"/>
                    <a:pt x="68" y="706"/>
                  </a:cubicBezTo>
                  <a:cubicBezTo>
                    <a:pt x="111" y="740"/>
                    <a:pt x="145" y="774"/>
                    <a:pt x="179" y="774"/>
                  </a:cubicBezTo>
                  <a:lnTo>
                    <a:pt x="212" y="774"/>
                  </a:lnTo>
                  <a:cubicBezTo>
                    <a:pt x="280" y="774"/>
                    <a:pt x="357" y="740"/>
                    <a:pt x="391" y="672"/>
                  </a:cubicBezTo>
                  <a:cubicBezTo>
                    <a:pt x="459" y="494"/>
                    <a:pt x="493" y="349"/>
                    <a:pt x="493" y="137"/>
                  </a:cubicBezTo>
                  <a:cubicBezTo>
                    <a:pt x="493" y="69"/>
                    <a:pt x="425" y="1"/>
                    <a:pt x="35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19" name="Google Shape;719;p32"/>
            <p:cNvSpPr/>
            <p:nvPr/>
          </p:nvSpPr>
          <p:spPr>
            <a:xfrm>
              <a:off x="5725258" y="411115"/>
              <a:ext cx="17072" cy="30063"/>
            </a:xfrm>
            <a:custGeom>
              <a:avLst/>
              <a:gdLst/>
              <a:ahLst/>
              <a:cxnLst/>
              <a:rect l="l" t="t" r="r" b="b"/>
              <a:pathLst>
                <a:path w="502" h="884" extrusionOk="0">
                  <a:moveTo>
                    <a:pt x="357" y="0"/>
                  </a:moveTo>
                  <a:cubicBezTo>
                    <a:pt x="323" y="0"/>
                    <a:pt x="289" y="34"/>
                    <a:pt x="289" y="110"/>
                  </a:cubicBezTo>
                  <a:cubicBezTo>
                    <a:pt x="247" y="212"/>
                    <a:pt x="213" y="323"/>
                    <a:pt x="145" y="425"/>
                  </a:cubicBezTo>
                  <a:cubicBezTo>
                    <a:pt x="111" y="535"/>
                    <a:pt x="1" y="637"/>
                    <a:pt x="1" y="748"/>
                  </a:cubicBezTo>
                  <a:cubicBezTo>
                    <a:pt x="1" y="850"/>
                    <a:pt x="35" y="884"/>
                    <a:pt x="145" y="884"/>
                  </a:cubicBezTo>
                  <a:lnTo>
                    <a:pt x="179" y="884"/>
                  </a:lnTo>
                  <a:cubicBezTo>
                    <a:pt x="323" y="850"/>
                    <a:pt x="357" y="671"/>
                    <a:pt x="425" y="569"/>
                  </a:cubicBezTo>
                  <a:cubicBezTo>
                    <a:pt x="459" y="425"/>
                    <a:pt x="502" y="246"/>
                    <a:pt x="502" y="110"/>
                  </a:cubicBezTo>
                  <a:cubicBezTo>
                    <a:pt x="502" y="68"/>
                    <a:pt x="425" y="0"/>
                    <a:pt x="3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0" name="Google Shape;720;p32"/>
            <p:cNvSpPr/>
            <p:nvPr/>
          </p:nvSpPr>
          <p:spPr>
            <a:xfrm>
              <a:off x="5720633" y="371530"/>
              <a:ext cx="15643" cy="22853"/>
            </a:xfrm>
            <a:custGeom>
              <a:avLst/>
              <a:gdLst/>
              <a:ahLst/>
              <a:cxnLst/>
              <a:rect l="l" t="t" r="r" b="b"/>
              <a:pathLst>
                <a:path w="460" h="672" extrusionOk="0">
                  <a:moveTo>
                    <a:pt x="349" y="0"/>
                  </a:moveTo>
                  <a:cubicBezTo>
                    <a:pt x="315" y="0"/>
                    <a:pt x="281" y="0"/>
                    <a:pt x="247" y="34"/>
                  </a:cubicBezTo>
                  <a:cubicBezTo>
                    <a:pt x="213" y="136"/>
                    <a:pt x="103" y="213"/>
                    <a:pt x="69" y="315"/>
                  </a:cubicBezTo>
                  <a:cubicBezTo>
                    <a:pt x="35" y="425"/>
                    <a:pt x="1" y="527"/>
                    <a:pt x="35" y="595"/>
                  </a:cubicBezTo>
                  <a:cubicBezTo>
                    <a:pt x="35" y="671"/>
                    <a:pt x="69" y="671"/>
                    <a:pt x="103" y="671"/>
                  </a:cubicBezTo>
                  <a:lnTo>
                    <a:pt x="171" y="671"/>
                  </a:lnTo>
                  <a:cubicBezTo>
                    <a:pt x="247" y="637"/>
                    <a:pt x="315" y="527"/>
                    <a:pt x="349" y="425"/>
                  </a:cubicBezTo>
                  <a:cubicBezTo>
                    <a:pt x="383" y="315"/>
                    <a:pt x="425" y="213"/>
                    <a:pt x="459" y="136"/>
                  </a:cubicBezTo>
                  <a:cubicBezTo>
                    <a:pt x="459" y="34"/>
                    <a:pt x="425" y="0"/>
                    <a:pt x="34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1" name="Google Shape;721;p32"/>
            <p:cNvSpPr/>
            <p:nvPr/>
          </p:nvSpPr>
          <p:spPr>
            <a:xfrm>
              <a:off x="5789090" y="307664"/>
              <a:ext cx="15643" cy="30097"/>
            </a:xfrm>
            <a:custGeom>
              <a:avLst/>
              <a:gdLst/>
              <a:ahLst/>
              <a:cxnLst/>
              <a:rect l="l" t="t" r="r" b="b"/>
              <a:pathLst>
                <a:path w="460" h="885" extrusionOk="0">
                  <a:moveTo>
                    <a:pt x="324" y="1"/>
                  </a:moveTo>
                  <a:cubicBezTo>
                    <a:pt x="281" y="1"/>
                    <a:pt x="281" y="35"/>
                    <a:pt x="247" y="69"/>
                  </a:cubicBezTo>
                  <a:cubicBezTo>
                    <a:pt x="145" y="281"/>
                    <a:pt x="1" y="528"/>
                    <a:pt x="35" y="774"/>
                  </a:cubicBezTo>
                  <a:cubicBezTo>
                    <a:pt x="35" y="850"/>
                    <a:pt x="69" y="884"/>
                    <a:pt x="111" y="884"/>
                  </a:cubicBezTo>
                  <a:cubicBezTo>
                    <a:pt x="145" y="884"/>
                    <a:pt x="179" y="850"/>
                    <a:pt x="213" y="850"/>
                  </a:cubicBezTo>
                  <a:cubicBezTo>
                    <a:pt x="358" y="672"/>
                    <a:pt x="392" y="349"/>
                    <a:pt x="460" y="137"/>
                  </a:cubicBezTo>
                  <a:cubicBezTo>
                    <a:pt x="460" y="69"/>
                    <a:pt x="392" y="1"/>
                    <a:pt x="3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2" name="Google Shape;722;p32"/>
            <p:cNvSpPr/>
            <p:nvPr/>
          </p:nvSpPr>
          <p:spPr>
            <a:xfrm>
              <a:off x="5784193" y="376155"/>
              <a:ext cx="12175" cy="19384"/>
            </a:xfrm>
            <a:custGeom>
              <a:avLst/>
              <a:gdLst/>
              <a:ahLst/>
              <a:cxnLst/>
              <a:rect l="l" t="t" r="r" b="b"/>
              <a:pathLst>
                <a:path w="358" h="570" extrusionOk="0">
                  <a:moveTo>
                    <a:pt x="255" y="0"/>
                  </a:moveTo>
                  <a:cubicBezTo>
                    <a:pt x="179" y="0"/>
                    <a:pt x="145" y="34"/>
                    <a:pt x="145" y="77"/>
                  </a:cubicBezTo>
                  <a:cubicBezTo>
                    <a:pt x="145" y="145"/>
                    <a:pt x="111" y="213"/>
                    <a:pt x="77" y="289"/>
                  </a:cubicBezTo>
                  <a:cubicBezTo>
                    <a:pt x="43" y="391"/>
                    <a:pt x="1" y="425"/>
                    <a:pt x="43" y="535"/>
                  </a:cubicBezTo>
                  <a:cubicBezTo>
                    <a:pt x="77" y="569"/>
                    <a:pt x="111" y="569"/>
                    <a:pt x="145" y="569"/>
                  </a:cubicBezTo>
                  <a:lnTo>
                    <a:pt x="179" y="569"/>
                  </a:lnTo>
                  <a:cubicBezTo>
                    <a:pt x="289" y="535"/>
                    <a:pt x="289" y="459"/>
                    <a:pt x="323" y="357"/>
                  </a:cubicBezTo>
                  <a:cubicBezTo>
                    <a:pt x="323" y="289"/>
                    <a:pt x="323" y="179"/>
                    <a:pt x="357" y="111"/>
                  </a:cubicBezTo>
                  <a:cubicBezTo>
                    <a:pt x="357" y="34"/>
                    <a:pt x="289" y="0"/>
                    <a:pt x="25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3" name="Google Shape;723;p32"/>
            <p:cNvSpPr/>
            <p:nvPr/>
          </p:nvSpPr>
          <p:spPr>
            <a:xfrm>
              <a:off x="5826363" y="359389"/>
              <a:ext cx="18228" cy="31219"/>
            </a:xfrm>
            <a:custGeom>
              <a:avLst/>
              <a:gdLst/>
              <a:ahLst/>
              <a:cxnLst/>
              <a:rect l="l" t="t" r="r" b="b"/>
              <a:pathLst>
                <a:path w="536" h="918" extrusionOk="0">
                  <a:moveTo>
                    <a:pt x="392" y="0"/>
                  </a:moveTo>
                  <a:cubicBezTo>
                    <a:pt x="358" y="0"/>
                    <a:pt x="324" y="0"/>
                    <a:pt x="324" y="34"/>
                  </a:cubicBezTo>
                  <a:cubicBezTo>
                    <a:pt x="247" y="179"/>
                    <a:pt x="179" y="281"/>
                    <a:pt x="145" y="425"/>
                  </a:cubicBezTo>
                  <a:cubicBezTo>
                    <a:pt x="77" y="570"/>
                    <a:pt x="1" y="672"/>
                    <a:pt x="35" y="816"/>
                  </a:cubicBezTo>
                  <a:cubicBezTo>
                    <a:pt x="35" y="884"/>
                    <a:pt x="111" y="918"/>
                    <a:pt x="179" y="918"/>
                  </a:cubicBezTo>
                  <a:lnTo>
                    <a:pt x="247" y="918"/>
                  </a:lnTo>
                  <a:cubicBezTo>
                    <a:pt x="392" y="850"/>
                    <a:pt x="426" y="672"/>
                    <a:pt x="460" y="527"/>
                  </a:cubicBezTo>
                  <a:cubicBezTo>
                    <a:pt x="502" y="391"/>
                    <a:pt x="536" y="247"/>
                    <a:pt x="536" y="102"/>
                  </a:cubicBezTo>
                  <a:cubicBezTo>
                    <a:pt x="536" y="34"/>
                    <a:pt x="460" y="0"/>
                    <a:pt x="39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4" name="Google Shape;724;p32"/>
            <p:cNvSpPr/>
            <p:nvPr/>
          </p:nvSpPr>
          <p:spPr>
            <a:xfrm>
              <a:off x="5837347" y="302767"/>
              <a:ext cx="17956" cy="19384"/>
            </a:xfrm>
            <a:custGeom>
              <a:avLst/>
              <a:gdLst/>
              <a:ahLst/>
              <a:cxnLst/>
              <a:rect l="l" t="t" r="r" b="b"/>
              <a:pathLst>
                <a:path w="528" h="570" extrusionOk="0">
                  <a:moveTo>
                    <a:pt x="349" y="0"/>
                  </a:moveTo>
                  <a:cubicBezTo>
                    <a:pt x="315" y="0"/>
                    <a:pt x="281" y="34"/>
                    <a:pt x="247" y="68"/>
                  </a:cubicBezTo>
                  <a:cubicBezTo>
                    <a:pt x="179" y="179"/>
                    <a:pt x="1" y="425"/>
                    <a:pt x="179" y="536"/>
                  </a:cubicBezTo>
                  <a:cubicBezTo>
                    <a:pt x="213" y="536"/>
                    <a:pt x="213" y="570"/>
                    <a:pt x="247" y="570"/>
                  </a:cubicBezTo>
                  <a:cubicBezTo>
                    <a:pt x="281" y="570"/>
                    <a:pt x="281" y="536"/>
                    <a:pt x="315" y="536"/>
                  </a:cubicBezTo>
                  <a:cubicBezTo>
                    <a:pt x="391" y="493"/>
                    <a:pt x="391" y="459"/>
                    <a:pt x="425" y="391"/>
                  </a:cubicBezTo>
                  <a:cubicBezTo>
                    <a:pt x="425" y="323"/>
                    <a:pt x="459" y="281"/>
                    <a:pt x="493" y="213"/>
                  </a:cubicBezTo>
                  <a:cubicBezTo>
                    <a:pt x="527" y="145"/>
                    <a:pt x="493" y="68"/>
                    <a:pt x="425" y="34"/>
                  </a:cubicBezTo>
                  <a:cubicBezTo>
                    <a:pt x="425" y="0"/>
                    <a:pt x="391" y="0"/>
                    <a:pt x="34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5" name="Google Shape;725;p32"/>
            <p:cNvSpPr/>
            <p:nvPr/>
          </p:nvSpPr>
          <p:spPr>
            <a:xfrm>
              <a:off x="5880673" y="436518"/>
              <a:ext cx="14487" cy="21697"/>
            </a:xfrm>
            <a:custGeom>
              <a:avLst/>
              <a:gdLst/>
              <a:ahLst/>
              <a:cxnLst/>
              <a:rect l="l" t="t" r="r" b="b"/>
              <a:pathLst>
                <a:path w="426" h="638" extrusionOk="0">
                  <a:moveTo>
                    <a:pt x="349" y="1"/>
                  </a:moveTo>
                  <a:cubicBezTo>
                    <a:pt x="315" y="1"/>
                    <a:pt x="315" y="1"/>
                    <a:pt x="281" y="35"/>
                  </a:cubicBezTo>
                  <a:cubicBezTo>
                    <a:pt x="213" y="103"/>
                    <a:pt x="179" y="171"/>
                    <a:pt x="137" y="281"/>
                  </a:cubicBezTo>
                  <a:cubicBezTo>
                    <a:pt x="69" y="349"/>
                    <a:pt x="1" y="425"/>
                    <a:pt x="1" y="527"/>
                  </a:cubicBezTo>
                  <a:cubicBezTo>
                    <a:pt x="1" y="595"/>
                    <a:pt x="35" y="638"/>
                    <a:pt x="103" y="638"/>
                  </a:cubicBezTo>
                  <a:lnTo>
                    <a:pt x="137" y="638"/>
                  </a:lnTo>
                  <a:cubicBezTo>
                    <a:pt x="247" y="595"/>
                    <a:pt x="315" y="493"/>
                    <a:pt x="349" y="383"/>
                  </a:cubicBezTo>
                  <a:cubicBezTo>
                    <a:pt x="392" y="281"/>
                    <a:pt x="426" y="171"/>
                    <a:pt x="392" y="69"/>
                  </a:cubicBezTo>
                  <a:cubicBezTo>
                    <a:pt x="392" y="1"/>
                    <a:pt x="392" y="1"/>
                    <a:pt x="34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6" name="Google Shape;726;p32"/>
            <p:cNvSpPr/>
            <p:nvPr/>
          </p:nvSpPr>
          <p:spPr>
            <a:xfrm>
              <a:off x="5831294" y="438831"/>
              <a:ext cx="21697" cy="27784"/>
            </a:xfrm>
            <a:custGeom>
              <a:avLst/>
              <a:gdLst/>
              <a:ahLst/>
              <a:cxnLst/>
              <a:rect l="l" t="t" r="r" b="b"/>
              <a:pathLst>
                <a:path w="638" h="817" extrusionOk="0">
                  <a:moveTo>
                    <a:pt x="493" y="1"/>
                  </a:moveTo>
                  <a:cubicBezTo>
                    <a:pt x="459" y="1"/>
                    <a:pt x="425" y="1"/>
                    <a:pt x="425" y="35"/>
                  </a:cubicBezTo>
                  <a:cubicBezTo>
                    <a:pt x="357" y="103"/>
                    <a:pt x="281" y="213"/>
                    <a:pt x="213" y="315"/>
                  </a:cubicBezTo>
                  <a:cubicBezTo>
                    <a:pt x="145" y="425"/>
                    <a:pt x="68" y="493"/>
                    <a:pt x="34" y="638"/>
                  </a:cubicBezTo>
                  <a:cubicBezTo>
                    <a:pt x="0" y="740"/>
                    <a:pt x="68" y="816"/>
                    <a:pt x="179" y="816"/>
                  </a:cubicBezTo>
                  <a:cubicBezTo>
                    <a:pt x="213" y="816"/>
                    <a:pt x="247" y="816"/>
                    <a:pt x="281" y="782"/>
                  </a:cubicBezTo>
                  <a:cubicBezTo>
                    <a:pt x="357" y="706"/>
                    <a:pt x="425" y="570"/>
                    <a:pt x="459" y="459"/>
                  </a:cubicBezTo>
                  <a:cubicBezTo>
                    <a:pt x="527" y="357"/>
                    <a:pt x="569" y="247"/>
                    <a:pt x="603" y="145"/>
                  </a:cubicBezTo>
                  <a:cubicBezTo>
                    <a:pt x="637" y="69"/>
                    <a:pt x="569" y="1"/>
                    <a:pt x="49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7" name="Google Shape;727;p32"/>
            <p:cNvSpPr/>
            <p:nvPr/>
          </p:nvSpPr>
          <p:spPr>
            <a:xfrm>
              <a:off x="5798646" y="517116"/>
              <a:ext cx="21697" cy="28940"/>
            </a:xfrm>
            <a:custGeom>
              <a:avLst/>
              <a:gdLst/>
              <a:ahLst/>
              <a:cxnLst/>
              <a:rect l="l" t="t" r="r" b="b"/>
              <a:pathLst>
                <a:path w="638" h="851" extrusionOk="0">
                  <a:moveTo>
                    <a:pt x="535" y="1"/>
                  </a:moveTo>
                  <a:cubicBezTo>
                    <a:pt x="502" y="1"/>
                    <a:pt x="468" y="35"/>
                    <a:pt x="425" y="35"/>
                  </a:cubicBezTo>
                  <a:cubicBezTo>
                    <a:pt x="391" y="137"/>
                    <a:pt x="323" y="247"/>
                    <a:pt x="255" y="349"/>
                  </a:cubicBezTo>
                  <a:cubicBezTo>
                    <a:pt x="179" y="459"/>
                    <a:pt x="111" y="561"/>
                    <a:pt x="43" y="672"/>
                  </a:cubicBezTo>
                  <a:cubicBezTo>
                    <a:pt x="0" y="774"/>
                    <a:pt x="77" y="850"/>
                    <a:pt x="145" y="850"/>
                  </a:cubicBezTo>
                  <a:cubicBezTo>
                    <a:pt x="179" y="850"/>
                    <a:pt x="213" y="850"/>
                    <a:pt x="213" y="816"/>
                  </a:cubicBezTo>
                  <a:cubicBezTo>
                    <a:pt x="323" y="706"/>
                    <a:pt x="425" y="638"/>
                    <a:pt x="468" y="493"/>
                  </a:cubicBezTo>
                  <a:cubicBezTo>
                    <a:pt x="535" y="391"/>
                    <a:pt x="569" y="247"/>
                    <a:pt x="637" y="137"/>
                  </a:cubicBezTo>
                  <a:cubicBezTo>
                    <a:pt x="637" y="69"/>
                    <a:pt x="603" y="1"/>
                    <a:pt x="53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8" name="Google Shape;728;p32"/>
            <p:cNvSpPr/>
            <p:nvPr/>
          </p:nvSpPr>
          <p:spPr>
            <a:xfrm>
              <a:off x="5854113" y="509907"/>
              <a:ext cx="24009" cy="28906"/>
            </a:xfrm>
            <a:custGeom>
              <a:avLst/>
              <a:gdLst/>
              <a:ahLst/>
              <a:cxnLst/>
              <a:rect l="l" t="t" r="r" b="b"/>
              <a:pathLst>
                <a:path w="706" h="850" extrusionOk="0">
                  <a:moveTo>
                    <a:pt x="535" y="0"/>
                  </a:moveTo>
                  <a:cubicBezTo>
                    <a:pt x="493" y="0"/>
                    <a:pt x="425" y="34"/>
                    <a:pt x="391" y="68"/>
                  </a:cubicBezTo>
                  <a:cubicBezTo>
                    <a:pt x="357" y="179"/>
                    <a:pt x="247" y="281"/>
                    <a:pt x="179" y="391"/>
                  </a:cubicBezTo>
                  <a:cubicBezTo>
                    <a:pt x="111" y="493"/>
                    <a:pt x="0" y="603"/>
                    <a:pt x="34" y="739"/>
                  </a:cubicBezTo>
                  <a:cubicBezTo>
                    <a:pt x="68" y="816"/>
                    <a:pt x="145" y="850"/>
                    <a:pt x="213" y="850"/>
                  </a:cubicBezTo>
                  <a:cubicBezTo>
                    <a:pt x="391" y="850"/>
                    <a:pt x="425" y="705"/>
                    <a:pt x="493" y="561"/>
                  </a:cubicBezTo>
                  <a:cubicBezTo>
                    <a:pt x="569" y="459"/>
                    <a:pt x="603" y="315"/>
                    <a:pt x="671" y="179"/>
                  </a:cubicBezTo>
                  <a:cubicBezTo>
                    <a:pt x="705" y="68"/>
                    <a:pt x="603" y="0"/>
                    <a:pt x="53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9" name="Google Shape;729;p32"/>
            <p:cNvSpPr/>
            <p:nvPr/>
          </p:nvSpPr>
          <p:spPr>
            <a:xfrm>
              <a:off x="5754165" y="513375"/>
              <a:ext cx="15609" cy="19384"/>
            </a:xfrm>
            <a:custGeom>
              <a:avLst/>
              <a:gdLst/>
              <a:ahLst/>
              <a:cxnLst/>
              <a:rect l="l" t="t" r="r" b="b"/>
              <a:pathLst>
                <a:path w="459" h="570" extrusionOk="0">
                  <a:moveTo>
                    <a:pt x="289" y="0"/>
                  </a:moveTo>
                  <a:cubicBezTo>
                    <a:pt x="246" y="0"/>
                    <a:pt x="212" y="0"/>
                    <a:pt x="178" y="34"/>
                  </a:cubicBezTo>
                  <a:cubicBezTo>
                    <a:pt x="145" y="111"/>
                    <a:pt x="111" y="179"/>
                    <a:pt x="77" y="247"/>
                  </a:cubicBezTo>
                  <a:cubicBezTo>
                    <a:pt x="34" y="357"/>
                    <a:pt x="0" y="425"/>
                    <a:pt x="0" y="501"/>
                  </a:cubicBezTo>
                  <a:cubicBezTo>
                    <a:pt x="0" y="535"/>
                    <a:pt x="34" y="569"/>
                    <a:pt x="77" y="569"/>
                  </a:cubicBezTo>
                  <a:cubicBezTo>
                    <a:pt x="111" y="569"/>
                    <a:pt x="145" y="535"/>
                    <a:pt x="145" y="535"/>
                  </a:cubicBezTo>
                  <a:cubicBezTo>
                    <a:pt x="212" y="501"/>
                    <a:pt x="212" y="391"/>
                    <a:pt x="246" y="357"/>
                  </a:cubicBezTo>
                  <a:cubicBezTo>
                    <a:pt x="289" y="289"/>
                    <a:pt x="357" y="213"/>
                    <a:pt x="391" y="145"/>
                  </a:cubicBezTo>
                  <a:cubicBezTo>
                    <a:pt x="459" y="77"/>
                    <a:pt x="357" y="0"/>
                    <a:pt x="28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0" name="Google Shape;730;p32"/>
            <p:cNvSpPr/>
            <p:nvPr/>
          </p:nvSpPr>
          <p:spPr>
            <a:xfrm>
              <a:off x="5744609" y="598870"/>
              <a:ext cx="15643" cy="16800"/>
            </a:xfrm>
            <a:custGeom>
              <a:avLst/>
              <a:gdLst/>
              <a:ahLst/>
              <a:cxnLst/>
              <a:rect l="l" t="t" r="r" b="b"/>
              <a:pathLst>
                <a:path w="460" h="494" extrusionOk="0">
                  <a:moveTo>
                    <a:pt x="315" y="1"/>
                  </a:moveTo>
                  <a:cubicBezTo>
                    <a:pt x="281" y="1"/>
                    <a:pt x="281" y="1"/>
                    <a:pt x="247" y="35"/>
                  </a:cubicBezTo>
                  <a:cubicBezTo>
                    <a:pt x="213" y="69"/>
                    <a:pt x="179" y="145"/>
                    <a:pt x="103" y="179"/>
                  </a:cubicBezTo>
                  <a:cubicBezTo>
                    <a:pt x="69" y="247"/>
                    <a:pt x="1" y="324"/>
                    <a:pt x="1" y="391"/>
                  </a:cubicBezTo>
                  <a:cubicBezTo>
                    <a:pt x="1" y="425"/>
                    <a:pt x="69" y="493"/>
                    <a:pt x="103" y="493"/>
                  </a:cubicBezTo>
                  <a:lnTo>
                    <a:pt x="145" y="493"/>
                  </a:lnTo>
                  <a:cubicBezTo>
                    <a:pt x="213" y="459"/>
                    <a:pt x="247" y="391"/>
                    <a:pt x="281" y="324"/>
                  </a:cubicBezTo>
                  <a:cubicBezTo>
                    <a:pt x="315" y="247"/>
                    <a:pt x="392" y="213"/>
                    <a:pt x="426" y="145"/>
                  </a:cubicBezTo>
                  <a:cubicBezTo>
                    <a:pt x="459" y="69"/>
                    <a:pt x="392" y="1"/>
                    <a:pt x="31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1" name="Google Shape;731;p32"/>
            <p:cNvSpPr/>
            <p:nvPr/>
          </p:nvSpPr>
          <p:spPr>
            <a:xfrm>
              <a:off x="5796334" y="579520"/>
              <a:ext cx="19384" cy="32681"/>
            </a:xfrm>
            <a:custGeom>
              <a:avLst/>
              <a:gdLst/>
              <a:ahLst/>
              <a:cxnLst/>
              <a:rect l="l" t="t" r="r" b="b"/>
              <a:pathLst>
                <a:path w="570" h="961" extrusionOk="0">
                  <a:moveTo>
                    <a:pt x="425" y="1"/>
                  </a:moveTo>
                  <a:cubicBezTo>
                    <a:pt x="391" y="1"/>
                    <a:pt x="357" y="43"/>
                    <a:pt x="357" y="77"/>
                  </a:cubicBezTo>
                  <a:cubicBezTo>
                    <a:pt x="281" y="179"/>
                    <a:pt x="179" y="323"/>
                    <a:pt x="111" y="468"/>
                  </a:cubicBezTo>
                  <a:cubicBezTo>
                    <a:pt x="68" y="570"/>
                    <a:pt x="0" y="714"/>
                    <a:pt x="0" y="850"/>
                  </a:cubicBezTo>
                  <a:cubicBezTo>
                    <a:pt x="0" y="926"/>
                    <a:pt x="68" y="960"/>
                    <a:pt x="111" y="960"/>
                  </a:cubicBezTo>
                  <a:lnTo>
                    <a:pt x="179" y="960"/>
                  </a:lnTo>
                  <a:cubicBezTo>
                    <a:pt x="425" y="782"/>
                    <a:pt x="493" y="425"/>
                    <a:pt x="536" y="145"/>
                  </a:cubicBezTo>
                  <a:cubicBezTo>
                    <a:pt x="570" y="77"/>
                    <a:pt x="493" y="1"/>
                    <a:pt x="42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2" name="Google Shape;732;p32"/>
            <p:cNvSpPr/>
            <p:nvPr/>
          </p:nvSpPr>
          <p:spPr>
            <a:xfrm>
              <a:off x="5761374" y="636142"/>
              <a:ext cx="24315" cy="28940"/>
            </a:xfrm>
            <a:custGeom>
              <a:avLst/>
              <a:gdLst/>
              <a:ahLst/>
              <a:cxnLst/>
              <a:rect l="l" t="t" r="r" b="b"/>
              <a:pathLst>
                <a:path w="715" h="851" extrusionOk="0">
                  <a:moveTo>
                    <a:pt x="570" y="1"/>
                  </a:moveTo>
                  <a:cubicBezTo>
                    <a:pt x="536" y="1"/>
                    <a:pt x="502" y="1"/>
                    <a:pt x="502" y="35"/>
                  </a:cubicBezTo>
                  <a:cubicBezTo>
                    <a:pt x="391" y="145"/>
                    <a:pt x="323" y="247"/>
                    <a:pt x="213" y="357"/>
                  </a:cubicBezTo>
                  <a:cubicBezTo>
                    <a:pt x="145" y="425"/>
                    <a:pt x="34" y="570"/>
                    <a:pt x="0" y="714"/>
                  </a:cubicBezTo>
                  <a:cubicBezTo>
                    <a:pt x="0" y="782"/>
                    <a:pt x="34" y="850"/>
                    <a:pt x="111" y="850"/>
                  </a:cubicBezTo>
                  <a:lnTo>
                    <a:pt x="145" y="850"/>
                  </a:lnTo>
                  <a:cubicBezTo>
                    <a:pt x="289" y="816"/>
                    <a:pt x="459" y="672"/>
                    <a:pt x="536" y="570"/>
                  </a:cubicBezTo>
                  <a:cubicBezTo>
                    <a:pt x="638" y="391"/>
                    <a:pt x="672" y="289"/>
                    <a:pt x="714" y="111"/>
                  </a:cubicBezTo>
                  <a:cubicBezTo>
                    <a:pt x="714" y="35"/>
                    <a:pt x="638" y="1"/>
                    <a:pt x="57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3" name="Google Shape;733;p32"/>
            <p:cNvSpPr/>
            <p:nvPr/>
          </p:nvSpPr>
          <p:spPr>
            <a:xfrm>
              <a:off x="5706180" y="684399"/>
              <a:ext cx="28940" cy="30063"/>
            </a:xfrm>
            <a:custGeom>
              <a:avLst/>
              <a:gdLst/>
              <a:ahLst/>
              <a:cxnLst/>
              <a:rect l="l" t="t" r="r" b="b"/>
              <a:pathLst>
                <a:path w="851" h="884" extrusionOk="0">
                  <a:moveTo>
                    <a:pt x="672" y="0"/>
                  </a:moveTo>
                  <a:cubicBezTo>
                    <a:pt x="638" y="0"/>
                    <a:pt x="596" y="0"/>
                    <a:pt x="596" y="34"/>
                  </a:cubicBezTo>
                  <a:cubicBezTo>
                    <a:pt x="349" y="281"/>
                    <a:pt x="137" y="493"/>
                    <a:pt x="1" y="782"/>
                  </a:cubicBezTo>
                  <a:cubicBezTo>
                    <a:pt x="1" y="850"/>
                    <a:pt x="35" y="884"/>
                    <a:pt x="69" y="884"/>
                  </a:cubicBezTo>
                  <a:lnTo>
                    <a:pt x="103" y="884"/>
                  </a:lnTo>
                  <a:cubicBezTo>
                    <a:pt x="383" y="705"/>
                    <a:pt x="562" y="425"/>
                    <a:pt x="774" y="179"/>
                  </a:cubicBezTo>
                  <a:cubicBezTo>
                    <a:pt x="850" y="102"/>
                    <a:pt x="740" y="0"/>
                    <a:pt x="67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4" name="Google Shape;734;p32"/>
            <p:cNvSpPr/>
            <p:nvPr/>
          </p:nvSpPr>
          <p:spPr>
            <a:xfrm>
              <a:off x="5648401" y="793869"/>
              <a:ext cx="36150" cy="13331"/>
            </a:xfrm>
            <a:custGeom>
              <a:avLst/>
              <a:gdLst/>
              <a:ahLst/>
              <a:cxnLst/>
              <a:rect l="l" t="t" r="r" b="b"/>
              <a:pathLst>
                <a:path w="1063" h="392" extrusionOk="0">
                  <a:moveTo>
                    <a:pt x="426" y="1"/>
                  </a:moveTo>
                  <a:lnTo>
                    <a:pt x="103" y="1"/>
                  </a:lnTo>
                  <a:cubicBezTo>
                    <a:pt x="1" y="35"/>
                    <a:pt x="1" y="179"/>
                    <a:pt x="103" y="213"/>
                  </a:cubicBezTo>
                  <a:cubicBezTo>
                    <a:pt x="315" y="281"/>
                    <a:pt x="528" y="391"/>
                    <a:pt x="740" y="391"/>
                  </a:cubicBezTo>
                  <a:cubicBezTo>
                    <a:pt x="808" y="391"/>
                    <a:pt x="884" y="358"/>
                    <a:pt x="952" y="358"/>
                  </a:cubicBezTo>
                  <a:cubicBezTo>
                    <a:pt x="1020" y="358"/>
                    <a:pt x="1063" y="247"/>
                    <a:pt x="986" y="179"/>
                  </a:cubicBezTo>
                  <a:cubicBezTo>
                    <a:pt x="850" y="35"/>
                    <a:pt x="638" y="1"/>
                    <a:pt x="42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5" name="Google Shape;735;p32"/>
            <p:cNvSpPr/>
            <p:nvPr/>
          </p:nvSpPr>
          <p:spPr>
            <a:xfrm>
              <a:off x="5720633" y="785503"/>
              <a:ext cx="30097" cy="12175"/>
            </a:xfrm>
            <a:custGeom>
              <a:avLst/>
              <a:gdLst/>
              <a:ahLst/>
              <a:cxnLst/>
              <a:rect l="l" t="t" r="r" b="b"/>
              <a:pathLst>
                <a:path w="885" h="358" extrusionOk="0">
                  <a:moveTo>
                    <a:pt x="459" y="0"/>
                  </a:moveTo>
                  <a:cubicBezTo>
                    <a:pt x="349" y="0"/>
                    <a:pt x="213" y="34"/>
                    <a:pt x="103" y="68"/>
                  </a:cubicBezTo>
                  <a:cubicBezTo>
                    <a:pt x="1" y="68"/>
                    <a:pt x="35" y="281"/>
                    <a:pt x="137" y="281"/>
                  </a:cubicBezTo>
                  <a:lnTo>
                    <a:pt x="171" y="281"/>
                  </a:lnTo>
                  <a:lnTo>
                    <a:pt x="459" y="281"/>
                  </a:lnTo>
                  <a:cubicBezTo>
                    <a:pt x="527" y="315"/>
                    <a:pt x="595" y="357"/>
                    <a:pt x="672" y="357"/>
                  </a:cubicBezTo>
                  <a:cubicBezTo>
                    <a:pt x="706" y="357"/>
                    <a:pt x="706" y="315"/>
                    <a:pt x="740" y="315"/>
                  </a:cubicBezTo>
                  <a:cubicBezTo>
                    <a:pt x="850" y="281"/>
                    <a:pt x="884" y="179"/>
                    <a:pt x="808" y="102"/>
                  </a:cubicBezTo>
                  <a:cubicBezTo>
                    <a:pt x="740" y="0"/>
                    <a:pt x="561" y="0"/>
                    <a:pt x="45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6" name="Google Shape;736;p32"/>
            <p:cNvSpPr/>
            <p:nvPr/>
          </p:nvSpPr>
          <p:spPr>
            <a:xfrm>
              <a:off x="5677308" y="733778"/>
              <a:ext cx="22853" cy="17956"/>
            </a:xfrm>
            <a:custGeom>
              <a:avLst/>
              <a:gdLst/>
              <a:ahLst/>
              <a:cxnLst/>
              <a:rect l="l" t="t" r="r" b="b"/>
              <a:pathLst>
                <a:path w="672" h="528" extrusionOk="0">
                  <a:moveTo>
                    <a:pt x="527" y="1"/>
                  </a:moveTo>
                  <a:cubicBezTo>
                    <a:pt x="425" y="35"/>
                    <a:pt x="349" y="103"/>
                    <a:pt x="281" y="137"/>
                  </a:cubicBezTo>
                  <a:cubicBezTo>
                    <a:pt x="213" y="213"/>
                    <a:pt x="136" y="281"/>
                    <a:pt x="68" y="315"/>
                  </a:cubicBezTo>
                  <a:cubicBezTo>
                    <a:pt x="0" y="392"/>
                    <a:pt x="68" y="527"/>
                    <a:pt x="170" y="527"/>
                  </a:cubicBezTo>
                  <a:lnTo>
                    <a:pt x="247" y="527"/>
                  </a:lnTo>
                  <a:cubicBezTo>
                    <a:pt x="315" y="460"/>
                    <a:pt x="383" y="426"/>
                    <a:pt x="459" y="392"/>
                  </a:cubicBezTo>
                  <a:cubicBezTo>
                    <a:pt x="527" y="315"/>
                    <a:pt x="638" y="281"/>
                    <a:pt x="638" y="179"/>
                  </a:cubicBezTo>
                  <a:cubicBezTo>
                    <a:pt x="672" y="103"/>
                    <a:pt x="595" y="1"/>
                    <a:pt x="52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7" name="Google Shape;737;p32"/>
            <p:cNvSpPr/>
            <p:nvPr/>
          </p:nvSpPr>
          <p:spPr>
            <a:xfrm>
              <a:off x="5748077" y="817844"/>
              <a:ext cx="32681" cy="15950"/>
            </a:xfrm>
            <a:custGeom>
              <a:avLst/>
              <a:gdLst/>
              <a:ahLst/>
              <a:cxnLst/>
              <a:rect l="l" t="t" r="r" b="b"/>
              <a:pathLst>
                <a:path w="961" h="469" extrusionOk="0">
                  <a:moveTo>
                    <a:pt x="145" y="1"/>
                  </a:moveTo>
                  <a:cubicBezTo>
                    <a:pt x="43" y="1"/>
                    <a:pt x="1" y="179"/>
                    <a:pt x="111" y="213"/>
                  </a:cubicBezTo>
                  <a:cubicBezTo>
                    <a:pt x="213" y="256"/>
                    <a:pt x="357" y="324"/>
                    <a:pt x="468" y="358"/>
                  </a:cubicBezTo>
                  <a:cubicBezTo>
                    <a:pt x="570" y="392"/>
                    <a:pt x="680" y="468"/>
                    <a:pt x="782" y="468"/>
                  </a:cubicBezTo>
                  <a:lnTo>
                    <a:pt x="816" y="468"/>
                  </a:lnTo>
                  <a:cubicBezTo>
                    <a:pt x="893" y="468"/>
                    <a:pt x="961" y="358"/>
                    <a:pt x="893" y="290"/>
                  </a:cubicBezTo>
                  <a:cubicBezTo>
                    <a:pt x="816" y="179"/>
                    <a:pt x="680" y="179"/>
                    <a:pt x="570" y="145"/>
                  </a:cubicBezTo>
                  <a:cubicBezTo>
                    <a:pt x="425" y="111"/>
                    <a:pt x="290" y="43"/>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8" name="Google Shape;738;p32"/>
            <p:cNvSpPr/>
            <p:nvPr/>
          </p:nvSpPr>
          <p:spPr>
            <a:xfrm>
              <a:off x="5822894" y="807166"/>
              <a:ext cx="37306" cy="16800"/>
            </a:xfrm>
            <a:custGeom>
              <a:avLst/>
              <a:gdLst/>
              <a:ahLst/>
              <a:cxnLst/>
              <a:rect l="l" t="t" r="r" b="b"/>
              <a:pathLst>
                <a:path w="1097" h="494" extrusionOk="0">
                  <a:moveTo>
                    <a:pt x="179" y="0"/>
                  </a:moveTo>
                  <a:cubicBezTo>
                    <a:pt x="69" y="0"/>
                    <a:pt x="1" y="179"/>
                    <a:pt x="103" y="247"/>
                  </a:cubicBezTo>
                  <a:cubicBezTo>
                    <a:pt x="315" y="357"/>
                    <a:pt x="604" y="493"/>
                    <a:pt x="884" y="493"/>
                  </a:cubicBezTo>
                  <a:lnTo>
                    <a:pt x="952" y="493"/>
                  </a:lnTo>
                  <a:cubicBezTo>
                    <a:pt x="1063" y="459"/>
                    <a:pt x="1097" y="357"/>
                    <a:pt x="1029" y="281"/>
                  </a:cubicBezTo>
                  <a:cubicBezTo>
                    <a:pt x="952" y="179"/>
                    <a:pt x="774" y="145"/>
                    <a:pt x="672" y="102"/>
                  </a:cubicBezTo>
                  <a:cubicBezTo>
                    <a:pt x="494" y="68"/>
                    <a:pt x="349" y="34"/>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39" name="Google Shape;739;p32"/>
            <p:cNvSpPr/>
            <p:nvPr/>
          </p:nvSpPr>
          <p:spPr>
            <a:xfrm>
              <a:off x="5824050" y="844438"/>
              <a:ext cx="25166" cy="13331"/>
            </a:xfrm>
            <a:custGeom>
              <a:avLst/>
              <a:gdLst/>
              <a:ahLst/>
              <a:cxnLst/>
              <a:rect l="l" t="t" r="r" b="b"/>
              <a:pathLst>
                <a:path w="740" h="392" extrusionOk="0">
                  <a:moveTo>
                    <a:pt x="179" y="0"/>
                  </a:moveTo>
                  <a:cubicBezTo>
                    <a:pt x="69" y="0"/>
                    <a:pt x="1" y="145"/>
                    <a:pt x="103" y="213"/>
                  </a:cubicBezTo>
                  <a:cubicBezTo>
                    <a:pt x="213" y="247"/>
                    <a:pt x="281" y="281"/>
                    <a:pt x="392" y="323"/>
                  </a:cubicBezTo>
                  <a:cubicBezTo>
                    <a:pt x="460" y="357"/>
                    <a:pt x="528" y="391"/>
                    <a:pt x="604" y="391"/>
                  </a:cubicBezTo>
                  <a:lnTo>
                    <a:pt x="672" y="391"/>
                  </a:lnTo>
                  <a:cubicBezTo>
                    <a:pt x="740" y="357"/>
                    <a:pt x="740" y="247"/>
                    <a:pt x="706" y="213"/>
                  </a:cubicBezTo>
                  <a:cubicBezTo>
                    <a:pt x="638" y="145"/>
                    <a:pt x="570" y="145"/>
                    <a:pt x="460" y="111"/>
                  </a:cubicBezTo>
                  <a:cubicBezTo>
                    <a:pt x="392" y="68"/>
                    <a:pt x="315" y="34"/>
                    <a:pt x="24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0" name="Google Shape;740;p32"/>
            <p:cNvSpPr/>
            <p:nvPr/>
          </p:nvSpPr>
          <p:spPr>
            <a:xfrm>
              <a:off x="5916789" y="826516"/>
              <a:ext cx="36150" cy="19112"/>
            </a:xfrm>
            <a:custGeom>
              <a:avLst/>
              <a:gdLst/>
              <a:ahLst/>
              <a:cxnLst/>
              <a:rect l="l" t="t" r="r" b="b"/>
              <a:pathLst>
                <a:path w="1063" h="562" extrusionOk="0">
                  <a:moveTo>
                    <a:pt x="179" y="1"/>
                  </a:moveTo>
                  <a:cubicBezTo>
                    <a:pt x="35" y="1"/>
                    <a:pt x="1" y="171"/>
                    <a:pt x="103" y="247"/>
                  </a:cubicBezTo>
                  <a:cubicBezTo>
                    <a:pt x="247" y="315"/>
                    <a:pt x="349" y="383"/>
                    <a:pt x="493" y="425"/>
                  </a:cubicBezTo>
                  <a:cubicBezTo>
                    <a:pt x="604" y="493"/>
                    <a:pt x="706" y="561"/>
                    <a:pt x="850" y="561"/>
                  </a:cubicBezTo>
                  <a:lnTo>
                    <a:pt x="850" y="561"/>
                  </a:lnTo>
                  <a:cubicBezTo>
                    <a:pt x="952" y="561"/>
                    <a:pt x="1063" y="459"/>
                    <a:pt x="986" y="383"/>
                  </a:cubicBezTo>
                  <a:cubicBezTo>
                    <a:pt x="884" y="247"/>
                    <a:pt x="774" y="213"/>
                    <a:pt x="638" y="171"/>
                  </a:cubicBezTo>
                  <a:cubicBezTo>
                    <a:pt x="493" y="103"/>
                    <a:pt x="349" y="69"/>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1" name="Google Shape;741;p32"/>
            <p:cNvSpPr/>
            <p:nvPr/>
          </p:nvSpPr>
          <p:spPr>
            <a:xfrm>
              <a:off x="5898595" y="870998"/>
              <a:ext cx="25472" cy="15643"/>
            </a:xfrm>
            <a:custGeom>
              <a:avLst/>
              <a:gdLst/>
              <a:ahLst/>
              <a:cxnLst/>
              <a:rect l="l" t="t" r="r" b="b"/>
              <a:pathLst>
                <a:path w="749" h="460" extrusionOk="0">
                  <a:moveTo>
                    <a:pt x="111" y="1"/>
                  </a:moveTo>
                  <a:cubicBezTo>
                    <a:pt x="35" y="1"/>
                    <a:pt x="1" y="103"/>
                    <a:pt x="77" y="137"/>
                  </a:cubicBezTo>
                  <a:cubicBezTo>
                    <a:pt x="145" y="213"/>
                    <a:pt x="213" y="281"/>
                    <a:pt x="323" y="349"/>
                  </a:cubicBezTo>
                  <a:cubicBezTo>
                    <a:pt x="425" y="426"/>
                    <a:pt x="502" y="460"/>
                    <a:pt x="604" y="460"/>
                  </a:cubicBezTo>
                  <a:lnTo>
                    <a:pt x="638" y="460"/>
                  </a:lnTo>
                  <a:cubicBezTo>
                    <a:pt x="714" y="460"/>
                    <a:pt x="748" y="349"/>
                    <a:pt x="714" y="281"/>
                  </a:cubicBezTo>
                  <a:cubicBezTo>
                    <a:pt x="672" y="179"/>
                    <a:pt x="536" y="137"/>
                    <a:pt x="425" y="103"/>
                  </a:cubicBezTo>
                  <a:cubicBezTo>
                    <a:pt x="357" y="69"/>
                    <a:pt x="247" y="35"/>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2" name="Google Shape;742;p32"/>
            <p:cNvSpPr/>
            <p:nvPr/>
          </p:nvSpPr>
          <p:spPr>
            <a:xfrm>
              <a:off x="5879516" y="898748"/>
              <a:ext cx="22853" cy="16800"/>
            </a:xfrm>
            <a:custGeom>
              <a:avLst/>
              <a:gdLst/>
              <a:ahLst/>
              <a:cxnLst/>
              <a:rect l="l" t="t" r="r" b="b"/>
              <a:pathLst>
                <a:path w="672" h="494" extrusionOk="0">
                  <a:moveTo>
                    <a:pt x="171" y="0"/>
                  </a:moveTo>
                  <a:cubicBezTo>
                    <a:pt x="69" y="0"/>
                    <a:pt x="1" y="68"/>
                    <a:pt x="69" y="170"/>
                  </a:cubicBezTo>
                  <a:cubicBezTo>
                    <a:pt x="137" y="315"/>
                    <a:pt x="315" y="493"/>
                    <a:pt x="460" y="493"/>
                  </a:cubicBezTo>
                  <a:cubicBezTo>
                    <a:pt x="528" y="493"/>
                    <a:pt x="562" y="459"/>
                    <a:pt x="596" y="425"/>
                  </a:cubicBezTo>
                  <a:cubicBezTo>
                    <a:pt x="672" y="383"/>
                    <a:pt x="672" y="315"/>
                    <a:pt x="638" y="247"/>
                  </a:cubicBezTo>
                  <a:cubicBezTo>
                    <a:pt x="596" y="170"/>
                    <a:pt x="494" y="170"/>
                    <a:pt x="426" y="136"/>
                  </a:cubicBezTo>
                  <a:cubicBezTo>
                    <a:pt x="383" y="102"/>
                    <a:pt x="315" y="68"/>
                    <a:pt x="281" y="34"/>
                  </a:cubicBezTo>
                  <a:cubicBezTo>
                    <a:pt x="247" y="0"/>
                    <a:pt x="213" y="0"/>
                    <a:pt x="17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3" name="Google Shape;743;p32"/>
            <p:cNvSpPr/>
            <p:nvPr/>
          </p:nvSpPr>
          <p:spPr>
            <a:xfrm>
              <a:off x="5879516" y="836038"/>
              <a:ext cx="20268" cy="10746"/>
            </a:xfrm>
            <a:custGeom>
              <a:avLst/>
              <a:gdLst/>
              <a:ahLst/>
              <a:cxnLst/>
              <a:rect l="l" t="t" r="r" b="b"/>
              <a:pathLst>
                <a:path w="596" h="316" extrusionOk="0">
                  <a:moveTo>
                    <a:pt x="171" y="1"/>
                  </a:moveTo>
                  <a:cubicBezTo>
                    <a:pt x="69" y="1"/>
                    <a:pt x="1" y="145"/>
                    <a:pt x="103" y="179"/>
                  </a:cubicBezTo>
                  <a:cubicBezTo>
                    <a:pt x="213" y="247"/>
                    <a:pt x="349" y="315"/>
                    <a:pt x="460" y="315"/>
                  </a:cubicBezTo>
                  <a:lnTo>
                    <a:pt x="528" y="315"/>
                  </a:lnTo>
                  <a:cubicBezTo>
                    <a:pt x="562" y="315"/>
                    <a:pt x="596" y="247"/>
                    <a:pt x="562" y="213"/>
                  </a:cubicBezTo>
                  <a:cubicBezTo>
                    <a:pt x="494" y="145"/>
                    <a:pt x="460" y="145"/>
                    <a:pt x="383" y="103"/>
                  </a:cubicBezTo>
                  <a:cubicBezTo>
                    <a:pt x="315" y="69"/>
                    <a:pt x="281" y="35"/>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4" name="Google Shape;744;p32"/>
            <p:cNvSpPr/>
            <p:nvPr/>
          </p:nvSpPr>
          <p:spPr>
            <a:xfrm>
              <a:off x="5889072" y="942074"/>
              <a:ext cx="31219" cy="17956"/>
            </a:xfrm>
            <a:custGeom>
              <a:avLst/>
              <a:gdLst/>
              <a:ahLst/>
              <a:cxnLst/>
              <a:rect l="l" t="t" r="r" b="b"/>
              <a:pathLst>
                <a:path w="918" h="528" extrusionOk="0">
                  <a:moveTo>
                    <a:pt x="179" y="1"/>
                  </a:moveTo>
                  <a:cubicBezTo>
                    <a:pt x="34" y="1"/>
                    <a:pt x="0" y="213"/>
                    <a:pt x="145" y="247"/>
                  </a:cubicBezTo>
                  <a:cubicBezTo>
                    <a:pt x="247" y="281"/>
                    <a:pt x="357" y="349"/>
                    <a:pt x="459" y="425"/>
                  </a:cubicBezTo>
                  <a:cubicBezTo>
                    <a:pt x="569" y="459"/>
                    <a:pt x="671" y="527"/>
                    <a:pt x="782" y="527"/>
                  </a:cubicBezTo>
                  <a:lnTo>
                    <a:pt x="782" y="527"/>
                  </a:lnTo>
                  <a:cubicBezTo>
                    <a:pt x="884" y="527"/>
                    <a:pt x="918" y="425"/>
                    <a:pt x="884" y="349"/>
                  </a:cubicBezTo>
                  <a:cubicBezTo>
                    <a:pt x="850" y="247"/>
                    <a:pt x="705" y="170"/>
                    <a:pt x="603" y="103"/>
                  </a:cubicBezTo>
                  <a:cubicBezTo>
                    <a:pt x="459" y="69"/>
                    <a:pt x="315" y="35"/>
                    <a:pt x="213" y="35"/>
                  </a:cubicBezTo>
                  <a:cubicBezTo>
                    <a:pt x="213" y="1"/>
                    <a:pt x="179" y="1"/>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5" name="Google Shape;745;p32"/>
            <p:cNvSpPr/>
            <p:nvPr/>
          </p:nvSpPr>
          <p:spPr>
            <a:xfrm>
              <a:off x="5849182" y="968362"/>
              <a:ext cx="28940" cy="19384"/>
            </a:xfrm>
            <a:custGeom>
              <a:avLst/>
              <a:gdLst/>
              <a:ahLst/>
              <a:cxnLst/>
              <a:rect l="l" t="t" r="r" b="b"/>
              <a:pathLst>
                <a:path w="851" h="570" extrusionOk="0">
                  <a:moveTo>
                    <a:pt x="213" y="1"/>
                  </a:moveTo>
                  <a:cubicBezTo>
                    <a:pt x="111" y="1"/>
                    <a:pt x="1" y="145"/>
                    <a:pt x="111" y="247"/>
                  </a:cubicBezTo>
                  <a:cubicBezTo>
                    <a:pt x="179" y="323"/>
                    <a:pt x="290" y="391"/>
                    <a:pt x="358" y="425"/>
                  </a:cubicBezTo>
                  <a:cubicBezTo>
                    <a:pt x="468" y="502"/>
                    <a:pt x="570" y="536"/>
                    <a:pt x="680" y="536"/>
                  </a:cubicBezTo>
                  <a:cubicBezTo>
                    <a:pt x="680" y="570"/>
                    <a:pt x="680" y="570"/>
                    <a:pt x="714" y="570"/>
                  </a:cubicBezTo>
                  <a:cubicBezTo>
                    <a:pt x="816" y="570"/>
                    <a:pt x="850" y="391"/>
                    <a:pt x="748" y="323"/>
                  </a:cubicBezTo>
                  <a:cubicBezTo>
                    <a:pt x="680" y="289"/>
                    <a:pt x="604" y="247"/>
                    <a:pt x="536" y="179"/>
                  </a:cubicBezTo>
                  <a:cubicBezTo>
                    <a:pt x="468" y="111"/>
                    <a:pt x="358" y="77"/>
                    <a:pt x="29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6" name="Google Shape;746;p32"/>
            <p:cNvSpPr/>
            <p:nvPr/>
          </p:nvSpPr>
          <p:spPr>
            <a:xfrm>
              <a:off x="5807318" y="994956"/>
              <a:ext cx="22853" cy="14453"/>
            </a:xfrm>
            <a:custGeom>
              <a:avLst/>
              <a:gdLst/>
              <a:ahLst/>
              <a:cxnLst/>
              <a:rect l="l" t="t" r="r" b="b"/>
              <a:pathLst>
                <a:path w="672" h="425" extrusionOk="0">
                  <a:moveTo>
                    <a:pt x="102" y="0"/>
                  </a:moveTo>
                  <a:cubicBezTo>
                    <a:pt x="0" y="0"/>
                    <a:pt x="0" y="145"/>
                    <a:pt x="68" y="213"/>
                  </a:cubicBezTo>
                  <a:cubicBezTo>
                    <a:pt x="136" y="246"/>
                    <a:pt x="247" y="280"/>
                    <a:pt x="314" y="357"/>
                  </a:cubicBezTo>
                  <a:cubicBezTo>
                    <a:pt x="382" y="391"/>
                    <a:pt x="459" y="425"/>
                    <a:pt x="527" y="425"/>
                  </a:cubicBezTo>
                  <a:lnTo>
                    <a:pt x="595" y="425"/>
                  </a:lnTo>
                  <a:cubicBezTo>
                    <a:pt x="637" y="391"/>
                    <a:pt x="671" y="357"/>
                    <a:pt x="671" y="280"/>
                  </a:cubicBezTo>
                  <a:cubicBezTo>
                    <a:pt x="637" y="179"/>
                    <a:pt x="527" y="145"/>
                    <a:pt x="425" y="102"/>
                  </a:cubicBezTo>
                  <a:cubicBezTo>
                    <a:pt x="314" y="68"/>
                    <a:pt x="213" y="34"/>
                    <a:pt x="10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7" name="Google Shape;747;p32"/>
            <p:cNvSpPr/>
            <p:nvPr/>
          </p:nvSpPr>
          <p:spPr>
            <a:xfrm>
              <a:off x="5797490" y="1040594"/>
              <a:ext cx="26594" cy="14487"/>
            </a:xfrm>
            <a:custGeom>
              <a:avLst/>
              <a:gdLst/>
              <a:ahLst/>
              <a:cxnLst/>
              <a:rect l="l" t="t" r="r" b="b"/>
              <a:pathLst>
                <a:path w="782" h="426" extrusionOk="0">
                  <a:moveTo>
                    <a:pt x="179" y="0"/>
                  </a:moveTo>
                  <a:cubicBezTo>
                    <a:pt x="34" y="0"/>
                    <a:pt x="0" y="179"/>
                    <a:pt x="111" y="213"/>
                  </a:cubicBezTo>
                  <a:cubicBezTo>
                    <a:pt x="179" y="289"/>
                    <a:pt x="289" y="323"/>
                    <a:pt x="391" y="357"/>
                  </a:cubicBezTo>
                  <a:cubicBezTo>
                    <a:pt x="459" y="391"/>
                    <a:pt x="536" y="425"/>
                    <a:pt x="603" y="425"/>
                  </a:cubicBezTo>
                  <a:lnTo>
                    <a:pt x="671" y="425"/>
                  </a:lnTo>
                  <a:cubicBezTo>
                    <a:pt x="748" y="391"/>
                    <a:pt x="782" y="323"/>
                    <a:pt x="748" y="247"/>
                  </a:cubicBezTo>
                  <a:cubicBezTo>
                    <a:pt x="671" y="145"/>
                    <a:pt x="569" y="145"/>
                    <a:pt x="502" y="111"/>
                  </a:cubicBezTo>
                  <a:cubicBezTo>
                    <a:pt x="391" y="77"/>
                    <a:pt x="289" y="34"/>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8" name="Google Shape;748;p32"/>
            <p:cNvSpPr/>
            <p:nvPr/>
          </p:nvSpPr>
          <p:spPr>
            <a:xfrm>
              <a:off x="5861322" y="1018931"/>
              <a:ext cx="25472" cy="15609"/>
            </a:xfrm>
            <a:custGeom>
              <a:avLst/>
              <a:gdLst/>
              <a:ahLst/>
              <a:cxnLst/>
              <a:rect l="l" t="t" r="r" b="b"/>
              <a:pathLst>
                <a:path w="749" h="459" extrusionOk="0">
                  <a:moveTo>
                    <a:pt x="179" y="0"/>
                  </a:moveTo>
                  <a:cubicBezTo>
                    <a:pt x="69" y="0"/>
                    <a:pt x="1" y="145"/>
                    <a:pt x="111" y="213"/>
                  </a:cubicBezTo>
                  <a:cubicBezTo>
                    <a:pt x="179" y="289"/>
                    <a:pt x="247" y="357"/>
                    <a:pt x="357" y="391"/>
                  </a:cubicBezTo>
                  <a:cubicBezTo>
                    <a:pt x="425" y="425"/>
                    <a:pt x="493" y="459"/>
                    <a:pt x="570" y="459"/>
                  </a:cubicBezTo>
                  <a:cubicBezTo>
                    <a:pt x="604" y="459"/>
                    <a:pt x="638" y="459"/>
                    <a:pt x="672" y="425"/>
                  </a:cubicBezTo>
                  <a:cubicBezTo>
                    <a:pt x="706" y="391"/>
                    <a:pt x="748" y="357"/>
                    <a:pt x="706" y="289"/>
                  </a:cubicBezTo>
                  <a:cubicBezTo>
                    <a:pt x="638" y="213"/>
                    <a:pt x="570" y="213"/>
                    <a:pt x="459" y="179"/>
                  </a:cubicBezTo>
                  <a:cubicBezTo>
                    <a:pt x="391" y="145"/>
                    <a:pt x="323" y="77"/>
                    <a:pt x="247" y="34"/>
                  </a:cubicBezTo>
                  <a:cubicBezTo>
                    <a:pt x="213" y="0"/>
                    <a:pt x="213" y="0"/>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49" name="Google Shape;749;p32"/>
            <p:cNvSpPr/>
            <p:nvPr/>
          </p:nvSpPr>
          <p:spPr>
            <a:xfrm>
              <a:off x="5919101" y="1005634"/>
              <a:ext cx="36150" cy="18228"/>
            </a:xfrm>
            <a:custGeom>
              <a:avLst/>
              <a:gdLst/>
              <a:ahLst/>
              <a:cxnLst/>
              <a:rect l="l" t="t" r="r" b="b"/>
              <a:pathLst>
                <a:path w="1063" h="536" extrusionOk="0">
                  <a:moveTo>
                    <a:pt x="179" y="0"/>
                  </a:moveTo>
                  <a:cubicBezTo>
                    <a:pt x="69" y="0"/>
                    <a:pt x="1" y="179"/>
                    <a:pt x="111" y="213"/>
                  </a:cubicBezTo>
                  <a:cubicBezTo>
                    <a:pt x="357" y="323"/>
                    <a:pt x="604" y="536"/>
                    <a:pt x="850" y="536"/>
                  </a:cubicBezTo>
                  <a:lnTo>
                    <a:pt x="918" y="536"/>
                  </a:lnTo>
                  <a:cubicBezTo>
                    <a:pt x="1029" y="502"/>
                    <a:pt x="1063" y="391"/>
                    <a:pt x="995" y="323"/>
                  </a:cubicBezTo>
                  <a:cubicBezTo>
                    <a:pt x="816" y="111"/>
                    <a:pt x="459" y="77"/>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0" name="Google Shape;750;p32"/>
            <p:cNvSpPr/>
            <p:nvPr/>
          </p:nvSpPr>
          <p:spPr>
            <a:xfrm>
              <a:off x="5971983" y="973293"/>
              <a:ext cx="25438" cy="15609"/>
            </a:xfrm>
            <a:custGeom>
              <a:avLst/>
              <a:gdLst/>
              <a:ahLst/>
              <a:cxnLst/>
              <a:rect l="l" t="t" r="r" b="b"/>
              <a:pathLst>
                <a:path w="748" h="459" extrusionOk="0">
                  <a:moveTo>
                    <a:pt x="179" y="0"/>
                  </a:moveTo>
                  <a:cubicBezTo>
                    <a:pt x="77" y="0"/>
                    <a:pt x="0" y="178"/>
                    <a:pt x="111" y="246"/>
                  </a:cubicBezTo>
                  <a:cubicBezTo>
                    <a:pt x="213" y="314"/>
                    <a:pt x="323" y="391"/>
                    <a:pt x="425" y="425"/>
                  </a:cubicBezTo>
                  <a:cubicBezTo>
                    <a:pt x="467" y="459"/>
                    <a:pt x="501" y="459"/>
                    <a:pt x="535" y="459"/>
                  </a:cubicBezTo>
                  <a:cubicBezTo>
                    <a:pt x="603" y="459"/>
                    <a:pt x="680" y="425"/>
                    <a:pt x="714" y="391"/>
                  </a:cubicBezTo>
                  <a:lnTo>
                    <a:pt x="714" y="314"/>
                  </a:lnTo>
                  <a:cubicBezTo>
                    <a:pt x="748" y="246"/>
                    <a:pt x="680" y="144"/>
                    <a:pt x="569" y="102"/>
                  </a:cubicBezTo>
                  <a:cubicBezTo>
                    <a:pt x="467" y="68"/>
                    <a:pt x="357" y="34"/>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1" name="Google Shape;751;p32"/>
            <p:cNvSpPr/>
            <p:nvPr/>
          </p:nvSpPr>
          <p:spPr>
            <a:xfrm>
              <a:off x="5941920" y="942074"/>
              <a:ext cx="38769" cy="17956"/>
            </a:xfrm>
            <a:custGeom>
              <a:avLst/>
              <a:gdLst/>
              <a:ahLst/>
              <a:cxnLst/>
              <a:rect l="l" t="t" r="r" b="b"/>
              <a:pathLst>
                <a:path w="1140" h="528" extrusionOk="0">
                  <a:moveTo>
                    <a:pt x="213" y="1"/>
                  </a:moveTo>
                  <a:cubicBezTo>
                    <a:pt x="77" y="1"/>
                    <a:pt x="1" y="213"/>
                    <a:pt x="179" y="247"/>
                  </a:cubicBezTo>
                  <a:cubicBezTo>
                    <a:pt x="324" y="315"/>
                    <a:pt x="459" y="349"/>
                    <a:pt x="604" y="425"/>
                  </a:cubicBezTo>
                  <a:cubicBezTo>
                    <a:pt x="714" y="459"/>
                    <a:pt x="816" y="527"/>
                    <a:pt x="927" y="527"/>
                  </a:cubicBezTo>
                  <a:lnTo>
                    <a:pt x="995" y="527"/>
                  </a:lnTo>
                  <a:cubicBezTo>
                    <a:pt x="1063" y="493"/>
                    <a:pt x="1139" y="349"/>
                    <a:pt x="1063" y="281"/>
                  </a:cubicBezTo>
                  <a:cubicBezTo>
                    <a:pt x="995" y="170"/>
                    <a:pt x="850" y="137"/>
                    <a:pt x="714" y="103"/>
                  </a:cubicBezTo>
                  <a:cubicBezTo>
                    <a:pt x="570" y="35"/>
                    <a:pt x="392" y="35"/>
                    <a:pt x="24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2" name="Google Shape;752;p32"/>
            <p:cNvSpPr/>
            <p:nvPr/>
          </p:nvSpPr>
          <p:spPr>
            <a:xfrm>
              <a:off x="5926345" y="903373"/>
              <a:ext cx="36116" cy="19384"/>
            </a:xfrm>
            <a:custGeom>
              <a:avLst/>
              <a:gdLst/>
              <a:ahLst/>
              <a:cxnLst/>
              <a:rect l="l" t="t" r="r" b="b"/>
              <a:pathLst>
                <a:path w="1062" h="570" extrusionOk="0">
                  <a:moveTo>
                    <a:pt x="246" y="0"/>
                  </a:moveTo>
                  <a:cubicBezTo>
                    <a:pt x="68" y="0"/>
                    <a:pt x="0" y="247"/>
                    <a:pt x="178" y="357"/>
                  </a:cubicBezTo>
                  <a:cubicBezTo>
                    <a:pt x="323" y="391"/>
                    <a:pt x="425" y="425"/>
                    <a:pt x="569" y="501"/>
                  </a:cubicBezTo>
                  <a:cubicBezTo>
                    <a:pt x="637" y="535"/>
                    <a:pt x="748" y="569"/>
                    <a:pt x="850" y="569"/>
                  </a:cubicBezTo>
                  <a:cubicBezTo>
                    <a:pt x="850" y="569"/>
                    <a:pt x="883" y="569"/>
                    <a:pt x="917" y="535"/>
                  </a:cubicBezTo>
                  <a:cubicBezTo>
                    <a:pt x="994" y="535"/>
                    <a:pt x="1062" y="425"/>
                    <a:pt x="994" y="357"/>
                  </a:cubicBezTo>
                  <a:cubicBezTo>
                    <a:pt x="917" y="213"/>
                    <a:pt x="816" y="179"/>
                    <a:pt x="671" y="145"/>
                  </a:cubicBezTo>
                  <a:cubicBezTo>
                    <a:pt x="569" y="77"/>
                    <a:pt x="425" y="34"/>
                    <a:pt x="28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3" name="Google Shape;753;p32"/>
            <p:cNvSpPr/>
            <p:nvPr/>
          </p:nvSpPr>
          <p:spPr>
            <a:xfrm>
              <a:off x="5991333" y="913201"/>
              <a:ext cx="37306" cy="20234"/>
            </a:xfrm>
            <a:custGeom>
              <a:avLst/>
              <a:gdLst/>
              <a:ahLst/>
              <a:cxnLst/>
              <a:rect l="l" t="t" r="r" b="b"/>
              <a:pathLst>
                <a:path w="1097" h="595" extrusionOk="0">
                  <a:moveTo>
                    <a:pt x="179" y="0"/>
                  </a:moveTo>
                  <a:cubicBezTo>
                    <a:pt x="68" y="0"/>
                    <a:pt x="0" y="136"/>
                    <a:pt x="111" y="246"/>
                  </a:cubicBezTo>
                  <a:cubicBezTo>
                    <a:pt x="213" y="314"/>
                    <a:pt x="570" y="595"/>
                    <a:pt x="782" y="595"/>
                  </a:cubicBezTo>
                  <a:cubicBezTo>
                    <a:pt x="884" y="595"/>
                    <a:pt x="918" y="561"/>
                    <a:pt x="960" y="493"/>
                  </a:cubicBezTo>
                  <a:cubicBezTo>
                    <a:pt x="1096" y="170"/>
                    <a:pt x="425" y="34"/>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4" name="Google Shape;754;p32"/>
            <p:cNvSpPr/>
            <p:nvPr/>
          </p:nvSpPr>
          <p:spPr>
            <a:xfrm>
              <a:off x="5992489" y="868414"/>
              <a:ext cx="33837" cy="11018"/>
            </a:xfrm>
            <a:custGeom>
              <a:avLst/>
              <a:gdLst/>
              <a:ahLst/>
              <a:cxnLst/>
              <a:rect l="l" t="t" r="r" b="b"/>
              <a:pathLst>
                <a:path w="995" h="324" extrusionOk="0">
                  <a:moveTo>
                    <a:pt x="145" y="0"/>
                  </a:moveTo>
                  <a:cubicBezTo>
                    <a:pt x="34" y="0"/>
                    <a:pt x="0" y="179"/>
                    <a:pt x="111" y="179"/>
                  </a:cubicBezTo>
                  <a:cubicBezTo>
                    <a:pt x="213" y="213"/>
                    <a:pt x="357" y="255"/>
                    <a:pt x="502" y="289"/>
                  </a:cubicBezTo>
                  <a:cubicBezTo>
                    <a:pt x="603" y="323"/>
                    <a:pt x="714" y="323"/>
                    <a:pt x="816" y="323"/>
                  </a:cubicBezTo>
                  <a:lnTo>
                    <a:pt x="850" y="323"/>
                  </a:lnTo>
                  <a:cubicBezTo>
                    <a:pt x="926" y="323"/>
                    <a:pt x="994" y="213"/>
                    <a:pt x="884" y="145"/>
                  </a:cubicBezTo>
                  <a:cubicBezTo>
                    <a:pt x="671" y="43"/>
                    <a:pt x="391" y="43"/>
                    <a:pt x="14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5" name="Google Shape;755;p32"/>
            <p:cNvSpPr/>
            <p:nvPr/>
          </p:nvSpPr>
          <p:spPr>
            <a:xfrm>
              <a:off x="6038433" y="942074"/>
              <a:ext cx="21697" cy="14487"/>
            </a:xfrm>
            <a:custGeom>
              <a:avLst/>
              <a:gdLst/>
              <a:ahLst/>
              <a:cxnLst/>
              <a:rect l="l" t="t" r="r" b="b"/>
              <a:pathLst>
                <a:path w="638" h="426" extrusionOk="0">
                  <a:moveTo>
                    <a:pt x="136" y="1"/>
                  </a:moveTo>
                  <a:cubicBezTo>
                    <a:pt x="34" y="1"/>
                    <a:pt x="0" y="103"/>
                    <a:pt x="34" y="213"/>
                  </a:cubicBezTo>
                  <a:cubicBezTo>
                    <a:pt x="68" y="281"/>
                    <a:pt x="136" y="315"/>
                    <a:pt x="212" y="349"/>
                  </a:cubicBezTo>
                  <a:cubicBezTo>
                    <a:pt x="280" y="383"/>
                    <a:pt x="348" y="425"/>
                    <a:pt x="459" y="425"/>
                  </a:cubicBezTo>
                  <a:lnTo>
                    <a:pt x="459" y="425"/>
                  </a:lnTo>
                  <a:cubicBezTo>
                    <a:pt x="561" y="425"/>
                    <a:pt x="637" y="315"/>
                    <a:pt x="637" y="247"/>
                  </a:cubicBezTo>
                  <a:cubicBezTo>
                    <a:pt x="637" y="137"/>
                    <a:pt x="561" y="69"/>
                    <a:pt x="459" y="69"/>
                  </a:cubicBezTo>
                  <a:lnTo>
                    <a:pt x="459" y="69"/>
                  </a:lnTo>
                  <a:lnTo>
                    <a:pt x="382" y="69"/>
                  </a:lnTo>
                  <a:lnTo>
                    <a:pt x="314" y="69"/>
                  </a:lnTo>
                  <a:cubicBezTo>
                    <a:pt x="280" y="35"/>
                    <a:pt x="246" y="35"/>
                    <a:pt x="17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6" name="Google Shape;756;p32"/>
            <p:cNvSpPr/>
            <p:nvPr/>
          </p:nvSpPr>
          <p:spPr>
            <a:xfrm>
              <a:off x="6069618" y="964893"/>
              <a:ext cx="26594" cy="14487"/>
            </a:xfrm>
            <a:custGeom>
              <a:avLst/>
              <a:gdLst/>
              <a:ahLst/>
              <a:cxnLst/>
              <a:rect l="l" t="t" r="r" b="b"/>
              <a:pathLst>
                <a:path w="782" h="426" extrusionOk="0">
                  <a:moveTo>
                    <a:pt x="145" y="1"/>
                  </a:moveTo>
                  <a:cubicBezTo>
                    <a:pt x="68" y="1"/>
                    <a:pt x="34" y="69"/>
                    <a:pt x="0" y="103"/>
                  </a:cubicBezTo>
                  <a:cubicBezTo>
                    <a:pt x="0" y="179"/>
                    <a:pt x="34" y="247"/>
                    <a:pt x="102" y="281"/>
                  </a:cubicBezTo>
                  <a:cubicBezTo>
                    <a:pt x="213" y="281"/>
                    <a:pt x="281" y="349"/>
                    <a:pt x="391" y="349"/>
                  </a:cubicBezTo>
                  <a:cubicBezTo>
                    <a:pt x="459" y="391"/>
                    <a:pt x="493" y="425"/>
                    <a:pt x="570" y="425"/>
                  </a:cubicBezTo>
                  <a:cubicBezTo>
                    <a:pt x="604" y="425"/>
                    <a:pt x="638" y="391"/>
                    <a:pt x="672" y="349"/>
                  </a:cubicBezTo>
                  <a:cubicBezTo>
                    <a:pt x="740" y="315"/>
                    <a:pt x="782" y="247"/>
                    <a:pt x="740" y="179"/>
                  </a:cubicBezTo>
                  <a:cubicBezTo>
                    <a:pt x="672" y="69"/>
                    <a:pt x="570" y="35"/>
                    <a:pt x="459" y="35"/>
                  </a:cubicBezTo>
                  <a:cubicBezTo>
                    <a:pt x="357" y="1"/>
                    <a:pt x="247" y="1"/>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7" name="Google Shape;757;p32"/>
            <p:cNvSpPr/>
            <p:nvPr/>
          </p:nvSpPr>
          <p:spPr>
            <a:xfrm>
              <a:off x="6047955" y="1007062"/>
              <a:ext cx="25166" cy="13059"/>
            </a:xfrm>
            <a:custGeom>
              <a:avLst/>
              <a:gdLst/>
              <a:ahLst/>
              <a:cxnLst/>
              <a:rect l="l" t="t" r="r" b="b"/>
              <a:pathLst>
                <a:path w="740" h="384" extrusionOk="0">
                  <a:moveTo>
                    <a:pt x="179" y="1"/>
                  </a:moveTo>
                  <a:cubicBezTo>
                    <a:pt x="68" y="1"/>
                    <a:pt x="0" y="137"/>
                    <a:pt x="102" y="213"/>
                  </a:cubicBezTo>
                  <a:cubicBezTo>
                    <a:pt x="213" y="247"/>
                    <a:pt x="281" y="281"/>
                    <a:pt x="357" y="315"/>
                  </a:cubicBezTo>
                  <a:cubicBezTo>
                    <a:pt x="425" y="349"/>
                    <a:pt x="493" y="383"/>
                    <a:pt x="570" y="383"/>
                  </a:cubicBezTo>
                  <a:cubicBezTo>
                    <a:pt x="604" y="383"/>
                    <a:pt x="637" y="383"/>
                    <a:pt x="671" y="349"/>
                  </a:cubicBezTo>
                  <a:cubicBezTo>
                    <a:pt x="739" y="315"/>
                    <a:pt x="739" y="247"/>
                    <a:pt x="705" y="171"/>
                  </a:cubicBezTo>
                  <a:cubicBezTo>
                    <a:pt x="671" y="69"/>
                    <a:pt x="570" y="69"/>
                    <a:pt x="459" y="35"/>
                  </a:cubicBezTo>
                  <a:cubicBezTo>
                    <a:pt x="391" y="35"/>
                    <a:pt x="281" y="1"/>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8" name="Google Shape;758;p32"/>
            <p:cNvSpPr/>
            <p:nvPr/>
          </p:nvSpPr>
          <p:spPr>
            <a:xfrm>
              <a:off x="6028605" y="972136"/>
              <a:ext cx="21697" cy="11869"/>
            </a:xfrm>
            <a:custGeom>
              <a:avLst/>
              <a:gdLst/>
              <a:ahLst/>
              <a:cxnLst/>
              <a:rect l="l" t="t" r="r" b="b"/>
              <a:pathLst>
                <a:path w="638" h="349" extrusionOk="0">
                  <a:moveTo>
                    <a:pt x="179" y="0"/>
                  </a:moveTo>
                  <a:cubicBezTo>
                    <a:pt x="34" y="0"/>
                    <a:pt x="0" y="212"/>
                    <a:pt x="145" y="246"/>
                  </a:cubicBezTo>
                  <a:cubicBezTo>
                    <a:pt x="247" y="280"/>
                    <a:pt x="323" y="314"/>
                    <a:pt x="425" y="348"/>
                  </a:cubicBezTo>
                  <a:lnTo>
                    <a:pt x="459" y="348"/>
                  </a:lnTo>
                  <a:cubicBezTo>
                    <a:pt x="535" y="348"/>
                    <a:pt x="603" y="314"/>
                    <a:pt x="637" y="246"/>
                  </a:cubicBezTo>
                  <a:cubicBezTo>
                    <a:pt x="637" y="178"/>
                    <a:pt x="603" y="68"/>
                    <a:pt x="501" y="68"/>
                  </a:cubicBezTo>
                  <a:cubicBezTo>
                    <a:pt x="391" y="34"/>
                    <a:pt x="323" y="34"/>
                    <a:pt x="21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59" name="Google Shape;759;p32"/>
            <p:cNvSpPr/>
            <p:nvPr/>
          </p:nvSpPr>
          <p:spPr>
            <a:xfrm>
              <a:off x="5968514" y="1038281"/>
              <a:ext cx="27750" cy="12175"/>
            </a:xfrm>
            <a:custGeom>
              <a:avLst/>
              <a:gdLst/>
              <a:ahLst/>
              <a:cxnLst/>
              <a:rect l="l" t="t" r="r" b="b"/>
              <a:pathLst>
                <a:path w="816" h="358" extrusionOk="0">
                  <a:moveTo>
                    <a:pt x="68" y="0"/>
                  </a:moveTo>
                  <a:cubicBezTo>
                    <a:pt x="34" y="0"/>
                    <a:pt x="0" y="68"/>
                    <a:pt x="34" y="102"/>
                  </a:cubicBezTo>
                  <a:cubicBezTo>
                    <a:pt x="213" y="179"/>
                    <a:pt x="425" y="357"/>
                    <a:pt x="637" y="357"/>
                  </a:cubicBezTo>
                  <a:lnTo>
                    <a:pt x="671" y="357"/>
                  </a:lnTo>
                  <a:cubicBezTo>
                    <a:pt x="739" y="315"/>
                    <a:pt x="816" y="247"/>
                    <a:pt x="739" y="179"/>
                  </a:cubicBezTo>
                  <a:cubicBezTo>
                    <a:pt x="569" y="68"/>
                    <a:pt x="281" y="34"/>
                    <a:pt x="10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0" name="Google Shape;760;p32"/>
            <p:cNvSpPr/>
            <p:nvPr/>
          </p:nvSpPr>
          <p:spPr>
            <a:xfrm>
              <a:off x="5946851" y="1094904"/>
              <a:ext cx="25166" cy="13331"/>
            </a:xfrm>
            <a:custGeom>
              <a:avLst/>
              <a:gdLst/>
              <a:ahLst/>
              <a:cxnLst/>
              <a:rect l="l" t="t" r="r" b="b"/>
              <a:pathLst>
                <a:path w="740" h="392" extrusionOk="0">
                  <a:moveTo>
                    <a:pt x="280" y="0"/>
                  </a:moveTo>
                  <a:lnTo>
                    <a:pt x="145" y="0"/>
                  </a:lnTo>
                  <a:cubicBezTo>
                    <a:pt x="68" y="0"/>
                    <a:pt x="34" y="34"/>
                    <a:pt x="0" y="102"/>
                  </a:cubicBezTo>
                  <a:cubicBezTo>
                    <a:pt x="0" y="179"/>
                    <a:pt x="34" y="247"/>
                    <a:pt x="102" y="247"/>
                  </a:cubicBezTo>
                  <a:cubicBezTo>
                    <a:pt x="247" y="281"/>
                    <a:pt x="357" y="315"/>
                    <a:pt x="493" y="349"/>
                  </a:cubicBezTo>
                  <a:lnTo>
                    <a:pt x="527" y="391"/>
                  </a:lnTo>
                  <a:cubicBezTo>
                    <a:pt x="603" y="391"/>
                    <a:pt x="637" y="349"/>
                    <a:pt x="671" y="315"/>
                  </a:cubicBezTo>
                  <a:lnTo>
                    <a:pt x="671" y="315"/>
                  </a:lnTo>
                  <a:cubicBezTo>
                    <a:pt x="705" y="281"/>
                    <a:pt x="739" y="213"/>
                    <a:pt x="705" y="179"/>
                  </a:cubicBezTo>
                  <a:lnTo>
                    <a:pt x="705" y="136"/>
                  </a:lnTo>
                  <a:cubicBezTo>
                    <a:pt x="705" y="102"/>
                    <a:pt x="637" y="34"/>
                    <a:pt x="603" y="34"/>
                  </a:cubicBezTo>
                  <a:cubicBezTo>
                    <a:pt x="493" y="0"/>
                    <a:pt x="391" y="0"/>
                    <a:pt x="28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1" name="Google Shape;761;p32"/>
            <p:cNvSpPr/>
            <p:nvPr/>
          </p:nvSpPr>
          <p:spPr>
            <a:xfrm>
              <a:off x="5903492" y="1065997"/>
              <a:ext cx="20575" cy="13331"/>
            </a:xfrm>
            <a:custGeom>
              <a:avLst/>
              <a:gdLst/>
              <a:ahLst/>
              <a:cxnLst/>
              <a:rect l="l" t="t" r="r" b="b"/>
              <a:pathLst>
                <a:path w="605" h="392" extrusionOk="0">
                  <a:moveTo>
                    <a:pt x="103" y="1"/>
                  </a:moveTo>
                  <a:cubicBezTo>
                    <a:pt x="69" y="1"/>
                    <a:pt x="35" y="35"/>
                    <a:pt x="1" y="103"/>
                  </a:cubicBezTo>
                  <a:cubicBezTo>
                    <a:pt x="1" y="179"/>
                    <a:pt x="35" y="213"/>
                    <a:pt x="103" y="247"/>
                  </a:cubicBezTo>
                  <a:cubicBezTo>
                    <a:pt x="179" y="281"/>
                    <a:pt x="247" y="315"/>
                    <a:pt x="315" y="315"/>
                  </a:cubicBezTo>
                  <a:cubicBezTo>
                    <a:pt x="358" y="349"/>
                    <a:pt x="392" y="392"/>
                    <a:pt x="460" y="392"/>
                  </a:cubicBezTo>
                  <a:cubicBezTo>
                    <a:pt x="494" y="392"/>
                    <a:pt x="494" y="392"/>
                    <a:pt x="528" y="349"/>
                  </a:cubicBezTo>
                  <a:cubicBezTo>
                    <a:pt x="570" y="315"/>
                    <a:pt x="604" y="281"/>
                    <a:pt x="604" y="213"/>
                  </a:cubicBezTo>
                  <a:cubicBezTo>
                    <a:pt x="570" y="137"/>
                    <a:pt x="460" y="103"/>
                    <a:pt x="392" y="69"/>
                  </a:cubicBezTo>
                  <a:cubicBezTo>
                    <a:pt x="315" y="69"/>
                    <a:pt x="247" y="35"/>
                    <a:pt x="1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2" name="Google Shape;762;p32"/>
            <p:cNvSpPr/>
            <p:nvPr/>
          </p:nvSpPr>
          <p:spPr>
            <a:xfrm>
              <a:off x="5896282" y="1116566"/>
              <a:ext cx="25166" cy="16800"/>
            </a:xfrm>
            <a:custGeom>
              <a:avLst/>
              <a:gdLst/>
              <a:ahLst/>
              <a:cxnLst/>
              <a:rect l="l" t="t" r="r" b="b"/>
              <a:pathLst>
                <a:path w="740" h="494" extrusionOk="0">
                  <a:moveTo>
                    <a:pt x="103" y="0"/>
                  </a:moveTo>
                  <a:cubicBezTo>
                    <a:pt x="35" y="0"/>
                    <a:pt x="1" y="136"/>
                    <a:pt x="69" y="179"/>
                  </a:cubicBezTo>
                  <a:cubicBezTo>
                    <a:pt x="179" y="247"/>
                    <a:pt x="281" y="315"/>
                    <a:pt x="391" y="391"/>
                  </a:cubicBezTo>
                  <a:cubicBezTo>
                    <a:pt x="459" y="459"/>
                    <a:pt x="527" y="493"/>
                    <a:pt x="604" y="493"/>
                  </a:cubicBezTo>
                  <a:cubicBezTo>
                    <a:pt x="638" y="493"/>
                    <a:pt x="638" y="493"/>
                    <a:pt x="672" y="459"/>
                  </a:cubicBezTo>
                  <a:cubicBezTo>
                    <a:pt x="706" y="459"/>
                    <a:pt x="740" y="425"/>
                    <a:pt x="740" y="425"/>
                  </a:cubicBezTo>
                  <a:cubicBezTo>
                    <a:pt x="740" y="281"/>
                    <a:pt x="672" y="213"/>
                    <a:pt x="527" y="136"/>
                  </a:cubicBezTo>
                  <a:cubicBezTo>
                    <a:pt x="425" y="68"/>
                    <a:pt x="281" y="34"/>
                    <a:pt x="14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3" name="Google Shape;763;p32"/>
            <p:cNvSpPr/>
            <p:nvPr/>
          </p:nvSpPr>
          <p:spPr>
            <a:xfrm>
              <a:off x="5856425" y="1098372"/>
              <a:ext cx="21697" cy="14487"/>
            </a:xfrm>
            <a:custGeom>
              <a:avLst/>
              <a:gdLst/>
              <a:ahLst/>
              <a:cxnLst/>
              <a:rect l="l" t="t" r="r" b="b"/>
              <a:pathLst>
                <a:path w="638" h="426" extrusionOk="0">
                  <a:moveTo>
                    <a:pt x="145" y="0"/>
                  </a:moveTo>
                  <a:cubicBezTo>
                    <a:pt x="77" y="0"/>
                    <a:pt x="0" y="145"/>
                    <a:pt x="111" y="213"/>
                  </a:cubicBezTo>
                  <a:cubicBezTo>
                    <a:pt x="179" y="247"/>
                    <a:pt x="255" y="323"/>
                    <a:pt x="323" y="357"/>
                  </a:cubicBezTo>
                  <a:cubicBezTo>
                    <a:pt x="357" y="391"/>
                    <a:pt x="391" y="391"/>
                    <a:pt x="425" y="425"/>
                  </a:cubicBezTo>
                  <a:lnTo>
                    <a:pt x="501" y="425"/>
                  </a:lnTo>
                  <a:lnTo>
                    <a:pt x="569" y="425"/>
                  </a:lnTo>
                  <a:cubicBezTo>
                    <a:pt x="603" y="391"/>
                    <a:pt x="637" y="357"/>
                    <a:pt x="637" y="323"/>
                  </a:cubicBezTo>
                  <a:cubicBezTo>
                    <a:pt x="569" y="247"/>
                    <a:pt x="535" y="179"/>
                    <a:pt x="467" y="145"/>
                  </a:cubicBezTo>
                  <a:cubicBezTo>
                    <a:pt x="391" y="111"/>
                    <a:pt x="289" y="77"/>
                    <a:pt x="213" y="34"/>
                  </a:cubicBezTo>
                  <a:cubicBezTo>
                    <a:pt x="179" y="0"/>
                    <a:pt x="179" y="0"/>
                    <a:pt x="14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4" name="Google Shape;764;p32"/>
            <p:cNvSpPr/>
            <p:nvPr/>
          </p:nvSpPr>
          <p:spPr>
            <a:xfrm>
              <a:off x="5721790" y="1139385"/>
              <a:ext cx="28940" cy="21697"/>
            </a:xfrm>
            <a:custGeom>
              <a:avLst/>
              <a:gdLst/>
              <a:ahLst/>
              <a:cxnLst/>
              <a:rect l="l" t="t" r="r" b="b"/>
              <a:pathLst>
                <a:path w="851" h="638" extrusionOk="0">
                  <a:moveTo>
                    <a:pt x="137" y="1"/>
                  </a:moveTo>
                  <a:cubicBezTo>
                    <a:pt x="35" y="1"/>
                    <a:pt x="1" y="102"/>
                    <a:pt x="69" y="179"/>
                  </a:cubicBezTo>
                  <a:cubicBezTo>
                    <a:pt x="179" y="247"/>
                    <a:pt x="281" y="315"/>
                    <a:pt x="391" y="425"/>
                  </a:cubicBezTo>
                  <a:cubicBezTo>
                    <a:pt x="459" y="493"/>
                    <a:pt x="527" y="638"/>
                    <a:pt x="672" y="638"/>
                  </a:cubicBezTo>
                  <a:lnTo>
                    <a:pt x="706" y="638"/>
                  </a:lnTo>
                  <a:cubicBezTo>
                    <a:pt x="774" y="638"/>
                    <a:pt x="850" y="570"/>
                    <a:pt x="816" y="493"/>
                  </a:cubicBezTo>
                  <a:cubicBezTo>
                    <a:pt x="774" y="357"/>
                    <a:pt x="638" y="281"/>
                    <a:pt x="527" y="213"/>
                  </a:cubicBezTo>
                  <a:cubicBezTo>
                    <a:pt x="425" y="145"/>
                    <a:pt x="315" y="69"/>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5" name="Google Shape;765;p32"/>
            <p:cNvSpPr/>
            <p:nvPr/>
          </p:nvSpPr>
          <p:spPr>
            <a:xfrm>
              <a:off x="5685674" y="1089972"/>
              <a:ext cx="26322" cy="22887"/>
            </a:xfrm>
            <a:custGeom>
              <a:avLst/>
              <a:gdLst/>
              <a:ahLst/>
              <a:cxnLst/>
              <a:rect l="l" t="t" r="r" b="b"/>
              <a:pathLst>
                <a:path w="774" h="673" extrusionOk="0">
                  <a:moveTo>
                    <a:pt x="137" y="1"/>
                  </a:moveTo>
                  <a:cubicBezTo>
                    <a:pt x="69" y="1"/>
                    <a:pt x="1" y="111"/>
                    <a:pt x="69" y="179"/>
                  </a:cubicBezTo>
                  <a:cubicBezTo>
                    <a:pt x="103" y="281"/>
                    <a:pt x="213" y="392"/>
                    <a:pt x="315" y="494"/>
                  </a:cubicBezTo>
                  <a:cubicBezTo>
                    <a:pt x="392" y="570"/>
                    <a:pt x="494" y="672"/>
                    <a:pt x="638" y="672"/>
                  </a:cubicBezTo>
                  <a:lnTo>
                    <a:pt x="672" y="672"/>
                  </a:lnTo>
                  <a:cubicBezTo>
                    <a:pt x="706" y="672"/>
                    <a:pt x="774" y="604"/>
                    <a:pt x="774" y="536"/>
                  </a:cubicBezTo>
                  <a:cubicBezTo>
                    <a:pt x="774" y="392"/>
                    <a:pt x="638" y="281"/>
                    <a:pt x="527" y="213"/>
                  </a:cubicBezTo>
                  <a:cubicBezTo>
                    <a:pt x="392" y="145"/>
                    <a:pt x="281" y="69"/>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6" name="Google Shape;766;p32"/>
            <p:cNvSpPr/>
            <p:nvPr/>
          </p:nvSpPr>
          <p:spPr>
            <a:xfrm>
              <a:off x="5739711" y="1102113"/>
              <a:ext cx="28906" cy="22853"/>
            </a:xfrm>
            <a:custGeom>
              <a:avLst/>
              <a:gdLst/>
              <a:ahLst/>
              <a:cxnLst/>
              <a:rect l="l" t="t" r="r" b="b"/>
              <a:pathLst>
                <a:path w="850" h="672" extrusionOk="0">
                  <a:moveTo>
                    <a:pt x="145" y="1"/>
                  </a:moveTo>
                  <a:cubicBezTo>
                    <a:pt x="77" y="1"/>
                    <a:pt x="0" y="69"/>
                    <a:pt x="34" y="137"/>
                  </a:cubicBezTo>
                  <a:cubicBezTo>
                    <a:pt x="77" y="213"/>
                    <a:pt x="111" y="247"/>
                    <a:pt x="145" y="315"/>
                  </a:cubicBezTo>
                  <a:cubicBezTo>
                    <a:pt x="179" y="349"/>
                    <a:pt x="247" y="425"/>
                    <a:pt x="289" y="459"/>
                  </a:cubicBezTo>
                  <a:cubicBezTo>
                    <a:pt x="323" y="493"/>
                    <a:pt x="391" y="527"/>
                    <a:pt x="425" y="604"/>
                  </a:cubicBezTo>
                  <a:cubicBezTo>
                    <a:pt x="502" y="638"/>
                    <a:pt x="570" y="672"/>
                    <a:pt x="637" y="672"/>
                  </a:cubicBezTo>
                  <a:lnTo>
                    <a:pt x="671" y="672"/>
                  </a:lnTo>
                  <a:cubicBezTo>
                    <a:pt x="816" y="672"/>
                    <a:pt x="850" y="527"/>
                    <a:pt x="782" y="425"/>
                  </a:cubicBezTo>
                  <a:cubicBezTo>
                    <a:pt x="748" y="391"/>
                    <a:pt x="714" y="349"/>
                    <a:pt x="637" y="315"/>
                  </a:cubicBezTo>
                  <a:cubicBezTo>
                    <a:pt x="603" y="281"/>
                    <a:pt x="536" y="247"/>
                    <a:pt x="502" y="213"/>
                  </a:cubicBezTo>
                  <a:cubicBezTo>
                    <a:pt x="391" y="137"/>
                    <a:pt x="289" y="69"/>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7" name="Google Shape;767;p32"/>
            <p:cNvSpPr/>
            <p:nvPr/>
          </p:nvSpPr>
          <p:spPr>
            <a:xfrm>
              <a:off x="5808475" y="1121191"/>
              <a:ext cx="31219" cy="27750"/>
            </a:xfrm>
            <a:custGeom>
              <a:avLst/>
              <a:gdLst/>
              <a:ahLst/>
              <a:cxnLst/>
              <a:rect l="l" t="t" r="r" b="b"/>
              <a:pathLst>
                <a:path w="918" h="816" extrusionOk="0">
                  <a:moveTo>
                    <a:pt x="0" y="0"/>
                  </a:moveTo>
                  <a:lnTo>
                    <a:pt x="0" y="43"/>
                  </a:lnTo>
                  <a:cubicBezTo>
                    <a:pt x="68" y="111"/>
                    <a:pt x="102" y="213"/>
                    <a:pt x="136" y="323"/>
                  </a:cubicBezTo>
                  <a:cubicBezTo>
                    <a:pt x="213" y="391"/>
                    <a:pt x="246" y="468"/>
                    <a:pt x="314" y="536"/>
                  </a:cubicBezTo>
                  <a:cubicBezTo>
                    <a:pt x="425" y="637"/>
                    <a:pt x="561" y="816"/>
                    <a:pt x="739" y="816"/>
                  </a:cubicBezTo>
                  <a:lnTo>
                    <a:pt x="816" y="816"/>
                  </a:lnTo>
                  <a:cubicBezTo>
                    <a:pt x="850" y="782"/>
                    <a:pt x="918" y="714"/>
                    <a:pt x="918" y="637"/>
                  </a:cubicBezTo>
                  <a:cubicBezTo>
                    <a:pt x="884" y="468"/>
                    <a:pt x="705" y="391"/>
                    <a:pt x="561" y="289"/>
                  </a:cubicBezTo>
                  <a:cubicBezTo>
                    <a:pt x="459" y="213"/>
                    <a:pt x="391" y="179"/>
                    <a:pt x="314" y="145"/>
                  </a:cubicBezTo>
                  <a:cubicBezTo>
                    <a:pt x="213" y="111"/>
                    <a:pt x="102" y="77"/>
                    <a:pt x="0" y="4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68" name="Google Shape;768;p32"/>
            <p:cNvSpPr/>
            <p:nvPr/>
          </p:nvSpPr>
          <p:spPr>
            <a:xfrm>
              <a:off x="5642348" y="1059944"/>
              <a:ext cx="14487" cy="15643"/>
            </a:xfrm>
            <a:custGeom>
              <a:avLst/>
              <a:gdLst/>
              <a:ahLst/>
              <a:cxnLst/>
              <a:rect l="l" t="t" r="r" b="b"/>
              <a:pathLst>
                <a:path w="426" h="460" extrusionOk="0">
                  <a:moveTo>
                    <a:pt x="103" y="0"/>
                  </a:moveTo>
                  <a:lnTo>
                    <a:pt x="69" y="0"/>
                  </a:lnTo>
                  <a:cubicBezTo>
                    <a:pt x="35" y="34"/>
                    <a:pt x="1" y="102"/>
                    <a:pt x="35" y="145"/>
                  </a:cubicBezTo>
                  <a:lnTo>
                    <a:pt x="35" y="213"/>
                  </a:lnTo>
                  <a:cubicBezTo>
                    <a:pt x="69" y="247"/>
                    <a:pt x="69" y="247"/>
                    <a:pt x="69" y="281"/>
                  </a:cubicBezTo>
                  <a:cubicBezTo>
                    <a:pt x="103" y="315"/>
                    <a:pt x="137" y="391"/>
                    <a:pt x="179" y="425"/>
                  </a:cubicBezTo>
                  <a:cubicBezTo>
                    <a:pt x="179" y="459"/>
                    <a:pt x="213" y="459"/>
                    <a:pt x="247" y="459"/>
                  </a:cubicBezTo>
                  <a:cubicBezTo>
                    <a:pt x="281" y="459"/>
                    <a:pt x="315" y="459"/>
                    <a:pt x="349" y="425"/>
                  </a:cubicBezTo>
                  <a:cubicBezTo>
                    <a:pt x="425" y="391"/>
                    <a:pt x="425" y="315"/>
                    <a:pt x="391" y="247"/>
                  </a:cubicBezTo>
                  <a:cubicBezTo>
                    <a:pt x="391" y="179"/>
                    <a:pt x="315" y="145"/>
                    <a:pt x="281" y="102"/>
                  </a:cubicBezTo>
                  <a:cubicBezTo>
                    <a:pt x="247" y="68"/>
                    <a:pt x="247" y="68"/>
                    <a:pt x="213" y="34"/>
                  </a:cubicBezTo>
                  <a:cubicBezTo>
                    <a:pt x="179" y="0"/>
                    <a:pt x="137" y="0"/>
                    <a:pt x="103" y="0"/>
                  </a:cubicBezTo>
                  <a:close/>
                </a:path>
              </a:pathLst>
            </a:custGeom>
            <a:solidFill>
              <a:srgbClr val="F49DA2"/>
            </a:solidFill>
            <a:ln>
              <a:noFill/>
            </a:ln>
          </p:spPr>
          <p:txBody>
            <a:bodyPr spcFirstLastPara="1" wrap="square" lIns="121900" tIns="121900" rIns="121900" bIns="121900" anchor="ctr" anchorCtr="0">
              <a:noAutofit/>
            </a:bodyPr>
            <a:lstStyle/>
            <a:p>
              <a:endParaRPr sz="2400"/>
            </a:p>
          </p:txBody>
        </p:sp>
        <p:sp>
          <p:nvSpPr>
            <p:cNvPr id="769" name="Google Shape;769;p32"/>
            <p:cNvSpPr/>
            <p:nvPr/>
          </p:nvSpPr>
          <p:spPr>
            <a:xfrm>
              <a:off x="5803544" y="1209305"/>
              <a:ext cx="26628" cy="19078"/>
            </a:xfrm>
            <a:custGeom>
              <a:avLst/>
              <a:gdLst/>
              <a:ahLst/>
              <a:cxnLst/>
              <a:rect l="l" t="t" r="r" b="b"/>
              <a:pathLst>
                <a:path w="783" h="561" extrusionOk="0">
                  <a:moveTo>
                    <a:pt x="179" y="0"/>
                  </a:moveTo>
                  <a:cubicBezTo>
                    <a:pt x="69" y="0"/>
                    <a:pt x="1" y="102"/>
                    <a:pt x="69" y="170"/>
                  </a:cubicBezTo>
                  <a:cubicBezTo>
                    <a:pt x="145" y="281"/>
                    <a:pt x="247" y="349"/>
                    <a:pt x="358" y="425"/>
                  </a:cubicBezTo>
                  <a:cubicBezTo>
                    <a:pt x="425" y="493"/>
                    <a:pt x="536" y="561"/>
                    <a:pt x="638" y="561"/>
                  </a:cubicBezTo>
                  <a:lnTo>
                    <a:pt x="672" y="561"/>
                  </a:lnTo>
                  <a:cubicBezTo>
                    <a:pt x="748" y="527"/>
                    <a:pt x="782" y="493"/>
                    <a:pt x="748" y="425"/>
                  </a:cubicBezTo>
                  <a:cubicBezTo>
                    <a:pt x="706" y="349"/>
                    <a:pt x="570" y="247"/>
                    <a:pt x="493" y="213"/>
                  </a:cubicBezTo>
                  <a:cubicBezTo>
                    <a:pt x="425" y="170"/>
                    <a:pt x="324" y="102"/>
                    <a:pt x="247" y="34"/>
                  </a:cubicBezTo>
                  <a:cubicBezTo>
                    <a:pt x="213" y="0"/>
                    <a:pt x="179" y="0"/>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70" name="Google Shape;770;p32"/>
            <p:cNvSpPr/>
            <p:nvPr/>
          </p:nvSpPr>
          <p:spPr>
            <a:xfrm>
              <a:off x="5830137" y="1189955"/>
              <a:ext cx="34994" cy="22853"/>
            </a:xfrm>
            <a:custGeom>
              <a:avLst/>
              <a:gdLst/>
              <a:ahLst/>
              <a:cxnLst/>
              <a:rect l="l" t="t" r="r" b="b"/>
              <a:pathLst>
                <a:path w="1029" h="672" extrusionOk="0">
                  <a:moveTo>
                    <a:pt x="179" y="0"/>
                  </a:moveTo>
                  <a:cubicBezTo>
                    <a:pt x="68" y="0"/>
                    <a:pt x="0" y="102"/>
                    <a:pt x="68" y="213"/>
                  </a:cubicBezTo>
                  <a:cubicBezTo>
                    <a:pt x="179" y="314"/>
                    <a:pt x="281" y="425"/>
                    <a:pt x="425" y="493"/>
                  </a:cubicBezTo>
                  <a:cubicBezTo>
                    <a:pt x="561" y="569"/>
                    <a:pt x="671" y="671"/>
                    <a:pt x="850" y="671"/>
                  </a:cubicBezTo>
                  <a:lnTo>
                    <a:pt x="850" y="671"/>
                  </a:lnTo>
                  <a:cubicBezTo>
                    <a:pt x="986" y="671"/>
                    <a:pt x="1028" y="569"/>
                    <a:pt x="986" y="459"/>
                  </a:cubicBezTo>
                  <a:cubicBezTo>
                    <a:pt x="918" y="314"/>
                    <a:pt x="739" y="247"/>
                    <a:pt x="603" y="179"/>
                  </a:cubicBezTo>
                  <a:cubicBezTo>
                    <a:pt x="459" y="102"/>
                    <a:pt x="349" y="34"/>
                    <a:pt x="1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71" name="Google Shape;771;p32"/>
            <p:cNvSpPr/>
            <p:nvPr/>
          </p:nvSpPr>
          <p:spPr>
            <a:xfrm>
              <a:off x="5908423" y="1240490"/>
              <a:ext cx="31219" cy="17956"/>
            </a:xfrm>
            <a:custGeom>
              <a:avLst/>
              <a:gdLst/>
              <a:ahLst/>
              <a:cxnLst/>
              <a:rect l="l" t="t" r="r" b="b"/>
              <a:pathLst>
                <a:path w="918" h="528" extrusionOk="0">
                  <a:moveTo>
                    <a:pt x="213" y="1"/>
                  </a:moveTo>
                  <a:lnTo>
                    <a:pt x="102" y="1"/>
                  </a:lnTo>
                  <a:cubicBezTo>
                    <a:pt x="34" y="35"/>
                    <a:pt x="0" y="145"/>
                    <a:pt x="68" y="213"/>
                  </a:cubicBezTo>
                  <a:cubicBezTo>
                    <a:pt x="136" y="315"/>
                    <a:pt x="247" y="358"/>
                    <a:pt x="349" y="425"/>
                  </a:cubicBezTo>
                  <a:cubicBezTo>
                    <a:pt x="459" y="459"/>
                    <a:pt x="561" y="527"/>
                    <a:pt x="705" y="527"/>
                  </a:cubicBezTo>
                  <a:lnTo>
                    <a:pt x="705" y="527"/>
                  </a:lnTo>
                  <a:cubicBezTo>
                    <a:pt x="884" y="527"/>
                    <a:pt x="918" y="358"/>
                    <a:pt x="807" y="213"/>
                  </a:cubicBezTo>
                  <a:cubicBezTo>
                    <a:pt x="739" y="145"/>
                    <a:pt x="595" y="103"/>
                    <a:pt x="493" y="35"/>
                  </a:cubicBezTo>
                  <a:cubicBezTo>
                    <a:pt x="383" y="35"/>
                    <a:pt x="281" y="1"/>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72" name="Google Shape;772;p32"/>
            <p:cNvSpPr/>
            <p:nvPr/>
          </p:nvSpPr>
          <p:spPr>
            <a:xfrm>
              <a:off x="5885298" y="1181555"/>
              <a:ext cx="30369" cy="17956"/>
            </a:xfrm>
            <a:custGeom>
              <a:avLst/>
              <a:gdLst/>
              <a:ahLst/>
              <a:cxnLst/>
              <a:rect l="l" t="t" r="r" b="b"/>
              <a:pathLst>
                <a:path w="893" h="528" extrusionOk="0">
                  <a:moveTo>
                    <a:pt x="145" y="1"/>
                  </a:moveTo>
                  <a:cubicBezTo>
                    <a:pt x="77" y="1"/>
                    <a:pt x="1" y="103"/>
                    <a:pt x="111" y="137"/>
                  </a:cubicBezTo>
                  <a:cubicBezTo>
                    <a:pt x="213" y="213"/>
                    <a:pt x="324" y="281"/>
                    <a:pt x="426" y="349"/>
                  </a:cubicBezTo>
                  <a:cubicBezTo>
                    <a:pt x="468" y="392"/>
                    <a:pt x="502" y="426"/>
                    <a:pt x="536" y="460"/>
                  </a:cubicBezTo>
                  <a:cubicBezTo>
                    <a:pt x="604" y="494"/>
                    <a:pt x="680" y="527"/>
                    <a:pt x="714" y="527"/>
                  </a:cubicBezTo>
                  <a:lnTo>
                    <a:pt x="748" y="527"/>
                  </a:lnTo>
                  <a:cubicBezTo>
                    <a:pt x="816" y="527"/>
                    <a:pt x="893" y="460"/>
                    <a:pt x="850" y="392"/>
                  </a:cubicBezTo>
                  <a:cubicBezTo>
                    <a:pt x="816" y="315"/>
                    <a:pt x="782" y="281"/>
                    <a:pt x="714" y="213"/>
                  </a:cubicBezTo>
                  <a:cubicBezTo>
                    <a:pt x="680" y="179"/>
                    <a:pt x="604" y="179"/>
                    <a:pt x="536" y="137"/>
                  </a:cubicBezTo>
                  <a:cubicBezTo>
                    <a:pt x="426" y="69"/>
                    <a:pt x="290" y="35"/>
                    <a:pt x="17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73" name="Google Shape;773;p32"/>
            <p:cNvSpPr/>
            <p:nvPr/>
          </p:nvSpPr>
          <p:spPr>
            <a:xfrm>
              <a:off x="5960114" y="1221139"/>
              <a:ext cx="21731" cy="12175"/>
            </a:xfrm>
            <a:custGeom>
              <a:avLst/>
              <a:gdLst/>
              <a:ahLst/>
              <a:cxnLst/>
              <a:rect l="l" t="t" r="r" b="b"/>
              <a:pathLst>
                <a:path w="639" h="358" extrusionOk="0">
                  <a:moveTo>
                    <a:pt x="35" y="1"/>
                  </a:moveTo>
                  <a:cubicBezTo>
                    <a:pt x="1" y="1"/>
                    <a:pt x="1" y="77"/>
                    <a:pt x="35" y="111"/>
                  </a:cubicBezTo>
                  <a:cubicBezTo>
                    <a:pt x="137" y="179"/>
                    <a:pt x="281" y="289"/>
                    <a:pt x="392" y="357"/>
                  </a:cubicBezTo>
                  <a:lnTo>
                    <a:pt x="460" y="357"/>
                  </a:lnTo>
                  <a:lnTo>
                    <a:pt x="562" y="357"/>
                  </a:lnTo>
                  <a:lnTo>
                    <a:pt x="562" y="357"/>
                  </a:lnTo>
                  <a:cubicBezTo>
                    <a:pt x="604" y="323"/>
                    <a:pt x="638" y="289"/>
                    <a:pt x="638" y="247"/>
                  </a:cubicBezTo>
                  <a:lnTo>
                    <a:pt x="638" y="213"/>
                  </a:lnTo>
                  <a:cubicBezTo>
                    <a:pt x="604" y="145"/>
                    <a:pt x="604" y="111"/>
                    <a:pt x="528" y="77"/>
                  </a:cubicBezTo>
                  <a:cubicBezTo>
                    <a:pt x="426" y="35"/>
                    <a:pt x="349" y="35"/>
                    <a:pt x="281" y="1"/>
                  </a:cubicBezTo>
                  <a:lnTo>
                    <a:pt x="69"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74" name="Google Shape;774;p32"/>
            <p:cNvSpPr/>
            <p:nvPr/>
          </p:nvSpPr>
          <p:spPr>
            <a:xfrm>
              <a:off x="5934710" y="1158736"/>
              <a:ext cx="44516" cy="21697"/>
            </a:xfrm>
            <a:custGeom>
              <a:avLst/>
              <a:gdLst/>
              <a:ahLst/>
              <a:cxnLst/>
              <a:rect l="l" t="t" r="r" b="b"/>
              <a:pathLst>
                <a:path w="1309" h="638" extrusionOk="0">
                  <a:moveTo>
                    <a:pt x="289" y="1"/>
                  </a:moveTo>
                  <a:lnTo>
                    <a:pt x="145" y="1"/>
                  </a:lnTo>
                  <a:cubicBezTo>
                    <a:pt x="77" y="1"/>
                    <a:pt x="0" y="137"/>
                    <a:pt x="111" y="213"/>
                  </a:cubicBezTo>
                  <a:cubicBezTo>
                    <a:pt x="289" y="281"/>
                    <a:pt x="459" y="349"/>
                    <a:pt x="637" y="425"/>
                  </a:cubicBezTo>
                  <a:cubicBezTo>
                    <a:pt x="816" y="527"/>
                    <a:pt x="960" y="638"/>
                    <a:pt x="1173" y="638"/>
                  </a:cubicBezTo>
                  <a:lnTo>
                    <a:pt x="1173" y="638"/>
                  </a:lnTo>
                  <a:cubicBezTo>
                    <a:pt x="1241" y="595"/>
                    <a:pt x="1309" y="527"/>
                    <a:pt x="1275" y="459"/>
                  </a:cubicBezTo>
                  <a:cubicBezTo>
                    <a:pt x="1139" y="137"/>
                    <a:pt x="671" y="1"/>
                    <a:pt x="289"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75" name="Google Shape;775;p32"/>
            <p:cNvSpPr/>
            <p:nvPr/>
          </p:nvSpPr>
          <p:spPr>
            <a:xfrm>
              <a:off x="5094623" y="501507"/>
              <a:ext cx="756055" cy="707832"/>
            </a:xfrm>
            <a:custGeom>
              <a:avLst/>
              <a:gdLst/>
              <a:ahLst/>
              <a:cxnLst/>
              <a:rect l="l" t="t" r="r" b="b"/>
              <a:pathLst>
                <a:path w="22232" h="20814" extrusionOk="0">
                  <a:moveTo>
                    <a:pt x="13414" y="1"/>
                  </a:moveTo>
                  <a:cubicBezTo>
                    <a:pt x="11783" y="1"/>
                    <a:pt x="10976" y="5412"/>
                    <a:pt x="11078" y="8708"/>
                  </a:cubicBezTo>
                  <a:cubicBezTo>
                    <a:pt x="10831" y="8419"/>
                    <a:pt x="10585" y="8105"/>
                    <a:pt x="10296" y="7816"/>
                  </a:cubicBezTo>
                  <a:cubicBezTo>
                    <a:pt x="9311" y="6720"/>
                    <a:pt x="8215" y="5735"/>
                    <a:pt x="6941" y="4919"/>
                  </a:cubicBezTo>
                  <a:cubicBezTo>
                    <a:pt x="6125" y="4384"/>
                    <a:pt x="5165" y="3747"/>
                    <a:pt x="4137" y="3611"/>
                  </a:cubicBezTo>
                  <a:cubicBezTo>
                    <a:pt x="4035" y="3569"/>
                    <a:pt x="3925" y="3569"/>
                    <a:pt x="3823" y="3569"/>
                  </a:cubicBezTo>
                  <a:cubicBezTo>
                    <a:pt x="3186" y="3569"/>
                    <a:pt x="2583" y="3858"/>
                    <a:pt x="2481" y="4495"/>
                  </a:cubicBezTo>
                  <a:cubicBezTo>
                    <a:pt x="2404" y="5098"/>
                    <a:pt x="2693" y="5735"/>
                    <a:pt x="3075" y="6228"/>
                  </a:cubicBezTo>
                  <a:cubicBezTo>
                    <a:pt x="3466" y="6652"/>
                    <a:pt x="4035" y="7222"/>
                    <a:pt x="4605" y="7468"/>
                  </a:cubicBezTo>
                  <a:cubicBezTo>
                    <a:pt x="4605" y="7468"/>
                    <a:pt x="3075" y="6797"/>
                    <a:pt x="1844" y="6797"/>
                  </a:cubicBezTo>
                  <a:cubicBezTo>
                    <a:pt x="1096" y="6797"/>
                    <a:pt x="459" y="7043"/>
                    <a:pt x="315" y="7859"/>
                  </a:cubicBezTo>
                  <a:cubicBezTo>
                    <a:pt x="0" y="9558"/>
                    <a:pt x="5879" y="10934"/>
                    <a:pt x="9166" y="11002"/>
                  </a:cubicBezTo>
                  <a:cubicBezTo>
                    <a:pt x="8036" y="11783"/>
                    <a:pt x="6975" y="12667"/>
                    <a:pt x="6015" y="13695"/>
                  </a:cubicBezTo>
                  <a:cubicBezTo>
                    <a:pt x="5344" y="14442"/>
                    <a:pt x="4562" y="15249"/>
                    <a:pt x="4248" y="16277"/>
                  </a:cubicBezTo>
                  <a:cubicBezTo>
                    <a:pt x="4035" y="16991"/>
                    <a:pt x="4180" y="17798"/>
                    <a:pt x="4851" y="18052"/>
                  </a:cubicBezTo>
                  <a:cubicBezTo>
                    <a:pt x="5029" y="18086"/>
                    <a:pt x="5199" y="18120"/>
                    <a:pt x="5344" y="18120"/>
                  </a:cubicBezTo>
                  <a:cubicBezTo>
                    <a:pt x="5802" y="18120"/>
                    <a:pt x="6261" y="17942"/>
                    <a:pt x="6652" y="17730"/>
                  </a:cubicBezTo>
                  <a:cubicBezTo>
                    <a:pt x="7153" y="17415"/>
                    <a:pt x="7824" y="16948"/>
                    <a:pt x="8138" y="16455"/>
                  </a:cubicBezTo>
                  <a:lnTo>
                    <a:pt x="8138" y="16455"/>
                  </a:lnTo>
                  <a:cubicBezTo>
                    <a:pt x="8138" y="16455"/>
                    <a:pt x="6371" y="20066"/>
                    <a:pt x="8385" y="20771"/>
                  </a:cubicBezTo>
                  <a:cubicBezTo>
                    <a:pt x="8461" y="20813"/>
                    <a:pt x="8529" y="20813"/>
                    <a:pt x="8597" y="20813"/>
                  </a:cubicBezTo>
                  <a:cubicBezTo>
                    <a:pt x="10084" y="20813"/>
                    <a:pt x="11647" y="15963"/>
                    <a:pt x="12318" y="12845"/>
                  </a:cubicBezTo>
                  <a:cubicBezTo>
                    <a:pt x="13133" y="13805"/>
                    <a:pt x="14085" y="14655"/>
                    <a:pt x="15113" y="15428"/>
                  </a:cubicBezTo>
                  <a:cubicBezTo>
                    <a:pt x="15894" y="15997"/>
                    <a:pt x="16812" y="16668"/>
                    <a:pt x="17840" y="16880"/>
                  </a:cubicBezTo>
                  <a:cubicBezTo>
                    <a:pt x="17984" y="16914"/>
                    <a:pt x="18120" y="16914"/>
                    <a:pt x="18264" y="16914"/>
                  </a:cubicBezTo>
                  <a:cubicBezTo>
                    <a:pt x="18833" y="16914"/>
                    <a:pt x="19394" y="16668"/>
                    <a:pt x="19539" y="16065"/>
                  </a:cubicBezTo>
                  <a:cubicBezTo>
                    <a:pt x="19640" y="15504"/>
                    <a:pt x="19394" y="14824"/>
                    <a:pt x="19046" y="14332"/>
                  </a:cubicBezTo>
                  <a:cubicBezTo>
                    <a:pt x="18689" y="13873"/>
                    <a:pt x="18154" y="13270"/>
                    <a:pt x="17593" y="12990"/>
                  </a:cubicBezTo>
                  <a:lnTo>
                    <a:pt x="17593" y="12990"/>
                  </a:lnTo>
                  <a:cubicBezTo>
                    <a:pt x="17593" y="12990"/>
                    <a:pt x="19182" y="13805"/>
                    <a:pt x="20456" y="13805"/>
                  </a:cubicBezTo>
                  <a:cubicBezTo>
                    <a:pt x="21127" y="13805"/>
                    <a:pt x="21730" y="13550"/>
                    <a:pt x="21875" y="12845"/>
                  </a:cubicBezTo>
                  <a:cubicBezTo>
                    <a:pt x="22231" y="11427"/>
                    <a:pt x="18086" y="9982"/>
                    <a:pt x="14832" y="9413"/>
                  </a:cubicBezTo>
                  <a:cubicBezTo>
                    <a:pt x="15648" y="8496"/>
                    <a:pt x="16353" y="7468"/>
                    <a:pt x="16956" y="6330"/>
                  </a:cubicBezTo>
                  <a:cubicBezTo>
                    <a:pt x="17449" y="5480"/>
                    <a:pt x="17984" y="4495"/>
                    <a:pt x="18052" y="3433"/>
                  </a:cubicBezTo>
                  <a:cubicBezTo>
                    <a:pt x="18086" y="2685"/>
                    <a:pt x="17729" y="1912"/>
                    <a:pt x="16990" y="1870"/>
                  </a:cubicBezTo>
                  <a:lnTo>
                    <a:pt x="16880" y="1870"/>
                  </a:lnTo>
                  <a:cubicBezTo>
                    <a:pt x="16353" y="1870"/>
                    <a:pt x="15750" y="2193"/>
                    <a:pt x="15359" y="2617"/>
                  </a:cubicBezTo>
                  <a:cubicBezTo>
                    <a:pt x="14934" y="3008"/>
                    <a:pt x="14442" y="3611"/>
                    <a:pt x="14229" y="4206"/>
                  </a:cubicBezTo>
                  <a:lnTo>
                    <a:pt x="14229" y="4206"/>
                  </a:lnTo>
                  <a:cubicBezTo>
                    <a:pt x="14297" y="3926"/>
                    <a:pt x="15537" y="171"/>
                    <a:pt x="1344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76" name="Google Shape;776;p32"/>
            <p:cNvSpPr/>
            <p:nvPr/>
          </p:nvSpPr>
          <p:spPr>
            <a:xfrm>
              <a:off x="5491831" y="650596"/>
              <a:ext cx="137254" cy="203399"/>
            </a:xfrm>
            <a:custGeom>
              <a:avLst/>
              <a:gdLst/>
              <a:ahLst/>
              <a:cxnLst/>
              <a:rect l="l" t="t" r="r" b="b"/>
              <a:pathLst>
                <a:path w="4036" h="5981" extrusionOk="0">
                  <a:moveTo>
                    <a:pt x="2014" y="1631"/>
                  </a:moveTo>
                  <a:lnTo>
                    <a:pt x="2014" y="1631"/>
                  </a:lnTo>
                  <a:cubicBezTo>
                    <a:pt x="2091" y="2022"/>
                    <a:pt x="2057" y="2447"/>
                    <a:pt x="1844" y="2795"/>
                  </a:cubicBezTo>
                  <a:cubicBezTo>
                    <a:pt x="1802" y="2838"/>
                    <a:pt x="1666" y="3118"/>
                    <a:pt x="1521" y="3118"/>
                  </a:cubicBezTo>
                  <a:cubicBezTo>
                    <a:pt x="1487" y="3118"/>
                    <a:pt x="1419" y="3084"/>
                    <a:pt x="1377" y="3007"/>
                  </a:cubicBezTo>
                  <a:cubicBezTo>
                    <a:pt x="1343" y="2906"/>
                    <a:pt x="1487" y="2625"/>
                    <a:pt x="1521" y="2515"/>
                  </a:cubicBezTo>
                  <a:cubicBezTo>
                    <a:pt x="1632" y="2200"/>
                    <a:pt x="1802" y="1912"/>
                    <a:pt x="2014" y="1631"/>
                  </a:cubicBezTo>
                  <a:close/>
                  <a:moveTo>
                    <a:pt x="1165" y="0"/>
                  </a:moveTo>
                  <a:cubicBezTo>
                    <a:pt x="1097" y="0"/>
                    <a:pt x="1063" y="0"/>
                    <a:pt x="995" y="34"/>
                  </a:cubicBezTo>
                  <a:cubicBezTo>
                    <a:pt x="672" y="145"/>
                    <a:pt x="570" y="569"/>
                    <a:pt x="459" y="816"/>
                  </a:cubicBezTo>
                  <a:cubicBezTo>
                    <a:pt x="315" y="1207"/>
                    <a:pt x="281" y="1631"/>
                    <a:pt x="213" y="2022"/>
                  </a:cubicBezTo>
                  <a:cubicBezTo>
                    <a:pt x="103" y="3050"/>
                    <a:pt x="1" y="4146"/>
                    <a:pt x="145" y="5208"/>
                  </a:cubicBezTo>
                  <a:cubicBezTo>
                    <a:pt x="145" y="5242"/>
                    <a:pt x="145" y="5242"/>
                    <a:pt x="179" y="5242"/>
                  </a:cubicBezTo>
                  <a:cubicBezTo>
                    <a:pt x="179" y="5242"/>
                    <a:pt x="213" y="5242"/>
                    <a:pt x="213" y="5208"/>
                  </a:cubicBezTo>
                  <a:cubicBezTo>
                    <a:pt x="281" y="3789"/>
                    <a:pt x="145" y="2234"/>
                    <a:pt x="638" y="884"/>
                  </a:cubicBezTo>
                  <a:cubicBezTo>
                    <a:pt x="672" y="748"/>
                    <a:pt x="740" y="569"/>
                    <a:pt x="816" y="425"/>
                  </a:cubicBezTo>
                  <a:cubicBezTo>
                    <a:pt x="918" y="289"/>
                    <a:pt x="1029" y="247"/>
                    <a:pt x="1131" y="247"/>
                  </a:cubicBezTo>
                  <a:cubicBezTo>
                    <a:pt x="1309" y="247"/>
                    <a:pt x="1521" y="391"/>
                    <a:pt x="1632" y="569"/>
                  </a:cubicBezTo>
                  <a:cubicBezTo>
                    <a:pt x="1802" y="816"/>
                    <a:pt x="1912" y="1096"/>
                    <a:pt x="1980" y="1419"/>
                  </a:cubicBezTo>
                  <a:cubicBezTo>
                    <a:pt x="1589" y="1776"/>
                    <a:pt x="1165" y="2447"/>
                    <a:pt x="1165" y="3007"/>
                  </a:cubicBezTo>
                  <a:cubicBezTo>
                    <a:pt x="1207" y="3262"/>
                    <a:pt x="1309" y="3364"/>
                    <a:pt x="1419" y="3364"/>
                  </a:cubicBezTo>
                  <a:cubicBezTo>
                    <a:pt x="1632" y="3364"/>
                    <a:pt x="1844" y="3186"/>
                    <a:pt x="1980" y="3007"/>
                  </a:cubicBezTo>
                  <a:cubicBezTo>
                    <a:pt x="2269" y="2549"/>
                    <a:pt x="2303" y="1988"/>
                    <a:pt x="2192" y="1487"/>
                  </a:cubicBezTo>
                  <a:cubicBezTo>
                    <a:pt x="2405" y="1308"/>
                    <a:pt x="2617" y="1173"/>
                    <a:pt x="2864" y="1096"/>
                  </a:cubicBezTo>
                  <a:cubicBezTo>
                    <a:pt x="2974" y="1062"/>
                    <a:pt x="3042" y="1062"/>
                    <a:pt x="3118" y="1062"/>
                  </a:cubicBezTo>
                  <a:cubicBezTo>
                    <a:pt x="3577" y="1062"/>
                    <a:pt x="3611" y="1631"/>
                    <a:pt x="3433" y="2022"/>
                  </a:cubicBezTo>
                  <a:cubicBezTo>
                    <a:pt x="3288" y="2268"/>
                    <a:pt x="3118" y="2515"/>
                    <a:pt x="2940" y="2761"/>
                  </a:cubicBezTo>
                  <a:cubicBezTo>
                    <a:pt x="2192" y="3899"/>
                    <a:pt x="1275" y="4919"/>
                    <a:pt x="179" y="5734"/>
                  </a:cubicBezTo>
                  <a:cubicBezTo>
                    <a:pt x="69" y="5811"/>
                    <a:pt x="145" y="5981"/>
                    <a:pt x="247" y="5981"/>
                  </a:cubicBezTo>
                  <a:cubicBezTo>
                    <a:pt x="281" y="5981"/>
                    <a:pt x="281" y="5981"/>
                    <a:pt x="315" y="5947"/>
                  </a:cubicBezTo>
                  <a:cubicBezTo>
                    <a:pt x="1555" y="4995"/>
                    <a:pt x="2651" y="3823"/>
                    <a:pt x="3433" y="2447"/>
                  </a:cubicBezTo>
                  <a:cubicBezTo>
                    <a:pt x="3679" y="2022"/>
                    <a:pt x="4036" y="1308"/>
                    <a:pt x="3501" y="926"/>
                  </a:cubicBezTo>
                  <a:cubicBezTo>
                    <a:pt x="3365" y="850"/>
                    <a:pt x="3254" y="816"/>
                    <a:pt x="3118" y="816"/>
                  </a:cubicBezTo>
                  <a:cubicBezTo>
                    <a:pt x="2796" y="816"/>
                    <a:pt x="2405" y="1062"/>
                    <a:pt x="2158" y="1275"/>
                  </a:cubicBezTo>
                  <a:cubicBezTo>
                    <a:pt x="2124" y="1173"/>
                    <a:pt x="2091" y="1062"/>
                    <a:pt x="2057" y="960"/>
                  </a:cubicBezTo>
                  <a:cubicBezTo>
                    <a:pt x="1912" y="603"/>
                    <a:pt x="1589" y="0"/>
                    <a:pt x="1165"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777" name="Google Shape;777;p32"/>
            <p:cNvSpPr/>
            <p:nvPr/>
          </p:nvSpPr>
          <p:spPr>
            <a:xfrm>
              <a:off x="5217390" y="721671"/>
              <a:ext cx="262334" cy="136098"/>
            </a:xfrm>
            <a:custGeom>
              <a:avLst/>
              <a:gdLst/>
              <a:ahLst/>
              <a:cxnLst/>
              <a:rect l="l" t="t" r="r" b="b"/>
              <a:pathLst>
                <a:path w="7714" h="4002" extrusionOk="0">
                  <a:moveTo>
                    <a:pt x="2761" y="1631"/>
                  </a:moveTo>
                  <a:lnTo>
                    <a:pt x="2761" y="1631"/>
                  </a:lnTo>
                  <a:cubicBezTo>
                    <a:pt x="3042" y="1665"/>
                    <a:pt x="3331" y="1733"/>
                    <a:pt x="3611" y="1843"/>
                  </a:cubicBezTo>
                  <a:cubicBezTo>
                    <a:pt x="3823" y="1911"/>
                    <a:pt x="4036" y="1945"/>
                    <a:pt x="4070" y="2192"/>
                  </a:cubicBezTo>
                  <a:cubicBezTo>
                    <a:pt x="4104" y="2302"/>
                    <a:pt x="4104" y="2336"/>
                    <a:pt x="4070" y="2336"/>
                  </a:cubicBezTo>
                  <a:cubicBezTo>
                    <a:pt x="4070" y="2336"/>
                    <a:pt x="4036" y="2302"/>
                    <a:pt x="3968" y="2302"/>
                  </a:cubicBezTo>
                  <a:cubicBezTo>
                    <a:pt x="3925" y="2302"/>
                    <a:pt x="3823" y="2268"/>
                    <a:pt x="3789" y="2234"/>
                  </a:cubicBezTo>
                  <a:cubicBezTo>
                    <a:pt x="3501" y="2124"/>
                    <a:pt x="3220" y="1979"/>
                    <a:pt x="2974" y="1767"/>
                  </a:cubicBezTo>
                  <a:cubicBezTo>
                    <a:pt x="2906" y="1733"/>
                    <a:pt x="2829" y="1699"/>
                    <a:pt x="2761" y="1631"/>
                  </a:cubicBezTo>
                  <a:close/>
                  <a:moveTo>
                    <a:pt x="2269" y="0"/>
                  </a:moveTo>
                  <a:cubicBezTo>
                    <a:pt x="1912" y="0"/>
                    <a:pt x="1589" y="110"/>
                    <a:pt x="1666" y="493"/>
                  </a:cubicBezTo>
                  <a:cubicBezTo>
                    <a:pt x="1666" y="816"/>
                    <a:pt x="1912" y="1096"/>
                    <a:pt x="2124" y="1342"/>
                  </a:cubicBezTo>
                  <a:cubicBezTo>
                    <a:pt x="2056" y="1308"/>
                    <a:pt x="1946" y="1308"/>
                    <a:pt x="1878" y="1308"/>
                  </a:cubicBezTo>
                  <a:lnTo>
                    <a:pt x="1700" y="1308"/>
                  </a:lnTo>
                  <a:cubicBezTo>
                    <a:pt x="1309" y="1342"/>
                    <a:pt x="850" y="1342"/>
                    <a:pt x="527" y="1597"/>
                  </a:cubicBezTo>
                  <a:cubicBezTo>
                    <a:pt x="1" y="2022"/>
                    <a:pt x="281" y="2582"/>
                    <a:pt x="740" y="2871"/>
                  </a:cubicBezTo>
                  <a:cubicBezTo>
                    <a:pt x="1632" y="3330"/>
                    <a:pt x="2694" y="3610"/>
                    <a:pt x="3645" y="3789"/>
                  </a:cubicBezTo>
                  <a:cubicBezTo>
                    <a:pt x="4426" y="3933"/>
                    <a:pt x="5242" y="4001"/>
                    <a:pt x="6015" y="4001"/>
                  </a:cubicBezTo>
                  <a:lnTo>
                    <a:pt x="6898" y="4001"/>
                  </a:lnTo>
                  <a:cubicBezTo>
                    <a:pt x="7043" y="3967"/>
                    <a:pt x="7077" y="3755"/>
                    <a:pt x="6941" y="3755"/>
                  </a:cubicBezTo>
                  <a:lnTo>
                    <a:pt x="6898" y="3755"/>
                  </a:lnTo>
                  <a:cubicBezTo>
                    <a:pt x="6618" y="3755"/>
                    <a:pt x="6338" y="3789"/>
                    <a:pt x="6015" y="3789"/>
                  </a:cubicBezTo>
                  <a:cubicBezTo>
                    <a:pt x="4987" y="3789"/>
                    <a:pt x="3968" y="3644"/>
                    <a:pt x="2974" y="3398"/>
                  </a:cubicBezTo>
                  <a:cubicBezTo>
                    <a:pt x="2303" y="3220"/>
                    <a:pt x="1666" y="3007"/>
                    <a:pt x="1063" y="2727"/>
                  </a:cubicBezTo>
                  <a:cubicBezTo>
                    <a:pt x="782" y="2616"/>
                    <a:pt x="425" y="2447"/>
                    <a:pt x="493" y="2090"/>
                  </a:cubicBezTo>
                  <a:cubicBezTo>
                    <a:pt x="604" y="1597"/>
                    <a:pt x="1241" y="1597"/>
                    <a:pt x="1632" y="1555"/>
                  </a:cubicBezTo>
                  <a:lnTo>
                    <a:pt x="1878" y="1555"/>
                  </a:lnTo>
                  <a:cubicBezTo>
                    <a:pt x="2056" y="1555"/>
                    <a:pt x="2192" y="1555"/>
                    <a:pt x="2371" y="1597"/>
                  </a:cubicBezTo>
                  <a:cubicBezTo>
                    <a:pt x="2583" y="1767"/>
                    <a:pt x="2795" y="1979"/>
                    <a:pt x="3042" y="2124"/>
                  </a:cubicBezTo>
                  <a:cubicBezTo>
                    <a:pt x="3220" y="2234"/>
                    <a:pt x="3755" y="2582"/>
                    <a:pt x="4138" y="2582"/>
                  </a:cubicBezTo>
                  <a:cubicBezTo>
                    <a:pt x="4282" y="2582"/>
                    <a:pt x="4392" y="2514"/>
                    <a:pt x="4460" y="2370"/>
                  </a:cubicBezTo>
                  <a:cubicBezTo>
                    <a:pt x="4707" y="1767"/>
                    <a:pt x="3288" y="1487"/>
                    <a:pt x="2974" y="1419"/>
                  </a:cubicBezTo>
                  <a:cubicBezTo>
                    <a:pt x="2829" y="1419"/>
                    <a:pt x="2651" y="1385"/>
                    <a:pt x="2481" y="1342"/>
                  </a:cubicBezTo>
                  <a:cubicBezTo>
                    <a:pt x="2405" y="1308"/>
                    <a:pt x="2371" y="1274"/>
                    <a:pt x="2337" y="1206"/>
                  </a:cubicBezTo>
                  <a:cubicBezTo>
                    <a:pt x="2226" y="1096"/>
                    <a:pt x="2124" y="994"/>
                    <a:pt x="2056" y="849"/>
                  </a:cubicBezTo>
                  <a:cubicBezTo>
                    <a:pt x="2014" y="816"/>
                    <a:pt x="1980" y="782"/>
                    <a:pt x="1946" y="705"/>
                  </a:cubicBezTo>
                  <a:cubicBezTo>
                    <a:pt x="1844" y="535"/>
                    <a:pt x="1980" y="280"/>
                    <a:pt x="2192" y="246"/>
                  </a:cubicBezTo>
                  <a:cubicBezTo>
                    <a:pt x="2269" y="212"/>
                    <a:pt x="2303" y="212"/>
                    <a:pt x="2371" y="212"/>
                  </a:cubicBezTo>
                  <a:cubicBezTo>
                    <a:pt x="2651" y="212"/>
                    <a:pt x="2974" y="357"/>
                    <a:pt x="3220" y="425"/>
                  </a:cubicBezTo>
                  <a:cubicBezTo>
                    <a:pt x="3543" y="535"/>
                    <a:pt x="3857" y="671"/>
                    <a:pt x="4180" y="849"/>
                  </a:cubicBezTo>
                  <a:cubicBezTo>
                    <a:pt x="5454" y="1419"/>
                    <a:pt x="6516" y="2234"/>
                    <a:pt x="7612" y="3041"/>
                  </a:cubicBezTo>
                  <a:lnTo>
                    <a:pt x="7646" y="3041"/>
                  </a:lnTo>
                  <a:cubicBezTo>
                    <a:pt x="7680" y="3041"/>
                    <a:pt x="7714" y="2973"/>
                    <a:pt x="7680" y="2939"/>
                  </a:cubicBezTo>
                  <a:cubicBezTo>
                    <a:pt x="7077" y="2302"/>
                    <a:pt x="6338" y="1767"/>
                    <a:pt x="5590" y="1308"/>
                  </a:cubicBezTo>
                  <a:cubicBezTo>
                    <a:pt x="4817" y="849"/>
                    <a:pt x="4002" y="425"/>
                    <a:pt x="3152" y="178"/>
                  </a:cubicBezTo>
                  <a:cubicBezTo>
                    <a:pt x="2940" y="110"/>
                    <a:pt x="2583" y="0"/>
                    <a:pt x="226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778" name="Google Shape;778;p32"/>
            <p:cNvSpPr/>
            <p:nvPr/>
          </p:nvSpPr>
          <p:spPr>
            <a:xfrm>
              <a:off x="5314754" y="868414"/>
              <a:ext cx="186667" cy="186667"/>
            </a:xfrm>
            <a:custGeom>
              <a:avLst/>
              <a:gdLst/>
              <a:ahLst/>
              <a:cxnLst/>
              <a:rect l="l" t="t" r="r" b="b"/>
              <a:pathLst>
                <a:path w="5489" h="5489" extrusionOk="0">
                  <a:moveTo>
                    <a:pt x="2872" y="3152"/>
                  </a:moveTo>
                  <a:cubicBezTo>
                    <a:pt x="2940" y="3186"/>
                    <a:pt x="3016" y="3262"/>
                    <a:pt x="3084" y="3296"/>
                  </a:cubicBezTo>
                  <a:cubicBezTo>
                    <a:pt x="3050" y="3330"/>
                    <a:pt x="3016" y="3398"/>
                    <a:pt x="2974" y="3441"/>
                  </a:cubicBezTo>
                  <a:cubicBezTo>
                    <a:pt x="2804" y="3823"/>
                    <a:pt x="2481" y="4214"/>
                    <a:pt x="2167" y="4503"/>
                  </a:cubicBezTo>
                  <a:lnTo>
                    <a:pt x="2167" y="4324"/>
                  </a:lnTo>
                  <a:cubicBezTo>
                    <a:pt x="2167" y="4035"/>
                    <a:pt x="2269" y="3755"/>
                    <a:pt x="2447" y="3543"/>
                  </a:cubicBezTo>
                  <a:cubicBezTo>
                    <a:pt x="2515" y="3441"/>
                    <a:pt x="2625" y="3330"/>
                    <a:pt x="2727" y="3262"/>
                  </a:cubicBezTo>
                  <a:cubicBezTo>
                    <a:pt x="2727" y="3262"/>
                    <a:pt x="2838" y="3152"/>
                    <a:pt x="2872" y="3152"/>
                  </a:cubicBezTo>
                  <a:close/>
                  <a:moveTo>
                    <a:pt x="4605" y="0"/>
                  </a:moveTo>
                  <a:lnTo>
                    <a:pt x="4571" y="0"/>
                  </a:lnTo>
                  <a:cubicBezTo>
                    <a:pt x="3789" y="255"/>
                    <a:pt x="3118" y="714"/>
                    <a:pt x="2515" y="1241"/>
                  </a:cubicBezTo>
                  <a:cubicBezTo>
                    <a:pt x="1878" y="1810"/>
                    <a:pt x="1241" y="2413"/>
                    <a:pt x="748" y="3084"/>
                  </a:cubicBezTo>
                  <a:cubicBezTo>
                    <a:pt x="357" y="3577"/>
                    <a:pt x="0" y="4392"/>
                    <a:pt x="357" y="4995"/>
                  </a:cubicBezTo>
                  <a:cubicBezTo>
                    <a:pt x="502" y="5208"/>
                    <a:pt x="680" y="5310"/>
                    <a:pt x="926" y="5310"/>
                  </a:cubicBezTo>
                  <a:cubicBezTo>
                    <a:pt x="1317" y="5310"/>
                    <a:pt x="1742" y="5097"/>
                    <a:pt x="2022" y="4885"/>
                  </a:cubicBezTo>
                  <a:lnTo>
                    <a:pt x="2022" y="4927"/>
                  </a:lnTo>
                  <a:cubicBezTo>
                    <a:pt x="2167" y="5310"/>
                    <a:pt x="2447" y="5488"/>
                    <a:pt x="2761" y="5488"/>
                  </a:cubicBezTo>
                  <a:cubicBezTo>
                    <a:pt x="2974" y="5488"/>
                    <a:pt x="3152" y="5420"/>
                    <a:pt x="3330" y="5310"/>
                  </a:cubicBezTo>
                  <a:cubicBezTo>
                    <a:pt x="4035" y="4817"/>
                    <a:pt x="4460" y="3934"/>
                    <a:pt x="4783" y="3152"/>
                  </a:cubicBezTo>
                  <a:cubicBezTo>
                    <a:pt x="5097" y="2303"/>
                    <a:pt x="5276" y="1351"/>
                    <a:pt x="5488" y="425"/>
                  </a:cubicBezTo>
                  <a:cubicBezTo>
                    <a:pt x="5488" y="357"/>
                    <a:pt x="5420" y="289"/>
                    <a:pt x="5352" y="289"/>
                  </a:cubicBezTo>
                  <a:cubicBezTo>
                    <a:pt x="5310" y="289"/>
                    <a:pt x="5276" y="323"/>
                    <a:pt x="5242" y="391"/>
                  </a:cubicBezTo>
                  <a:cubicBezTo>
                    <a:pt x="5029" y="1419"/>
                    <a:pt x="4817" y="2481"/>
                    <a:pt x="4392" y="3475"/>
                  </a:cubicBezTo>
                  <a:cubicBezTo>
                    <a:pt x="4180" y="3967"/>
                    <a:pt x="3866" y="4426"/>
                    <a:pt x="3509" y="4851"/>
                  </a:cubicBezTo>
                  <a:cubicBezTo>
                    <a:pt x="3296" y="5063"/>
                    <a:pt x="3050" y="5276"/>
                    <a:pt x="2761" y="5276"/>
                  </a:cubicBezTo>
                  <a:cubicBezTo>
                    <a:pt x="2693" y="5276"/>
                    <a:pt x="2625" y="5242"/>
                    <a:pt x="2515" y="5208"/>
                  </a:cubicBezTo>
                  <a:cubicBezTo>
                    <a:pt x="2379" y="5140"/>
                    <a:pt x="2269" y="4961"/>
                    <a:pt x="2201" y="4749"/>
                  </a:cubicBezTo>
                  <a:cubicBezTo>
                    <a:pt x="2413" y="4571"/>
                    <a:pt x="2625" y="4358"/>
                    <a:pt x="2804" y="4112"/>
                  </a:cubicBezTo>
                  <a:cubicBezTo>
                    <a:pt x="3016" y="3866"/>
                    <a:pt x="3262" y="3543"/>
                    <a:pt x="3296" y="3228"/>
                  </a:cubicBezTo>
                  <a:cubicBezTo>
                    <a:pt x="3330" y="2974"/>
                    <a:pt x="3228" y="2906"/>
                    <a:pt x="3084" y="2906"/>
                  </a:cubicBezTo>
                  <a:cubicBezTo>
                    <a:pt x="2872" y="2906"/>
                    <a:pt x="2549" y="3118"/>
                    <a:pt x="2413" y="3228"/>
                  </a:cubicBezTo>
                  <a:cubicBezTo>
                    <a:pt x="2056" y="3611"/>
                    <a:pt x="1844" y="4180"/>
                    <a:pt x="1954" y="4673"/>
                  </a:cubicBezTo>
                  <a:cubicBezTo>
                    <a:pt x="1878" y="4715"/>
                    <a:pt x="1810" y="4783"/>
                    <a:pt x="1776" y="4817"/>
                  </a:cubicBezTo>
                  <a:cubicBezTo>
                    <a:pt x="1529" y="4961"/>
                    <a:pt x="1241" y="5063"/>
                    <a:pt x="960" y="5063"/>
                  </a:cubicBezTo>
                  <a:lnTo>
                    <a:pt x="892" y="5063"/>
                  </a:lnTo>
                  <a:cubicBezTo>
                    <a:pt x="357" y="5029"/>
                    <a:pt x="391" y="4358"/>
                    <a:pt x="502" y="3967"/>
                  </a:cubicBezTo>
                  <a:cubicBezTo>
                    <a:pt x="680" y="3398"/>
                    <a:pt x="1139" y="2940"/>
                    <a:pt x="1529" y="2515"/>
                  </a:cubicBezTo>
                  <a:cubicBezTo>
                    <a:pt x="2413" y="1563"/>
                    <a:pt x="3364" y="604"/>
                    <a:pt x="4605" y="111"/>
                  </a:cubicBezTo>
                  <a:cubicBezTo>
                    <a:pt x="4673" y="77"/>
                    <a:pt x="4639" y="0"/>
                    <a:pt x="4605"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779" name="Google Shape;779;p32"/>
            <p:cNvSpPr/>
            <p:nvPr/>
          </p:nvSpPr>
          <p:spPr>
            <a:xfrm>
              <a:off x="5501387" y="843282"/>
              <a:ext cx="231115" cy="154020"/>
            </a:xfrm>
            <a:custGeom>
              <a:avLst/>
              <a:gdLst/>
              <a:ahLst/>
              <a:cxnLst/>
              <a:rect l="l" t="t" r="r" b="b"/>
              <a:pathLst>
                <a:path w="6796" h="4529" extrusionOk="0">
                  <a:moveTo>
                    <a:pt x="3474" y="1699"/>
                  </a:moveTo>
                  <a:cubicBezTo>
                    <a:pt x="3508" y="1699"/>
                    <a:pt x="3542" y="1733"/>
                    <a:pt x="3576" y="1733"/>
                  </a:cubicBezTo>
                  <a:cubicBezTo>
                    <a:pt x="3721" y="1767"/>
                    <a:pt x="3899" y="1912"/>
                    <a:pt x="4035" y="1980"/>
                  </a:cubicBezTo>
                  <a:cubicBezTo>
                    <a:pt x="4214" y="2090"/>
                    <a:pt x="4358" y="2192"/>
                    <a:pt x="4536" y="2302"/>
                  </a:cubicBezTo>
                  <a:cubicBezTo>
                    <a:pt x="4214" y="2268"/>
                    <a:pt x="3899" y="2226"/>
                    <a:pt x="3610" y="2124"/>
                  </a:cubicBezTo>
                  <a:cubicBezTo>
                    <a:pt x="3474" y="2056"/>
                    <a:pt x="3364" y="2014"/>
                    <a:pt x="3262" y="1946"/>
                  </a:cubicBezTo>
                  <a:cubicBezTo>
                    <a:pt x="3330" y="1767"/>
                    <a:pt x="3364" y="1699"/>
                    <a:pt x="3474" y="1699"/>
                  </a:cubicBezTo>
                  <a:close/>
                  <a:moveTo>
                    <a:pt x="1351" y="0"/>
                  </a:moveTo>
                  <a:cubicBezTo>
                    <a:pt x="1172" y="0"/>
                    <a:pt x="1172" y="247"/>
                    <a:pt x="1351" y="247"/>
                  </a:cubicBezTo>
                  <a:cubicBezTo>
                    <a:pt x="2871" y="357"/>
                    <a:pt x="4392" y="739"/>
                    <a:pt x="5734" y="1453"/>
                  </a:cubicBezTo>
                  <a:cubicBezTo>
                    <a:pt x="5913" y="1521"/>
                    <a:pt x="6125" y="1631"/>
                    <a:pt x="6235" y="1767"/>
                  </a:cubicBezTo>
                  <a:cubicBezTo>
                    <a:pt x="6584" y="2192"/>
                    <a:pt x="6091" y="2302"/>
                    <a:pt x="5845" y="2302"/>
                  </a:cubicBezTo>
                  <a:cubicBezTo>
                    <a:pt x="5666" y="2336"/>
                    <a:pt x="5488" y="2336"/>
                    <a:pt x="5309" y="2336"/>
                  </a:cubicBezTo>
                  <a:lnTo>
                    <a:pt x="4885" y="2336"/>
                  </a:lnTo>
                  <a:cubicBezTo>
                    <a:pt x="4672" y="2124"/>
                    <a:pt x="4460" y="1946"/>
                    <a:pt x="4214" y="1801"/>
                  </a:cubicBezTo>
                  <a:cubicBezTo>
                    <a:pt x="4001" y="1699"/>
                    <a:pt x="3610" y="1453"/>
                    <a:pt x="3330" y="1453"/>
                  </a:cubicBezTo>
                  <a:lnTo>
                    <a:pt x="3296" y="1453"/>
                  </a:lnTo>
                  <a:cubicBezTo>
                    <a:pt x="3118" y="1453"/>
                    <a:pt x="2973" y="1589"/>
                    <a:pt x="2973" y="1767"/>
                  </a:cubicBezTo>
                  <a:cubicBezTo>
                    <a:pt x="2973" y="2014"/>
                    <a:pt x="3186" y="2158"/>
                    <a:pt x="3398" y="2268"/>
                  </a:cubicBezTo>
                  <a:cubicBezTo>
                    <a:pt x="3823" y="2481"/>
                    <a:pt x="4324" y="2549"/>
                    <a:pt x="4851" y="2549"/>
                  </a:cubicBezTo>
                  <a:cubicBezTo>
                    <a:pt x="5173" y="2863"/>
                    <a:pt x="5420" y="3220"/>
                    <a:pt x="5522" y="3611"/>
                  </a:cubicBezTo>
                  <a:cubicBezTo>
                    <a:pt x="5632" y="3925"/>
                    <a:pt x="5556" y="4248"/>
                    <a:pt x="5131" y="4282"/>
                  </a:cubicBezTo>
                  <a:lnTo>
                    <a:pt x="5063" y="4282"/>
                  </a:lnTo>
                  <a:cubicBezTo>
                    <a:pt x="4885" y="4282"/>
                    <a:pt x="4706" y="4248"/>
                    <a:pt x="4536" y="4214"/>
                  </a:cubicBezTo>
                  <a:cubicBezTo>
                    <a:pt x="4214" y="4180"/>
                    <a:pt x="3857" y="4103"/>
                    <a:pt x="3542" y="3967"/>
                  </a:cubicBezTo>
                  <a:cubicBezTo>
                    <a:pt x="2795" y="3679"/>
                    <a:pt x="2268" y="3118"/>
                    <a:pt x="1699" y="2617"/>
                  </a:cubicBezTo>
                  <a:cubicBezTo>
                    <a:pt x="1172" y="2090"/>
                    <a:pt x="671" y="1555"/>
                    <a:pt x="77" y="1096"/>
                  </a:cubicBezTo>
                  <a:lnTo>
                    <a:pt x="34" y="1096"/>
                  </a:lnTo>
                  <a:cubicBezTo>
                    <a:pt x="34" y="1096"/>
                    <a:pt x="0" y="1130"/>
                    <a:pt x="34" y="1164"/>
                  </a:cubicBezTo>
                  <a:cubicBezTo>
                    <a:pt x="637" y="1912"/>
                    <a:pt x="1385" y="2583"/>
                    <a:pt x="2056" y="3220"/>
                  </a:cubicBezTo>
                  <a:cubicBezTo>
                    <a:pt x="2625" y="3789"/>
                    <a:pt x="3262" y="4180"/>
                    <a:pt x="4035" y="4350"/>
                  </a:cubicBezTo>
                  <a:cubicBezTo>
                    <a:pt x="4282" y="4426"/>
                    <a:pt x="4706" y="4528"/>
                    <a:pt x="5097" y="4528"/>
                  </a:cubicBezTo>
                  <a:cubicBezTo>
                    <a:pt x="5420" y="4528"/>
                    <a:pt x="5666" y="4460"/>
                    <a:pt x="5768" y="4214"/>
                  </a:cubicBezTo>
                  <a:cubicBezTo>
                    <a:pt x="6023" y="3679"/>
                    <a:pt x="5556" y="3008"/>
                    <a:pt x="5173" y="2583"/>
                  </a:cubicBezTo>
                  <a:cubicBezTo>
                    <a:pt x="5386" y="2583"/>
                    <a:pt x="5632" y="2549"/>
                    <a:pt x="5845" y="2549"/>
                  </a:cubicBezTo>
                  <a:cubicBezTo>
                    <a:pt x="6269" y="2515"/>
                    <a:pt x="6796" y="2226"/>
                    <a:pt x="6516" y="1733"/>
                  </a:cubicBezTo>
                  <a:cubicBezTo>
                    <a:pt x="6337" y="1419"/>
                    <a:pt x="5879" y="1241"/>
                    <a:pt x="5556" y="1096"/>
                  </a:cubicBezTo>
                  <a:cubicBezTo>
                    <a:pt x="5131" y="884"/>
                    <a:pt x="4706" y="705"/>
                    <a:pt x="4248" y="570"/>
                  </a:cubicBezTo>
                  <a:cubicBezTo>
                    <a:pt x="3330" y="247"/>
                    <a:pt x="2336" y="68"/>
                    <a:pt x="1351"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780" name="Google Shape;780;p32"/>
            <p:cNvSpPr/>
            <p:nvPr/>
          </p:nvSpPr>
          <p:spPr>
            <a:xfrm>
              <a:off x="5430311" y="780572"/>
              <a:ext cx="130045" cy="130045"/>
            </a:xfrm>
            <a:custGeom>
              <a:avLst/>
              <a:gdLst/>
              <a:ahLst/>
              <a:cxnLst/>
              <a:rect l="l" t="t" r="r" b="b"/>
              <a:pathLst>
                <a:path w="3824" h="3824" extrusionOk="0">
                  <a:moveTo>
                    <a:pt x="1912" y="1"/>
                  </a:moveTo>
                  <a:cubicBezTo>
                    <a:pt x="850" y="1"/>
                    <a:pt x="0" y="850"/>
                    <a:pt x="0" y="1912"/>
                  </a:cubicBezTo>
                  <a:cubicBezTo>
                    <a:pt x="0" y="2974"/>
                    <a:pt x="850" y="3824"/>
                    <a:pt x="1912" y="3824"/>
                  </a:cubicBezTo>
                  <a:cubicBezTo>
                    <a:pt x="2974" y="3824"/>
                    <a:pt x="3823" y="2974"/>
                    <a:pt x="3823" y="1912"/>
                  </a:cubicBezTo>
                  <a:cubicBezTo>
                    <a:pt x="3823" y="850"/>
                    <a:pt x="2974" y="1"/>
                    <a:pt x="191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1" name="Google Shape;781;p32"/>
            <p:cNvSpPr/>
            <p:nvPr/>
          </p:nvSpPr>
          <p:spPr>
            <a:xfrm>
              <a:off x="5390727" y="741021"/>
              <a:ext cx="209486" cy="208296"/>
            </a:xfrm>
            <a:custGeom>
              <a:avLst/>
              <a:gdLst/>
              <a:ahLst/>
              <a:cxnLst/>
              <a:rect l="l" t="t" r="r" b="b"/>
              <a:pathLst>
                <a:path w="6160" h="6125" extrusionOk="0">
                  <a:moveTo>
                    <a:pt x="3076" y="0"/>
                  </a:moveTo>
                  <a:cubicBezTo>
                    <a:pt x="2974" y="0"/>
                    <a:pt x="2863" y="102"/>
                    <a:pt x="2863" y="179"/>
                  </a:cubicBezTo>
                  <a:cubicBezTo>
                    <a:pt x="2863" y="314"/>
                    <a:pt x="2974" y="391"/>
                    <a:pt x="3076" y="391"/>
                  </a:cubicBezTo>
                  <a:cubicBezTo>
                    <a:pt x="3186" y="391"/>
                    <a:pt x="3254" y="314"/>
                    <a:pt x="3254" y="179"/>
                  </a:cubicBezTo>
                  <a:cubicBezTo>
                    <a:pt x="3254" y="68"/>
                    <a:pt x="3186" y="0"/>
                    <a:pt x="3076" y="0"/>
                  </a:cubicBezTo>
                  <a:close/>
                  <a:moveTo>
                    <a:pt x="3968" y="136"/>
                  </a:moveTo>
                  <a:cubicBezTo>
                    <a:pt x="3891" y="136"/>
                    <a:pt x="3789" y="179"/>
                    <a:pt x="3789" y="280"/>
                  </a:cubicBezTo>
                  <a:cubicBezTo>
                    <a:pt x="3755" y="391"/>
                    <a:pt x="3789" y="493"/>
                    <a:pt x="3891" y="527"/>
                  </a:cubicBezTo>
                  <a:lnTo>
                    <a:pt x="3968" y="527"/>
                  </a:lnTo>
                  <a:cubicBezTo>
                    <a:pt x="4036" y="527"/>
                    <a:pt x="4104" y="459"/>
                    <a:pt x="4138" y="391"/>
                  </a:cubicBezTo>
                  <a:cubicBezTo>
                    <a:pt x="4180" y="280"/>
                    <a:pt x="4104" y="179"/>
                    <a:pt x="4002" y="136"/>
                  </a:cubicBezTo>
                  <a:close/>
                  <a:moveTo>
                    <a:pt x="2192" y="136"/>
                  </a:moveTo>
                  <a:lnTo>
                    <a:pt x="2124" y="136"/>
                  </a:lnTo>
                  <a:cubicBezTo>
                    <a:pt x="2014" y="179"/>
                    <a:pt x="1980" y="280"/>
                    <a:pt x="1980" y="391"/>
                  </a:cubicBezTo>
                  <a:cubicBezTo>
                    <a:pt x="2014" y="493"/>
                    <a:pt x="2090" y="527"/>
                    <a:pt x="2192" y="527"/>
                  </a:cubicBezTo>
                  <a:lnTo>
                    <a:pt x="2226" y="527"/>
                  </a:lnTo>
                  <a:cubicBezTo>
                    <a:pt x="2337" y="493"/>
                    <a:pt x="2405" y="391"/>
                    <a:pt x="2371" y="280"/>
                  </a:cubicBezTo>
                  <a:cubicBezTo>
                    <a:pt x="2337" y="213"/>
                    <a:pt x="2269" y="136"/>
                    <a:pt x="2192" y="136"/>
                  </a:cubicBezTo>
                  <a:close/>
                  <a:moveTo>
                    <a:pt x="4775" y="527"/>
                  </a:moveTo>
                  <a:cubicBezTo>
                    <a:pt x="4707" y="527"/>
                    <a:pt x="4639" y="561"/>
                    <a:pt x="4605" y="637"/>
                  </a:cubicBezTo>
                  <a:cubicBezTo>
                    <a:pt x="4528" y="705"/>
                    <a:pt x="4562" y="850"/>
                    <a:pt x="4639" y="884"/>
                  </a:cubicBezTo>
                  <a:cubicBezTo>
                    <a:pt x="4673" y="918"/>
                    <a:pt x="4707" y="918"/>
                    <a:pt x="4775" y="918"/>
                  </a:cubicBezTo>
                  <a:cubicBezTo>
                    <a:pt x="4817" y="918"/>
                    <a:pt x="4885" y="918"/>
                    <a:pt x="4919" y="850"/>
                  </a:cubicBezTo>
                  <a:cubicBezTo>
                    <a:pt x="4987" y="773"/>
                    <a:pt x="4953" y="637"/>
                    <a:pt x="4885" y="561"/>
                  </a:cubicBezTo>
                  <a:cubicBezTo>
                    <a:pt x="4851" y="561"/>
                    <a:pt x="4817" y="527"/>
                    <a:pt x="4775" y="527"/>
                  </a:cubicBezTo>
                  <a:close/>
                  <a:moveTo>
                    <a:pt x="1377" y="561"/>
                  </a:moveTo>
                  <a:cubicBezTo>
                    <a:pt x="1343" y="561"/>
                    <a:pt x="1309" y="561"/>
                    <a:pt x="1275" y="603"/>
                  </a:cubicBezTo>
                  <a:cubicBezTo>
                    <a:pt x="1164" y="671"/>
                    <a:pt x="1164" y="773"/>
                    <a:pt x="1241" y="850"/>
                  </a:cubicBezTo>
                  <a:cubicBezTo>
                    <a:pt x="1275" y="918"/>
                    <a:pt x="1309" y="952"/>
                    <a:pt x="1377" y="952"/>
                  </a:cubicBezTo>
                  <a:cubicBezTo>
                    <a:pt x="1419" y="952"/>
                    <a:pt x="1453" y="918"/>
                    <a:pt x="1487" y="918"/>
                  </a:cubicBezTo>
                  <a:cubicBezTo>
                    <a:pt x="1589" y="850"/>
                    <a:pt x="1589" y="705"/>
                    <a:pt x="1521" y="637"/>
                  </a:cubicBezTo>
                  <a:cubicBezTo>
                    <a:pt x="1487" y="561"/>
                    <a:pt x="1453" y="561"/>
                    <a:pt x="1377" y="561"/>
                  </a:cubicBezTo>
                  <a:close/>
                  <a:moveTo>
                    <a:pt x="5378" y="1164"/>
                  </a:moveTo>
                  <a:cubicBezTo>
                    <a:pt x="5344" y="1164"/>
                    <a:pt x="5310" y="1198"/>
                    <a:pt x="5276" y="1198"/>
                  </a:cubicBezTo>
                  <a:cubicBezTo>
                    <a:pt x="5199" y="1274"/>
                    <a:pt x="5165" y="1410"/>
                    <a:pt x="5242" y="1487"/>
                  </a:cubicBezTo>
                  <a:cubicBezTo>
                    <a:pt x="5276" y="1521"/>
                    <a:pt x="5344" y="1555"/>
                    <a:pt x="5412" y="1555"/>
                  </a:cubicBezTo>
                  <a:cubicBezTo>
                    <a:pt x="5454" y="1555"/>
                    <a:pt x="5488" y="1555"/>
                    <a:pt x="5522" y="1521"/>
                  </a:cubicBezTo>
                  <a:cubicBezTo>
                    <a:pt x="5590" y="1453"/>
                    <a:pt x="5624" y="1342"/>
                    <a:pt x="5556" y="1274"/>
                  </a:cubicBezTo>
                  <a:lnTo>
                    <a:pt x="5556" y="1274"/>
                  </a:lnTo>
                  <a:cubicBezTo>
                    <a:pt x="5522" y="1198"/>
                    <a:pt x="5454" y="1164"/>
                    <a:pt x="5378" y="1164"/>
                  </a:cubicBezTo>
                  <a:close/>
                  <a:moveTo>
                    <a:pt x="740" y="1198"/>
                  </a:moveTo>
                  <a:cubicBezTo>
                    <a:pt x="672" y="1198"/>
                    <a:pt x="638" y="1198"/>
                    <a:pt x="604" y="1274"/>
                  </a:cubicBezTo>
                  <a:cubicBezTo>
                    <a:pt x="527" y="1342"/>
                    <a:pt x="527" y="1487"/>
                    <a:pt x="638" y="1555"/>
                  </a:cubicBezTo>
                  <a:cubicBezTo>
                    <a:pt x="672" y="1555"/>
                    <a:pt x="706" y="1589"/>
                    <a:pt x="740" y="1589"/>
                  </a:cubicBezTo>
                  <a:cubicBezTo>
                    <a:pt x="816" y="1589"/>
                    <a:pt x="884" y="1555"/>
                    <a:pt x="918" y="1487"/>
                  </a:cubicBezTo>
                  <a:cubicBezTo>
                    <a:pt x="952" y="1410"/>
                    <a:pt x="952" y="1308"/>
                    <a:pt x="850" y="1240"/>
                  </a:cubicBezTo>
                  <a:cubicBezTo>
                    <a:pt x="816" y="1198"/>
                    <a:pt x="782" y="1198"/>
                    <a:pt x="740" y="1198"/>
                  </a:cubicBezTo>
                  <a:close/>
                  <a:moveTo>
                    <a:pt x="5803" y="1979"/>
                  </a:moveTo>
                  <a:lnTo>
                    <a:pt x="5735" y="1979"/>
                  </a:lnTo>
                  <a:cubicBezTo>
                    <a:pt x="5667" y="2013"/>
                    <a:pt x="5590" y="2124"/>
                    <a:pt x="5624" y="2226"/>
                  </a:cubicBezTo>
                  <a:cubicBezTo>
                    <a:pt x="5667" y="2302"/>
                    <a:pt x="5735" y="2370"/>
                    <a:pt x="5803" y="2370"/>
                  </a:cubicBezTo>
                  <a:lnTo>
                    <a:pt x="5879" y="2370"/>
                  </a:lnTo>
                  <a:cubicBezTo>
                    <a:pt x="5981" y="2336"/>
                    <a:pt x="6015" y="2192"/>
                    <a:pt x="5981" y="2124"/>
                  </a:cubicBezTo>
                  <a:cubicBezTo>
                    <a:pt x="5981" y="2013"/>
                    <a:pt x="5913" y="1979"/>
                    <a:pt x="5803" y="1979"/>
                  </a:cubicBezTo>
                  <a:close/>
                  <a:moveTo>
                    <a:pt x="357" y="1979"/>
                  </a:moveTo>
                  <a:cubicBezTo>
                    <a:pt x="247" y="1979"/>
                    <a:pt x="179" y="2047"/>
                    <a:pt x="145" y="2124"/>
                  </a:cubicBezTo>
                  <a:cubicBezTo>
                    <a:pt x="145" y="2226"/>
                    <a:pt x="179" y="2336"/>
                    <a:pt x="281" y="2370"/>
                  </a:cubicBezTo>
                  <a:lnTo>
                    <a:pt x="357" y="2370"/>
                  </a:lnTo>
                  <a:cubicBezTo>
                    <a:pt x="425" y="2370"/>
                    <a:pt x="493" y="2336"/>
                    <a:pt x="527" y="2226"/>
                  </a:cubicBezTo>
                  <a:cubicBezTo>
                    <a:pt x="570" y="2158"/>
                    <a:pt x="493" y="2047"/>
                    <a:pt x="391" y="2013"/>
                  </a:cubicBezTo>
                  <a:cubicBezTo>
                    <a:pt x="391" y="1979"/>
                    <a:pt x="357" y="1979"/>
                    <a:pt x="357" y="1979"/>
                  </a:cubicBezTo>
                  <a:close/>
                  <a:moveTo>
                    <a:pt x="5947" y="2863"/>
                  </a:moveTo>
                  <a:cubicBezTo>
                    <a:pt x="5837" y="2863"/>
                    <a:pt x="5769" y="2939"/>
                    <a:pt x="5769" y="3041"/>
                  </a:cubicBezTo>
                  <a:lnTo>
                    <a:pt x="5769" y="3075"/>
                  </a:lnTo>
                  <a:lnTo>
                    <a:pt x="5769" y="3075"/>
                  </a:lnTo>
                  <a:cubicBezTo>
                    <a:pt x="5769" y="3186"/>
                    <a:pt x="5837" y="3254"/>
                    <a:pt x="5947" y="3254"/>
                  </a:cubicBezTo>
                  <a:cubicBezTo>
                    <a:pt x="6049" y="3254"/>
                    <a:pt x="6159" y="3186"/>
                    <a:pt x="6159" y="3075"/>
                  </a:cubicBezTo>
                  <a:lnTo>
                    <a:pt x="6159" y="3041"/>
                  </a:lnTo>
                  <a:lnTo>
                    <a:pt x="6159" y="3041"/>
                  </a:lnTo>
                  <a:cubicBezTo>
                    <a:pt x="6159" y="2939"/>
                    <a:pt x="6049" y="2863"/>
                    <a:pt x="5947" y="2863"/>
                  </a:cubicBezTo>
                  <a:close/>
                  <a:moveTo>
                    <a:pt x="213" y="2863"/>
                  </a:moveTo>
                  <a:cubicBezTo>
                    <a:pt x="103" y="2863"/>
                    <a:pt x="1" y="2973"/>
                    <a:pt x="1" y="3075"/>
                  </a:cubicBezTo>
                  <a:cubicBezTo>
                    <a:pt x="1" y="3186"/>
                    <a:pt x="103" y="3254"/>
                    <a:pt x="213" y="3254"/>
                  </a:cubicBezTo>
                  <a:cubicBezTo>
                    <a:pt x="315" y="3254"/>
                    <a:pt x="391" y="3186"/>
                    <a:pt x="391" y="3075"/>
                  </a:cubicBezTo>
                  <a:cubicBezTo>
                    <a:pt x="391" y="2973"/>
                    <a:pt x="315" y="2863"/>
                    <a:pt x="213" y="2863"/>
                  </a:cubicBezTo>
                  <a:close/>
                  <a:moveTo>
                    <a:pt x="5803" y="3746"/>
                  </a:moveTo>
                  <a:cubicBezTo>
                    <a:pt x="5735" y="3746"/>
                    <a:pt x="5667" y="3823"/>
                    <a:pt x="5624" y="3891"/>
                  </a:cubicBezTo>
                  <a:cubicBezTo>
                    <a:pt x="5590" y="4001"/>
                    <a:pt x="5667" y="4103"/>
                    <a:pt x="5769" y="4137"/>
                  </a:cubicBezTo>
                  <a:lnTo>
                    <a:pt x="5803" y="4137"/>
                  </a:lnTo>
                  <a:cubicBezTo>
                    <a:pt x="5913" y="4137"/>
                    <a:pt x="5981" y="4103"/>
                    <a:pt x="5981" y="4001"/>
                  </a:cubicBezTo>
                  <a:cubicBezTo>
                    <a:pt x="6015" y="3925"/>
                    <a:pt x="5981" y="3823"/>
                    <a:pt x="5879" y="3789"/>
                  </a:cubicBezTo>
                  <a:cubicBezTo>
                    <a:pt x="5837" y="3746"/>
                    <a:pt x="5837" y="3746"/>
                    <a:pt x="5803" y="3746"/>
                  </a:cubicBezTo>
                  <a:close/>
                  <a:moveTo>
                    <a:pt x="357" y="3746"/>
                  </a:moveTo>
                  <a:cubicBezTo>
                    <a:pt x="315" y="3746"/>
                    <a:pt x="315" y="3789"/>
                    <a:pt x="281" y="3789"/>
                  </a:cubicBezTo>
                  <a:cubicBezTo>
                    <a:pt x="179" y="3823"/>
                    <a:pt x="145" y="3925"/>
                    <a:pt x="145" y="4035"/>
                  </a:cubicBezTo>
                  <a:cubicBezTo>
                    <a:pt x="179" y="4103"/>
                    <a:pt x="247" y="4137"/>
                    <a:pt x="357" y="4137"/>
                  </a:cubicBezTo>
                  <a:lnTo>
                    <a:pt x="391" y="4137"/>
                  </a:lnTo>
                  <a:cubicBezTo>
                    <a:pt x="493" y="4103"/>
                    <a:pt x="570" y="4001"/>
                    <a:pt x="527" y="3891"/>
                  </a:cubicBezTo>
                  <a:cubicBezTo>
                    <a:pt x="493" y="3823"/>
                    <a:pt x="425" y="3746"/>
                    <a:pt x="357" y="3746"/>
                  </a:cubicBezTo>
                  <a:close/>
                  <a:moveTo>
                    <a:pt x="5412" y="4562"/>
                  </a:moveTo>
                  <a:cubicBezTo>
                    <a:pt x="5344" y="4562"/>
                    <a:pt x="5276" y="4596"/>
                    <a:pt x="5242" y="4638"/>
                  </a:cubicBezTo>
                  <a:cubicBezTo>
                    <a:pt x="5199" y="4740"/>
                    <a:pt x="5199" y="4851"/>
                    <a:pt x="5310" y="4919"/>
                  </a:cubicBezTo>
                  <a:cubicBezTo>
                    <a:pt x="5310" y="4953"/>
                    <a:pt x="5378" y="4953"/>
                    <a:pt x="5412" y="4953"/>
                  </a:cubicBezTo>
                  <a:cubicBezTo>
                    <a:pt x="5454" y="4953"/>
                    <a:pt x="5522" y="4919"/>
                    <a:pt x="5556" y="4885"/>
                  </a:cubicBezTo>
                  <a:cubicBezTo>
                    <a:pt x="5624" y="4774"/>
                    <a:pt x="5590" y="4672"/>
                    <a:pt x="5522" y="4596"/>
                  </a:cubicBezTo>
                  <a:cubicBezTo>
                    <a:pt x="5488" y="4562"/>
                    <a:pt x="5454" y="4562"/>
                    <a:pt x="5412" y="4562"/>
                  </a:cubicBezTo>
                  <a:close/>
                  <a:moveTo>
                    <a:pt x="740" y="4562"/>
                  </a:moveTo>
                  <a:cubicBezTo>
                    <a:pt x="706" y="4562"/>
                    <a:pt x="672" y="4562"/>
                    <a:pt x="638" y="4596"/>
                  </a:cubicBezTo>
                  <a:cubicBezTo>
                    <a:pt x="570" y="4672"/>
                    <a:pt x="527" y="4774"/>
                    <a:pt x="604" y="4885"/>
                  </a:cubicBezTo>
                  <a:cubicBezTo>
                    <a:pt x="638" y="4919"/>
                    <a:pt x="706" y="4953"/>
                    <a:pt x="740" y="4953"/>
                  </a:cubicBezTo>
                  <a:cubicBezTo>
                    <a:pt x="782" y="4953"/>
                    <a:pt x="850" y="4953"/>
                    <a:pt x="884" y="4919"/>
                  </a:cubicBezTo>
                  <a:cubicBezTo>
                    <a:pt x="952" y="4851"/>
                    <a:pt x="952" y="4740"/>
                    <a:pt x="918" y="4638"/>
                  </a:cubicBezTo>
                  <a:cubicBezTo>
                    <a:pt x="884" y="4596"/>
                    <a:pt x="816" y="4562"/>
                    <a:pt x="740" y="4562"/>
                  </a:cubicBezTo>
                  <a:close/>
                  <a:moveTo>
                    <a:pt x="4775" y="5199"/>
                  </a:moveTo>
                  <a:cubicBezTo>
                    <a:pt x="4741" y="5199"/>
                    <a:pt x="4707" y="5199"/>
                    <a:pt x="4673" y="5233"/>
                  </a:cubicBezTo>
                  <a:cubicBezTo>
                    <a:pt x="4562" y="5309"/>
                    <a:pt x="4562" y="5411"/>
                    <a:pt x="4605" y="5522"/>
                  </a:cubicBezTo>
                  <a:cubicBezTo>
                    <a:pt x="4639" y="5556"/>
                    <a:pt x="4707" y="5590"/>
                    <a:pt x="4775" y="5590"/>
                  </a:cubicBezTo>
                  <a:cubicBezTo>
                    <a:pt x="4817" y="5590"/>
                    <a:pt x="4851" y="5590"/>
                    <a:pt x="4885" y="5556"/>
                  </a:cubicBezTo>
                  <a:cubicBezTo>
                    <a:pt x="4953" y="5488"/>
                    <a:pt x="4987" y="5377"/>
                    <a:pt x="4919" y="5275"/>
                  </a:cubicBezTo>
                  <a:cubicBezTo>
                    <a:pt x="4885" y="5233"/>
                    <a:pt x="4817" y="5199"/>
                    <a:pt x="4775" y="5199"/>
                  </a:cubicBezTo>
                  <a:close/>
                  <a:moveTo>
                    <a:pt x="1377" y="5199"/>
                  </a:moveTo>
                  <a:cubicBezTo>
                    <a:pt x="1343" y="5199"/>
                    <a:pt x="1275" y="5233"/>
                    <a:pt x="1241" y="5275"/>
                  </a:cubicBezTo>
                  <a:cubicBezTo>
                    <a:pt x="1164" y="5377"/>
                    <a:pt x="1207" y="5488"/>
                    <a:pt x="1275" y="5556"/>
                  </a:cubicBezTo>
                  <a:cubicBezTo>
                    <a:pt x="1309" y="5590"/>
                    <a:pt x="1343" y="5590"/>
                    <a:pt x="1377" y="5590"/>
                  </a:cubicBezTo>
                  <a:cubicBezTo>
                    <a:pt x="1453" y="5590"/>
                    <a:pt x="1521" y="5556"/>
                    <a:pt x="1555" y="5522"/>
                  </a:cubicBezTo>
                  <a:cubicBezTo>
                    <a:pt x="1589" y="5411"/>
                    <a:pt x="1589" y="5309"/>
                    <a:pt x="1521" y="5233"/>
                  </a:cubicBezTo>
                  <a:cubicBezTo>
                    <a:pt x="1487" y="5199"/>
                    <a:pt x="1419" y="5199"/>
                    <a:pt x="1377" y="5199"/>
                  </a:cubicBezTo>
                  <a:close/>
                  <a:moveTo>
                    <a:pt x="2192" y="5624"/>
                  </a:moveTo>
                  <a:cubicBezTo>
                    <a:pt x="2124" y="5624"/>
                    <a:pt x="2014" y="5658"/>
                    <a:pt x="2014" y="5734"/>
                  </a:cubicBezTo>
                  <a:cubicBezTo>
                    <a:pt x="1980" y="5836"/>
                    <a:pt x="2014" y="5947"/>
                    <a:pt x="2124" y="5981"/>
                  </a:cubicBezTo>
                  <a:lnTo>
                    <a:pt x="2192" y="5981"/>
                  </a:lnTo>
                  <a:cubicBezTo>
                    <a:pt x="2269" y="5981"/>
                    <a:pt x="2337" y="5947"/>
                    <a:pt x="2371" y="5870"/>
                  </a:cubicBezTo>
                  <a:cubicBezTo>
                    <a:pt x="2405" y="5768"/>
                    <a:pt x="2337" y="5658"/>
                    <a:pt x="2269" y="5624"/>
                  </a:cubicBezTo>
                  <a:close/>
                  <a:moveTo>
                    <a:pt x="3968" y="5624"/>
                  </a:moveTo>
                  <a:lnTo>
                    <a:pt x="3891" y="5624"/>
                  </a:lnTo>
                  <a:cubicBezTo>
                    <a:pt x="3823" y="5658"/>
                    <a:pt x="3755" y="5768"/>
                    <a:pt x="3789" y="5870"/>
                  </a:cubicBezTo>
                  <a:cubicBezTo>
                    <a:pt x="3823" y="5947"/>
                    <a:pt x="3891" y="5981"/>
                    <a:pt x="3968" y="5981"/>
                  </a:cubicBezTo>
                  <a:lnTo>
                    <a:pt x="4036" y="5981"/>
                  </a:lnTo>
                  <a:cubicBezTo>
                    <a:pt x="4138" y="5947"/>
                    <a:pt x="4180" y="5836"/>
                    <a:pt x="4138" y="5734"/>
                  </a:cubicBezTo>
                  <a:cubicBezTo>
                    <a:pt x="4138" y="5658"/>
                    <a:pt x="4070" y="5624"/>
                    <a:pt x="3968" y="5624"/>
                  </a:cubicBezTo>
                  <a:close/>
                  <a:moveTo>
                    <a:pt x="3076" y="5734"/>
                  </a:moveTo>
                  <a:cubicBezTo>
                    <a:pt x="2974" y="5734"/>
                    <a:pt x="2906" y="5836"/>
                    <a:pt x="2906" y="5947"/>
                  </a:cubicBezTo>
                  <a:cubicBezTo>
                    <a:pt x="2906" y="6049"/>
                    <a:pt x="2974" y="6125"/>
                    <a:pt x="3076" y="6125"/>
                  </a:cubicBezTo>
                  <a:cubicBezTo>
                    <a:pt x="3186" y="6125"/>
                    <a:pt x="3288" y="6049"/>
                    <a:pt x="3288" y="5947"/>
                  </a:cubicBezTo>
                  <a:cubicBezTo>
                    <a:pt x="3288" y="5836"/>
                    <a:pt x="3186" y="5734"/>
                    <a:pt x="3076" y="5734"/>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782" name="Google Shape;782;p32"/>
            <p:cNvSpPr/>
            <p:nvPr/>
          </p:nvSpPr>
          <p:spPr>
            <a:xfrm>
              <a:off x="5494143" y="4654299"/>
              <a:ext cx="48291" cy="50569"/>
            </a:xfrm>
            <a:custGeom>
              <a:avLst/>
              <a:gdLst/>
              <a:ahLst/>
              <a:cxnLst/>
              <a:rect l="l" t="t" r="r" b="b"/>
              <a:pathLst>
                <a:path w="1420" h="1487" extrusionOk="0">
                  <a:moveTo>
                    <a:pt x="35" y="986"/>
                  </a:moveTo>
                  <a:cubicBezTo>
                    <a:pt x="145" y="1232"/>
                    <a:pt x="358" y="1410"/>
                    <a:pt x="638" y="1444"/>
                  </a:cubicBezTo>
                  <a:cubicBezTo>
                    <a:pt x="995" y="1487"/>
                    <a:pt x="1351" y="1198"/>
                    <a:pt x="1419" y="850"/>
                  </a:cubicBezTo>
                  <a:cubicBezTo>
                    <a:pt x="1419" y="739"/>
                    <a:pt x="1419" y="637"/>
                    <a:pt x="1385" y="527"/>
                  </a:cubicBezTo>
                  <a:cubicBezTo>
                    <a:pt x="1275" y="281"/>
                    <a:pt x="1063" y="102"/>
                    <a:pt x="782" y="68"/>
                  </a:cubicBezTo>
                  <a:cubicBezTo>
                    <a:pt x="391" y="0"/>
                    <a:pt x="77" y="281"/>
                    <a:pt x="1" y="671"/>
                  </a:cubicBezTo>
                  <a:cubicBezTo>
                    <a:pt x="1" y="773"/>
                    <a:pt x="1" y="884"/>
                    <a:pt x="35" y="986"/>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3" name="Google Shape;783;p32"/>
            <p:cNvSpPr/>
            <p:nvPr/>
          </p:nvSpPr>
          <p:spPr>
            <a:xfrm>
              <a:off x="5427999" y="4370030"/>
              <a:ext cx="48291" cy="50569"/>
            </a:xfrm>
            <a:custGeom>
              <a:avLst/>
              <a:gdLst/>
              <a:ahLst/>
              <a:cxnLst/>
              <a:rect l="l" t="t" r="r" b="b"/>
              <a:pathLst>
                <a:path w="1420" h="1487" extrusionOk="0">
                  <a:moveTo>
                    <a:pt x="34" y="994"/>
                  </a:moveTo>
                  <a:cubicBezTo>
                    <a:pt x="111" y="1241"/>
                    <a:pt x="323" y="1419"/>
                    <a:pt x="604" y="1453"/>
                  </a:cubicBezTo>
                  <a:cubicBezTo>
                    <a:pt x="994" y="1487"/>
                    <a:pt x="1343" y="1207"/>
                    <a:pt x="1385" y="816"/>
                  </a:cubicBezTo>
                  <a:cubicBezTo>
                    <a:pt x="1419" y="714"/>
                    <a:pt x="1385" y="604"/>
                    <a:pt x="1343" y="536"/>
                  </a:cubicBezTo>
                  <a:cubicBezTo>
                    <a:pt x="1275" y="289"/>
                    <a:pt x="1062" y="77"/>
                    <a:pt x="782" y="77"/>
                  </a:cubicBezTo>
                  <a:cubicBezTo>
                    <a:pt x="391" y="0"/>
                    <a:pt x="34" y="289"/>
                    <a:pt x="0" y="671"/>
                  </a:cubicBezTo>
                  <a:cubicBezTo>
                    <a:pt x="0" y="782"/>
                    <a:pt x="0" y="884"/>
                    <a:pt x="34" y="99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4" name="Google Shape;784;p32"/>
            <p:cNvSpPr/>
            <p:nvPr/>
          </p:nvSpPr>
          <p:spPr>
            <a:xfrm>
              <a:off x="5406336" y="4036654"/>
              <a:ext cx="693345" cy="908884"/>
            </a:xfrm>
            <a:custGeom>
              <a:avLst/>
              <a:gdLst/>
              <a:ahLst/>
              <a:cxnLst/>
              <a:rect l="l" t="t" r="r" b="b"/>
              <a:pathLst>
                <a:path w="20388" h="26726" extrusionOk="0">
                  <a:moveTo>
                    <a:pt x="3398" y="25171"/>
                  </a:moveTo>
                  <a:cubicBezTo>
                    <a:pt x="3611" y="25731"/>
                    <a:pt x="3933" y="26266"/>
                    <a:pt x="4426" y="26725"/>
                  </a:cubicBezTo>
                  <a:cubicBezTo>
                    <a:pt x="4426" y="26725"/>
                    <a:pt x="18162" y="21203"/>
                    <a:pt x="20142" y="12284"/>
                  </a:cubicBezTo>
                  <a:cubicBezTo>
                    <a:pt x="20176" y="12072"/>
                    <a:pt x="20244" y="11825"/>
                    <a:pt x="20244" y="11579"/>
                  </a:cubicBezTo>
                  <a:cubicBezTo>
                    <a:pt x="20354" y="11044"/>
                    <a:pt x="20388" y="10474"/>
                    <a:pt x="20354" y="9914"/>
                  </a:cubicBezTo>
                  <a:lnTo>
                    <a:pt x="20354" y="9667"/>
                  </a:lnTo>
                  <a:cubicBezTo>
                    <a:pt x="20320" y="9243"/>
                    <a:pt x="20286" y="8852"/>
                    <a:pt x="20210" y="8461"/>
                  </a:cubicBezTo>
                  <a:cubicBezTo>
                    <a:pt x="20142" y="8181"/>
                    <a:pt x="20074" y="7926"/>
                    <a:pt x="19963" y="7680"/>
                  </a:cubicBezTo>
                  <a:cubicBezTo>
                    <a:pt x="19861" y="7365"/>
                    <a:pt x="19717" y="7043"/>
                    <a:pt x="19572" y="6762"/>
                  </a:cubicBezTo>
                  <a:cubicBezTo>
                    <a:pt x="15962" y="0"/>
                    <a:pt x="1241" y="1631"/>
                    <a:pt x="1241" y="1631"/>
                  </a:cubicBezTo>
                  <a:cubicBezTo>
                    <a:pt x="1241" y="1631"/>
                    <a:pt x="0" y="4248"/>
                    <a:pt x="884" y="6864"/>
                  </a:cubicBezTo>
                  <a:cubicBezTo>
                    <a:pt x="1275" y="7969"/>
                    <a:pt x="2022" y="9064"/>
                    <a:pt x="3432" y="9948"/>
                  </a:cubicBezTo>
                  <a:cubicBezTo>
                    <a:pt x="3432" y="9948"/>
                    <a:pt x="3398" y="9948"/>
                    <a:pt x="3364" y="10016"/>
                  </a:cubicBezTo>
                  <a:cubicBezTo>
                    <a:pt x="3007" y="10441"/>
                    <a:pt x="1453" y="12675"/>
                    <a:pt x="2370" y="15257"/>
                  </a:cubicBezTo>
                  <a:cubicBezTo>
                    <a:pt x="2727" y="16319"/>
                    <a:pt x="3509" y="17449"/>
                    <a:pt x="4919" y="18545"/>
                  </a:cubicBezTo>
                  <a:cubicBezTo>
                    <a:pt x="4919" y="18545"/>
                    <a:pt x="2404" y="22299"/>
                    <a:pt x="3398" y="2517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85" name="Google Shape;785;p32"/>
            <p:cNvSpPr/>
            <p:nvPr/>
          </p:nvSpPr>
          <p:spPr>
            <a:xfrm>
              <a:off x="5406336" y="4031723"/>
              <a:ext cx="692189" cy="345550"/>
            </a:xfrm>
            <a:custGeom>
              <a:avLst/>
              <a:gdLst/>
              <a:ahLst/>
              <a:cxnLst/>
              <a:rect l="l" t="t" r="r" b="b"/>
              <a:pathLst>
                <a:path w="20354" h="10161" extrusionOk="0">
                  <a:moveTo>
                    <a:pt x="884" y="7009"/>
                  </a:moveTo>
                  <a:cubicBezTo>
                    <a:pt x="1275" y="8114"/>
                    <a:pt x="2022" y="9209"/>
                    <a:pt x="3432" y="10093"/>
                  </a:cubicBezTo>
                  <a:cubicBezTo>
                    <a:pt x="3432" y="10093"/>
                    <a:pt x="3398" y="10093"/>
                    <a:pt x="3364" y="10161"/>
                  </a:cubicBezTo>
                  <a:cubicBezTo>
                    <a:pt x="5666" y="9456"/>
                    <a:pt x="10551" y="8640"/>
                    <a:pt x="19785" y="9736"/>
                  </a:cubicBezTo>
                  <a:lnTo>
                    <a:pt x="20354" y="9812"/>
                  </a:lnTo>
                  <a:cubicBezTo>
                    <a:pt x="20320" y="9388"/>
                    <a:pt x="20286" y="8997"/>
                    <a:pt x="20210" y="8606"/>
                  </a:cubicBezTo>
                  <a:cubicBezTo>
                    <a:pt x="20142" y="8360"/>
                    <a:pt x="20074" y="8071"/>
                    <a:pt x="19997" y="7859"/>
                  </a:cubicBezTo>
                  <a:cubicBezTo>
                    <a:pt x="17270" y="1"/>
                    <a:pt x="1241" y="1776"/>
                    <a:pt x="1241" y="1776"/>
                  </a:cubicBezTo>
                  <a:cubicBezTo>
                    <a:pt x="1241" y="1776"/>
                    <a:pt x="0" y="4393"/>
                    <a:pt x="884" y="700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86" name="Google Shape;786;p32"/>
            <p:cNvSpPr/>
            <p:nvPr/>
          </p:nvSpPr>
          <p:spPr>
            <a:xfrm>
              <a:off x="5488090" y="4365405"/>
              <a:ext cx="611591" cy="580134"/>
            </a:xfrm>
            <a:custGeom>
              <a:avLst/>
              <a:gdLst/>
              <a:ahLst/>
              <a:cxnLst/>
              <a:rect l="l" t="t" r="r" b="b"/>
              <a:pathLst>
                <a:path w="17984" h="17059" extrusionOk="0">
                  <a:moveTo>
                    <a:pt x="994" y="15504"/>
                  </a:moveTo>
                  <a:cubicBezTo>
                    <a:pt x="1207" y="16064"/>
                    <a:pt x="1529" y="16599"/>
                    <a:pt x="2022" y="17058"/>
                  </a:cubicBezTo>
                  <a:cubicBezTo>
                    <a:pt x="2022" y="17058"/>
                    <a:pt x="16463" y="11256"/>
                    <a:pt x="17840" y="1912"/>
                  </a:cubicBezTo>
                  <a:cubicBezTo>
                    <a:pt x="17950" y="1377"/>
                    <a:pt x="17984" y="807"/>
                    <a:pt x="17950" y="247"/>
                  </a:cubicBezTo>
                  <a:lnTo>
                    <a:pt x="17950" y="0"/>
                  </a:lnTo>
                  <a:cubicBezTo>
                    <a:pt x="17491" y="672"/>
                    <a:pt x="16990" y="1275"/>
                    <a:pt x="16463" y="1801"/>
                  </a:cubicBezTo>
                  <a:cubicBezTo>
                    <a:pt x="10831" y="7782"/>
                    <a:pt x="2515" y="8878"/>
                    <a:pt x="2515" y="8878"/>
                  </a:cubicBezTo>
                  <a:cubicBezTo>
                    <a:pt x="2515" y="8878"/>
                    <a:pt x="0" y="12632"/>
                    <a:pt x="994" y="1550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87" name="Google Shape;787;p32"/>
            <p:cNvSpPr/>
            <p:nvPr/>
          </p:nvSpPr>
          <p:spPr>
            <a:xfrm>
              <a:off x="5485777" y="4265457"/>
              <a:ext cx="43360" cy="15609"/>
            </a:xfrm>
            <a:custGeom>
              <a:avLst/>
              <a:gdLst/>
              <a:ahLst/>
              <a:cxnLst/>
              <a:rect l="l" t="t" r="r" b="b"/>
              <a:pathLst>
                <a:path w="1275" h="459" extrusionOk="0">
                  <a:moveTo>
                    <a:pt x="34" y="425"/>
                  </a:moveTo>
                  <a:cubicBezTo>
                    <a:pt x="34" y="425"/>
                    <a:pt x="34" y="459"/>
                    <a:pt x="68" y="459"/>
                  </a:cubicBezTo>
                  <a:cubicBezTo>
                    <a:pt x="425" y="425"/>
                    <a:pt x="884" y="315"/>
                    <a:pt x="1241" y="102"/>
                  </a:cubicBezTo>
                  <a:cubicBezTo>
                    <a:pt x="1275" y="102"/>
                    <a:pt x="1275" y="68"/>
                    <a:pt x="1275" y="34"/>
                  </a:cubicBezTo>
                  <a:cubicBezTo>
                    <a:pt x="1241" y="34"/>
                    <a:pt x="1241" y="0"/>
                    <a:pt x="1207" y="0"/>
                  </a:cubicBezTo>
                  <a:cubicBezTo>
                    <a:pt x="816" y="34"/>
                    <a:pt x="391" y="213"/>
                    <a:pt x="34" y="391"/>
                  </a:cubicBezTo>
                  <a:cubicBezTo>
                    <a:pt x="0" y="391"/>
                    <a:pt x="0" y="425"/>
                    <a:pt x="34" y="42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88" name="Google Shape;788;p32"/>
            <p:cNvSpPr/>
            <p:nvPr/>
          </p:nvSpPr>
          <p:spPr>
            <a:xfrm>
              <a:off x="5467856" y="4246107"/>
              <a:ext cx="44516" cy="14453"/>
            </a:xfrm>
            <a:custGeom>
              <a:avLst/>
              <a:gdLst/>
              <a:ahLst/>
              <a:cxnLst/>
              <a:rect l="l" t="t" r="r" b="b"/>
              <a:pathLst>
                <a:path w="1309" h="425" extrusionOk="0">
                  <a:moveTo>
                    <a:pt x="1" y="391"/>
                  </a:moveTo>
                  <a:lnTo>
                    <a:pt x="35" y="425"/>
                  </a:lnTo>
                  <a:cubicBezTo>
                    <a:pt x="281" y="425"/>
                    <a:pt x="493" y="357"/>
                    <a:pt x="706" y="323"/>
                  </a:cubicBezTo>
                  <a:cubicBezTo>
                    <a:pt x="918" y="280"/>
                    <a:pt x="1131" y="212"/>
                    <a:pt x="1275" y="111"/>
                  </a:cubicBezTo>
                  <a:cubicBezTo>
                    <a:pt x="1309" y="111"/>
                    <a:pt x="1309" y="68"/>
                    <a:pt x="1309" y="34"/>
                  </a:cubicBezTo>
                  <a:cubicBezTo>
                    <a:pt x="1309" y="0"/>
                    <a:pt x="1275" y="0"/>
                    <a:pt x="1232" y="0"/>
                  </a:cubicBezTo>
                  <a:cubicBezTo>
                    <a:pt x="1020" y="0"/>
                    <a:pt x="808" y="68"/>
                    <a:pt x="595" y="145"/>
                  </a:cubicBezTo>
                  <a:cubicBezTo>
                    <a:pt x="425" y="212"/>
                    <a:pt x="213" y="246"/>
                    <a:pt x="35" y="323"/>
                  </a:cubicBezTo>
                  <a:cubicBezTo>
                    <a:pt x="1" y="323"/>
                    <a:pt x="1" y="357"/>
                    <a:pt x="1" y="39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89" name="Google Shape;789;p32"/>
            <p:cNvSpPr/>
            <p:nvPr/>
          </p:nvSpPr>
          <p:spPr>
            <a:xfrm>
              <a:off x="5547297" y="4225566"/>
              <a:ext cx="45672" cy="11018"/>
            </a:xfrm>
            <a:custGeom>
              <a:avLst/>
              <a:gdLst/>
              <a:ahLst/>
              <a:cxnLst/>
              <a:rect l="l" t="t" r="r" b="b"/>
              <a:pathLst>
                <a:path w="1343" h="324" extrusionOk="0">
                  <a:moveTo>
                    <a:pt x="1" y="247"/>
                  </a:moveTo>
                  <a:cubicBezTo>
                    <a:pt x="35" y="290"/>
                    <a:pt x="35" y="324"/>
                    <a:pt x="103" y="324"/>
                  </a:cubicBezTo>
                  <a:cubicBezTo>
                    <a:pt x="315" y="324"/>
                    <a:pt x="527" y="290"/>
                    <a:pt x="740" y="290"/>
                  </a:cubicBezTo>
                  <a:cubicBezTo>
                    <a:pt x="918" y="247"/>
                    <a:pt x="1131" y="290"/>
                    <a:pt x="1309" y="179"/>
                  </a:cubicBezTo>
                  <a:cubicBezTo>
                    <a:pt x="1343" y="145"/>
                    <a:pt x="1343" y="111"/>
                    <a:pt x="1343" y="77"/>
                  </a:cubicBezTo>
                  <a:lnTo>
                    <a:pt x="1309" y="77"/>
                  </a:lnTo>
                  <a:cubicBezTo>
                    <a:pt x="1131" y="1"/>
                    <a:pt x="952" y="35"/>
                    <a:pt x="740" y="77"/>
                  </a:cubicBezTo>
                  <a:cubicBezTo>
                    <a:pt x="527" y="111"/>
                    <a:pt x="281" y="145"/>
                    <a:pt x="69" y="179"/>
                  </a:cubicBezTo>
                  <a:cubicBezTo>
                    <a:pt x="1" y="179"/>
                    <a:pt x="1" y="213"/>
                    <a:pt x="1" y="24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0" name="Google Shape;790;p32"/>
            <p:cNvSpPr/>
            <p:nvPr/>
          </p:nvSpPr>
          <p:spPr>
            <a:xfrm>
              <a:off x="5516962" y="4195537"/>
              <a:ext cx="39925" cy="12175"/>
            </a:xfrm>
            <a:custGeom>
              <a:avLst/>
              <a:gdLst/>
              <a:ahLst/>
              <a:cxnLst/>
              <a:rect l="l" t="t" r="r" b="b"/>
              <a:pathLst>
                <a:path w="1174" h="358" extrusionOk="0">
                  <a:moveTo>
                    <a:pt x="1" y="323"/>
                  </a:moveTo>
                  <a:cubicBezTo>
                    <a:pt x="1" y="357"/>
                    <a:pt x="43" y="357"/>
                    <a:pt x="77" y="357"/>
                  </a:cubicBezTo>
                  <a:cubicBezTo>
                    <a:pt x="256" y="323"/>
                    <a:pt x="426" y="323"/>
                    <a:pt x="604" y="323"/>
                  </a:cubicBezTo>
                  <a:cubicBezTo>
                    <a:pt x="782" y="323"/>
                    <a:pt x="927" y="357"/>
                    <a:pt x="1105" y="357"/>
                  </a:cubicBezTo>
                  <a:cubicBezTo>
                    <a:pt x="1173" y="357"/>
                    <a:pt x="1173" y="281"/>
                    <a:pt x="1173" y="213"/>
                  </a:cubicBezTo>
                  <a:cubicBezTo>
                    <a:pt x="1173" y="179"/>
                    <a:pt x="1139" y="179"/>
                    <a:pt x="1105" y="145"/>
                  </a:cubicBezTo>
                  <a:cubicBezTo>
                    <a:pt x="782" y="1"/>
                    <a:pt x="324" y="145"/>
                    <a:pt x="43" y="247"/>
                  </a:cubicBezTo>
                  <a:cubicBezTo>
                    <a:pt x="1" y="281"/>
                    <a:pt x="1" y="281"/>
                    <a:pt x="1" y="32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1" name="Google Shape;791;p32"/>
            <p:cNvSpPr/>
            <p:nvPr/>
          </p:nvSpPr>
          <p:spPr>
            <a:xfrm>
              <a:off x="5466427" y="4187172"/>
              <a:ext cx="37578" cy="14453"/>
            </a:xfrm>
            <a:custGeom>
              <a:avLst/>
              <a:gdLst/>
              <a:ahLst/>
              <a:cxnLst/>
              <a:rect l="l" t="t" r="r" b="b"/>
              <a:pathLst>
                <a:path w="1105" h="425" extrusionOk="0">
                  <a:moveTo>
                    <a:pt x="0" y="391"/>
                  </a:moveTo>
                  <a:lnTo>
                    <a:pt x="43" y="425"/>
                  </a:lnTo>
                  <a:cubicBezTo>
                    <a:pt x="213" y="425"/>
                    <a:pt x="391" y="357"/>
                    <a:pt x="569" y="314"/>
                  </a:cubicBezTo>
                  <a:cubicBezTo>
                    <a:pt x="714" y="314"/>
                    <a:pt x="960" y="357"/>
                    <a:pt x="1062" y="213"/>
                  </a:cubicBezTo>
                  <a:cubicBezTo>
                    <a:pt x="1105" y="213"/>
                    <a:pt x="1105" y="145"/>
                    <a:pt x="1105" y="102"/>
                  </a:cubicBezTo>
                  <a:lnTo>
                    <a:pt x="1062" y="68"/>
                  </a:lnTo>
                  <a:cubicBezTo>
                    <a:pt x="892" y="0"/>
                    <a:pt x="714" y="68"/>
                    <a:pt x="535" y="102"/>
                  </a:cubicBezTo>
                  <a:cubicBezTo>
                    <a:pt x="357" y="145"/>
                    <a:pt x="179" y="213"/>
                    <a:pt x="0" y="31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2" name="Google Shape;792;p32"/>
            <p:cNvSpPr/>
            <p:nvPr/>
          </p:nvSpPr>
          <p:spPr>
            <a:xfrm>
              <a:off x="5625310" y="4255629"/>
              <a:ext cx="36150" cy="13331"/>
            </a:xfrm>
            <a:custGeom>
              <a:avLst/>
              <a:gdLst/>
              <a:ahLst/>
              <a:cxnLst/>
              <a:rect l="l" t="t" r="r" b="b"/>
              <a:pathLst>
                <a:path w="1063" h="392" extrusionOk="0">
                  <a:moveTo>
                    <a:pt x="43" y="357"/>
                  </a:moveTo>
                  <a:cubicBezTo>
                    <a:pt x="43" y="391"/>
                    <a:pt x="77" y="391"/>
                    <a:pt x="111" y="391"/>
                  </a:cubicBezTo>
                  <a:cubicBezTo>
                    <a:pt x="255" y="357"/>
                    <a:pt x="425" y="323"/>
                    <a:pt x="604" y="289"/>
                  </a:cubicBezTo>
                  <a:cubicBezTo>
                    <a:pt x="748" y="289"/>
                    <a:pt x="892" y="255"/>
                    <a:pt x="1028" y="179"/>
                  </a:cubicBezTo>
                  <a:cubicBezTo>
                    <a:pt x="1062" y="145"/>
                    <a:pt x="1062" y="111"/>
                    <a:pt x="1062" y="77"/>
                  </a:cubicBezTo>
                  <a:cubicBezTo>
                    <a:pt x="1028" y="43"/>
                    <a:pt x="1028" y="0"/>
                    <a:pt x="960" y="0"/>
                  </a:cubicBezTo>
                  <a:cubicBezTo>
                    <a:pt x="816" y="0"/>
                    <a:pt x="680" y="43"/>
                    <a:pt x="536" y="111"/>
                  </a:cubicBezTo>
                  <a:lnTo>
                    <a:pt x="77" y="255"/>
                  </a:lnTo>
                  <a:cubicBezTo>
                    <a:pt x="43" y="289"/>
                    <a:pt x="0" y="323"/>
                    <a:pt x="43" y="35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3" name="Google Shape;793;p32"/>
            <p:cNvSpPr/>
            <p:nvPr/>
          </p:nvSpPr>
          <p:spPr>
            <a:xfrm>
              <a:off x="5579672" y="4276135"/>
              <a:ext cx="31219" cy="12175"/>
            </a:xfrm>
            <a:custGeom>
              <a:avLst/>
              <a:gdLst/>
              <a:ahLst/>
              <a:cxnLst/>
              <a:rect l="l" t="t" r="r" b="b"/>
              <a:pathLst>
                <a:path w="918" h="358" extrusionOk="0">
                  <a:moveTo>
                    <a:pt x="0" y="323"/>
                  </a:moveTo>
                  <a:cubicBezTo>
                    <a:pt x="0" y="357"/>
                    <a:pt x="34" y="357"/>
                    <a:pt x="68" y="357"/>
                  </a:cubicBezTo>
                  <a:cubicBezTo>
                    <a:pt x="323" y="323"/>
                    <a:pt x="603" y="289"/>
                    <a:pt x="850" y="213"/>
                  </a:cubicBezTo>
                  <a:cubicBezTo>
                    <a:pt x="884" y="179"/>
                    <a:pt x="918" y="111"/>
                    <a:pt x="884" y="77"/>
                  </a:cubicBezTo>
                  <a:cubicBezTo>
                    <a:pt x="884" y="35"/>
                    <a:pt x="850" y="1"/>
                    <a:pt x="782" y="1"/>
                  </a:cubicBezTo>
                  <a:cubicBezTo>
                    <a:pt x="535" y="35"/>
                    <a:pt x="281" y="145"/>
                    <a:pt x="34" y="247"/>
                  </a:cubicBezTo>
                  <a:cubicBezTo>
                    <a:pt x="0" y="247"/>
                    <a:pt x="0" y="289"/>
                    <a:pt x="0" y="32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4" name="Google Shape;794;p32"/>
            <p:cNvSpPr/>
            <p:nvPr/>
          </p:nvSpPr>
          <p:spPr>
            <a:xfrm>
              <a:off x="5541244" y="4319461"/>
              <a:ext cx="24009" cy="11018"/>
            </a:xfrm>
            <a:custGeom>
              <a:avLst/>
              <a:gdLst/>
              <a:ahLst/>
              <a:cxnLst/>
              <a:rect l="l" t="t" r="r" b="b"/>
              <a:pathLst>
                <a:path w="706" h="324" extrusionOk="0">
                  <a:moveTo>
                    <a:pt x="34" y="247"/>
                  </a:moveTo>
                  <a:cubicBezTo>
                    <a:pt x="34" y="290"/>
                    <a:pt x="34" y="290"/>
                    <a:pt x="68" y="290"/>
                  </a:cubicBezTo>
                  <a:cubicBezTo>
                    <a:pt x="247" y="290"/>
                    <a:pt x="561" y="324"/>
                    <a:pt x="671" y="179"/>
                  </a:cubicBezTo>
                  <a:cubicBezTo>
                    <a:pt x="705" y="145"/>
                    <a:pt x="705" y="111"/>
                    <a:pt x="705" y="111"/>
                  </a:cubicBezTo>
                  <a:cubicBezTo>
                    <a:pt x="705" y="77"/>
                    <a:pt x="671" y="77"/>
                    <a:pt x="671" y="35"/>
                  </a:cubicBezTo>
                  <a:cubicBezTo>
                    <a:pt x="561" y="1"/>
                    <a:pt x="493" y="35"/>
                    <a:pt x="391" y="77"/>
                  </a:cubicBezTo>
                  <a:cubicBezTo>
                    <a:pt x="281" y="111"/>
                    <a:pt x="179" y="145"/>
                    <a:pt x="68" y="145"/>
                  </a:cubicBezTo>
                  <a:cubicBezTo>
                    <a:pt x="34" y="179"/>
                    <a:pt x="0" y="213"/>
                    <a:pt x="34" y="24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5" name="Google Shape;795;p32"/>
            <p:cNvSpPr/>
            <p:nvPr/>
          </p:nvSpPr>
          <p:spPr>
            <a:xfrm>
              <a:off x="5672411" y="4284501"/>
              <a:ext cx="42203" cy="14487"/>
            </a:xfrm>
            <a:custGeom>
              <a:avLst/>
              <a:gdLst/>
              <a:ahLst/>
              <a:cxnLst/>
              <a:rect l="l" t="t" r="r" b="b"/>
              <a:pathLst>
                <a:path w="1241" h="426" extrusionOk="0">
                  <a:moveTo>
                    <a:pt x="0" y="358"/>
                  </a:moveTo>
                  <a:cubicBezTo>
                    <a:pt x="34" y="392"/>
                    <a:pt x="34" y="426"/>
                    <a:pt x="68" y="426"/>
                  </a:cubicBezTo>
                  <a:cubicBezTo>
                    <a:pt x="280" y="426"/>
                    <a:pt x="493" y="426"/>
                    <a:pt x="705" y="392"/>
                  </a:cubicBezTo>
                  <a:cubicBezTo>
                    <a:pt x="884" y="358"/>
                    <a:pt x="1130" y="392"/>
                    <a:pt x="1206" y="213"/>
                  </a:cubicBezTo>
                  <a:cubicBezTo>
                    <a:pt x="1240" y="213"/>
                    <a:pt x="1240" y="179"/>
                    <a:pt x="1206" y="145"/>
                  </a:cubicBezTo>
                  <a:lnTo>
                    <a:pt x="1206" y="111"/>
                  </a:lnTo>
                  <a:cubicBezTo>
                    <a:pt x="1062" y="1"/>
                    <a:pt x="884" y="111"/>
                    <a:pt x="705" y="111"/>
                  </a:cubicBezTo>
                  <a:cubicBezTo>
                    <a:pt x="493" y="179"/>
                    <a:pt x="280" y="213"/>
                    <a:pt x="68" y="256"/>
                  </a:cubicBezTo>
                  <a:cubicBezTo>
                    <a:pt x="34" y="290"/>
                    <a:pt x="0" y="324"/>
                    <a:pt x="0" y="35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6" name="Google Shape;796;p32"/>
            <p:cNvSpPr/>
            <p:nvPr/>
          </p:nvSpPr>
          <p:spPr>
            <a:xfrm>
              <a:off x="5689142" y="4242638"/>
              <a:ext cx="39925" cy="13025"/>
            </a:xfrm>
            <a:custGeom>
              <a:avLst/>
              <a:gdLst/>
              <a:ahLst/>
              <a:cxnLst/>
              <a:rect l="l" t="t" r="r" b="b"/>
              <a:pathLst>
                <a:path w="1174" h="383" extrusionOk="0">
                  <a:moveTo>
                    <a:pt x="35" y="314"/>
                  </a:moveTo>
                  <a:cubicBezTo>
                    <a:pt x="35" y="348"/>
                    <a:pt x="35" y="348"/>
                    <a:pt x="77" y="348"/>
                  </a:cubicBezTo>
                  <a:cubicBezTo>
                    <a:pt x="290" y="348"/>
                    <a:pt x="459" y="382"/>
                    <a:pt x="638" y="348"/>
                  </a:cubicBezTo>
                  <a:cubicBezTo>
                    <a:pt x="816" y="348"/>
                    <a:pt x="995" y="348"/>
                    <a:pt x="1139" y="247"/>
                  </a:cubicBezTo>
                  <a:cubicBezTo>
                    <a:pt x="1173" y="247"/>
                    <a:pt x="1173" y="170"/>
                    <a:pt x="1173" y="136"/>
                  </a:cubicBezTo>
                  <a:cubicBezTo>
                    <a:pt x="1173" y="102"/>
                    <a:pt x="1139" y="102"/>
                    <a:pt x="1097" y="68"/>
                  </a:cubicBezTo>
                  <a:cubicBezTo>
                    <a:pt x="961" y="0"/>
                    <a:pt x="816" y="68"/>
                    <a:pt x="638" y="102"/>
                  </a:cubicBezTo>
                  <a:cubicBezTo>
                    <a:pt x="459" y="136"/>
                    <a:pt x="290" y="170"/>
                    <a:pt x="77" y="213"/>
                  </a:cubicBezTo>
                  <a:cubicBezTo>
                    <a:pt x="35" y="213"/>
                    <a:pt x="1" y="280"/>
                    <a:pt x="35" y="31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7" name="Google Shape;797;p32"/>
            <p:cNvSpPr/>
            <p:nvPr/>
          </p:nvSpPr>
          <p:spPr>
            <a:xfrm>
              <a:off x="5638607" y="4200434"/>
              <a:ext cx="39891" cy="11903"/>
            </a:xfrm>
            <a:custGeom>
              <a:avLst/>
              <a:gdLst/>
              <a:ahLst/>
              <a:cxnLst/>
              <a:rect l="l" t="t" r="r" b="b"/>
              <a:pathLst>
                <a:path w="1173" h="350" extrusionOk="0">
                  <a:moveTo>
                    <a:pt x="0" y="247"/>
                  </a:moveTo>
                  <a:cubicBezTo>
                    <a:pt x="0" y="281"/>
                    <a:pt x="34" y="315"/>
                    <a:pt x="77" y="315"/>
                  </a:cubicBezTo>
                  <a:cubicBezTo>
                    <a:pt x="247" y="315"/>
                    <a:pt x="425" y="281"/>
                    <a:pt x="603" y="315"/>
                  </a:cubicBezTo>
                  <a:cubicBezTo>
                    <a:pt x="748" y="315"/>
                    <a:pt x="884" y="349"/>
                    <a:pt x="1028" y="315"/>
                  </a:cubicBezTo>
                  <a:cubicBezTo>
                    <a:pt x="1138" y="315"/>
                    <a:pt x="1172" y="213"/>
                    <a:pt x="1138" y="179"/>
                  </a:cubicBezTo>
                  <a:cubicBezTo>
                    <a:pt x="1138" y="137"/>
                    <a:pt x="1096" y="103"/>
                    <a:pt x="1062" y="69"/>
                  </a:cubicBezTo>
                  <a:cubicBezTo>
                    <a:pt x="926" y="1"/>
                    <a:pt x="714" y="35"/>
                    <a:pt x="569" y="69"/>
                  </a:cubicBezTo>
                  <a:cubicBezTo>
                    <a:pt x="391" y="69"/>
                    <a:pt x="213" y="137"/>
                    <a:pt x="34" y="179"/>
                  </a:cubicBezTo>
                  <a:cubicBezTo>
                    <a:pt x="0" y="213"/>
                    <a:pt x="0" y="247"/>
                    <a:pt x="0" y="24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8" name="Google Shape;798;p32"/>
            <p:cNvSpPr/>
            <p:nvPr/>
          </p:nvSpPr>
          <p:spPr>
            <a:xfrm>
              <a:off x="5612319" y="4159421"/>
              <a:ext cx="36116" cy="15643"/>
            </a:xfrm>
            <a:custGeom>
              <a:avLst/>
              <a:gdLst/>
              <a:ahLst/>
              <a:cxnLst/>
              <a:rect l="l" t="t" r="r" b="b"/>
              <a:pathLst>
                <a:path w="1062" h="460" extrusionOk="0">
                  <a:moveTo>
                    <a:pt x="0" y="391"/>
                  </a:moveTo>
                  <a:cubicBezTo>
                    <a:pt x="0" y="425"/>
                    <a:pt x="34" y="459"/>
                    <a:pt x="102" y="425"/>
                  </a:cubicBezTo>
                  <a:cubicBezTo>
                    <a:pt x="246" y="391"/>
                    <a:pt x="425" y="357"/>
                    <a:pt x="595" y="357"/>
                  </a:cubicBezTo>
                  <a:cubicBezTo>
                    <a:pt x="739" y="357"/>
                    <a:pt x="884" y="391"/>
                    <a:pt x="1020" y="281"/>
                  </a:cubicBezTo>
                  <a:cubicBezTo>
                    <a:pt x="1062" y="247"/>
                    <a:pt x="1062" y="213"/>
                    <a:pt x="1062" y="179"/>
                  </a:cubicBezTo>
                  <a:cubicBezTo>
                    <a:pt x="1020" y="179"/>
                    <a:pt x="1020" y="145"/>
                    <a:pt x="1020" y="145"/>
                  </a:cubicBezTo>
                  <a:cubicBezTo>
                    <a:pt x="918" y="1"/>
                    <a:pt x="705" y="35"/>
                    <a:pt x="527" y="69"/>
                  </a:cubicBezTo>
                  <a:cubicBezTo>
                    <a:pt x="348" y="111"/>
                    <a:pt x="170" y="179"/>
                    <a:pt x="34" y="281"/>
                  </a:cubicBezTo>
                  <a:cubicBezTo>
                    <a:pt x="0" y="323"/>
                    <a:pt x="0" y="357"/>
                    <a:pt x="0" y="39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99" name="Google Shape;799;p32"/>
            <p:cNvSpPr/>
            <p:nvPr/>
          </p:nvSpPr>
          <p:spPr>
            <a:xfrm>
              <a:off x="5554541" y="4127080"/>
              <a:ext cx="34688" cy="13025"/>
            </a:xfrm>
            <a:custGeom>
              <a:avLst/>
              <a:gdLst/>
              <a:ahLst/>
              <a:cxnLst/>
              <a:rect l="l" t="t" r="r" b="b"/>
              <a:pathLst>
                <a:path w="1020" h="383" extrusionOk="0">
                  <a:moveTo>
                    <a:pt x="0" y="349"/>
                  </a:moveTo>
                  <a:cubicBezTo>
                    <a:pt x="34" y="349"/>
                    <a:pt x="34" y="383"/>
                    <a:pt x="68" y="383"/>
                  </a:cubicBezTo>
                  <a:cubicBezTo>
                    <a:pt x="247" y="349"/>
                    <a:pt x="382" y="315"/>
                    <a:pt x="561" y="315"/>
                  </a:cubicBezTo>
                  <a:cubicBezTo>
                    <a:pt x="705" y="281"/>
                    <a:pt x="850" y="315"/>
                    <a:pt x="952" y="247"/>
                  </a:cubicBezTo>
                  <a:cubicBezTo>
                    <a:pt x="1020" y="213"/>
                    <a:pt x="1020" y="136"/>
                    <a:pt x="986" y="102"/>
                  </a:cubicBezTo>
                  <a:cubicBezTo>
                    <a:pt x="986" y="68"/>
                    <a:pt x="952" y="34"/>
                    <a:pt x="952" y="34"/>
                  </a:cubicBezTo>
                  <a:cubicBezTo>
                    <a:pt x="773" y="0"/>
                    <a:pt x="637" y="34"/>
                    <a:pt x="527" y="68"/>
                  </a:cubicBezTo>
                  <a:cubicBezTo>
                    <a:pt x="348" y="136"/>
                    <a:pt x="213" y="170"/>
                    <a:pt x="34" y="247"/>
                  </a:cubicBezTo>
                  <a:cubicBezTo>
                    <a:pt x="0" y="281"/>
                    <a:pt x="0" y="315"/>
                    <a:pt x="0" y="34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0" name="Google Shape;800;p32"/>
            <p:cNvSpPr/>
            <p:nvPr/>
          </p:nvSpPr>
          <p:spPr>
            <a:xfrm>
              <a:off x="5496762" y="4118408"/>
              <a:ext cx="38428" cy="17072"/>
            </a:xfrm>
            <a:custGeom>
              <a:avLst/>
              <a:gdLst/>
              <a:ahLst/>
              <a:cxnLst/>
              <a:rect l="l" t="t" r="r" b="b"/>
              <a:pathLst>
                <a:path w="1130" h="502" extrusionOk="0">
                  <a:moveTo>
                    <a:pt x="0" y="425"/>
                  </a:moveTo>
                  <a:cubicBezTo>
                    <a:pt x="34" y="468"/>
                    <a:pt x="34" y="502"/>
                    <a:pt x="102" y="502"/>
                  </a:cubicBezTo>
                  <a:cubicBezTo>
                    <a:pt x="281" y="468"/>
                    <a:pt x="459" y="425"/>
                    <a:pt x="637" y="357"/>
                  </a:cubicBezTo>
                  <a:cubicBezTo>
                    <a:pt x="807" y="323"/>
                    <a:pt x="952" y="323"/>
                    <a:pt x="1096" y="213"/>
                  </a:cubicBezTo>
                  <a:cubicBezTo>
                    <a:pt x="1130" y="179"/>
                    <a:pt x="1130" y="145"/>
                    <a:pt x="1130" y="111"/>
                  </a:cubicBezTo>
                  <a:cubicBezTo>
                    <a:pt x="1096" y="77"/>
                    <a:pt x="1096" y="43"/>
                    <a:pt x="1020" y="43"/>
                  </a:cubicBezTo>
                  <a:cubicBezTo>
                    <a:pt x="884" y="0"/>
                    <a:pt x="739" y="77"/>
                    <a:pt x="561" y="145"/>
                  </a:cubicBezTo>
                  <a:cubicBezTo>
                    <a:pt x="382" y="213"/>
                    <a:pt x="213" y="255"/>
                    <a:pt x="34" y="357"/>
                  </a:cubicBezTo>
                  <a:cubicBezTo>
                    <a:pt x="0" y="357"/>
                    <a:pt x="0" y="391"/>
                    <a:pt x="0" y="42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1" name="Google Shape;801;p32"/>
            <p:cNvSpPr/>
            <p:nvPr/>
          </p:nvSpPr>
          <p:spPr>
            <a:xfrm>
              <a:off x="5562906" y="4165509"/>
              <a:ext cx="28906" cy="12141"/>
            </a:xfrm>
            <a:custGeom>
              <a:avLst/>
              <a:gdLst/>
              <a:ahLst/>
              <a:cxnLst/>
              <a:rect l="l" t="t" r="r" b="b"/>
              <a:pathLst>
                <a:path w="850" h="357" extrusionOk="0">
                  <a:moveTo>
                    <a:pt x="1" y="314"/>
                  </a:moveTo>
                  <a:cubicBezTo>
                    <a:pt x="34" y="357"/>
                    <a:pt x="34" y="357"/>
                    <a:pt x="68" y="357"/>
                  </a:cubicBezTo>
                  <a:cubicBezTo>
                    <a:pt x="213" y="357"/>
                    <a:pt x="349" y="357"/>
                    <a:pt x="459" y="314"/>
                  </a:cubicBezTo>
                  <a:cubicBezTo>
                    <a:pt x="604" y="280"/>
                    <a:pt x="740" y="280"/>
                    <a:pt x="816" y="178"/>
                  </a:cubicBezTo>
                  <a:cubicBezTo>
                    <a:pt x="850" y="144"/>
                    <a:pt x="850" y="102"/>
                    <a:pt x="816" y="68"/>
                  </a:cubicBezTo>
                  <a:cubicBezTo>
                    <a:pt x="816" y="34"/>
                    <a:pt x="774" y="0"/>
                    <a:pt x="740" y="0"/>
                  </a:cubicBezTo>
                  <a:cubicBezTo>
                    <a:pt x="638" y="0"/>
                    <a:pt x="527" y="68"/>
                    <a:pt x="425" y="102"/>
                  </a:cubicBezTo>
                  <a:cubicBezTo>
                    <a:pt x="315" y="144"/>
                    <a:pt x="213" y="178"/>
                    <a:pt x="68" y="212"/>
                  </a:cubicBezTo>
                  <a:cubicBezTo>
                    <a:pt x="34" y="212"/>
                    <a:pt x="1" y="280"/>
                    <a:pt x="1" y="31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2" name="Google Shape;802;p32"/>
            <p:cNvSpPr/>
            <p:nvPr/>
          </p:nvSpPr>
          <p:spPr>
            <a:xfrm>
              <a:off x="5471324" y="4144968"/>
              <a:ext cx="38462" cy="15643"/>
            </a:xfrm>
            <a:custGeom>
              <a:avLst/>
              <a:gdLst/>
              <a:ahLst/>
              <a:cxnLst/>
              <a:rect l="l" t="t" r="r" b="b"/>
              <a:pathLst>
                <a:path w="1131" h="460" extrusionOk="0">
                  <a:moveTo>
                    <a:pt x="1" y="426"/>
                  </a:moveTo>
                  <a:cubicBezTo>
                    <a:pt x="1" y="460"/>
                    <a:pt x="35" y="460"/>
                    <a:pt x="69" y="460"/>
                  </a:cubicBezTo>
                  <a:cubicBezTo>
                    <a:pt x="247" y="426"/>
                    <a:pt x="425" y="392"/>
                    <a:pt x="604" y="358"/>
                  </a:cubicBezTo>
                  <a:cubicBezTo>
                    <a:pt x="748" y="324"/>
                    <a:pt x="918" y="281"/>
                    <a:pt x="1096" y="213"/>
                  </a:cubicBezTo>
                  <a:cubicBezTo>
                    <a:pt x="1130" y="179"/>
                    <a:pt x="1130" y="145"/>
                    <a:pt x="1130" y="111"/>
                  </a:cubicBezTo>
                  <a:cubicBezTo>
                    <a:pt x="1130" y="69"/>
                    <a:pt x="1096" y="35"/>
                    <a:pt x="1062" y="35"/>
                  </a:cubicBezTo>
                  <a:cubicBezTo>
                    <a:pt x="884" y="1"/>
                    <a:pt x="706" y="69"/>
                    <a:pt x="570" y="145"/>
                  </a:cubicBezTo>
                  <a:cubicBezTo>
                    <a:pt x="391" y="179"/>
                    <a:pt x="179" y="281"/>
                    <a:pt x="35" y="358"/>
                  </a:cubicBezTo>
                  <a:cubicBezTo>
                    <a:pt x="1" y="392"/>
                    <a:pt x="1" y="426"/>
                    <a:pt x="1" y="42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3" name="Google Shape;803;p32"/>
            <p:cNvSpPr/>
            <p:nvPr/>
          </p:nvSpPr>
          <p:spPr>
            <a:xfrm>
              <a:off x="5616944" y="4307626"/>
              <a:ext cx="28906" cy="9556"/>
            </a:xfrm>
            <a:custGeom>
              <a:avLst/>
              <a:gdLst/>
              <a:ahLst/>
              <a:cxnLst/>
              <a:rect l="l" t="t" r="r" b="b"/>
              <a:pathLst>
                <a:path w="850" h="281" extrusionOk="0">
                  <a:moveTo>
                    <a:pt x="0" y="213"/>
                  </a:moveTo>
                  <a:cubicBezTo>
                    <a:pt x="0" y="247"/>
                    <a:pt x="34" y="247"/>
                    <a:pt x="76" y="247"/>
                  </a:cubicBezTo>
                  <a:lnTo>
                    <a:pt x="459" y="247"/>
                  </a:lnTo>
                  <a:cubicBezTo>
                    <a:pt x="569" y="247"/>
                    <a:pt x="671" y="281"/>
                    <a:pt x="782" y="247"/>
                  </a:cubicBezTo>
                  <a:cubicBezTo>
                    <a:pt x="816" y="213"/>
                    <a:pt x="850" y="170"/>
                    <a:pt x="816" y="102"/>
                  </a:cubicBezTo>
                  <a:cubicBezTo>
                    <a:pt x="816" y="102"/>
                    <a:pt x="816" y="68"/>
                    <a:pt x="782" y="68"/>
                  </a:cubicBezTo>
                  <a:cubicBezTo>
                    <a:pt x="671" y="1"/>
                    <a:pt x="535" y="34"/>
                    <a:pt x="391" y="34"/>
                  </a:cubicBezTo>
                  <a:cubicBezTo>
                    <a:pt x="289" y="68"/>
                    <a:pt x="144" y="102"/>
                    <a:pt x="34" y="136"/>
                  </a:cubicBezTo>
                  <a:cubicBezTo>
                    <a:pt x="0" y="136"/>
                    <a:pt x="0" y="170"/>
                    <a:pt x="0" y="21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4" name="Google Shape;804;p32"/>
            <p:cNvSpPr/>
            <p:nvPr/>
          </p:nvSpPr>
          <p:spPr>
            <a:xfrm>
              <a:off x="5757905" y="4311095"/>
              <a:ext cx="34994" cy="11018"/>
            </a:xfrm>
            <a:custGeom>
              <a:avLst/>
              <a:gdLst/>
              <a:ahLst/>
              <a:cxnLst/>
              <a:rect l="l" t="t" r="r" b="b"/>
              <a:pathLst>
                <a:path w="1029" h="324" extrusionOk="0">
                  <a:moveTo>
                    <a:pt x="35" y="281"/>
                  </a:moveTo>
                  <a:cubicBezTo>
                    <a:pt x="35" y="281"/>
                    <a:pt x="68" y="323"/>
                    <a:pt x="102" y="323"/>
                  </a:cubicBezTo>
                  <a:cubicBezTo>
                    <a:pt x="391" y="281"/>
                    <a:pt x="706" y="323"/>
                    <a:pt x="986" y="179"/>
                  </a:cubicBezTo>
                  <a:cubicBezTo>
                    <a:pt x="986" y="145"/>
                    <a:pt x="1028" y="145"/>
                    <a:pt x="986" y="111"/>
                  </a:cubicBezTo>
                  <a:lnTo>
                    <a:pt x="952" y="111"/>
                  </a:lnTo>
                  <a:cubicBezTo>
                    <a:pt x="672" y="0"/>
                    <a:pt x="349" y="145"/>
                    <a:pt x="68" y="179"/>
                  </a:cubicBezTo>
                  <a:cubicBezTo>
                    <a:pt x="35" y="213"/>
                    <a:pt x="1" y="247"/>
                    <a:pt x="35" y="28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5" name="Google Shape;805;p32"/>
            <p:cNvSpPr/>
            <p:nvPr/>
          </p:nvSpPr>
          <p:spPr>
            <a:xfrm>
              <a:off x="5760218" y="4268926"/>
              <a:ext cx="33837" cy="10984"/>
            </a:xfrm>
            <a:custGeom>
              <a:avLst/>
              <a:gdLst/>
              <a:ahLst/>
              <a:cxnLst/>
              <a:rect l="l" t="t" r="r" b="b"/>
              <a:pathLst>
                <a:path w="995" h="323" extrusionOk="0">
                  <a:moveTo>
                    <a:pt x="34" y="145"/>
                  </a:moveTo>
                  <a:cubicBezTo>
                    <a:pt x="34" y="179"/>
                    <a:pt x="34" y="179"/>
                    <a:pt x="68" y="213"/>
                  </a:cubicBezTo>
                  <a:cubicBezTo>
                    <a:pt x="323" y="323"/>
                    <a:pt x="604" y="323"/>
                    <a:pt x="850" y="289"/>
                  </a:cubicBezTo>
                  <a:cubicBezTo>
                    <a:pt x="918" y="247"/>
                    <a:pt x="960" y="213"/>
                    <a:pt x="960" y="145"/>
                  </a:cubicBezTo>
                  <a:cubicBezTo>
                    <a:pt x="994" y="111"/>
                    <a:pt x="994" y="111"/>
                    <a:pt x="960" y="77"/>
                  </a:cubicBezTo>
                  <a:cubicBezTo>
                    <a:pt x="960" y="0"/>
                    <a:pt x="782" y="0"/>
                    <a:pt x="706" y="34"/>
                  </a:cubicBezTo>
                  <a:cubicBezTo>
                    <a:pt x="493" y="77"/>
                    <a:pt x="323" y="77"/>
                    <a:pt x="111" y="34"/>
                  </a:cubicBezTo>
                  <a:cubicBezTo>
                    <a:pt x="34" y="34"/>
                    <a:pt x="0" y="111"/>
                    <a:pt x="34" y="14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6" name="Google Shape;806;p32"/>
            <p:cNvSpPr/>
            <p:nvPr/>
          </p:nvSpPr>
          <p:spPr>
            <a:xfrm>
              <a:off x="5751852" y="4214888"/>
              <a:ext cx="31219" cy="11869"/>
            </a:xfrm>
            <a:custGeom>
              <a:avLst/>
              <a:gdLst/>
              <a:ahLst/>
              <a:cxnLst/>
              <a:rect l="l" t="t" r="r" b="b"/>
              <a:pathLst>
                <a:path w="918" h="349" extrusionOk="0">
                  <a:moveTo>
                    <a:pt x="0" y="179"/>
                  </a:moveTo>
                  <a:cubicBezTo>
                    <a:pt x="0" y="213"/>
                    <a:pt x="34" y="247"/>
                    <a:pt x="68" y="247"/>
                  </a:cubicBezTo>
                  <a:cubicBezTo>
                    <a:pt x="213" y="247"/>
                    <a:pt x="357" y="281"/>
                    <a:pt x="493" y="281"/>
                  </a:cubicBezTo>
                  <a:cubicBezTo>
                    <a:pt x="603" y="315"/>
                    <a:pt x="739" y="349"/>
                    <a:pt x="850" y="281"/>
                  </a:cubicBezTo>
                  <a:cubicBezTo>
                    <a:pt x="884" y="247"/>
                    <a:pt x="918" y="179"/>
                    <a:pt x="918" y="137"/>
                  </a:cubicBezTo>
                  <a:cubicBezTo>
                    <a:pt x="918" y="103"/>
                    <a:pt x="884" y="103"/>
                    <a:pt x="884" y="69"/>
                  </a:cubicBezTo>
                  <a:cubicBezTo>
                    <a:pt x="739" y="1"/>
                    <a:pt x="637" y="35"/>
                    <a:pt x="493" y="35"/>
                  </a:cubicBezTo>
                  <a:cubicBezTo>
                    <a:pt x="357" y="35"/>
                    <a:pt x="213" y="35"/>
                    <a:pt x="68" y="69"/>
                  </a:cubicBezTo>
                  <a:cubicBezTo>
                    <a:pt x="0" y="69"/>
                    <a:pt x="0" y="137"/>
                    <a:pt x="0" y="17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7" name="Google Shape;807;p32"/>
            <p:cNvSpPr/>
            <p:nvPr/>
          </p:nvSpPr>
          <p:spPr>
            <a:xfrm>
              <a:off x="5707336" y="4177615"/>
              <a:ext cx="34994" cy="15643"/>
            </a:xfrm>
            <a:custGeom>
              <a:avLst/>
              <a:gdLst/>
              <a:ahLst/>
              <a:cxnLst/>
              <a:rect l="l" t="t" r="r" b="b"/>
              <a:pathLst>
                <a:path w="1029" h="460" extrusionOk="0">
                  <a:moveTo>
                    <a:pt x="1" y="383"/>
                  </a:moveTo>
                  <a:cubicBezTo>
                    <a:pt x="35" y="426"/>
                    <a:pt x="69" y="460"/>
                    <a:pt x="103" y="460"/>
                  </a:cubicBezTo>
                  <a:cubicBezTo>
                    <a:pt x="247" y="426"/>
                    <a:pt x="392" y="426"/>
                    <a:pt x="562" y="383"/>
                  </a:cubicBezTo>
                  <a:cubicBezTo>
                    <a:pt x="672" y="383"/>
                    <a:pt x="850" y="383"/>
                    <a:pt x="952" y="315"/>
                  </a:cubicBezTo>
                  <a:cubicBezTo>
                    <a:pt x="986" y="281"/>
                    <a:pt x="1029" y="247"/>
                    <a:pt x="1029" y="171"/>
                  </a:cubicBezTo>
                  <a:cubicBezTo>
                    <a:pt x="986" y="171"/>
                    <a:pt x="986" y="171"/>
                    <a:pt x="986" y="137"/>
                  </a:cubicBezTo>
                  <a:cubicBezTo>
                    <a:pt x="706" y="1"/>
                    <a:pt x="281" y="137"/>
                    <a:pt x="35" y="281"/>
                  </a:cubicBezTo>
                  <a:cubicBezTo>
                    <a:pt x="1" y="315"/>
                    <a:pt x="1" y="349"/>
                    <a:pt x="1" y="38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8" name="Google Shape;808;p32"/>
            <p:cNvSpPr/>
            <p:nvPr/>
          </p:nvSpPr>
          <p:spPr>
            <a:xfrm>
              <a:off x="5686830" y="4136602"/>
              <a:ext cx="43394" cy="9556"/>
            </a:xfrm>
            <a:custGeom>
              <a:avLst/>
              <a:gdLst/>
              <a:ahLst/>
              <a:cxnLst/>
              <a:rect l="l" t="t" r="r" b="b"/>
              <a:pathLst>
                <a:path w="1276" h="281" extrusionOk="0">
                  <a:moveTo>
                    <a:pt x="1" y="145"/>
                  </a:moveTo>
                  <a:cubicBezTo>
                    <a:pt x="1" y="179"/>
                    <a:pt x="35" y="213"/>
                    <a:pt x="69" y="213"/>
                  </a:cubicBezTo>
                  <a:cubicBezTo>
                    <a:pt x="281" y="247"/>
                    <a:pt x="493" y="247"/>
                    <a:pt x="672" y="247"/>
                  </a:cubicBezTo>
                  <a:cubicBezTo>
                    <a:pt x="850" y="281"/>
                    <a:pt x="1029" y="281"/>
                    <a:pt x="1207" y="247"/>
                  </a:cubicBezTo>
                  <a:cubicBezTo>
                    <a:pt x="1241" y="213"/>
                    <a:pt x="1275" y="179"/>
                    <a:pt x="1241" y="103"/>
                  </a:cubicBezTo>
                  <a:cubicBezTo>
                    <a:pt x="1241" y="103"/>
                    <a:pt x="1241" y="69"/>
                    <a:pt x="1207" y="69"/>
                  </a:cubicBezTo>
                  <a:cubicBezTo>
                    <a:pt x="1029" y="1"/>
                    <a:pt x="850" y="1"/>
                    <a:pt x="672" y="1"/>
                  </a:cubicBezTo>
                  <a:cubicBezTo>
                    <a:pt x="460" y="1"/>
                    <a:pt x="247" y="1"/>
                    <a:pt x="69" y="35"/>
                  </a:cubicBezTo>
                  <a:cubicBezTo>
                    <a:pt x="1" y="69"/>
                    <a:pt x="1" y="103"/>
                    <a:pt x="1" y="14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09" name="Google Shape;809;p32"/>
            <p:cNvSpPr/>
            <p:nvPr/>
          </p:nvSpPr>
          <p:spPr>
            <a:xfrm>
              <a:off x="5798646" y="4165509"/>
              <a:ext cx="25438" cy="9556"/>
            </a:xfrm>
            <a:custGeom>
              <a:avLst/>
              <a:gdLst/>
              <a:ahLst/>
              <a:cxnLst/>
              <a:rect l="l" t="t" r="r" b="b"/>
              <a:pathLst>
                <a:path w="748" h="281" extrusionOk="0">
                  <a:moveTo>
                    <a:pt x="43" y="246"/>
                  </a:moveTo>
                  <a:cubicBezTo>
                    <a:pt x="43" y="280"/>
                    <a:pt x="77" y="280"/>
                    <a:pt x="111" y="280"/>
                  </a:cubicBezTo>
                  <a:cubicBezTo>
                    <a:pt x="255" y="280"/>
                    <a:pt x="391" y="246"/>
                    <a:pt x="502" y="280"/>
                  </a:cubicBezTo>
                  <a:cubicBezTo>
                    <a:pt x="603" y="280"/>
                    <a:pt x="748" y="246"/>
                    <a:pt x="714" y="102"/>
                  </a:cubicBezTo>
                  <a:lnTo>
                    <a:pt x="714" y="102"/>
                  </a:lnTo>
                  <a:cubicBezTo>
                    <a:pt x="680" y="0"/>
                    <a:pt x="502" y="0"/>
                    <a:pt x="391" y="0"/>
                  </a:cubicBezTo>
                  <a:cubicBezTo>
                    <a:pt x="289" y="34"/>
                    <a:pt x="145" y="68"/>
                    <a:pt x="77" y="144"/>
                  </a:cubicBezTo>
                  <a:cubicBezTo>
                    <a:pt x="43" y="178"/>
                    <a:pt x="0" y="212"/>
                    <a:pt x="43" y="24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0" name="Google Shape;810;p32"/>
            <p:cNvSpPr/>
            <p:nvPr/>
          </p:nvSpPr>
          <p:spPr>
            <a:xfrm>
              <a:off x="5625310" y="4101643"/>
              <a:ext cx="37578" cy="15643"/>
            </a:xfrm>
            <a:custGeom>
              <a:avLst/>
              <a:gdLst/>
              <a:ahLst/>
              <a:cxnLst/>
              <a:rect l="l" t="t" r="r" b="b"/>
              <a:pathLst>
                <a:path w="1105" h="460" extrusionOk="0">
                  <a:moveTo>
                    <a:pt x="0" y="425"/>
                  </a:moveTo>
                  <a:cubicBezTo>
                    <a:pt x="0" y="425"/>
                    <a:pt x="43" y="459"/>
                    <a:pt x="77" y="459"/>
                  </a:cubicBezTo>
                  <a:cubicBezTo>
                    <a:pt x="255" y="425"/>
                    <a:pt x="425" y="391"/>
                    <a:pt x="604" y="323"/>
                  </a:cubicBezTo>
                  <a:cubicBezTo>
                    <a:pt x="748" y="281"/>
                    <a:pt x="926" y="281"/>
                    <a:pt x="1028" y="179"/>
                  </a:cubicBezTo>
                  <a:cubicBezTo>
                    <a:pt x="1105" y="179"/>
                    <a:pt x="1105" y="145"/>
                    <a:pt x="1062" y="69"/>
                  </a:cubicBezTo>
                  <a:cubicBezTo>
                    <a:pt x="1062" y="35"/>
                    <a:pt x="1028" y="1"/>
                    <a:pt x="960" y="1"/>
                  </a:cubicBezTo>
                  <a:cubicBezTo>
                    <a:pt x="816" y="1"/>
                    <a:pt x="638" y="111"/>
                    <a:pt x="502" y="145"/>
                  </a:cubicBezTo>
                  <a:cubicBezTo>
                    <a:pt x="357" y="213"/>
                    <a:pt x="179" y="281"/>
                    <a:pt x="43" y="357"/>
                  </a:cubicBezTo>
                  <a:cubicBezTo>
                    <a:pt x="0" y="357"/>
                    <a:pt x="0" y="391"/>
                    <a:pt x="0" y="42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1" name="Google Shape;811;p32"/>
            <p:cNvSpPr/>
            <p:nvPr/>
          </p:nvSpPr>
          <p:spPr>
            <a:xfrm>
              <a:off x="5834762" y="4206522"/>
              <a:ext cx="30369" cy="10712"/>
            </a:xfrm>
            <a:custGeom>
              <a:avLst/>
              <a:gdLst/>
              <a:ahLst/>
              <a:cxnLst/>
              <a:rect l="l" t="t" r="r" b="b"/>
              <a:pathLst>
                <a:path w="893" h="315" extrusionOk="0">
                  <a:moveTo>
                    <a:pt x="0" y="213"/>
                  </a:moveTo>
                  <a:cubicBezTo>
                    <a:pt x="0" y="247"/>
                    <a:pt x="43" y="281"/>
                    <a:pt x="43" y="281"/>
                  </a:cubicBezTo>
                  <a:cubicBezTo>
                    <a:pt x="213" y="281"/>
                    <a:pt x="391" y="315"/>
                    <a:pt x="569" y="281"/>
                  </a:cubicBezTo>
                  <a:cubicBezTo>
                    <a:pt x="714" y="281"/>
                    <a:pt x="816" y="315"/>
                    <a:pt x="892" y="213"/>
                  </a:cubicBezTo>
                  <a:lnTo>
                    <a:pt x="892" y="136"/>
                  </a:lnTo>
                  <a:lnTo>
                    <a:pt x="892" y="102"/>
                  </a:lnTo>
                  <a:cubicBezTo>
                    <a:pt x="782" y="0"/>
                    <a:pt x="680" y="68"/>
                    <a:pt x="535" y="68"/>
                  </a:cubicBezTo>
                  <a:cubicBezTo>
                    <a:pt x="357" y="102"/>
                    <a:pt x="213" y="136"/>
                    <a:pt x="43" y="136"/>
                  </a:cubicBezTo>
                  <a:cubicBezTo>
                    <a:pt x="0" y="136"/>
                    <a:pt x="0" y="170"/>
                    <a:pt x="0" y="21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2" name="Google Shape;812;p32"/>
            <p:cNvSpPr/>
            <p:nvPr/>
          </p:nvSpPr>
          <p:spPr>
            <a:xfrm>
              <a:off x="5819153" y="4241175"/>
              <a:ext cx="33837" cy="11018"/>
            </a:xfrm>
            <a:custGeom>
              <a:avLst/>
              <a:gdLst/>
              <a:ahLst/>
              <a:cxnLst/>
              <a:rect l="l" t="t" r="r" b="b"/>
              <a:pathLst>
                <a:path w="995" h="324" extrusionOk="0">
                  <a:moveTo>
                    <a:pt x="0" y="256"/>
                  </a:moveTo>
                  <a:cubicBezTo>
                    <a:pt x="0" y="290"/>
                    <a:pt x="34" y="290"/>
                    <a:pt x="77" y="290"/>
                  </a:cubicBezTo>
                  <a:cubicBezTo>
                    <a:pt x="213" y="323"/>
                    <a:pt x="391" y="323"/>
                    <a:pt x="570" y="323"/>
                  </a:cubicBezTo>
                  <a:cubicBezTo>
                    <a:pt x="714" y="323"/>
                    <a:pt x="816" y="323"/>
                    <a:pt x="926" y="256"/>
                  </a:cubicBezTo>
                  <a:cubicBezTo>
                    <a:pt x="994" y="213"/>
                    <a:pt x="994" y="179"/>
                    <a:pt x="960" y="145"/>
                  </a:cubicBezTo>
                  <a:cubicBezTo>
                    <a:pt x="960" y="111"/>
                    <a:pt x="960" y="77"/>
                    <a:pt x="926" y="77"/>
                  </a:cubicBezTo>
                  <a:cubicBezTo>
                    <a:pt x="782" y="1"/>
                    <a:pt x="638" y="77"/>
                    <a:pt x="536" y="77"/>
                  </a:cubicBezTo>
                  <a:cubicBezTo>
                    <a:pt x="357" y="111"/>
                    <a:pt x="213" y="145"/>
                    <a:pt x="77" y="179"/>
                  </a:cubicBezTo>
                  <a:cubicBezTo>
                    <a:pt x="0" y="179"/>
                    <a:pt x="0" y="213"/>
                    <a:pt x="0" y="25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3" name="Google Shape;813;p32"/>
            <p:cNvSpPr/>
            <p:nvPr/>
          </p:nvSpPr>
          <p:spPr>
            <a:xfrm>
              <a:off x="5822894" y="4281032"/>
              <a:ext cx="27784" cy="9590"/>
            </a:xfrm>
            <a:custGeom>
              <a:avLst/>
              <a:gdLst/>
              <a:ahLst/>
              <a:cxnLst/>
              <a:rect l="l" t="t" r="r" b="b"/>
              <a:pathLst>
                <a:path w="817" h="282" extrusionOk="0">
                  <a:moveTo>
                    <a:pt x="1" y="213"/>
                  </a:moveTo>
                  <a:cubicBezTo>
                    <a:pt x="35" y="247"/>
                    <a:pt x="35" y="247"/>
                    <a:pt x="69" y="281"/>
                  </a:cubicBezTo>
                  <a:lnTo>
                    <a:pt x="426" y="281"/>
                  </a:lnTo>
                  <a:cubicBezTo>
                    <a:pt x="562" y="281"/>
                    <a:pt x="672" y="281"/>
                    <a:pt x="774" y="213"/>
                  </a:cubicBezTo>
                  <a:cubicBezTo>
                    <a:pt x="816" y="179"/>
                    <a:pt x="816" y="145"/>
                    <a:pt x="816" y="103"/>
                  </a:cubicBezTo>
                  <a:cubicBezTo>
                    <a:pt x="774" y="69"/>
                    <a:pt x="774" y="69"/>
                    <a:pt x="740" y="35"/>
                  </a:cubicBezTo>
                  <a:cubicBezTo>
                    <a:pt x="638" y="1"/>
                    <a:pt x="528" y="69"/>
                    <a:pt x="426" y="69"/>
                  </a:cubicBezTo>
                  <a:cubicBezTo>
                    <a:pt x="315" y="103"/>
                    <a:pt x="179" y="103"/>
                    <a:pt x="69" y="145"/>
                  </a:cubicBezTo>
                  <a:cubicBezTo>
                    <a:pt x="35" y="145"/>
                    <a:pt x="1" y="179"/>
                    <a:pt x="1" y="21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4" name="Google Shape;814;p32"/>
            <p:cNvSpPr/>
            <p:nvPr/>
          </p:nvSpPr>
          <p:spPr>
            <a:xfrm>
              <a:off x="5890229" y="4306198"/>
              <a:ext cx="38428" cy="10984"/>
            </a:xfrm>
            <a:custGeom>
              <a:avLst/>
              <a:gdLst/>
              <a:ahLst/>
              <a:cxnLst/>
              <a:rect l="l" t="t" r="r" b="b"/>
              <a:pathLst>
                <a:path w="1130" h="323" extrusionOk="0">
                  <a:moveTo>
                    <a:pt x="0" y="178"/>
                  </a:moveTo>
                  <a:cubicBezTo>
                    <a:pt x="0" y="212"/>
                    <a:pt x="0" y="212"/>
                    <a:pt x="34" y="212"/>
                  </a:cubicBezTo>
                  <a:cubicBezTo>
                    <a:pt x="357" y="255"/>
                    <a:pt x="748" y="323"/>
                    <a:pt x="1028" y="255"/>
                  </a:cubicBezTo>
                  <a:cubicBezTo>
                    <a:pt x="1096" y="212"/>
                    <a:pt x="1130" y="178"/>
                    <a:pt x="1096" y="144"/>
                  </a:cubicBezTo>
                  <a:cubicBezTo>
                    <a:pt x="1096" y="76"/>
                    <a:pt x="1062" y="43"/>
                    <a:pt x="994" y="43"/>
                  </a:cubicBezTo>
                  <a:cubicBezTo>
                    <a:pt x="850" y="0"/>
                    <a:pt x="705" y="43"/>
                    <a:pt x="535" y="43"/>
                  </a:cubicBezTo>
                  <a:cubicBezTo>
                    <a:pt x="357" y="76"/>
                    <a:pt x="213" y="110"/>
                    <a:pt x="34" y="110"/>
                  </a:cubicBezTo>
                  <a:cubicBezTo>
                    <a:pt x="0" y="144"/>
                    <a:pt x="0" y="144"/>
                    <a:pt x="0" y="17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5" name="Google Shape;815;p32"/>
            <p:cNvSpPr/>
            <p:nvPr/>
          </p:nvSpPr>
          <p:spPr>
            <a:xfrm>
              <a:off x="5882985" y="4257057"/>
              <a:ext cx="42237" cy="11903"/>
            </a:xfrm>
            <a:custGeom>
              <a:avLst/>
              <a:gdLst/>
              <a:ahLst/>
              <a:cxnLst/>
              <a:rect l="l" t="t" r="r" b="b"/>
              <a:pathLst>
                <a:path w="1242" h="350" extrusionOk="0">
                  <a:moveTo>
                    <a:pt x="1" y="103"/>
                  </a:moveTo>
                  <a:cubicBezTo>
                    <a:pt x="35" y="103"/>
                    <a:pt x="35" y="137"/>
                    <a:pt x="35" y="137"/>
                  </a:cubicBezTo>
                  <a:cubicBezTo>
                    <a:pt x="213" y="213"/>
                    <a:pt x="392" y="213"/>
                    <a:pt x="570" y="247"/>
                  </a:cubicBezTo>
                  <a:cubicBezTo>
                    <a:pt x="748" y="281"/>
                    <a:pt x="918" y="349"/>
                    <a:pt x="1131" y="315"/>
                  </a:cubicBezTo>
                  <a:cubicBezTo>
                    <a:pt x="1207" y="315"/>
                    <a:pt x="1241" y="213"/>
                    <a:pt x="1207" y="137"/>
                  </a:cubicBezTo>
                  <a:cubicBezTo>
                    <a:pt x="1207" y="137"/>
                    <a:pt x="1173" y="103"/>
                    <a:pt x="1131" y="103"/>
                  </a:cubicBezTo>
                  <a:cubicBezTo>
                    <a:pt x="995" y="35"/>
                    <a:pt x="782" y="35"/>
                    <a:pt x="604" y="1"/>
                  </a:cubicBezTo>
                  <a:lnTo>
                    <a:pt x="69" y="1"/>
                  </a:lnTo>
                  <a:cubicBezTo>
                    <a:pt x="35" y="1"/>
                    <a:pt x="1" y="69"/>
                    <a:pt x="1" y="10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6" name="Google Shape;816;p32"/>
            <p:cNvSpPr/>
            <p:nvPr/>
          </p:nvSpPr>
          <p:spPr>
            <a:xfrm>
              <a:off x="5875775" y="4213731"/>
              <a:ext cx="31219" cy="11869"/>
            </a:xfrm>
            <a:custGeom>
              <a:avLst/>
              <a:gdLst/>
              <a:ahLst/>
              <a:cxnLst/>
              <a:rect l="l" t="t" r="r" b="b"/>
              <a:pathLst>
                <a:path w="918" h="349" extrusionOk="0">
                  <a:moveTo>
                    <a:pt x="0" y="103"/>
                  </a:moveTo>
                  <a:cubicBezTo>
                    <a:pt x="0" y="137"/>
                    <a:pt x="34" y="171"/>
                    <a:pt x="68" y="171"/>
                  </a:cubicBezTo>
                  <a:cubicBezTo>
                    <a:pt x="213" y="213"/>
                    <a:pt x="357" y="247"/>
                    <a:pt x="493" y="281"/>
                  </a:cubicBezTo>
                  <a:cubicBezTo>
                    <a:pt x="638" y="281"/>
                    <a:pt x="748" y="349"/>
                    <a:pt x="850" y="281"/>
                  </a:cubicBezTo>
                  <a:cubicBezTo>
                    <a:pt x="918" y="281"/>
                    <a:pt x="918" y="213"/>
                    <a:pt x="918" y="171"/>
                  </a:cubicBezTo>
                  <a:lnTo>
                    <a:pt x="918" y="137"/>
                  </a:lnTo>
                  <a:cubicBezTo>
                    <a:pt x="816" y="35"/>
                    <a:pt x="672" y="35"/>
                    <a:pt x="536" y="1"/>
                  </a:cubicBezTo>
                  <a:lnTo>
                    <a:pt x="68" y="1"/>
                  </a:lnTo>
                  <a:cubicBezTo>
                    <a:pt x="0" y="35"/>
                    <a:pt x="0" y="69"/>
                    <a:pt x="0" y="10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7" name="Google Shape;817;p32"/>
            <p:cNvSpPr/>
            <p:nvPr/>
          </p:nvSpPr>
          <p:spPr>
            <a:xfrm>
              <a:off x="5951748" y="4246107"/>
              <a:ext cx="32375" cy="10984"/>
            </a:xfrm>
            <a:custGeom>
              <a:avLst/>
              <a:gdLst/>
              <a:ahLst/>
              <a:cxnLst/>
              <a:rect l="l" t="t" r="r" b="b"/>
              <a:pathLst>
                <a:path w="952" h="323" extrusionOk="0">
                  <a:moveTo>
                    <a:pt x="1" y="246"/>
                  </a:moveTo>
                  <a:cubicBezTo>
                    <a:pt x="1" y="246"/>
                    <a:pt x="35" y="280"/>
                    <a:pt x="69" y="280"/>
                  </a:cubicBezTo>
                  <a:lnTo>
                    <a:pt x="527" y="280"/>
                  </a:lnTo>
                  <a:cubicBezTo>
                    <a:pt x="672" y="280"/>
                    <a:pt x="774" y="323"/>
                    <a:pt x="884" y="246"/>
                  </a:cubicBezTo>
                  <a:cubicBezTo>
                    <a:pt x="918" y="212"/>
                    <a:pt x="952" y="178"/>
                    <a:pt x="918" y="111"/>
                  </a:cubicBezTo>
                  <a:lnTo>
                    <a:pt x="884" y="68"/>
                  </a:lnTo>
                  <a:cubicBezTo>
                    <a:pt x="774" y="0"/>
                    <a:pt x="672" y="34"/>
                    <a:pt x="527" y="34"/>
                  </a:cubicBezTo>
                  <a:cubicBezTo>
                    <a:pt x="349" y="68"/>
                    <a:pt x="213" y="111"/>
                    <a:pt x="69" y="145"/>
                  </a:cubicBezTo>
                  <a:cubicBezTo>
                    <a:pt x="1" y="145"/>
                    <a:pt x="1" y="212"/>
                    <a:pt x="1" y="24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8" name="Google Shape;818;p32"/>
            <p:cNvSpPr/>
            <p:nvPr/>
          </p:nvSpPr>
          <p:spPr>
            <a:xfrm>
              <a:off x="5952904" y="4279910"/>
              <a:ext cx="28940" cy="13297"/>
            </a:xfrm>
            <a:custGeom>
              <a:avLst/>
              <a:gdLst/>
              <a:ahLst/>
              <a:cxnLst/>
              <a:rect l="l" t="t" r="r" b="b"/>
              <a:pathLst>
                <a:path w="851" h="391" extrusionOk="0">
                  <a:moveTo>
                    <a:pt x="1" y="280"/>
                  </a:moveTo>
                  <a:cubicBezTo>
                    <a:pt x="35" y="314"/>
                    <a:pt x="35" y="348"/>
                    <a:pt x="69" y="314"/>
                  </a:cubicBezTo>
                  <a:cubicBezTo>
                    <a:pt x="213" y="314"/>
                    <a:pt x="349" y="314"/>
                    <a:pt x="459" y="348"/>
                  </a:cubicBezTo>
                  <a:cubicBezTo>
                    <a:pt x="561" y="348"/>
                    <a:pt x="672" y="391"/>
                    <a:pt x="774" y="314"/>
                  </a:cubicBezTo>
                  <a:cubicBezTo>
                    <a:pt x="850" y="314"/>
                    <a:pt x="850" y="246"/>
                    <a:pt x="850" y="212"/>
                  </a:cubicBezTo>
                  <a:cubicBezTo>
                    <a:pt x="816" y="212"/>
                    <a:pt x="816" y="178"/>
                    <a:pt x="816" y="178"/>
                  </a:cubicBezTo>
                  <a:cubicBezTo>
                    <a:pt x="604" y="0"/>
                    <a:pt x="247" y="136"/>
                    <a:pt x="35" y="212"/>
                  </a:cubicBezTo>
                  <a:cubicBezTo>
                    <a:pt x="1" y="246"/>
                    <a:pt x="1" y="246"/>
                    <a:pt x="1" y="28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19" name="Google Shape;819;p32"/>
            <p:cNvSpPr/>
            <p:nvPr/>
          </p:nvSpPr>
          <p:spPr>
            <a:xfrm>
              <a:off x="5978036" y="4318304"/>
              <a:ext cx="34994" cy="13331"/>
            </a:xfrm>
            <a:custGeom>
              <a:avLst/>
              <a:gdLst/>
              <a:ahLst/>
              <a:cxnLst/>
              <a:rect l="l" t="t" r="r" b="b"/>
              <a:pathLst>
                <a:path w="1029" h="392" extrusionOk="0">
                  <a:moveTo>
                    <a:pt x="1" y="247"/>
                  </a:moveTo>
                  <a:cubicBezTo>
                    <a:pt x="1" y="281"/>
                    <a:pt x="35" y="324"/>
                    <a:pt x="111" y="324"/>
                  </a:cubicBezTo>
                  <a:lnTo>
                    <a:pt x="536" y="324"/>
                  </a:lnTo>
                  <a:cubicBezTo>
                    <a:pt x="672" y="358"/>
                    <a:pt x="816" y="392"/>
                    <a:pt x="927" y="392"/>
                  </a:cubicBezTo>
                  <a:cubicBezTo>
                    <a:pt x="995" y="358"/>
                    <a:pt x="1028" y="281"/>
                    <a:pt x="1028" y="213"/>
                  </a:cubicBezTo>
                  <a:lnTo>
                    <a:pt x="995" y="179"/>
                  </a:lnTo>
                  <a:cubicBezTo>
                    <a:pt x="748" y="1"/>
                    <a:pt x="323" y="69"/>
                    <a:pt x="77" y="145"/>
                  </a:cubicBezTo>
                  <a:cubicBezTo>
                    <a:pt x="1" y="179"/>
                    <a:pt x="1" y="213"/>
                    <a:pt x="1" y="24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0" name="Google Shape;820;p32"/>
            <p:cNvSpPr/>
            <p:nvPr/>
          </p:nvSpPr>
          <p:spPr>
            <a:xfrm>
              <a:off x="6017893" y="4288276"/>
              <a:ext cx="34994" cy="12175"/>
            </a:xfrm>
            <a:custGeom>
              <a:avLst/>
              <a:gdLst/>
              <a:ahLst/>
              <a:cxnLst/>
              <a:rect l="l" t="t" r="r" b="b"/>
              <a:pathLst>
                <a:path w="1029" h="358" extrusionOk="0">
                  <a:moveTo>
                    <a:pt x="35" y="213"/>
                  </a:moveTo>
                  <a:cubicBezTo>
                    <a:pt x="35" y="247"/>
                    <a:pt x="69" y="281"/>
                    <a:pt x="103" y="281"/>
                  </a:cubicBezTo>
                  <a:cubicBezTo>
                    <a:pt x="281" y="247"/>
                    <a:pt x="460" y="281"/>
                    <a:pt x="638" y="315"/>
                  </a:cubicBezTo>
                  <a:cubicBezTo>
                    <a:pt x="774" y="315"/>
                    <a:pt x="884" y="357"/>
                    <a:pt x="986" y="247"/>
                  </a:cubicBezTo>
                  <a:cubicBezTo>
                    <a:pt x="1029" y="247"/>
                    <a:pt x="1029" y="213"/>
                    <a:pt x="1029" y="179"/>
                  </a:cubicBezTo>
                  <a:lnTo>
                    <a:pt x="1029" y="179"/>
                  </a:lnTo>
                  <a:cubicBezTo>
                    <a:pt x="952" y="0"/>
                    <a:pt x="774" y="34"/>
                    <a:pt x="604" y="34"/>
                  </a:cubicBezTo>
                  <a:cubicBezTo>
                    <a:pt x="426" y="34"/>
                    <a:pt x="247" y="68"/>
                    <a:pt x="69" y="102"/>
                  </a:cubicBezTo>
                  <a:cubicBezTo>
                    <a:pt x="35" y="102"/>
                    <a:pt x="1" y="179"/>
                    <a:pt x="35" y="21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1" name="Google Shape;821;p32"/>
            <p:cNvSpPr/>
            <p:nvPr/>
          </p:nvSpPr>
          <p:spPr>
            <a:xfrm>
              <a:off x="6008099" y="4244950"/>
              <a:ext cx="34960" cy="12141"/>
            </a:xfrm>
            <a:custGeom>
              <a:avLst/>
              <a:gdLst/>
              <a:ahLst/>
              <a:cxnLst/>
              <a:rect l="l" t="t" r="r" b="b"/>
              <a:pathLst>
                <a:path w="1028" h="357" extrusionOk="0">
                  <a:moveTo>
                    <a:pt x="0" y="145"/>
                  </a:moveTo>
                  <a:cubicBezTo>
                    <a:pt x="43" y="179"/>
                    <a:pt x="43" y="179"/>
                    <a:pt x="77" y="212"/>
                  </a:cubicBezTo>
                  <a:cubicBezTo>
                    <a:pt x="212" y="246"/>
                    <a:pt x="357" y="246"/>
                    <a:pt x="501" y="280"/>
                  </a:cubicBezTo>
                  <a:cubicBezTo>
                    <a:pt x="603" y="314"/>
                    <a:pt x="782" y="357"/>
                    <a:pt x="926" y="357"/>
                  </a:cubicBezTo>
                  <a:cubicBezTo>
                    <a:pt x="994" y="357"/>
                    <a:pt x="1028" y="246"/>
                    <a:pt x="994" y="179"/>
                  </a:cubicBezTo>
                  <a:cubicBezTo>
                    <a:pt x="994" y="179"/>
                    <a:pt x="994" y="145"/>
                    <a:pt x="960" y="145"/>
                  </a:cubicBezTo>
                  <a:cubicBezTo>
                    <a:pt x="850" y="34"/>
                    <a:pt x="680" y="34"/>
                    <a:pt x="535" y="34"/>
                  </a:cubicBezTo>
                  <a:cubicBezTo>
                    <a:pt x="391" y="0"/>
                    <a:pt x="255" y="0"/>
                    <a:pt x="111" y="34"/>
                  </a:cubicBezTo>
                  <a:cubicBezTo>
                    <a:pt x="43" y="34"/>
                    <a:pt x="0" y="102"/>
                    <a:pt x="0" y="14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2" name="Google Shape;822;p32"/>
            <p:cNvSpPr/>
            <p:nvPr/>
          </p:nvSpPr>
          <p:spPr>
            <a:xfrm>
              <a:off x="5960114" y="4201591"/>
              <a:ext cx="27784" cy="12175"/>
            </a:xfrm>
            <a:custGeom>
              <a:avLst/>
              <a:gdLst/>
              <a:ahLst/>
              <a:cxnLst/>
              <a:rect l="l" t="t" r="r" b="b"/>
              <a:pathLst>
                <a:path w="817" h="358" extrusionOk="0">
                  <a:moveTo>
                    <a:pt x="35" y="179"/>
                  </a:moveTo>
                  <a:cubicBezTo>
                    <a:pt x="35" y="213"/>
                    <a:pt x="69" y="247"/>
                    <a:pt x="103" y="247"/>
                  </a:cubicBezTo>
                  <a:cubicBezTo>
                    <a:pt x="213" y="247"/>
                    <a:pt x="315" y="281"/>
                    <a:pt x="426" y="315"/>
                  </a:cubicBezTo>
                  <a:cubicBezTo>
                    <a:pt x="528" y="358"/>
                    <a:pt x="604" y="358"/>
                    <a:pt x="706" y="358"/>
                  </a:cubicBezTo>
                  <a:cubicBezTo>
                    <a:pt x="774" y="315"/>
                    <a:pt x="816" y="281"/>
                    <a:pt x="774" y="213"/>
                  </a:cubicBezTo>
                  <a:lnTo>
                    <a:pt x="774" y="179"/>
                  </a:lnTo>
                  <a:cubicBezTo>
                    <a:pt x="604" y="1"/>
                    <a:pt x="315" y="35"/>
                    <a:pt x="103" y="35"/>
                  </a:cubicBezTo>
                  <a:cubicBezTo>
                    <a:pt x="35" y="69"/>
                    <a:pt x="1" y="145"/>
                    <a:pt x="35" y="17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3" name="Google Shape;823;p32"/>
            <p:cNvSpPr/>
            <p:nvPr/>
          </p:nvSpPr>
          <p:spPr>
            <a:xfrm>
              <a:off x="5896282" y="4168943"/>
              <a:ext cx="31219" cy="11018"/>
            </a:xfrm>
            <a:custGeom>
              <a:avLst/>
              <a:gdLst/>
              <a:ahLst/>
              <a:cxnLst/>
              <a:rect l="l" t="t" r="r" b="b"/>
              <a:pathLst>
                <a:path w="918" h="324" extrusionOk="0">
                  <a:moveTo>
                    <a:pt x="35" y="145"/>
                  </a:moveTo>
                  <a:cubicBezTo>
                    <a:pt x="35" y="179"/>
                    <a:pt x="69" y="213"/>
                    <a:pt x="103" y="213"/>
                  </a:cubicBezTo>
                  <a:cubicBezTo>
                    <a:pt x="213" y="256"/>
                    <a:pt x="357" y="256"/>
                    <a:pt x="493" y="256"/>
                  </a:cubicBezTo>
                  <a:cubicBezTo>
                    <a:pt x="604" y="290"/>
                    <a:pt x="706" y="324"/>
                    <a:pt x="816" y="256"/>
                  </a:cubicBezTo>
                  <a:cubicBezTo>
                    <a:pt x="884" y="213"/>
                    <a:pt x="918" y="179"/>
                    <a:pt x="884" y="111"/>
                  </a:cubicBezTo>
                  <a:cubicBezTo>
                    <a:pt x="884" y="77"/>
                    <a:pt x="850" y="77"/>
                    <a:pt x="816" y="43"/>
                  </a:cubicBezTo>
                  <a:cubicBezTo>
                    <a:pt x="706" y="1"/>
                    <a:pt x="570" y="1"/>
                    <a:pt x="459" y="1"/>
                  </a:cubicBezTo>
                  <a:cubicBezTo>
                    <a:pt x="357" y="1"/>
                    <a:pt x="213" y="1"/>
                    <a:pt x="103" y="43"/>
                  </a:cubicBezTo>
                  <a:cubicBezTo>
                    <a:pt x="35" y="43"/>
                    <a:pt x="1" y="111"/>
                    <a:pt x="35" y="14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4" name="Google Shape;824;p32"/>
            <p:cNvSpPr/>
            <p:nvPr/>
          </p:nvSpPr>
          <p:spPr>
            <a:xfrm>
              <a:off x="5821738" y="4134290"/>
              <a:ext cx="27478" cy="13025"/>
            </a:xfrm>
            <a:custGeom>
              <a:avLst/>
              <a:gdLst/>
              <a:ahLst/>
              <a:cxnLst/>
              <a:rect l="l" t="t" r="r" b="b"/>
              <a:pathLst>
                <a:path w="808" h="383" extrusionOk="0">
                  <a:moveTo>
                    <a:pt x="1" y="171"/>
                  </a:moveTo>
                  <a:cubicBezTo>
                    <a:pt x="1" y="213"/>
                    <a:pt x="35" y="247"/>
                    <a:pt x="69" y="247"/>
                  </a:cubicBezTo>
                  <a:cubicBezTo>
                    <a:pt x="247" y="281"/>
                    <a:pt x="638" y="383"/>
                    <a:pt x="774" y="171"/>
                  </a:cubicBezTo>
                  <a:cubicBezTo>
                    <a:pt x="808" y="137"/>
                    <a:pt x="808" y="137"/>
                    <a:pt x="808" y="103"/>
                  </a:cubicBezTo>
                  <a:cubicBezTo>
                    <a:pt x="774" y="69"/>
                    <a:pt x="774" y="35"/>
                    <a:pt x="740" y="35"/>
                  </a:cubicBezTo>
                  <a:cubicBezTo>
                    <a:pt x="638" y="1"/>
                    <a:pt x="528" y="35"/>
                    <a:pt x="426" y="35"/>
                  </a:cubicBezTo>
                  <a:cubicBezTo>
                    <a:pt x="281" y="69"/>
                    <a:pt x="171" y="103"/>
                    <a:pt x="69" y="103"/>
                  </a:cubicBezTo>
                  <a:cubicBezTo>
                    <a:pt x="1" y="103"/>
                    <a:pt x="1" y="137"/>
                    <a:pt x="1" y="17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5" name="Google Shape;825;p32"/>
            <p:cNvSpPr/>
            <p:nvPr/>
          </p:nvSpPr>
          <p:spPr>
            <a:xfrm>
              <a:off x="5755321" y="4117252"/>
              <a:ext cx="30369" cy="8400"/>
            </a:xfrm>
            <a:custGeom>
              <a:avLst/>
              <a:gdLst/>
              <a:ahLst/>
              <a:cxnLst/>
              <a:rect l="l" t="t" r="r" b="b"/>
              <a:pathLst>
                <a:path w="893" h="247" extrusionOk="0">
                  <a:moveTo>
                    <a:pt x="43" y="145"/>
                  </a:moveTo>
                  <a:cubicBezTo>
                    <a:pt x="43" y="179"/>
                    <a:pt x="43" y="179"/>
                    <a:pt x="77" y="179"/>
                  </a:cubicBezTo>
                  <a:cubicBezTo>
                    <a:pt x="323" y="247"/>
                    <a:pt x="535" y="247"/>
                    <a:pt x="782" y="213"/>
                  </a:cubicBezTo>
                  <a:cubicBezTo>
                    <a:pt x="850" y="213"/>
                    <a:pt x="892" y="145"/>
                    <a:pt x="850" y="77"/>
                  </a:cubicBezTo>
                  <a:cubicBezTo>
                    <a:pt x="850" y="77"/>
                    <a:pt x="816" y="34"/>
                    <a:pt x="782" y="34"/>
                  </a:cubicBezTo>
                  <a:cubicBezTo>
                    <a:pt x="535" y="0"/>
                    <a:pt x="289" y="0"/>
                    <a:pt x="77" y="77"/>
                  </a:cubicBezTo>
                  <a:cubicBezTo>
                    <a:pt x="43" y="77"/>
                    <a:pt x="0" y="111"/>
                    <a:pt x="43" y="14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6" name="Google Shape;826;p32"/>
            <p:cNvSpPr/>
            <p:nvPr/>
          </p:nvSpPr>
          <p:spPr>
            <a:xfrm>
              <a:off x="5760218" y="4163196"/>
              <a:ext cx="22853" cy="8400"/>
            </a:xfrm>
            <a:custGeom>
              <a:avLst/>
              <a:gdLst/>
              <a:ahLst/>
              <a:cxnLst/>
              <a:rect l="l" t="t" r="r" b="b"/>
              <a:pathLst>
                <a:path w="672" h="247" extrusionOk="0">
                  <a:moveTo>
                    <a:pt x="0" y="170"/>
                  </a:moveTo>
                  <a:lnTo>
                    <a:pt x="34" y="212"/>
                  </a:lnTo>
                  <a:lnTo>
                    <a:pt x="425" y="212"/>
                  </a:lnTo>
                  <a:cubicBezTo>
                    <a:pt x="493" y="246"/>
                    <a:pt x="604" y="212"/>
                    <a:pt x="672" y="136"/>
                  </a:cubicBezTo>
                  <a:lnTo>
                    <a:pt x="672" y="102"/>
                  </a:lnTo>
                  <a:lnTo>
                    <a:pt x="672" y="68"/>
                  </a:lnTo>
                  <a:cubicBezTo>
                    <a:pt x="604" y="0"/>
                    <a:pt x="493" y="34"/>
                    <a:pt x="391" y="34"/>
                  </a:cubicBezTo>
                  <a:cubicBezTo>
                    <a:pt x="281" y="34"/>
                    <a:pt x="179" y="68"/>
                    <a:pt x="34" y="68"/>
                  </a:cubicBezTo>
                  <a:cubicBezTo>
                    <a:pt x="0" y="68"/>
                    <a:pt x="0" y="136"/>
                    <a:pt x="0" y="1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7" name="Google Shape;827;p32"/>
            <p:cNvSpPr/>
            <p:nvPr/>
          </p:nvSpPr>
          <p:spPr>
            <a:xfrm>
              <a:off x="5572429" y="4892623"/>
              <a:ext cx="32681" cy="14487"/>
            </a:xfrm>
            <a:custGeom>
              <a:avLst/>
              <a:gdLst/>
              <a:ahLst/>
              <a:cxnLst/>
              <a:rect l="l" t="t" r="r" b="b"/>
              <a:pathLst>
                <a:path w="961" h="426" extrusionOk="0">
                  <a:moveTo>
                    <a:pt x="35" y="383"/>
                  </a:moveTo>
                  <a:lnTo>
                    <a:pt x="35" y="383"/>
                  </a:lnTo>
                  <a:cubicBezTo>
                    <a:pt x="213" y="425"/>
                    <a:pt x="392" y="383"/>
                    <a:pt x="536" y="349"/>
                  </a:cubicBezTo>
                  <a:cubicBezTo>
                    <a:pt x="672" y="315"/>
                    <a:pt x="850" y="281"/>
                    <a:pt x="918" y="136"/>
                  </a:cubicBezTo>
                  <a:cubicBezTo>
                    <a:pt x="961" y="103"/>
                    <a:pt x="961" y="69"/>
                    <a:pt x="918" y="69"/>
                  </a:cubicBezTo>
                  <a:cubicBezTo>
                    <a:pt x="918" y="35"/>
                    <a:pt x="918" y="1"/>
                    <a:pt x="884" y="1"/>
                  </a:cubicBezTo>
                  <a:cubicBezTo>
                    <a:pt x="706" y="1"/>
                    <a:pt x="604" y="69"/>
                    <a:pt x="460" y="136"/>
                  </a:cubicBezTo>
                  <a:cubicBezTo>
                    <a:pt x="324" y="213"/>
                    <a:pt x="179" y="247"/>
                    <a:pt x="35" y="315"/>
                  </a:cubicBezTo>
                  <a:cubicBezTo>
                    <a:pt x="35" y="349"/>
                    <a:pt x="1" y="349"/>
                    <a:pt x="35" y="38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8" name="Google Shape;828;p32"/>
            <p:cNvSpPr/>
            <p:nvPr/>
          </p:nvSpPr>
          <p:spPr>
            <a:xfrm>
              <a:off x="5554541" y="4863751"/>
              <a:ext cx="30063" cy="14453"/>
            </a:xfrm>
            <a:custGeom>
              <a:avLst/>
              <a:gdLst/>
              <a:ahLst/>
              <a:cxnLst/>
              <a:rect l="l" t="t" r="r" b="b"/>
              <a:pathLst>
                <a:path w="884" h="425" extrusionOk="0">
                  <a:moveTo>
                    <a:pt x="34" y="382"/>
                  </a:moveTo>
                  <a:cubicBezTo>
                    <a:pt x="34" y="425"/>
                    <a:pt x="68" y="425"/>
                    <a:pt x="102" y="425"/>
                  </a:cubicBezTo>
                  <a:cubicBezTo>
                    <a:pt x="213" y="425"/>
                    <a:pt x="348" y="382"/>
                    <a:pt x="459" y="348"/>
                  </a:cubicBezTo>
                  <a:cubicBezTo>
                    <a:pt x="595" y="314"/>
                    <a:pt x="739" y="280"/>
                    <a:pt x="850" y="170"/>
                  </a:cubicBezTo>
                  <a:cubicBezTo>
                    <a:pt x="884" y="170"/>
                    <a:pt x="884" y="102"/>
                    <a:pt x="884" y="68"/>
                  </a:cubicBezTo>
                  <a:cubicBezTo>
                    <a:pt x="884" y="34"/>
                    <a:pt x="807" y="0"/>
                    <a:pt x="773" y="0"/>
                  </a:cubicBezTo>
                  <a:cubicBezTo>
                    <a:pt x="637" y="34"/>
                    <a:pt x="527" y="68"/>
                    <a:pt x="382" y="102"/>
                  </a:cubicBezTo>
                  <a:cubicBezTo>
                    <a:pt x="280" y="170"/>
                    <a:pt x="136" y="212"/>
                    <a:pt x="34" y="280"/>
                  </a:cubicBezTo>
                  <a:cubicBezTo>
                    <a:pt x="34" y="314"/>
                    <a:pt x="0" y="348"/>
                    <a:pt x="34" y="38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29" name="Google Shape;829;p32"/>
            <p:cNvSpPr/>
            <p:nvPr/>
          </p:nvSpPr>
          <p:spPr>
            <a:xfrm>
              <a:off x="5559166" y="4820391"/>
              <a:ext cx="33803" cy="14487"/>
            </a:xfrm>
            <a:custGeom>
              <a:avLst/>
              <a:gdLst/>
              <a:ahLst/>
              <a:cxnLst/>
              <a:rect l="l" t="t" r="r" b="b"/>
              <a:pathLst>
                <a:path w="994" h="426" extrusionOk="0">
                  <a:moveTo>
                    <a:pt x="0" y="247"/>
                  </a:moveTo>
                  <a:cubicBezTo>
                    <a:pt x="0" y="281"/>
                    <a:pt x="34" y="281"/>
                    <a:pt x="34" y="281"/>
                  </a:cubicBezTo>
                  <a:cubicBezTo>
                    <a:pt x="323" y="383"/>
                    <a:pt x="748" y="426"/>
                    <a:pt x="960" y="171"/>
                  </a:cubicBezTo>
                  <a:cubicBezTo>
                    <a:pt x="960" y="137"/>
                    <a:pt x="994" y="103"/>
                    <a:pt x="960" y="103"/>
                  </a:cubicBezTo>
                  <a:cubicBezTo>
                    <a:pt x="960" y="35"/>
                    <a:pt x="884" y="1"/>
                    <a:pt x="850" y="1"/>
                  </a:cubicBezTo>
                  <a:cubicBezTo>
                    <a:pt x="714" y="1"/>
                    <a:pt x="603" y="69"/>
                    <a:pt x="501" y="103"/>
                  </a:cubicBezTo>
                  <a:cubicBezTo>
                    <a:pt x="357" y="137"/>
                    <a:pt x="212" y="171"/>
                    <a:pt x="111" y="137"/>
                  </a:cubicBezTo>
                  <a:cubicBezTo>
                    <a:pt x="34" y="137"/>
                    <a:pt x="0" y="213"/>
                    <a:pt x="0" y="24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0" name="Google Shape;830;p32"/>
            <p:cNvSpPr/>
            <p:nvPr/>
          </p:nvSpPr>
          <p:spPr>
            <a:xfrm>
              <a:off x="5619529" y="4837157"/>
              <a:ext cx="24009" cy="14487"/>
            </a:xfrm>
            <a:custGeom>
              <a:avLst/>
              <a:gdLst/>
              <a:ahLst/>
              <a:cxnLst/>
              <a:rect l="l" t="t" r="r" b="b"/>
              <a:pathLst>
                <a:path w="706" h="426" extrusionOk="0">
                  <a:moveTo>
                    <a:pt x="0" y="357"/>
                  </a:moveTo>
                  <a:cubicBezTo>
                    <a:pt x="0" y="391"/>
                    <a:pt x="34" y="391"/>
                    <a:pt x="68" y="425"/>
                  </a:cubicBezTo>
                  <a:cubicBezTo>
                    <a:pt x="170" y="425"/>
                    <a:pt x="315" y="425"/>
                    <a:pt x="425" y="391"/>
                  </a:cubicBezTo>
                  <a:cubicBezTo>
                    <a:pt x="561" y="315"/>
                    <a:pt x="706" y="247"/>
                    <a:pt x="672" y="102"/>
                  </a:cubicBezTo>
                  <a:lnTo>
                    <a:pt x="672" y="69"/>
                  </a:lnTo>
                  <a:cubicBezTo>
                    <a:pt x="672" y="35"/>
                    <a:pt x="595" y="1"/>
                    <a:pt x="561" y="1"/>
                  </a:cubicBezTo>
                  <a:cubicBezTo>
                    <a:pt x="459" y="35"/>
                    <a:pt x="425" y="145"/>
                    <a:pt x="315" y="179"/>
                  </a:cubicBezTo>
                  <a:cubicBezTo>
                    <a:pt x="247" y="213"/>
                    <a:pt x="136" y="247"/>
                    <a:pt x="68" y="281"/>
                  </a:cubicBezTo>
                  <a:cubicBezTo>
                    <a:pt x="0" y="281"/>
                    <a:pt x="0" y="315"/>
                    <a:pt x="0" y="35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1" name="Google Shape;831;p32"/>
            <p:cNvSpPr/>
            <p:nvPr/>
          </p:nvSpPr>
          <p:spPr>
            <a:xfrm>
              <a:off x="5619529" y="4867219"/>
              <a:ext cx="27478" cy="20541"/>
            </a:xfrm>
            <a:custGeom>
              <a:avLst/>
              <a:gdLst/>
              <a:ahLst/>
              <a:cxnLst/>
              <a:rect l="l" t="t" r="r" b="b"/>
              <a:pathLst>
                <a:path w="808" h="604" extrusionOk="0">
                  <a:moveTo>
                    <a:pt x="0" y="569"/>
                  </a:moveTo>
                  <a:cubicBezTo>
                    <a:pt x="0" y="603"/>
                    <a:pt x="34" y="603"/>
                    <a:pt x="68" y="603"/>
                  </a:cubicBezTo>
                  <a:cubicBezTo>
                    <a:pt x="213" y="569"/>
                    <a:pt x="383" y="493"/>
                    <a:pt x="527" y="425"/>
                  </a:cubicBezTo>
                  <a:cubicBezTo>
                    <a:pt x="638" y="357"/>
                    <a:pt x="808" y="280"/>
                    <a:pt x="808" y="144"/>
                  </a:cubicBezTo>
                  <a:lnTo>
                    <a:pt x="808" y="110"/>
                  </a:lnTo>
                  <a:cubicBezTo>
                    <a:pt x="808" y="68"/>
                    <a:pt x="774" y="34"/>
                    <a:pt x="740" y="34"/>
                  </a:cubicBezTo>
                  <a:cubicBezTo>
                    <a:pt x="595" y="0"/>
                    <a:pt x="493" y="178"/>
                    <a:pt x="383" y="246"/>
                  </a:cubicBezTo>
                  <a:cubicBezTo>
                    <a:pt x="281" y="323"/>
                    <a:pt x="136" y="391"/>
                    <a:pt x="34" y="493"/>
                  </a:cubicBezTo>
                  <a:cubicBezTo>
                    <a:pt x="0" y="493"/>
                    <a:pt x="0" y="535"/>
                    <a:pt x="0" y="56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2" name="Google Shape;832;p32"/>
            <p:cNvSpPr/>
            <p:nvPr/>
          </p:nvSpPr>
          <p:spPr>
            <a:xfrm>
              <a:off x="5691761" y="4820391"/>
              <a:ext cx="26322" cy="17956"/>
            </a:xfrm>
            <a:custGeom>
              <a:avLst/>
              <a:gdLst/>
              <a:ahLst/>
              <a:cxnLst/>
              <a:rect l="l" t="t" r="r" b="b"/>
              <a:pathLst>
                <a:path w="774" h="528" extrusionOk="0">
                  <a:moveTo>
                    <a:pt x="0" y="494"/>
                  </a:moveTo>
                  <a:cubicBezTo>
                    <a:pt x="0" y="494"/>
                    <a:pt x="34" y="528"/>
                    <a:pt x="68" y="528"/>
                  </a:cubicBezTo>
                  <a:cubicBezTo>
                    <a:pt x="315" y="528"/>
                    <a:pt x="595" y="349"/>
                    <a:pt x="739" y="171"/>
                  </a:cubicBezTo>
                  <a:cubicBezTo>
                    <a:pt x="773" y="137"/>
                    <a:pt x="773" y="103"/>
                    <a:pt x="773" y="69"/>
                  </a:cubicBezTo>
                  <a:lnTo>
                    <a:pt x="739" y="69"/>
                  </a:lnTo>
                  <a:cubicBezTo>
                    <a:pt x="739" y="35"/>
                    <a:pt x="739" y="35"/>
                    <a:pt x="705" y="35"/>
                  </a:cubicBezTo>
                  <a:cubicBezTo>
                    <a:pt x="671" y="1"/>
                    <a:pt x="637" y="1"/>
                    <a:pt x="561" y="35"/>
                  </a:cubicBezTo>
                  <a:cubicBezTo>
                    <a:pt x="493" y="69"/>
                    <a:pt x="382" y="171"/>
                    <a:pt x="315" y="213"/>
                  </a:cubicBezTo>
                  <a:cubicBezTo>
                    <a:pt x="213" y="281"/>
                    <a:pt x="102" y="349"/>
                    <a:pt x="34" y="383"/>
                  </a:cubicBezTo>
                  <a:cubicBezTo>
                    <a:pt x="0" y="426"/>
                    <a:pt x="0" y="460"/>
                    <a:pt x="0" y="49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3" name="Google Shape;833;p32"/>
            <p:cNvSpPr/>
            <p:nvPr/>
          </p:nvSpPr>
          <p:spPr>
            <a:xfrm>
              <a:off x="5672411" y="4792675"/>
              <a:ext cx="27750" cy="20541"/>
            </a:xfrm>
            <a:custGeom>
              <a:avLst/>
              <a:gdLst/>
              <a:ahLst/>
              <a:cxnLst/>
              <a:rect l="l" t="t" r="r" b="b"/>
              <a:pathLst>
                <a:path w="816" h="604" extrusionOk="0">
                  <a:moveTo>
                    <a:pt x="0" y="527"/>
                  </a:moveTo>
                  <a:cubicBezTo>
                    <a:pt x="34" y="603"/>
                    <a:pt x="68" y="603"/>
                    <a:pt x="102" y="603"/>
                  </a:cubicBezTo>
                  <a:cubicBezTo>
                    <a:pt x="246" y="527"/>
                    <a:pt x="357" y="459"/>
                    <a:pt x="493" y="391"/>
                  </a:cubicBezTo>
                  <a:cubicBezTo>
                    <a:pt x="603" y="349"/>
                    <a:pt x="739" y="281"/>
                    <a:pt x="816" y="179"/>
                  </a:cubicBezTo>
                  <a:cubicBezTo>
                    <a:pt x="816" y="136"/>
                    <a:pt x="816" y="102"/>
                    <a:pt x="782" y="68"/>
                  </a:cubicBezTo>
                  <a:cubicBezTo>
                    <a:pt x="782" y="34"/>
                    <a:pt x="739" y="0"/>
                    <a:pt x="705" y="0"/>
                  </a:cubicBezTo>
                  <a:cubicBezTo>
                    <a:pt x="569" y="0"/>
                    <a:pt x="459" y="102"/>
                    <a:pt x="357" y="179"/>
                  </a:cubicBezTo>
                  <a:cubicBezTo>
                    <a:pt x="246" y="247"/>
                    <a:pt x="144" y="349"/>
                    <a:pt x="34" y="459"/>
                  </a:cubicBezTo>
                  <a:cubicBezTo>
                    <a:pt x="0" y="459"/>
                    <a:pt x="0" y="493"/>
                    <a:pt x="0" y="52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4" name="Google Shape;834;p32"/>
            <p:cNvSpPr/>
            <p:nvPr/>
          </p:nvSpPr>
          <p:spPr>
            <a:xfrm>
              <a:off x="5620685" y="4769856"/>
              <a:ext cx="27750" cy="19078"/>
            </a:xfrm>
            <a:custGeom>
              <a:avLst/>
              <a:gdLst/>
              <a:ahLst/>
              <a:cxnLst/>
              <a:rect l="l" t="t" r="r" b="b"/>
              <a:pathLst>
                <a:path w="816" h="561" extrusionOk="0">
                  <a:moveTo>
                    <a:pt x="0" y="459"/>
                  </a:moveTo>
                  <a:cubicBezTo>
                    <a:pt x="34" y="527"/>
                    <a:pt x="68" y="561"/>
                    <a:pt x="102" y="527"/>
                  </a:cubicBezTo>
                  <a:cubicBezTo>
                    <a:pt x="247" y="493"/>
                    <a:pt x="349" y="425"/>
                    <a:pt x="459" y="383"/>
                  </a:cubicBezTo>
                  <a:cubicBezTo>
                    <a:pt x="561" y="315"/>
                    <a:pt x="706" y="281"/>
                    <a:pt x="774" y="170"/>
                  </a:cubicBezTo>
                  <a:cubicBezTo>
                    <a:pt x="816" y="136"/>
                    <a:pt x="816" y="68"/>
                    <a:pt x="816" y="34"/>
                  </a:cubicBezTo>
                  <a:cubicBezTo>
                    <a:pt x="774" y="0"/>
                    <a:pt x="740" y="0"/>
                    <a:pt x="706" y="0"/>
                  </a:cubicBezTo>
                  <a:cubicBezTo>
                    <a:pt x="561" y="0"/>
                    <a:pt x="459" y="68"/>
                    <a:pt x="349" y="136"/>
                  </a:cubicBezTo>
                  <a:cubicBezTo>
                    <a:pt x="247" y="213"/>
                    <a:pt x="102" y="281"/>
                    <a:pt x="34" y="383"/>
                  </a:cubicBezTo>
                  <a:cubicBezTo>
                    <a:pt x="0" y="425"/>
                    <a:pt x="0" y="459"/>
                    <a:pt x="0" y="45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5" name="Google Shape;835;p32"/>
            <p:cNvSpPr/>
            <p:nvPr/>
          </p:nvSpPr>
          <p:spPr>
            <a:xfrm>
              <a:off x="5560322" y="4762612"/>
              <a:ext cx="36116" cy="15643"/>
            </a:xfrm>
            <a:custGeom>
              <a:avLst/>
              <a:gdLst/>
              <a:ahLst/>
              <a:cxnLst/>
              <a:rect l="l" t="t" r="r" b="b"/>
              <a:pathLst>
                <a:path w="1062" h="460" extrusionOk="0">
                  <a:moveTo>
                    <a:pt x="43" y="383"/>
                  </a:moveTo>
                  <a:cubicBezTo>
                    <a:pt x="43" y="426"/>
                    <a:pt x="77" y="460"/>
                    <a:pt x="110" y="460"/>
                  </a:cubicBezTo>
                  <a:cubicBezTo>
                    <a:pt x="391" y="383"/>
                    <a:pt x="782" y="383"/>
                    <a:pt x="1028" y="213"/>
                  </a:cubicBezTo>
                  <a:cubicBezTo>
                    <a:pt x="1062" y="171"/>
                    <a:pt x="1062" y="137"/>
                    <a:pt x="1062" y="103"/>
                  </a:cubicBezTo>
                  <a:cubicBezTo>
                    <a:pt x="1062" y="103"/>
                    <a:pt x="1028" y="69"/>
                    <a:pt x="994" y="69"/>
                  </a:cubicBezTo>
                  <a:cubicBezTo>
                    <a:pt x="680" y="1"/>
                    <a:pt x="357" y="213"/>
                    <a:pt x="77" y="281"/>
                  </a:cubicBezTo>
                  <a:cubicBezTo>
                    <a:pt x="43" y="315"/>
                    <a:pt x="0" y="349"/>
                    <a:pt x="43" y="38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6" name="Google Shape;836;p32"/>
            <p:cNvSpPr/>
            <p:nvPr/>
          </p:nvSpPr>
          <p:spPr>
            <a:xfrm>
              <a:off x="5660270" y="4720443"/>
              <a:ext cx="32681" cy="25166"/>
            </a:xfrm>
            <a:custGeom>
              <a:avLst/>
              <a:gdLst/>
              <a:ahLst/>
              <a:cxnLst/>
              <a:rect l="l" t="t" r="r" b="b"/>
              <a:pathLst>
                <a:path w="961" h="740" extrusionOk="0">
                  <a:moveTo>
                    <a:pt x="0" y="638"/>
                  </a:moveTo>
                  <a:cubicBezTo>
                    <a:pt x="34" y="706"/>
                    <a:pt x="77" y="740"/>
                    <a:pt x="111" y="706"/>
                  </a:cubicBezTo>
                  <a:cubicBezTo>
                    <a:pt x="323" y="604"/>
                    <a:pt x="501" y="493"/>
                    <a:pt x="671" y="391"/>
                  </a:cubicBezTo>
                  <a:cubicBezTo>
                    <a:pt x="748" y="349"/>
                    <a:pt x="960" y="247"/>
                    <a:pt x="926" y="137"/>
                  </a:cubicBezTo>
                  <a:lnTo>
                    <a:pt x="884" y="103"/>
                  </a:lnTo>
                  <a:cubicBezTo>
                    <a:pt x="816" y="1"/>
                    <a:pt x="637" y="137"/>
                    <a:pt x="569" y="179"/>
                  </a:cubicBezTo>
                  <a:cubicBezTo>
                    <a:pt x="391" y="315"/>
                    <a:pt x="213" y="425"/>
                    <a:pt x="34" y="561"/>
                  </a:cubicBezTo>
                  <a:cubicBezTo>
                    <a:pt x="0" y="561"/>
                    <a:pt x="0" y="604"/>
                    <a:pt x="0" y="63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7" name="Google Shape;837;p32"/>
            <p:cNvSpPr/>
            <p:nvPr/>
          </p:nvSpPr>
          <p:spPr>
            <a:xfrm>
              <a:off x="5614632" y="4702249"/>
              <a:ext cx="39585" cy="26594"/>
            </a:xfrm>
            <a:custGeom>
              <a:avLst/>
              <a:gdLst/>
              <a:ahLst/>
              <a:cxnLst/>
              <a:rect l="l" t="t" r="r" b="b"/>
              <a:pathLst>
                <a:path w="1164" h="782" extrusionOk="0">
                  <a:moveTo>
                    <a:pt x="0" y="748"/>
                  </a:moveTo>
                  <a:cubicBezTo>
                    <a:pt x="0" y="782"/>
                    <a:pt x="34" y="782"/>
                    <a:pt x="102" y="782"/>
                  </a:cubicBezTo>
                  <a:cubicBezTo>
                    <a:pt x="280" y="714"/>
                    <a:pt x="459" y="604"/>
                    <a:pt x="637" y="536"/>
                  </a:cubicBezTo>
                  <a:cubicBezTo>
                    <a:pt x="816" y="425"/>
                    <a:pt x="994" y="357"/>
                    <a:pt x="1130" y="213"/>
                  </a:cubicBezTo>
                  <a:cubicBezTo>
                    <a:pt x="1164" y="179"/>
                    <a:pt x="1164" y="145"/>
                    <a:pt x="1130" y="111"/>
                  </a:cubicBezTo>
                  <a:cubicBezTo>
                    <a:pt x="1130" y="34"/>
                    <a:pt x="1062" y="0"/>
                    <a:pt x="994" y="0"/>
                  </a:cubicBezTo>
                  <a:cubicBezTo>
                    <a:pt x="816" y="34"/>
                    <a:pt x="671" y="179"/>
                    <a:pt x="527" y="289"/>
                  </a:cubicBezTo>
                  <a:cubicBezTo>
                    <a:pt x="357" y="391"/>
                    <a:pt x="178" y="502"/>
                    <a:pt x="34" y="638"/>
                  </a:cubicBezTo>
                  <a:cubicBezTo>
                    <a:pt x="0" y="672"/>
                    <a:pt x="0" y="714"/>
                    <a:pt x="0" y="74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8" name="Google Shape;838;p32"/>
            <p:cNvSpPr/>
            <p:nvPr/>
          </p:nvSpPr>
          <p:spPr>
            <a:xfrm>
              <a:off x="5706180" y="4668752"/>
              <a:ext cx="25166" cy="15609"/>
            </a:xfrm>
            <a:custGeom>
              <a:avLst/>
              <a:gdLst/>
              <a:ahLst/>
              <a:cxnLst/>
              <a:rect l="l" t="t" r="r" b="b"/>
              <a:pathLst>
                <a:path w="740" h="459" extrusionOk="0">
                  <a:moveTo>
                    <a:pt x="35" y="382"/>
                  </a:moveTo>
                  <a:cubicBezTo>
                    <a:pt x="35" y="425"/>
                    <a:pt x="69" y="459"/>
                    <a:pt x="103" y="425"/>
                  </a:cubicBezTo>
                  <a:cubicBezTo>
                    <a:pt x="247" y="382"/>
                    <a:pt x="349" y="348"/>
                    <a:pt x="460" y="314"/>
                  </a:cubicBezTo>
                  <a:cubicBezTo>
                    <a:pt x="528" y="246"/>
                    <a:pt x="672" y="212"/>
                    <a:pt x="706" y="136"/>
                  </a:cubicBezTo>
                  <a:cubicBezTo>
                    <a:pt x="740" y="102"/>
                    <a:pt x="740" y="68"/>
                    <a:pt x="740" y="34"/>
                  </a:cubicBezTo>
                  <a:cubicBezTo>
                    <a:pt x="706" y="0"/>
                    <a:pt x="706" y="0"/>
                    <a:pt x="672" y="0"/>
                  </a:cubicBezTo>
                  <a:cubicBezTo>
                    <a:pt x="528" y="0"/>
                    <a:pt x="460" y="68"/>
                    <a:pt x="349" y="102"/>
                  </a:cubicBezTo>
                  <a:cubicBezTo>
                    <a:pt x="247" y="170"/>
                    <a:pt x="137" y="246"/>
                    <a:pt x="35" y="314"/>
                  </a:cubicBezTo>
                  <a:cubicBezTo>
                    <a:pt x="35" y="348"/>
                    <a:pt x="1" y="348"/>
                    <a:pt x="35" y="38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39" name="Google Shape;839;p32"/>
            <p:cNvSpPr/>
            <p:nvPr/>
          </p:nvSpPr>
          <p:spPr>
            <a:xfrm>
              <a:off x="5708493" y="4701093"/>
              <a:ext cx="31253" cy="19384"/>
            </a:xfrm>
            <a:custGeom>
              <a:avLst/>
              <a:gdLst/>
              <a:ahLst/>
              <a:cxnLst/>
              <a:rect l="l" t="t" r="r" b="b"/>
              <a:pathLst>
                <a:path w="919" h="570" extrusionOk="0">
                  <a:moveTo>
                    <a:pt x="35" y="493"/>
                  </a:moveTo>
                  <a:cubicBezTo>
                    <a:pt x="35" y="536"/>
                    <a:pt x="69" y="570"/>
                    <a:pt x="103" y="570"/>
                  </a:cubicBezTo>
                  <a:cubicBezTo>
                    <a:pt x="247" y="493"/>
                    <a:pt x="392" y="425"/>
                    <a:pt x="528" y="391"/>
                  </a:cubicBezTo>
                  <a:cubicBezTo>
                    <a:pt x="638" y="323"/>
                    <a:pt x="816" y="323"/>
                    <a:pt x="918" y="213"/>
                  </a:cubicBezTo>
                  <a:lnTo>
                    <a:pt x="918" y="145"/>
                  </a:lnTo>
                  <a:cubicBezTo>
                    <a:pt x="918" y="111"/>
                    <a:pt x="884" y="68"/>
                    <a:pt x="850" y="68"/>
                  </a:cubicBezTo>
                  <a:cubicBezTo>
                    <a:pt x="706" y="0"/>
                    <a:pt x="570" y="111"/>
                    <a:pt x="426" y="179"/>
                  </a:cubicBezTo>
                  <a:cubicBezTo>
                    <a:pt x="281" y="247"/>
                    <a:pt x="179" y="323"/>
                    <a:pt x="35" y="425"/>
                  </a:cubicBezTo>
                  <a:cubicBezTo>
                    <a:pt x="1" y="459"/>
                    <a:pt x="1" y="493"/>
                    <a:pt x="35" y="49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0" name="Google Shape;840;p32"/>
            <p:cNvSpPr/>
            <p:nvPr/>
          </p:nvSpPr>
          <p:spPr>
            <a:xfrm>
              <a:off x="5702439" y="4736053"/>
              <a:ext cx="36150" cy="21697"/>
            </a:xfrm>
            <a:custGeom>
              <a:avLst/>
              <a:gdLst/>
              <a:ahLst/>
              <a:cxnLst/>
              <a:rect l="l" t="t" r="r" b="b"/>
              <a:pathLst>
                <a:path w="1063" h="638" extrusionOk="0">
                  <a:moveTo>
                    <a:pt x="1" y="603"/>
                  </a:moveTo>
                  <a:cubicBezTo>
                    <a:pt x="1" y="637"/>
                    <a:pt x="34" y="637"/>
                    <a:pt x="68" y="637"/>
                  </a:cubicBezTo>
                  <a:cubicBezTo>
                    <a:pt x="281" y="637"/>
                    <a:pt x="493" y="603"/>
                    <a:pt x="706" y="493"/>
                  </a:cubicBezTo>
                  <a:cubicBezTo>
                    <a:pt x="850" y="391"/>
                    <a:pt x="1062" y="281"/>
                    <a:pt x="1062" y="68"/>
                  </a:cubicBezTo>
                  <a:lnTo>
                    <a:pt x="1062" y="34"/>
                  </a:lnTo>
                  <a:cubicBezTo>
                    <a:pt x="1062" y="0"/>
                    <a:pt x="1028" y="0"/>
                    <a:pt x="994" y="0"/>
                  </a:cubicBezTo>
                  <a:cubicBezTo>
                    <a:pt x="816" y="34"/>
                    <a:pt x="706" y="179"/>
                    <a:pt x="570" y="281"/>
                  </a:cubicBezTo>
                  <a:cubicBezTo>
                    <a:pt x="391" y="391"/>
                    <a:pt x="213" y="459"/>
                    <a:pt x="34" y="527"/>
                  </a:cubicBezTo>
                  <a:cubicBezTo>
                    <a:pt x="1" y="527"/>
                    <a:pt x="1" y="570"/>
                    <a:pt x="1" y="60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1" name="Google Shape;841;p32"/>
            <p:cNvSpPr/>
            <p:nvPr/>
          </p:nvSpPr>
          <p:spPr>
            <a:xfrm>
              <a:off x="5765115" y="4746731"/>
              <a:ext cx="22853" cy="17072"/>
            </a:xfrm>
            <a:custGeom>
              <a:avLst/>
              <a:gdLst/>
              <a:ahLst/>
              <a:cxnLst/>
              <a:rect l="l" t="t" r="r" b="b"/>
              <a:pathLst>
                <a:path w="672" h="502" extrusionOk="0">
                  <a:moveTo>
                    <a:pt x="1" y="425"/>
                  </a:moveTo>
                  <a:cubicBezTo>
                    <a:pt x="35" y="468"/>
                    <a:pt x="69" y="502"/>
                    <a:pt x="103" y="502"/>
                  </a:cubicBezTo>
                  <a:cubicBezTo>
                    <a:pt x="213" y="468"/>
                    <a:pt x="315" y="425"/>
                    <a:pt x="426" y="357"/>
                  </a:cubicBezTo>
                  <a:cubicBezTo>
                    <a:pt x="528" y="289"/>
                    <a:pt x="638" y="256"/>
                    <a:pt x="672" y="145"/>
                  </a:cubicBezTo>
                  <a:lnTo>
                    <a:pt x="672" y="77"/>
                  </a:lnTo>
                  <a:cubicBezTo>
                    <a:pt x="672" y="43"/>
                    <a:pt x="638" y="43"/>
                    <a:pt x="604" y="43"/>
                  </a:cubicBezTo>
                  <a:cubicBezTo>
                    <a:pt x="460" y="1"/>
                    <a:pt x="392" y="77"/>
                    <a:pt x="315" y="145"/>
                  </a:cubicBezTo>
                  <a:cubicBezTo>
                    <a:pt x="213" y="213"/>
                    <a:pt x="103" y="289"/>
                    <a:pt x="35" y="357"/>
                  </a:cubicBezTo>
                  <a:cubicBezTo>
                    <a:pt x="1" y="391"/>
                    <a:pt x="1" y="391"/>
                    <a:pt x="1" y="42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2" name="Google Shape;842;p32"/>
            <p:cNvSpPr/>
            <p:nvPr/>
          </p:nvSpPr>
          <p:spPr>
            <a:xfrm>
              <a:off x="5735086" y="4786588"/>
              <a:ext cx="21697" cy="17956"/>
            </a:xfrm>
            <a:custGeom>
              <a:avLst/>
              <a:gdLst/>
              <a:ahLst/>
              <a:cxnLst/>
              <a:rect l="l" t="t" r="r" b="b"/>
              <a:pathLst>
                <a:path w="638" h="528" extrusionOk="0">
                  <a:moveTo>
                    <a:pt x="0" y="460"/>
                  </a:moveTo>
                  <a:cubicBezTo>
                    <a:pt x="0" y="494"/>
                    <a:pt x="68" y="528"/>
                    <a:pt x="102" y="494"/>
                  </a:cubicBezTo>
                  <a:cubicBezTo>
                    <a:pt x="170" y="426"/>
                    <a:pt x="281" y="392"/>
                    <a:pt x="349" y="358"/>
                  </a:cubicBezTo>
                  <a:cubicBezTo>
                    <a:pt x="459" y="281"/>
                    <a:pt x="561" y="281"/>
                    <a:pt x="638" y="213"/>
                  </a:cubicBezTo>
                  <a:lnTo>
                    <a:pt x="638" y="103"/>
                  </a:lnTo>
                  <a:cubicBezTo>
                    <a:pt x="638" y="69"/>
                    <a:pt x="595" y="35"/>
                    <a:pt x="561" y="35"/>
                  </a:cubicBezTo>
                  <a:cubicBezTo>
                    <a:pt x="459" y="1"/>
                    <a:pt x="315" y="103"/>
                    <a:pt x="247" y="145"/>
                  </a:cubicBezTo>
                  <a:cubicBezTo>
                    <a:pt x="136" y="213"/>
                    <a:pt x="68" y="315"/>
                    <a:pt x="0" y="39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3" name="Google Shape;843;p32"/>
            <p:cNvSpPr/>
            <p:nvPr/>
          </p:nvSpPr>
          <p:spPr>
            <a:xfrm>
              <a:off x="5826363" y="4731121"/>
              <a:ext cx="27784" cy="26628"/>
            </a:xfrm>
            <a:custGeom>
              <a:avLst/>
              <a:gdLst/>
              <a:ahLst/>
              <a:cxnLst/>
              <a:rect l="l" t="t" r="r" b="b"/>
              <a:pathLst>
                <a:path w="817" h="783" extrusionOk="0">
                  <a:moveTo>
                    <a:pt x="1" y="715"/>
                  </a:moveTo>
                  <a:cubicBezTo>
                    <a:pt x="1" y="748"/>
                    <a:pt x="35" y="782"/>
                    <a:pt x="111" y="748"/>
                  </a:cubicBezTo>
                  <a:cubicBezTo>
                    <a:pt x="247" y="672"/>
                    <a:pt x="392" y="604"/>
                    <a:pt x="536" y="502"/>
                  </a:cubicBezTo>
                  <a:cubicBezTo>
                    <a:pt x="638" y="392"/>
                    <a:pt x="816" y="290"/>
                    <a:pt x="816" y="111"/>
                  </a:cubicBezTo>
                  <a:lnTo>
                    <a:pt x="816" y="77"/>
                  </a:lnTo>
                  <a:cubicBezTo>
                    <a:pt x="782" y="35"/>
                    <a:pt x="748" y="1"/>
                    <a:pt x="672" y="35"/>
                  </a:cubicBezTo>
                  <a:cubicBezTo>
                    <a:pt x="570" y="77"/>
                    <a:pt x="460" y="247"/>
                    <a:pt x="358" y="324"/>
                  </a:cubicBezTo>
                  <a:lnTo>
                    <a:pt x="35" y="638"/>
                  </a:lnTo>
                  <a:cubicBezTo>
                    <a:pt x="1" y="638"/>
                    <a:pt x="1" y="672"/>
                    <a:pt x="1" y="71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4" name="Google Shape;844;p32"/>
            <p:cNvSpPr/>
            <p:nvPr/>
          </p:nvSpPr>
          <p:spPr>
            <a:xfrm>
              <a:off x="5804700" y="4692727"/>
              <a:ext cx="28940" cy="30063"/>
            </a:xfrm>
            <a:custGeom>
              <a:avLst/>
              <a:gdLst/>
              <a:ahLst/>
              <a:cxnLst/>
              <a:rect l="l" t="t" r="r" b="b"/>
              <a:pathLst>
                <a:path w="851" h="884" extrusionOk="0">
                  <a:moveTo>
                    <a:pt x="1" y="782"/>
                  </a:moveTo>
                  <a:cubicBezTo>
                    <a:pt x="35" y="850"/>
                    <a:pt x="111" y="884"/>
                    <a:pt x="145" y="850"/>
                  </a:cubicBezTo>
                  <a:cubicBezTo>
                    <a:pt x="290" y="739"/>
                    <a:pt x="425" y="637"/>
                    <a:pt x="570" y="527"/>
                  </a:cubicBezTo>
                  <a:cubicBezTo>
                    <a:pt x="672" y="425"/>
                    <a:pt x="816" y="314"/>
                    <a:pt x="850" y="145"/>
                  </a:cubicBezTo>
                  <a:lnTo>
                    <a:pt x="850" y="102"/>
                  </a:lnTo>
                  <a:cubicBezTo>
                    <a:pt x="816" y="34"/>
                    <a:pt x="748" y="0"/>
                    <a:pt x="672" y="34"/>
                  </a:cubicBezTo>
                  <a:cubicBezTo>
                    <a:pt x="570" y="102"/>
                    <a:pt x="502" y="246"/>
                    <a:pt x="391" y="357"/>
                  </a:cubicBezTo>
                  <a:cubicBezTo>
                    <a:pt x="290" y="459"/>
                    <a:pt x="179" y="603"/>
                    <a:pt x="35" y="705"/>
                  </a:cubicBezTo>
                  <a:cubicBezTo>
                    <a:pt x="1" y="739"/>
                    <a:pt x="1" y="782"/>
                    <a:pt x="1" y="78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5" name="Google Shape;845;p32"/>
            <p:cNvSpPr/>
            <p:nvPr/>
          </p:nvSpPr>
          <p:spPr>
            <a:xfrm>
              <a:off x="5765115" y="4674499"/>
              <a:ext cx="34994" cy="28940"/>
            </a:xfrm>
            <a:custGeom>
              <a:avLst/>
              <a:gdLst/>
              <a:ahLst/>
              <a:cxnLst/>
              <a:rect l="l" t="t" r="r" b="b"/>
              <a:pathLst>
                <a:path w="1029" h="851" extrusionOk="0">
                  <a:moveTo>
                    <a:pt x="1" y="749"/>
                  </a:moveTo>
                  <a:cubicBezTo>
                    <a:pt x="35" y="816"/>
                    <a:pt x="69" y="850"/>
                    <a:pt x="137" y="816"/>
                  </a:cubicBezTo>
                  <a:cubicBezTo>
                    <a:pt x="426" y="638"/>
                    <a:pt x="706" y="468"/>
                    <a:pt x="952" y="256"/>
                  </a:cubicBezTo>
                  <a:cubicBezTo>
                    <a:pt x="1029" y="213"/>
                    <a:pt x="1029" y="145"/>
                    <a:pt x="1029" y="111"/>
                  </a:cubicBezTo>
                  <a:lnTo>
                    <a:pt x="1029" y="111"/>
                  </a:lnTo>
                  <a:cubicBezTo>
                    <a:pt x="986" y="77"/>
                    <a:pt x="986" y="43"/>
                    <a:pt x="952" y="43"/>
                  </a:cubicBezTo>
                  <a:cubicBezTo>
                    <a:pt x="918" y="1"/>
                    <a:pt x="850" y="1"/>
                    <a:pt x="816" y="43"/>
                  </a:cubicBezTo>
                  <a:cubicBezTo>
                    <a:pt x="562" y="256"/>
                    <a:pt x="315" y="468"/>
                    <a:pt x="35" y="638"/>
                  </a:cubicBezTo>
                  <a:cubicBezTo>
                    <a:pt x="1" y="681"/>
                    <a:pt x="1" y="715"/>
                    <a:pt x="1" y="74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6" name="Google Shape;846;p32"/>
            <p:cNvSpPr/>
            <p:nvPr/>
          </p:nvSpPr>
          <p:spPr>
            <a:xfrm>
              <a:off x="5803544" y="4615598"/>
              <a:ext cx="32681" cy="26594"/>
            </a:xfrm>
            <a:custGeom>
              <a:avLst/>
              <a:gdLst/>
              <a:ahLst/>
              <a:cxnLst/>
              <a:rect l="l" t="t" r="r" b="b"/>
              <a:pathLst>
                <a:path w="961" h="782" extrusionOk="0">
                  <a:moveTo>
                    <a:pt x="1" y="714"/>
                  </a:moveTo>
                  <a:cubicBezTo>
                    <a:pt x="1" y="748"/>
                    <a:pt x="35" y="782"/>
                    <a:pt x="69" y="748"/>
                  </a:cubicBezTo>
                  <a:cubicBezTo>
                    <a:pt x="247" y="671"/>
                    <a:pt x="425" y="603"/>
                    <a:pt x="570" y="501"/>
                  </a:cubicBezTo>
                  <a:cubicBezTo>
                    <a:pt x="706" y="391"/>
                    <a:pt x="884" y="289"/>
                    <a:pt x="961" y="144"/>
                  </a:cubicBezTo>
                  <a:lnTo>
                    <a:pt x="961" y="76"/>
                  </a:lnTo>
                  <a:cubicBezTo>
                    <a:pt x="961" y="34"/>
                    <a:pt x="918" y="0"/>
                    <a:pt x="850" y="0"/>
                  </a:cubicBezTo>
                  <a:cubicBezTo>
                    <a:pt x="706" y="34"/>
                    <a:pt x="570" y="178"/>
                    <a:pt x="459" y="289"/>
                  </a:cubicBezTo>
                  <a:cubicBezTo>
                    <a:pt x="324" y="425"/>
                    <a:pt x="179" y="535"/>
                    <a:pt x="1" y="63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7" name="Google Shape;847;p32"/>
            <p:cNvSpPr/>
            <p:nvPr/>
          </p:nvSpPr>
          <p:spPr>
            <a:xfrm>
              <a:off x="5588038" y="4684327"/>
              <a:ext cx="36150" cy="15643"/>
            </a:xfrm>
            <a:custGeom>
              <a:avLst/>
              <a:gdLst/>
              <a:ahLst/>
              <a:cxnLst/>
              <a:rect l="l" t="t" r="r" b="b"/>
              <a:pathLst>
                <a:path w="1063" h="460" extrusionOk="0">
                  <a:moveTo>
                    <a:pt x="35" y="281"/>
                  </a:moveTo>
                  <a:cubicBezTo>
                    <a:pt x="35" y="315"/>
                    <a:pt x="35" y="315"/>
                    <a:pt x="77" y="315"/>
                  </a:cubicBezTo>
                  <a:cubicBezTo>
                    <a:pt x="357" y="426"/>
                    <a:pt x="884" y="460"/>
                    <a:pt x="1062" y="137"/>
                  </a:cubicBezTo>
                  <a:lnTo>
                    <a:pt x="1062" y="35"/>
                  </a:lnTo>
                  <a:cubicBezTo>
                    <a:pt x="1062" y="1"/>
                    <a:pt x="1028" y="1"/>
                    <a:pt x="994" y="1"/>
                  </a:cubicBezTo>
                  <a:cubicBezTo>
                    <a:pt x="850" y="35"/>
                    <a:pt x="714" y="103"/>
                    <a:pt x="604" y="137"/>
                  </a:cubicBezTo>
                  <a:cubicBezTo>
                    <a:pt x="425" y="213"/>
                    <a:pt x="247" y="213"/>
                    <a:pt x="111" y="179"/>
                  </a:cubicBezTo>
                  <a:cubicBezTo>
                    <a:pt x="35" y="179"/>
                    <a:pt x="1" y="247"/>
                    <a:pt x="35" y="28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8" name="Google Shape;848;p32"/>
            <p:cNvSpPr/>
            <p:nvPr/>
          </p:nvSpPr>
          <p:spPr>
            <a:xfrm>
              <a:off x="5855269" y="4626548"/>
              <a:ext cx="30063" cy="22853"/>
            </a:xfrm>
            <a:custGeom>
              <a:avLst/>
              <a:gdLst/>
              <a:ahLst/>
              <a:cxnLst/>
              <a:rect l="l" t="t" r="r" b="b"/>
              <a:pathLst>
                <a:path w="884" h="672" extrusionOk="0">
                  <a:moveTo>
                    <a:pt x="0" y="604"/>
                  </a:moveTo>
                  <a:cubicBezTo>
                    <a:pt x="0" y="638"/>
                    <a:pt x="34" y="672"/>
                    <a:pt x="77" y="672"/>
                  </a:cubicBezTo>
                  <a:cubicBezTo>
                    <a:pt x="213" y="638"/>
                    <a:pt x="391" y="527"/>
                    <a:pt x="501" y="460"/>
                  </a:cubicBezTo>
                  <a:cubicBezTo>
                    <a:pt x="637" y="392"/>
                    <a:pt x="816" y="315"/>
                    <a:pt x="884" y="179"/>
                  </a:cubicBezTo>
                  <a:lnTo>
                    <a:pt x="884" y="69"/>
                  </a:lnTo>
                  <a:cubicBezTo>
                    <a:pt x="884" y="35"/>
                    <a:pt x="816" y="1"/>
                    <a:pt x="748" y="1"/>
                  </a:cubicBezTo>
                  <a:cubicBezTo>
                    <a:pt x="603" y="69"/>
                    <a:pt x="501" y="179"/>
                    <a:pt x="357" y="281"/>
                  </a:cubicBezTo>
                  <a:cubicBezTo>
                    <a:pt x="247" y="349"/>
                    <a:pt x="111" y="460"/>
                    <a:pt x="0" y="56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49" name="Google Shape;849;p32"/>
            <p:cNvSpPr/>
            <p:nvPr/>
          </p:nvSpPr>
          <p:spPr>
            <a:xfrm>
              <a:off x="5866253" y="4660080"/>
              <a:ext cx="25166" cy="20541"/>
            </a:xfrm>
            <a:custGeom>
              <a:avLst/>
              <a:gdLst/>
              <a:ahLst/>
              <a:cxnLst/>
              <a:rect l="l" t="t" r="r" b="b"/>
              <a:pathLst>
                <a:path w="740" h="604" extrusionOk="0">
                  <a:moveTo>
                    <a:pt x="0" y="569"/>
                  </a:moveTo>
                  <a:cubicBezTo>
                    <a:pt x="0" y="603"/>
                    <a:pt x="34" y="603"/>
                    <a:pt x="68" y="603"/>
                  </a:cubicBezTo>
                  <a:cubicBezTo>
                    <a:pt x="178" y="603"/>
                    <a:pt x="314" y="535"/>
                    <a:pt x="425" y="467"/>
                  </a:cubicBezTo>
                  <a:cubicBezTo>
                    <a:pt x="527" y="391"/>
                    <a:pt x="637" y="357"/>
                    <a:pt x="705" y="255"/>
                  </a:cubicBezTo>
                  <a:cubicBezTo>
                    <a:pt x="739" y="213"/>
                    <a:pt x="739" y="179"/>
                    <a:pt x="739" y="145"/>
                  </a:cubicBezTo>
                  <a:cubicBezTo>
                    <a:pt x="705" y="77"/>
                    <a:pt x="603" y="0"/>
                    <a:pt x="527" y="77"/>
                  </a:cubicBezTo>
                  <a:cubicBezTo>
                    <a:pt x="425" y="145"/>
                    <a:pt x="348" y="213"/>
                    <a:pt x="280" y="289"/>
                  </a:cubicBezTo>
                  <a:cubicBezTo>
                    <a:pt x="178" y="357"/>
                    <a:pt x="68" y="425"/>
                    <a:pt x="0" y="50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0" name="Google Shape;850;p32"/>
            <p:cNvSpPr/>
            <p:nvPr/>
          </p:nvSpPr>
          <p:spPr>
            <a:xfrm>
              <a:off x="5889072" y="4690414"/>
              <a:ext cx="22853" cy="21697"/>
            </a:xfrm>
            <a:custGeom>
              <a:avLst/>
              <a:gdLst/>
              <a:ahLst/>
              <a:cxnLst/>
              <a:rect l="l" t="t" r="r" b="b"/>
              <a:pathLst>
                <a:path w="672" h="638" extrusionOk="0">
                  <a:moveTo>
                    <a:pt x="34" y="561"/>
                  </a:moveTo>
                  <a:cubicBezTo>
                    <a:pt x="34" y="595"/>
                    <a:pt x="68" y="637"/>
                    <a:pt x="102" y="595"/>
                  </a:cubicBezTo>
                  <a:cubicBezTo>
                    <a:pt x="213" y="561"/>
                    <a:pt x="315" y="493"/>
                    <a:pt x="425" y="425"/>
                  </a:cubicBezTo>
                  <a:cubicBezTo>
                    <a:pt x="493" y="348"/>
                    <a:pt x="603" y="281"/>
                    <a:pt x="671" y="170"/>
                  </a:cubicBezTo>
                  <a:lnTo>
                    <a:pt x="671" y="68"/>
                  </a:lnTo>
                  <a:cubicBezTo>
                    <a:pt x="671" y="34"/>
                    <a:pt x="603" y="0"/>
                    <a:pt x="527" y="34"/>
                  </a:cubicBezTo>
                  <a:cubicBezTo>
                    <a:pt x="425" y="68"/>
                    <a:pt x="357" y="170"/>
                    <a:pt x="247" y="247"/>
                  </a:cubicBezTo>
                  <a:cubicBezTo>
                    <a:pt x="179" y="314"/>
                    <a:pt x="68" y="382"/>
                    <a:pt x="34" y="493"/>
                  </a:cubicBezTo>
                  <a:cubicBezTo>
                    <a:pt x="34" y="527"/>
                    <a:pt x="0" y="561"/>
                    <a:pt x="34" y="56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1" name="Google Shape;851;p32"/>
            <p:cNvSpPr/>
            <p:nvPr/>
          </p:nvSpPr>
          <p:spPr>
            <a:xfrm>
              <a:off x="5948007" y="4616720"/>
              <a:ext cx="25438" cy="27784"/>
            </a:xfrm>
            <a:custGeom>
              <a:avLst/>
              <a:gdLst/>
              <a:ahLst/>
              <a:cxnLst/>
              <a:rect l="l" t="t" r="r" b="b"/>
              <a:pathLst>
                <a:path w="748" h="817" extrusionOk="0">
                  <a:moveTo>
                    <a:pt x="34" y="749"/>
                  </a:moveTo>
                  <a:cubicBezTo>
                    <a:pt x="34" y="783"/>
                    <a:pt x="68" y="816"/>
                    <a:pt x="145" y="783"/>
                  </a:cubicBezTo>
                  <a:cubicBezTo>
                    <a:pt x="323" y="749"/>
                    <a:pt x="459" y="638"/>
                    <a:pt x="569" y="502"/>
                  </a:cubicBezTo>
                  <a:cubicBezTo>
                    <a:pt x="637" y="426"/>
                    <a:pt x="748" y="213"/>
                    <a:pt x="705" y="111"/>
                  </a:cubicBezTo>
                  <a:cubicBezTo>
                    <a:pt x="705" y="77"/>
                    <a:pt x="705" y="77"/>
                    <a:pt x="671" y="43"/>
                  </a:cubicBezTo>
                  <a:cubicBezTo>
                    <a:pt x="671" y="43"/>
                    <a:pt x="637" y="1"/>
                    <a:pt x="603" y="43"/>
                  </a:cubicBezTo>
                  <a:cubicBezTo>
                    <a:pt x="459" y="77"/>
                    <a:pt x="425" y="256"/>
                    <a:pt x="391" y="324"/>
                  </a:cubicBezTo>
                  <a:cubicBezTo>
                    <a:pt x="280" y="468"/>
                    <a:pt x="179" y="570"/>
                    <a:pt x="68" y="638"/>
                  </a:cubicBezTo>
                  <a:cubicBezTo>
                    <a:pt x="0" y="638"/>
                    <a:pt x="0" y="715"/>
                    <a:pt x="34" y="74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2" name="Google Shape;852;p32"/>
            <p:cNvSpPr/>
            <p:nvPr/>
          </p:nvSpPr>
          <p:spPr>
            <a:xfrm>
              <a:off x="5919101" y="4593901"/>
              <a:ext cx="24009" cy="26628"/>
            </a:xfrm>
            <a:custGeom>
              <a:avLst/>
              <a:gdLst/>
              <a:ahLst/>
              <a:cxnLst/>
              <a:rect l="l" t="t" r="r" b="b"/>
              <a:pathLst>
                <a:path w="706" h="783" extrusionOk="0">
                  <a:moveTo>
                    <a:pt x="1" y="672"/>
                  </a:moveTo>
                  <a:cubicBezTo>
                    <a:pt x="35" y="748"/>
                    <a:pt x="111" y="782"/>
                    <a:pt x="145" y="714"/>
                  </a:cubicBezTo>
                  <a:cubicBezTo>
                    <a:pt x="281" y="638"/>
                    <a:pt x="391" y="502"/>
                    <a:pt x="493" y="392"/>
                  </a:cubicBezTo>
                  <a:cubicBezTo>
                    <a:pt x="570" y="324"/>
                    <a:pt x="672" y="213"/>
                    <a:pt x="706" y="77"/>
                  </a:cubicBezTo>
                  <a:lnTo>
                    <a:pt x="706" y="35"/>
                  </a:lnTo>
                  <a:cubicBezTo>
                    <a:pt x="672" y="1"/>
                    <a:pt x="638" y="1"/>
                    <a:pt x="604" y="1"/>
                  </a:cubicBezTo>
                  <a:cubicBezTo>
                    <a:pt x="459" y="35"/>
                    <a:pt x="391" y="179"/>
                    <a:pt x="281" y="247"/>
                  </a:cubicBezTo>
                  <a:cubicBezTo>
                    <a:pt x="213" y="358"/>
                    <a:pt x="111" y="502"/>
                    <a:pt x="35" y="604"/>
                  </a:cubicBezTo>
                  <a:cubicBezTo>
                    <a:pt x="1" y="638"/>
                    <a:pt x="1" y="672"/>
                    <a:pt x="1" y="67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3" name="Google Shape;853;p32"/>
            <p:cNvSpPr/>
            <p:nvPr/>
          </p:nvSpPr>
          <p:spPr>
            <a:xfrm>
              <a:off x="5880673" y="4573395"/>
              <a:ext cx="32409" cy="27784"/>
            </a:xfrm>
            <a:custGeom>
              <a:avLst/>
              <a:gdLst/>
              <a:ahLst/>
              <a:cxnLst/>
              <a:rect l="l" t="t" r="r" b="b"/>
              <a:pathLst>
                <a:path w="953" h="817" extrusionOk="0">
                  <a:moveTo>
                    <a:pt x="35" y="748"/>
                  </a:moveTo>
                  <a:cubicBezTo>
                    <a:pt x="35" y="782"/>
                    <a:pt x="103" y="816"/>
                    <a:pt x="179" y="782"/>
                  </a:cubicBezTo>
                  <a:cubicBezTo>
                    <a:pt x="426" y="604"/>
                    <a:pt x="706" y="426"/>
                    <a:pt x="918" y="179"/>
                  </a:cubicBezTo>
                  <a:cubicBezTo>
                    <a:pt x="952" y="179"/>
                    <a:pt x="952" y="145"/>
                    <a:pt x="952" y="111"/>
                  </a:cubicBezTo>
                  <a:cubicBezTo>
                    <a:pt x="918" y="43"/>
                    <a:pt x="816" y="1"/>
                    <a:pt x="740" y="43"/>
                  </a:cubicBezTo>
                  <a:cubicBezTo>
                    <a:pt x="494" y="213"/>
                    <a:pt x="247" y="426"/>
                    <a:pt x="35" y="680"/>
                  </a:cubicBezTo>
                  <a:cubicBezTo>
                    <a:pt x="1" y="680"/>
                    <a:pt x="1" y="714"/>
                    <a:pt x="35" y="74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4" name="Google Shape;854;p32"/>
            <p:cNvSpPr/>
            <p:nvPr/>
          </p:nvSpPr>
          <p:spPr>
            <a:xfrm>
              <a:off x="5957530" y="4520547"/>
              <a:ext cx="30369" cy="31219"/>
            </a:xfrm>
            <a:custGeom>
              <a:avLst/>
              <a:gdLst/>
              <a:ahLst/>
              <a:cxnLst/>
              <a:rect l="l" t="t" r="r" b="b"/>
              <a:pathLst>
                <a:path w="893" h="918" extrusionOk="0">
                  <a:moveTo>
                    <a:pt x="0" y="850"/>
                  </a:moveTo>
                  <a:cubicBezTo>
                    <a:pt x="0" y="884"/>
                    <a:pt x="77" y="918"/>
                    <a:pt x="111" y="884"/>
                  </a:cubicBezTo>
                  <a:cubicBezTo>
                    <a:pt x="255" y="782"/>
                    <a:pt x="391" y="637"/>
                    <a:pt x="502" y="493"/>
                  </a:cubicBezTo>
                  <a:cubicBezTo>
                    <a:pt x="638" y="391"/>
                    <a:pt x="782" y="281"/>
                    <a:pt x="850" y="145"/>
                  </a:cubicBezTo>
                  <a:cubicBezTo>
                    <a:pt x="892" y="111"/>
                    <a:pt x="892" y="68"/>
                    <a:pt x="892" y="68"/>
                  </a:cubicBezTo>
                  <a:cubicBezTo>
                    <a:pt x="850" y="0"/>
                    <a:pt x="816" y="0"/>
                    <a:pt x="748" y="0"/>
                  </a:cubicBezTo>
                  <a:cubicBezTo>
                    <a:pt x="604" y="111"/>
                    <a:pt x="502" y="247"/>
                    <a:pt x="391" y="391"/>
                  </a:cubicBezTo>
                  <a:cubicBezTo>
                    <a:pt x="255" y="493"/>
                    <a:pt x="111" y="637"/>
                    <a:pt x="0" y="78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5" name="Google Shape;855;p32"/>
            <p:cNvSpPr/>
            <p:nvPr/>
          </p:nvSpPr>
          <p:spPr>
            <a:xfrm>
              <a:off x="5975724" y="4543366"/>
              <a:ext cx="25166" cy="25438"/>
            </a:xfrm>
            <a:custGeom>
              <a:avLst/>
              <a:gdLst/>
              <a:ahLst/>
              <a:cxnLst/>
              <a:rect l="l" t="t" r="r" b="b"/>
              <a:pathLst>
                <a:path w="740" h="748" extrusionOk="0">
                  <a:moveTo>
                    <a:pt x="1" y="671"/>
                  </a:moveTo>
                  <a:cubicBezTo>
                    <a:pt x="1" y="748"/>
                    <a:pt x="69" y="748"/>
                    <a:pt x="103" y="714"/>
                  </a:cubicBezTo>
                  <a:cubicBezTo>
                    <a:pt x="315" y="603"/>
                    <a:pt x="570" y="425"/>
                    <a:pt x="706" y="213"/>
                  </a:cubicBezTo>
                  <a:cubicBezTo>
                    <a:pt x="740" y="179"/>
                    <a:pt x="740" y="179"/>
                    <a:pt x="706" y="145"/>
                  </a:cubicBezTo>
                  <a:cubicBezTo>
                    <a:pt x="706" y="77"/>
                    <a:pt x="604" y="0"/>
                    <a:pt x="570" y="77"/>
                  </a:cubicBezTo>
                  <a:lnTo>
                    <a:pt x="35" y="603"/>
                  </a:lnTo>
                  <a:cubicBezTo>
                    <a:pt x="1" y="637"/>
                    <a:pt x="1" y="671"/>
                    <a:pt x="1" y="67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6" name="Google Shape;856;p32"/>
            <p:cNvSpPr/>
            <p:nvPr/>
          </p:nvSpPr>
          <p:spPr>
            <a:xfrm>
              <a:off x="6002317" y="4568770"/>
              <a:ext cx="24009" cy="28940"/>
            </a:xfrm>
            <a:custGeom>
              <a:avLst/>
              <a:gdLst/>
              <a:ahLst/>
              <a:cxnLst/>
              <a:rect l="l" t="t" r="r" b="b"/>
              <a:pathLst>
                <a:path w="706" h="851" extrusionOk="0">
                  <a:moveTo>
                    <a:pt x="0" y="774"/>
                  </a:moveTo>
                  <a:cubicBezTo>
                    <a:pt x="0" y="850"/>
                    <a:pt x="68" y="850"/>
                    <a:pt x="136" y="816"/>
                  </a:cubicBezTo>
                  <a:cubicBezTo>
                    <a:pt x="247" y="706"/>
                    <a:pt x="348" y="562"/>
                    <a:pt x="459" y="460"/>
                  </a:cubicBezTo>
                  <a:cubicBezTo>
                    <a:pt x="527" y="349"/>
                    <a:pt x="637" y="247"/>
                    <a:pt x="671" y="103"/>
                  </a:cubicBezTo>
                  <a:cubicBezTo>
                    <a:pt x="705" y="69"/>
                    <a:pt x="671" y="69"/>
                    <a:pt x="671" y="69"/>
                  </a:cubicBezTo>
                  <a:cubicBezTo>
                    <a:pt x="671" y="35"/>
                    <a:pt x="637" y="1"/>
                    <a:pt x="595" y="35"/>
                  </a:cubicBezTo>
                  <a:cubicBezTo>
                    <a:pt x="493" y="103"/>
                    <a:pt x="382" y="213"/>
                    <a:pt x="314" y="315"/>
                  </a:cubicBezTo>
                  <a:cubicBezTo>
                    <a:pt x="213" y="460"/>
                    <a:pt x="102" y="604"/>
                    <a:pt x="0" y="70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7" name="Google Shape;857;p32"/>
            <p:cNvSpPr/>
            <p:nvPr/>
          </p:nvSpPr>
          <p:spPr>
            <a:xfrm>
              <a:off x="6021362" y="4502625"/>
              <a:ext cx="27784" cy="33531"/>
            </a:xfrm>
            <a:custGeom>
              <a:avLst/>
              <a:gdLst/>
              <a:ahLst/>
              <a:cxnLst/>
              <a:rect l="l" t="t" r="r" b="b"/>
              <a:pathLst>
                <a:path w="817" h="986" extrusionOk="0">
                  <a:moveTo>
                    <a:pt x="1" y="918"/>
                  </a:moveTo>
                  <a:cubicBezTo>
                    <a:pt x="35" y="986"/>
                    <a:pt x="111" y="986"/>
                    <a:pt x="145" y="952"/>
                  </a:cubicBezTo>
                  <a:cubicBezTo>
                    <a:pt x="247" y="808"/>
                    <a:pt x="392" y="672"/>
                    <a:pt x="502" y="527"/>
                  </a:cubicBezTo>
                  <a:cubicBezTo>
                    <a:pt x="604" y="425"/>
                    <a:pt x="748" y="281"/>
                    <a:pt x="816" y="136"/>
                  </a:cubicBezTo>
                  <a:lnTo>
                    <a:pt x="816" y="68"/>
                  </a:lnTo>
                  <a:cubicBezTo>
                    <a:pt x="782" y="1"/>
                    <a:pt x="714" y="1"/>
                    <a:pt x="672" y="35"/>
                  </a:cubicBezTo>
                  <a:cubicBezTo>
                    <a:pt x="536" y="136"/>
                    <a:pt x="426" y="281"/>
                    <a:pt x="358" y="425"/>
                  </a:cubicBezTo>
                  <a:cubicBezTo>
                    <a:pt x="213" y="561"/>
                    <a:pt x="145" y="706"/>
                    <a:pt x="35" y="884"/>
                  </a:cubicBezTo>
                  <a:cubicBezTo>
                    <a:pt x="1" y="884"/>
                    <a:pt x="1" y="918"/>
                    <a:pt x="1" y="91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8" name="Google Shape;858;p32"/>
            <p:cNvSpPr/>
            <p:nvPr/>
          </p:nvSpPr>
          <p:spPr>
            <a:xfrm>
              <a:off x="6008099" y="4489328"/>
              <a:ext cx="23125" cy="31253"/>
            </a:xfrm>
            <a:custGeom>
              <a:avLst/>
              <a:gdLst/>
              <a:ahLst/>
              <a:cxnLst/>
              <a:rect l="l" t="t" r="r" b="b"/>
              <a:pathLst>
                <a:path w="680" h="919" extrusionOk="0">
                  <a:moveTo>
                    <a:pt x="0" y="816"/>
                  </a:moveTo>
                  <a:cubicBezTo>
                    <a:pt x="43" y="884"/>
                    <a:pt x="144" y="918"/>
                    <a:pt x="212" y="850"/>
                  </a:cubicBezTo>
                  <a:cubicBezTo>
                    <a:pt x="357" y="638"/>
                    <a:pt x="501" y="426"/>
                    <a:pt x="637" y="247"/>
                  </a:cubicBezTo>
                  <a:cubicBezTo>
                    <a:pt x="680" y="179"/>
                    <a:pt x="680" y="137"/>
                    <a:pt x="680" y="103"/>
                  </a:cubicBezTo>
                  <a:cubicBezTo>
                    <a:pt x="637" y="103"/>
                    <a:pt x="637" y="69"/>
                    <a:pt x="637" y="69"/>
                  </a:cubicBezTo>
                  <a:cubicBezTo>
                    <a:pt x="637" y="69"/>
                    <a:pt x="603" y="35"/>
                    <a:pt x="569" y="35"/>
                  </a:cubicBezTo>
                  <a:cubicBezTo>
                    <a:pt x="535" y="1"/>
                    <a:pt x="501" y="35"/>
                    <a:pt x="467" y="35"/>
                  </a:cubicBezTo>
                  <a:cubicBezTo>
                    <a:pt x="255" y="213"/>
                    <a:pt x="111" y="493"/>
                    <a:pt x="0" y="74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59" name="Google Shape;859;p32"/>
            <p:cNvSpPr/>
            <p:nvPr/>
          </p:nvSpPr>
          <p:spPr>
            <a:xfrm>
              <a:off x="6051424" y="4443418"/>
              <a:ext cx="20541" cy="31525"/>
            </a:xfrm>
            <a:custGeom>
              <a:avLst/>
              <a:gdLst/>
              <a:ahLst/>
              <a:cxnLst/>
              <a:rect l="l" t="t" r="r" b="b"/>
              <a:pathLst>
                <a:path w="604" h="927" extrusionOk="0">
                  <a:moveTo>
                    <a:pt x="0" y="850"/>
                  </a:moveTo>
                  <a:cubicBezTo>
                    <a:pt x="0" y="892"/>
                    <a:pt x="111" y="926"/>
                    <a:pt x="145" y="892"/>
                  </a:cubicBezTo>
                  <a:cubicBezTo>
                    <a:pt x="323" y="680"/>
                    <a:pt x="468" y="425"/>
                    <a:pt x="603" y="178"/>
                  </a:cubicBezTo>
                  <a:lnTo>
                    <a:pt x="603" y="111"/>
                  </a:lnTo>
                  <a:cubicBezTo>
                    <a:pt x="569" y="43"/>
                    <a:pt x="425" y="0"/>
                    <a:pt x="391" y="111"/>
                  </a:cubicBezTo>
                  <a:cubicBezTo>
                    <a:pt x="255" y="323"/>
                    <a:pt x="145" y="569"/>
                    <a:pt x="0" y="78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60" name="Google Shape;860;p32"/>
            <p:cNvSpPr/>
            <p:nvPr/>
          </p:nvSpPr>
          <p:spPr>
            <a:xfrm>
              <a:off x="5610857" y="4407302"/>
              <a:ext cx="30369" cy="13297"/>
            </a:xfrm>
            <a:custGeom>
              <a:avLst/>
              <a:gdLst/>
              <a:ahLst/>
              <a:cxnLst/>
              <a:rect l="l" t="t" r="r" b="b"/>
              <a:pathLst>
                <a:path w="893" h="391" extrusionOk="0">
                  <a:moveTo>
                    <a:pt x="1" y="357"/>
                  </a:moveTo>
                  <a:lnTo>
                    <a:pt x="1" y="391"/>
                  </a:lnTo>
                  <a:cubicBezTo>
                    <a:pt x="145" y="357"/>
                    <a:pt x="289" y="323"/>
                    <a:pt x="425" y="289"/>
                  </a:cubicBezTo>
                  <a:cubicBezTo>
                    <a:pt x="570" y="255"/>
                    <a:pt x="748" y="213"/>
                    <a:pt x="850" y="111"/>
                  </a:cubicBezTo>
                  <a:cubicBezTo>
                    <a:pt x="893" y="111"/>
                    <a:pt x="893" y="77"/>
                    <a:pt x="893" y="43"/>
                  </a:cubicBezTo>
                  <a:lnTo>
                    <a:pt x="850" y="0"/>
                  </a:lnTo>
                  <a:cubicBezTo>
                    <a:pt x="680" y="0"/>
                    <a:pt x="536" y="77"/>
                    <a:pt x="391" y="145"/>
                  </a:cubicBezTo>
                  <a:cubicBezTo>
                    <a:pt x="255" y="179"/>
                    <a:pt x="145" y="255"/>
                    <a:pt x="1"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1" name="Google Shape;861;p32"/>
            <p:cNvSpPr/>
            <p:nvPr/>
          </p:nvSpPr>
          <p:spPr>
            <a:xfrm>
              <a:off x="5624154" y="4427809"/>
              <a:ext cx="30063" cy="13331"/>
            </a:xfrm>
            <a:custGeom>
              <a:avLst/>
              <a:gdLst/>
              <a:ahLst/>
              <a:cxnLst/>
              <a:rect l="l" t="t" r="r" b="b"/>
              <a:pathLst>
                <a:path w="884" h="392" extrusionOk="0">
                  <a:moveTo>
                    <a:pt x="0" y="357"/>
                  </a:moveTo>
                  <a:cubicBezTo>
                    <a:pt x="0" y="391"/>
                    <a:pt x="34" y="391"/>
                    <a:pt x="34" y="391"/>
                  </a:cubicBezTo>
                  <a:cubicBezTo>
                    <a:pt x="213" y="391"/>
                    <a:pt x="357" y="323"/>
                    <a:pt x="502" y="289"/>
                  </a:cubicBezTo>
                  <a:cubicBezTo>
                    <a:pt x="638" y="247"/>
                    <a:pt x="782" y="213"/>
                    <a:pt x="850" y="111"/>
                  </a:cubicBezTo>
                  <a:cubicBezTo>
                    <a:pt x="884" y="77"/>
                    <a:pt x="884" y="77"/>
                    <a:pt x="884" y="34"/>
                  </a:cubicBezTo>
                  <a:cubicBezTo>
                    <a:pt x="850" y="34"/>
                    <a:pt x="850" y="34"/>
                    <a:pt x="816" y="0"/>
                  </a:cubicBezTo>
                  <a:cubicBezTo>
                    <a:pt x="714" y="0"/>
                    <a:pt x="570" y="77"/>
                    <a:pt x="425" y="145"/>
                  </a:cubicBezTo>
                  <a:cubicBezTo>
                    <a:pt x="289" y="179"/>
                    <a:pt x="145" y="247"/>
                    <a:pt x="0" y="32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2" name="Google Shape;862;p32"/>
            <p:cNvSpPr/>
            <p:nvPr/>
          </p:nvSpPr>
          <p:spPr>
            <a:xfrm>
              <a:off x="5724102" y="4446003"/>
              <a:ext cx="26628" cy="11869"/>
            </a:xfrm>
            <a:custGeom>
              <a:avLst/>
              <a:gdLst/>
              <a:ahLst/>
              <a:cxnLst/>
              <a:rect l="l" t="t" r="r" b="b"/>
              <a:pathLst>
                <a:path w="783" h="349" extrusionOk="0">
                  <a:moveTo>
                    <a:pt x="1" y="315"/>
                  </a:moveTo>
                  <a:lnTo>
                    <a:pt x="35" y="349"/>
                  </a:lnTo>
                  <a:cubicBezTo>
                    <a:pt x="179" y="315"/>
                    <a:pt x="281" y="281"/>
                    <a:pt x="391" y="281"/>
                  </a:cubicBezTo>
                  <a:cubicBezTo>
                    <a:pt x="493" y="247"/>
                    <a:pt x="638" y="247"/>
                    <a:pt x="706" y="179"/>
                  </a:cubicBezTo>
                  <a:cubicBezTo>
                    <a:pt x="748" y="179"/>
                    <a:pt x="782" y="102"/>
                    <a:pt x="748" y="68"/>
                  </a:cubicBezTo>
                  <a:lnTo>
                    <a:pt x="706" y="35"/>
                  </a:lnTo>
                  <a:cubicBezTo>
                    <a:pt x="570" y="1"/>
                    <a:pt x="459" y="35"/>
                    <a:pt x="357" y="68"/>
                  </a:cubicBezTo>
                  <a:cubicBezTo>
                    <a:pt x="213" y="102"/>
                    <a:pt x="111" y="179"/>
                    <a:pt x="1" y="2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3" name="Google Shape;863;p32"/>
            <p:cNvSpPr/>
            <p:nvPr/>
          </p:nvSpPr>
          <p:spPr>
            <a:xfrm>
              <a:off x="5675845" y="4482119"/>
              <a:ext cx="26628" cy="13331"/>
            </a:xfrm>
            <a:custGeom>
              <a:avLst/>
              <a:gdLst/>
              <a:ahLst/>
              <a:cxnLst/>
              <a:rect l="l" t="t" r="r" b="b"/>
              <a:pathLst>
                <a:path w="783" h="392" extrusionOk="0">
                  <a:moveTo>
                    <a:pt x="1" y="349"/>
                  </a:moveTo>
                  <a:cubicBezTo>
                    <a:pt x="43" y="391"/>
                    <a:pt x="43" y="391"/>
                    <a:pt x="77" y="391"/>
                  </a:cubicBezTo>
                  <a:cubicBezTo>
                    <a:pt x="213" y="391"/>
                    <a:pt x="358" y="349"/>
                    <a:pt x="502" y="281"/>
                  </a:cubicBezTo>
                  <a:cubicBezTo>
                    <a:pt x="604" y="281"/>
                    <a:pt x="715" y="247"/>
                    <a:pt x="783" y="136"/>
                  </a:cubicBezTo>
                  <a:lnTo>
                    <a:pt x="783" y="102"/>
                  </a:lnTo>
                  <a:cubicBezTo>
                    <a:pt x="783" y="68"/>
                    <a:pt x="749" y="68"/>
                    <a:pt x="749" y="68"/>
                  </a:cubicBezTo>
                  <a:cubicBezTo>
                    <a:pt x="638" y="0"/>
                    <a:pt x="536" y="68"/>
                    <a:pt x="426" y="102"/>
                  </a:cubicBezTo>
                  <a:cubicBezTo>
                    <a:pt x="290" y="179"/>
                    <a:pt x="179" y="247"/>
                    <a:pt x="43" y="281"/>
                  </a:cubicBezTo>
                  <a:cubicBezTo>
                    <a:pt x="1" y="315"/>
                    <a:pt x="1" y="349"/>
                    <a:pt x="1" y="34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4" name="Google Shape;864;p32"/>
            <p:cNvSpPr/>
            <p:nvPr/>
          </p:nvSpPr>
          <p:spPr>
            <a:xfrm>
              <a:off x="5677308" y="4534966"/>
              <a:ext cx="28906" cy="18262"/>
            </a:xfrm>
            <a:custGeom>
              <a:avLst/>
              <a:gdLst/>
              <a:ahLst/>
              <a:cxnLst/>
              <a:rect l="l" t="t" r="r" b="b"/>
              <a:pathLst>
                <a:path w="850" h="537" extrusionOk="0">
                  <a:moveTo>
                    <a:pt x="0" y="494"/>
                  </a:moveTo>
                  <a:lnTo>
                    <a:pt x="34" y="536"/>
                  </a:lnTo>
                  <a:cubicBezTo>
                    <a:pt x="170" y="536"/>
                    <a:pt x="349" y="494"/>
                    <a:pt x="493" y="426"/>
                  </a:cubicBezTo>
                  <a:cubicBezTo>
                    <a:pt x="638" y="392"/>
                    <a:pt x="850" y="324"/>
                    <a:pt x="850" y="179"/>
                  </a:cubicBezTo>
                  <a:lnTo>
                    <a:pt x="850" y="111"/>
                  </a:lnTo>
                  <a:cubicBezTo>
                    <a:pt x="850" y="69"/>
                    <a:pt x="807" y="69"/>
                    <a:pt x="773" y="35"/>
                  </a:cubicBezTo>
                  <a:cubicBezTo>
                    <a:pt x="638" y="1"/>
                    <a:pt x="493" y="179"/>
                    <a:pt x="383" y="247"/>
                  </a:cubicBezTo>
                  <a:cubicBezTo>
                    <a:pt x="281" y="324"/>
                    <a:pt x="136" y="358"/>
                    <a:pt x="34" y="460"/>
                  </a:cubicBezTo>
                  <a:cubicBezTo>
                    <a:pt x="0" y="460"/>
                    <a:pt x="0" y="494"/>
                    <a:pt x="0" y="49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5" name="Google Shape;865;p32"/>
            <p:cNvSpPr/>
            <p:nvPr/>
          </p:nvSpPr>
          <p:spPr>
            <a:xfrm>
              <a:off x="5632520" y="4601145"/>
              <a:ext cx="26628" cy="15609"/>
            </a:xfrm>
            <a:custGeom>
              <a:avLst/>
              <a:gdLst/>
              <a:ahLst/>
              <a:cxnLst/>
              <a:rect l="l" t="t" r="r" b="b"/>
              <a:pathLst>
                <a:path w="783" h="459" extrusionOk="0">
                  <a:moveTo>
                    <a:pt x="1" y="425"/>
                  </a:moveTo>
                  <a:cubicBezTo>
                    <a:pt x="43" y="459"/>
                    <a:pt x="43" y="459"/>
                    <a:pt x="77" y="459"/>
                  </a:cubicBezTo>
                  <a:cubicBezTo>
                    <a:pt x="179" y="425"/>
                    <a:pt x="324" y="391"/>
                    <a:pt x="468" y="323"/>
                  </a:cubicBezTo>
                  <a:cubicBezTo>
                    <a:pt x="570" y="289"/>
                    <a:pt x="714" y="247"/>
                    <a:pt x="782" y="145"/>
                  </a:cubicBezTo>
                  <a:lnTo>
                    <a:pt x="782" y="77"/>
                  </a:lnTo>
                  <a:cubicBezTo>
                    <a:pt x="748" y="0"/>
                    <a:pt x="714" y="0"/>
                    <a:pt x="680" y="0"/>
                  </a:cubicBezTo>
                  <a:cubicBezTo>
                    <a:pt x="570" y="34"/>
                    <a:pt x="468" y="111"/>
                    <a:pt x="392" y="179"/>
                  </a:cubicBezTo>
                  <a:cubicBezTo>
                    <a:pt x="290" y="247"/>
                    <a:pt x="145" y="323"/>
                    <a:pt x="43" y="391"/>
                  </a:cubicBezTo>
                  <a:cubicBezTo>
                    <a:pt x="1" y="391"/>
                    <a:pt x="1" y="425"/>
                    <a:pt x="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6" name="Google Shape;866;p32"/>
            <p:cNvSpPr/>
            <p:nvPr/>
          </p:nvSpPr>
          <p:spPr>
            <a:xfrm>
              <a:off x="5594091" y="4576013"/>
              <a:ext cx="26628" cy="15609"/>
            </a:xfrm>
            <a:custGeom>
              <a:avLst/>
              <a:gdLst/>
              <a:ahLst/>
              <a:cxnLst/>
              <a:rect l="l" t="t" r="r" b="b"/>
              <a:pathLst>
                <a:path w="783" h="459" extrusionOk="0">
                  <a:moveTo>
                    <a:pt x="1" y="425"/>
                  </a:moveTo>
                  <a:cubicBezTo>
                    <a:pt x="35" y="425"/>
                    <a:pt x="35" y="459"/>
                    <a:pt x="69" y="459"/>
                  </a:cubicBezTo>
                  <a:cubicBezTo>
                    <a:pt x="179" y="425"/>
                    <a:pt x="324" y="391"/>
                    <a:pt x="426" y="349"/>
                  </a:cubicBezTo>
                  <a:cubicBezTo>
                    <a:pt x="536" y="315"/>
                    <a:pt x="706" y="281"/>
                    <a:pt x="782" y="179"/>
                  </a:cubicBezTo>
                  <a:lnTo>
                    <a:pt x="782" y="68"/>
                  </a:lnTo>
                  <a:cubicBezTo>
                    <a:pt x="748" y="34"/>
                    <a:pt x="748" y="0"/>
                    <a:pt x="706" y="0"/>
                  </a:cubicBezTo>
                  <a:cubicBezTo>
                    <a:pt x="570" y="0"/>
                    <a:pt x="460" y="102"/>
                    <a:pt x="392" y="136"/>
                  </a:cubicBezTo>
                  <a:cubicBezTo>
                    <a:pt x="247" y="213"/>
                    <a:pt x="145" y="281"/>
                    <a:pt x="35" y="349"/>
                  </a:cubicBezTo>
                  <a:cubicBezTo>
                    <a:pt x="1" y="349"/>
                    <a:pt x="1" y="391"/>
                    <a:pt x="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7" name="Google Shape;867;p32"/>
            <p:cNvSpPr/>
            <p:nvPr/>
          </p:nvSpPr>
          <p:spPr>
            <a:xfrm>
              <a:off x="5562906" y="4619339"/>
              <a:ext cx="26322" cy="13331"/>
            </a:xfrm>
            <a:custGeom>
              <a:avLst/>
              <a:gdLst/>
              <a:ahLst/>
              <a:cxnLst/>
              <a:rect l="l" t="t" r="r" b="b"/>
              <a:pathLst>
                <a:path w="774" h="392" extrusionOk="0">
                  <a:moveTo>
                    <a:pt x="1" y="315"/>
                  </a:moveTo>
                  <a:cubicBezTo>
                    <a:pt x="1" y="349"/>
                    <a:pt x="34" y="349"/>
                    <a:pt x="68" y="349"/>
                  </a:cubicBezTo>
                  <a:cubicBezTo>
                    <a:pt x="281" y="391"/>
                    <a:pt x="638" y="349"/>
                    <a:pt x="740" y="136"/>
                  </a:cubicBezTo>
                  <a:cubicBezTo>
                    <a:pt x="774" y="102"/>
                    <a:pt x="774" y="102"/>
                    <a:pt x="774" y="68"/>
                  </a:cubicBezTo>
                  <a:cubicBezTo>
                    <a:pt x="740" y="34"/>
                    <a:pt x="706" y="0"/>
                    <a:pt x="638" y="0"/>
                  </a:cubicBezTo>
                  <a:cubicBezTo>
                    <a:pt x="561" y="34"/>
                    <a:pt x="459" y="102"/>
                    <a:pt x="391" y="136"/>
                  </a:cubicBezTo>
                  <a:cubicBezTo>
                    <a:pt x="281" y="179"/>
                    <a:pt x="179" y="213"/>
                    <a:pt x="68" y="247"/>
                  </a:cubicBezTo>
                  <a:cubicBezTo>
                    <a:pt x="1" y="247"/>
                    <a:pt x="1" y="281"/>
                    <a:pt x="1" y="31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8" name="Google Shape;868;p32"/>
            <p:cNvSpPr/>
            <p:nvPr/>
          </p:nvSpPr>
          <p:spPr>
            <a:xfrm>
              <a:off x="5531416" y="4582067"/>
              <a:ext cx="25472" cy="15643"/>
            </a:xfrm>
            <a:custGeom>
              <a:avLst/>
              <a:gdLst/>
              <a:ahLst/>
              <a:cxnLst/>
              <a:rect l="l" t="t" r="r" b="b"/>
              <a:pathLst>
                <a:path w="749" h="460" extrusionOk="0">
                  <a:moveTo>
                    <a:pt x="1" y="383"/>
                  </a:moveTo>
                  <a:cubicBezTo>
                    <a:pt x="43" y="425"/>
                    <a:pt x="77" y="459"/>
                    <a:pt x="111" y="459"/>
                  </a:cubicBezTo>
                  <a:cubicBezTo>
                    <a:pt x="213" y="383"/>
                    <a:pt x="323" y="349"/>
                    <a:pt x="425" y="315"/>
                  </a:cubicBezTo>
                  <a:cubicBezTo>
                    <a:pt x="536" y="281"/>
                    <a:pt x="680" y="247"/>
                    <a:pt x="714" y="137"/>
                  </a:cubicBezTo>
                  <a:cubicBezTo>
                    <a:pt x="748" y="103"/>
                    <a:pt x="748" y="69"/>
                    <a:pt x="748" y="35"/>
                  </a:cubicBezTo>
                  <a:cubicBezTo>
                    <a:pt x="714" y="1"/>
                    <a:pt x="714" y="1"/>
                    <a:pt x="638" y="1"/>
                  </a:cubicBezTo>
                  <a:cubicBezTo>
                    <a:pt x="536" y="1"/>
                    <a:pt x="468" y="69"/>
                    <a:pt x="357" y="137"/>
                  </a:cubicBezTo>
                  <a:cubicBezTo>
                    <a:pt x="255" y="171"/>
                    <a:pt x="145" y="247"/>
                    <a:pt x="43" y="349"/>
                  </a:cubicBezTo>
                  <a:cubicBezTo>
                    <a:pt x="1" y="349"/>
                    <a:pt x="1" y="383"/>
                    <a:pt x="1" y="38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9" name="Google Shape;869;p32"/>
            <p:cNvSpPr/>
            <p:nvPr/>
          </p:nvSpPr>
          <p:spPr>
            <a:xfrm>
              <a:off x="5519581" y="4514460"/>
              <a:ext cx="40775" cy="25472"/>
            </a:xfrm>
            <a:custGeom>
              <a:avLst/>
              <a:gdLst/>
              <a:ahLst/>
              <a:cxnLst/>
              <a:rect l="l" t="t" r="r" b="b"/>
              <a:pathLst>
                <a:path w="1199" h="749" extrusionOk="0">
                  <a:moveTo>
                    <a:pt x="0" y="714"/>
                  </a:moveTo>
                  <a:cubicBezTo>
                    <a:pt x="0" y="748"/>
                    <a:pt x="34" y="748"/>
                    <a:pt x="68" y="748"/>
                  </a:cubicBezTo>
                  <a:cubicBezTo>
                    <a:pt x="281" y="672"/>
                    <a:pt x="493" y="570"/>
                    <a:pt x="671" y="460"/>
                  </a:cubicBezTo>
                  <a:cubicBezTo>
                    <a:pt x="850" y="392"/>
                    <a:pt x="1062" y="324"/>
                    <a:pt x="1164" y="179"/>
                  </a:cubicBezTo>
                  <a:cubicBezTo>
                    <a:pt x="1198" y="145"/>
                    <a:pt x="1198" y="111"/>
                    <a:pt x="1198" y="111"/>
                  </a:cubicBezTo>
                  <a:cubicBezTo>
                    <a:pt x="1164" y="35"/>
                    <a:pt x="1130" y="1"/>
                    <a:pt x="1096" y="35"/>
                  </a:cubicBezTo>
                  <a:cubicBezTo>
                    <a:pt x="884" y="35"/>
                    <a:pt x="739" y="179"/>
                    <a:pt x="561" y="290"/>
                  </a:cubicBezTo>
                  <a:cubicBezTo>
                    <a:pt x="391" y="392"/>
                    <a:pt x="179" y="536"/>
                    <a:pt x="0" y="67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0" name="Google Shape;870;p32"/>
            <p:cNvSpPr/>
            <p:nvPr/>
          </p:nvSpPr>
          <p:spPr>
            <a:xfrm>
              <a:off x="5600179" y="4524288"/>
              <a:ext cx="17956" cy="9556"/>
            </a:xfrm>
            <a:custGeom>
              <a:avLst/>
              <a:gdLst/>
              <a:ahLst/>
              <a:cxnLst/>
              <a:rect l="l" t="t" r="r" b="b"/>
              <a:pathLst>
                <a:path w="528" h="281" extrusionOk="0">
                  <a:moveTo>
                    <a:pt x="0" y="247"/>
                  </a:moveTo>
                  <a:lnTo>
                    <a:pt x="34" y="281"/>
                  </a:lnTo>
                  <a:cubicBezTo>
                    <a:pt x="102" y="281"/>
                    <a:pt x="213" y="247"/>
                    <a:pt x="281" y="213"/>
                  </a:cubicBezTo>
                  <a:cubicBezTo>
                    <a:pt x="357" y="213"/>
                    <a:pt x="459" y="213"/>
                    <a:pt x="493" y="137"/>
                  </a:cubicBezTo>
                  <a:cubicBezTo>
                    <a:pt x="527" y="103"/>
                    <a:pt x="527" y="69"/>
                    <a:pt x="493" y="69"/>
                  </a:cubicBezTo>
                  <a:cubicBezTo>
                    <a:pt x="493" y="35"/>
                    <a:pt x="493" y="35"/>
                    <a:pt x="459" y="35"/>
                  </a:cubicBezTo>
                  <a:cubicBezTo>
                    <a:pt x="391" y="1"/>
                    <a:pt x="315" y="35"/>
                    <a:pt x="247" y="69"/>
                  </a:cubicBezTo>
                  <a:cubicBezTo>
                    <a:pt x="179" y="103"/>
                    <a:pt x="68" y="137"/>
                    <a:pt x="0"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1" name="Google Shape;871;p32"/>
            <p:cNvSpPr/>
            <p:nvPr/>
          </p:nvSpPr>
          <p:spPr>
            <a:xfrm>
              <a:off x="5571272" y="4480962"/>
              <a:ext cx="26628" cy="16800"/>
            </a:xfrm>
            <a:custGeom>
              <a:avLst/>
              <a:gdLst/>
              <a:ahLst/>
              <a:cxnLst/>
              <a:rect l="l" t="t" r="r" b="b"/>
              <a:pathLst>
                <a:path w="783" h="494" extrusionOk="0">
                  <a:moveTo>
                    <a:pt x="1" y="459"/>
                  </a:moveTo>
                  <a:lnTo>
                    <a:pt x="35" y="459"/>
                  </a:lnTo>
                  <a:cubicBezTo>
                    <a:pt x="69" y="493"/>
                    <a:pt x="69" y="493"/>
                    <a:pt x="145" y="493"/>
                  </a:cubicBezTo>
                  <a:cubicBezTo>
                    <a:pt x="213" y="493"/>
                    <a:pt x="281" y="459"/>
                    <a:pt x="315" y="459"/>
                  </a:cubicBezTo>
                  <a:cubicBezTo>
                    <a:pt x="460" y="383"/>
                    <a:pt x="604" y="315"/>
                    <a:pt x="706" y="247"/>
                  </a:cubicBezTo>
                  <a:cubicBezTo>
                    <a:pt x="740" y="213"/>
                    <a:pt x="782" y="136"/>
                    <a:pt x="740" y="102"/>
                  </a:cubicBezTo>
                  <a:lnTo>
                    <a:pt x="740" y="68"/>
                  </a:lnTo>
                  <a:lnTo>
                    <a:pt x="706" y="34"/>
                  </a:lnTo>
                  <a:cubicBezTo>
                    <a:pt x="672" y="0"/>
                    <a:pt x="604" y="0"/>
                    <a:pt x="528" y="34"/>
                  </a:cubicBezTo>
                  <a:cubicBezTo>
                    <a:pt x="426" y="102"/>
                    <a:pt x="315" y="170"/>
                    <a:pt x="213" y="247"/>
                  </a:cubicBezTo>
                  <a:cubicBezTo>
                    <a:pt x="179" y="281"/>
                    <a:pt x="145" y="315"/>
                    <a:pt x="69" y="349"/>
                  </a:cubicBezTo>
                  <a:cubicBezTo>
                    <a:pt x="35" y="383"/>
                    <a:pt x="35" y="383"/>
                    <a:pt x="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2" name="Google Shape;872;p32"/>
            <p:cNvSpPr/>
            <p:nvPr/>
          </p:nvSpPr>
          <p:spPr>
            <a:xfrm>
              <a:off x="5520737" y="4467665"/>
              <a:ext cx="26594" cy="14487"/>
            </a:xfrm>
            <a:custGeom>
              <a:avLst/>
              <a:gdLst/>
              <a:ahLst/>
              <a:cxnLst/>
              <a:rect l="l" t="t" r="r" b="b"/>
              <a:pathLst>
                <a:path w="782" h="426" extrusionOk="0">
                  <a:moveTo>
                    <a:pt x="0" y="391"/>
                  </a:moveTo>
                  <a:cubicBezTo>
                    <a:pt x="0" y="391"/>
                    <a:pt x="34" y="425"/>
                    <a:pt x="68" y="425"/>
                  </a:cubicBezTo>
                  <a:cubicBezTo>
                    <a:pt x="213" y="425"/>
                    <a:pt x="315" y="391"/>
                    <a:pt x="425" y="349"/>
                  </a:cubicBezTo>
                  <a:cubicBezTo>
                    <a:pt x="569" y="315"/>
                    <a:pt x="705" y="281"/>
                    <a:pt x="739" y="179"/>
                  </a:cubicBezTo>
                  <a:cubicBezTo>
                    <a:pt x="782" y="137"/>
                    <a:pt x="782" y="103"/>
                    <a:pt x="782" y="69"/>
                  </a:cubicBezTo>
                  <a:cubicBezTo>
                    <a:pt x="739" y="35"/>
                    <a:pt x="739" y="35"/>
                    <a:pt x="705" y="35"/>
                  </a:cubicBezTo>
                  <a:cubicBezTo>
                    <a:pt x="569" y="1"/>
                    <a:pt x="493" y="69"/>
                    <a:pt x="391" y="137"/>
                  </a:cubicBezTo>
                  <a:cubicBezTo>
                    <a:pt x="247" y="179"/>
                    <a:pt x="145" y="213"/>
                    <a:pt x="34" y="281"/>
                  </a:cubicBezTo>
                  <a:cubicBezTo>
                    <a:pt x="0" y="315"/>
                    <a:pt x="0" y="349"/>
                    <a:pt x="0"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3" name="Google Shape;873;p32"/>
            <p:cNvSpPr/>
            <p:nvPr/>
          </p:nvSpPr>
          <p:spPr>
            <a:xfrm>
              <a:off x="5547297" y="4419443"/>
              <a:ext cx="28940" cy="16766"/>
            </a:xfrm>
            <a:custGeom>
              <a:avLst/>
              <a:gdLst/>
              <a:ahLst/>
              <a:cxnLst/>
              <a:rect l="l" t="t" r="r" b="b"/>
              <a:pathLst>
                <a:path w="851" h="493" extrusionOk="0">
                  <a:moveTo>
                    <a:pt x="1" y="459"/>
                  </a:moveTo>
                  <a:cubicBezTo>
                    <a:pt x="1" y="493"/>
                    <a:pt x="35" y="493"/>
                    <a:pt x="69" y="493"/>
                  </a:cubicBezTo>
                  <a:cubicBezTo>
                    <a:pt x="315" y="459"/>
                    <a:pt x="527" y="391"/>
                    <a:pt x="740" y="280"/>
                  </a:cubicBezTo>
                  <a:cubicBezTo>
                    <a:pt x="808" y="246"/>
                    <a:pt x="850" y="178"/>
                    <a:pt x="808" y="110"/>
                  </a:cubicBezTo>
                  <a:cubicBezTo>
                    <a:pt x="774" y="34"/>
                    <a:pt x="706" y="0"/>
                    <a:pt x="638" y="34"/>
                  </a:cubicBezTo>
                  <a:cubicBezTo>
                    <a:pt x="426" y="144"/>
                    <a:pt x="213" y="280"/>
                    <a:pt x="35" y="391"/>
                  </a:cubicBezTo>
                  <a:cubicBezTo>
                    <a:pt x="1" y="425"/>
                    <a:pt x="1" y="425"/>
                    <a:pt x="1"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4" name="Google Shape;874;p32"/>
            <p:cNvSpPr/>
            <p:nvPr/>
          </p:nvSpPr>
          <p:spPr>
            <a:xfrm>
              <a:off x="5529103" y="4387068"/>
              <a:ext cx="37306" cy="16800"/>
            </a:xfrm>
            <a:custGeom>
              <a:avLst/>
              <a:gdLst/>
              <a:ahLst/>
              <a:cxnLst/>
              <a:rect l="l" t="t" r="r" b="b"/>
              <a:pathLst>
                <a:path w="1097" h="494" extrusionOk="0">
                  <a:moveTo>
                    <a:pt x="35" y="459"/>
                  </a:moveTo>
                  <a:cubicBezTo>
                    <a:pt x="35" y="493"/>
                    <a:pt x="35" y="493"/>
                    <a:pt x="69" y="493"/>
                  </a:cubicBezTo>
                  <a:cubicBezTo>
                    <a:pt x="247" y="459"/>
                    <a:pt x="425" y="383"/>
                    <a:pt x="604" y="349"/>
                  </a:cubicBezTo>
                  <a:cubicBezTo>
                    <a:pt x="748" y="315"/>
                    <a:pt x="918" y="281"/>
                    <a:pt x="1028" y="213"/>
                  </a:cubicBezTo>
                  <a:cubicBezTo>
                    <a:pt x="1062" y="170"/>
                    <a:pt x="1096" y="137"/>
                    <a:pt x="1062" y="103"/>
                  </a:cubicBezTo>
                  <a:cubicBezTo>
                    <a:pt x="1062" y="69"/>
                    <a:pt x="1028" y="35"/>
                    <a:pt x="995" y="35"/>
                  </a:cubicBezTo>
                  <a:cubicBezTo>
                    <a:pt x="672" y="1"/>
                    <a:pt x="281" y="247"/>
                    <a:pt x="35" y="425"/>
                  </a:cubicBezTo>
                  <a:cubicBezTo>
                    <a:pt x="35" y="425"/>
                    <a:pt x="1" y="459"/>
                    <a:pt x="35"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5" name="Google Shape;875;p32"/>
            <p:cNvSpPr/>
            <p:nvPr/>
          </p:nvSpPr>
          <p:spPr>
            <a:xfrm>
              <a:off x="5769740" y="4514460"/>
              <a:ext cx="25472" cy="13331"/>
            </a:xfrm>
            <a:custGeom>
              <a:avLst/>
              <a:gdLst/>
              <a:ahLst/>
              <a:cxnLst/>
              <a:rect l="l" t="t" r="r" b="b"/>
              <a:pathLst>
                <a:path w="749" h="392" extrusionOk="0">
                  <a:moveTo>
                    <a:pt x="1" y="324"/>
                  </a:moveTo>
                  <a:cubicBezTo>
                    <a:pt x="43" y="358"/>
                    <a:pt x="77" y="392"/>
                    <a:pt x="77" y="358"/>
                  </a:cubicBezTo>
                  <a:cubicBezTo>
                    <a:pt x="179" y="324"/>
                    <a:pt x="256" y="290"/>
                    <a:pt x="358" y="247"/>
                  </a:cubicBezTo>
                  <a:cubicBezTo>
                    <a:pt x="426" y="213"/>
                    <a:pt x="536" y="213"/>
                    <a:pt x="638" y="213"/>
                  </a:cubicBezTo>
                  <a:cubicBezTo>
                    <a:pt x="680" y="179"/>
                    <a:pt x="714" y="179"/>
                    <a:pt x="714" y="145"/>
                  </a:cubicBezTo>
                  <a:cubicBezTo>
                    <a:pt x="714" y="111"/>
                    <a:pt x="748" y="111"/>
                    <a:pt x="714" y="77"/>
                  </a:cubicBezTo>
                  <a:lnTo>
                    <a:pt x="714" y="77"/>
                  </a:lnTo>
                  <a:cubicBezTo>
                    <a:pt x="714" y="35"/>
                    <a:pt x="680" y="1"/>
                    <a:pt x="638" y="1"/>
                  </a:cubicBezTo>
                  <a:cubicBezTo>
                    <a:pt x="392" y="1"/>
                    <a:pt x="179" y="145"/>
                    <a:pt x="43" y="29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6" name="Google Shape;876;p32"/>
            <p:cNvSpPr/>
            <p:nvPr/>
          </p:nvSpPr>
          <p:spPr>
            <a:xfrm>
              <a:off x="5744609" y="4557819"/>
              <a:ext cx="30097" cy="15609"/>
            </a:xfrm>
            <a:custGeom>
              <a:avLst/>
              <a:gdLst/>
              <a:ahLst/>
              <a:cxnLst/>
              <a:rect l="l" t="t" r="r" b="b"/>
              <a:pathLst>
                <a:path w="885" h="459" extrusionOk="0">
                  <a:moveTo>
                    <a:pt x="1" y="425"/>
                  </a:moveTo>
                  <a:cubicBezTo>
                    <a:pt x="1" y="425"/>
                    <a:pt x="35" y="425"/>
                    <a:pt x="35" y="459"/>
                  </a:cubicBezTo>
                  <a:cubicBezTo>
                    <a:pt x="145" y="459"/>
                    <a:pt x="281" y="425"/>
                    <a:pt x="392" y="391"/>
                  </a:cubicBezTo>
                  <a:cubicBezTo>
                    <a:pt x="527" y="357"/>
                    <a:pt x="638" y="323"/>
                    <a:pt x="782" y="289"/>
                  </a:cubicBezTo>
                  <a:cubicBezTo>
                    <a:pt x="850" y="246"/>
                    <a:pt x="884" y="178"/>
                    <a:pt x="850" y="144"/>
                  </a:cubicBezTo>
                  <a:cubicBezTo>
                    <a:pt x="816" y="76"/>
                    <a:pt x="740" y="0"/>
                    <a:pt x="672" y="34"/>
                  </a:cubicBezTo>
                  <a:cubicBezTo>
                    <a:pt x="527" y="110"/>
                    <a:pt x="426" y="144"/>
                    <a:pt x="281" y="212"/>
                  </a:cubicBezTo>
                  <a:cubicBezTo>
                    <a:pt x="179" y="246"/>
                    <a:pt x="69" y="289"/>
                    <a:pt x="1"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7" name="Google Shape;877;p32"/>
            <p:cNvSpPr/>
            <p:nvPr/>
          </p:nvSpPr>
          <p:spPr>
            <a:xfrm>
              <a:off x="5832450" y="4541054"/>
              <a:ext cx="20541" cy="15643"/>
            </a:xfrm>
            <a:custGeom>
              <a:avLst/>
              <a:gdLst/>
              <a:ahLst/>
              <a:cxnLst/>
              <a:rect l="l" t="t" r="r" b="b"/>
              <a:pathLst>
                <a:path w="604" h="460" extrusionOk="0">
                  <a:moveTo>
                    <a:pt x="34" y="425"/>
                  </a:moveTo>
                  <a:cubicBezTo>
                    <a:pt x="34" y="459"/>
                    <a:pt x="68" y="459"/>
                    <a:pt x="111" y="459"/>
                  </a:cubicBezTo>
                  <a:cubicBezTo>
                    <a:pt x="247" y="391"/>
                    <a:pt x="357" y="315"/>
                    <a:pt x="535" y="247"/>
                  </a:cubicBezTo>
                  <a:cubicBezTo>
                    <a:pt x="569" y="247"/>
                    <a:pt x="603" y="213"/>
                    <a:pt x="603" y="145"/>
                  </a:cubicBezTo>
                  <a:lnTo>
                    <a:pt x="603" y="102"/>
                  </a:lnTo>
                  <a:cubicBezTo>
                    <a:pt x="603" y="68"/>
                    <a:pt x="569" y="68"/>
                    <a:pt x="569" y="68"/>
                  </a:cubicBezTo>
                  <a:cubicBezTo>
                    <a:pt x="535" y="0"/>
                    <a:pt x="459" y="0"/>
                    <a:pt x="425" y="0"/>
                  </a:cubicBezTo>
                  <a:cubicBezTo>
                    <a:pt x="323" y="34"/>
                    <a:pt x="247" y="102"/>
                    <a:pt x="179" y="145"/>
                  </a:cubicBezTo>
                  <a:cubicBezTo>
                    <a:pt x="145" y="179"/>
                    <a:pt x="111" y="213"/>
                    <a:pt x="68" y="247"/>
                  </a:cubicBezTo>
                  <a:cubicBezTo>
                    <a:pt x="34" y="281"/>
                    <a:pt x="34" y="315"/>
                    <a:pt x="34" y="391"/>
                  </a:cubicBezTo>
                  <a:cubicBezTo>
                    <a:pt x="0" y="391"/>
                    <a:pt x="0" y="391"/>
                    <a:pt x="34"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8" name="Google Shape;878;p32"/>
            <p:cNvSpPr/>
            <p:nvPr/>
          </p:nvSpPr>
          <p:spPr>
            <a:xfrm>
              <a:off x="5821738" y="4479500"/>
              <a:ext cx="31253" cy="21731"/>
            </a:xfrm>
            <a:custGeom>
              <a:avLst/>
              <a:gdLst/>
              <a:ahLst/>
              <a:cxnLst/>
              <a:rect l="l" t="t" r="r" b="b"/>
              <a:pathLst>
                <a:path w="919" h="639" extrusionOk="0">
                  <a:moveTo>
                    <a:pt x="1" y="570"/>
                  </a:moveTo>
                  <a:cubicBezTo>
                    <a:pt x="1" y="604"/>
                    <a:pt x="35" y="638"/>
                    <a:pt x="69" y="604"/>
                  </a:cubicBezTo>
                  <a:cubicBezTo>
                    <a:pt x="349" y="570"/>
                    <a:pt x="638" y="426"/>
                    <a:pt x="850" y="290"/>
                  </a:cubicBezTo>
                  <a:cubicBezTo>
                    <a:pt x="918" y="256"/>
                    <a:pt x="918" y="213"/>
                    <a:pt x="918" y="145"/>
                  </a:cubicBezTo>
                  <a:cubicBezTo>
                    <a:pt x="884" y="77"/>
                    <a:pt x="774" y="1"/>
                    <a:pt x="706" y="43"/>
                  </a:cubicBezTo>
                  <a:cubicBezTo>
                    <a:pt x="460" y="179"/>
                    <a:pt x="213" y="324"/>
                    <a:pt x="1" y="50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9" name="Google Shape;879;p32"/>
            <p:cNvSpPr/>
            <p:nvPr/>
          </p:nvSpPr>
          <p:spPr>
            <a:xfrm>
              <a:off x="5802387" y="4438793"/>
              <a:ext cx="24009" cy="10712"/>
            </a:xfrm>
            <a:custGeom>
              <a:avLst/>
              <a:gdLst/>
              <a:ahLst/>
              <a:cxnLst/>
              <a:rect l="l" t="t" r="r" b="b"/>
              <a:pathLst>
                <a:path w="706" h="315" extrusionOk="0">
                  <a:moveTo>
                    <a:pt x="1" y="280"/>
                  </a:moveTo>
                  <a:cubicBezTo>
                    <a:pt x="35" y="314"/>
                    <a:pt x="69" y="314"/>
                    <a:pt x="103" y="314"/>
                  </a:cubicBezTo>
                  <a:cubicBezTo>
                    <a:pt x="213" y="314"/>
                    <a:pt x="315" y="314"/>
                    <a:pt x="392" y="280"/>
                  </a:cubicBezTo>
                  <a:cubicBezTo>
                    <a:pt x="493" y="280"/>
                    <a:pt x="604" y="280"/>
                    <a:pt x="672" y="213"/>
                  </a:cubicBezTo>
                  <a:cubicBezTo>
                    <a:pt x="706" y="179"/>
                    <a:pt x="706" y="136"/>
                    <a:pt x="706" y="68"/>
                  </a:cubicBezTo>
                  <a:cubicBezTo>
                    <a:pt x="706" y="68"/>
                    <a:pt x="672" y="34"/>
                    <a:pt x="638" y="34"/>
                  </a:cubicBezTo>
                  <a:cubicBezTo>
                    <a:pt x="527" y="0"/>
                    <a:pt x="459" y="34"/>
                    <a:pt x="358" y="68"/>
                  </a:cubicBezTo>
                  <a:cubicBezTo>
                    <a:pt x="247" y="102"/>
                    <a:pt x="179" y="136"/>
                    <a:pt x="69" y="179"/>
                  </a:cubicBezTo>
                  <a:cubicBezTo>
                    <a:pt x="1" y="179"/>
                    <a:pt x="1" y="247"/>
                    <a:pt x="1" y="28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0" name="Google Shape;880;p32"/>
            <p:cNvSpPr/>
            <p:nvPr/>
          </p:nvSpPr>
          <p:spPr>
            <a:xfrm>
              <a:off x="5766271" y="4390536"/>
              <a:ext cx="28940" cy="14487"/>
            </a:xfrm>
            <a:custGeom>
              <a:avLst/>
              <a:gdLst/>
              <a:ahLst/>
              <a:cxnLst/>
              <a:rect l="l" t="t" r="r" b="b"/>
              <a:pathLst>
                <a:path w="851" h="426" extrusionOk="0">
                  <a:moveTo>
                    <a:pt x="35" y="357"/>
                  </a:moveTo>
                  <a:cubicBezTo>
                    <a:pt x="35" y="391"/>
                    <a:pt x="69" y="425"/>
                    <a:pt x="103" y="425"/>
                  </a:cubicBezTo>
                  <a:cubicBezTo>
                    <a:pt x="213" y="391"/>
                    <a:pt x="281" y="357"/>
                    <a:pt x="392" y="323"/>
                  </a:cubicBezTo>
                  <a:cubicBezTo>
                    <a:pt x="494" y="281"/>
                    <a:pt x="570" y="281"/>
                    <a:pt x="672" y="281"/>
                  </a:cubicBezTo>
                  <a:cubicBezTo>
                    <a:pt x="706" y="281"/>
                    <a:pt x="782" y="281"/>
                    <a:pt x="816" y="247"/>
                  </a:cubicBezTo>
                  <a:cubicBezTo>
                    <a:pt x="816" y="179"/>
                    <a:pt x="850" y="145"/>
                    <a:pt x="816" y="111"/>
                  </a:cubicBezTo>
                  <a:lnTo>
                    <a:pt x="816" y="111"/>
                  </a:lnTo>
                  <a:cubicBezTo>
                    <a:pt x="782" y="35"/>
                    <a:pt x="740" y="1"/>
                    <a:pt x="672" y="1"/>
                  </a:cubicBezTo>
                  <a:cubicBezTo>
                    <a:pt x="460" y="35"/>
                    <a:pt x="179" y="111"/>
                    <a:pt x="35" y="323"/>
                  </a:cubicBezTo>
                  <a:cubicBezTo>
                    <a:pt x="35" y="323"/>
                    <a:pt x="1" y="357"/>
                    <a:pt x="35"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1" name="Google Shape;881;p32"/>
            <p:cNvSpPr/>
            <p:nvPr/>
          </p:nvSpPr>
          <p:spPr>
            <a:xfrm>
              <a:off x="5718049" y="4368874"/>
              <a:ext cx="26594" cy="13331"/>
            </a:xfrm>
            <a:custGeom>
              <a:avLst/>
              <a:gdLst/>
              <a:ahLst/>
              <a:cxnLst/>
              <a:rect l="l" t="t" r="r" b="b"/>
              <a:pathLst>
                <a:path w="782" h="392" extrusionOk="0">
                  <a:moveTo>
                    <a:pt x="0" y="357"/>
                  </a:moveTo>
                  <a:cubicBezTo>
                    <a:pt x="34" y="391"/>
                    <a:pt x="34" y="391"/>
                    <a:pt x="77" y="391"/>
                  </a:cubicBezTo>
                  <a:cubicBezTo>
                    <a:pt x="179" y="391"/>
                    <a:pt x="289" y="357"/>
                    <a:pt x="391" y="357"/>
                  </a:cubicBezTo>
                  <a:cubicBezTo>
                    <a:pt x="501" y="323"/>
                    <a:pt x="637" y="323"/>
                    <a:pt x="714" y="247"/>
                  </a:cubicBezTo>
                  <a:cubicBezTo>
                    <a:pt x="748" y="213"/>
                    <a:pt x="782" y="179"/>
                    <a:pt x="748" y="145"/>
                  </a:cubicBezTo>
                  <a:cubicBezTo>
                    <a:pt x="748" y="111"/>
                    <a:pt x="714" y="68"/>
                    <a:pt x="671" y="68"/>
                  </a:cubicBezTo>
                  <a:cubicBezTo>
                    <a:pt x="569" y="0"/>
                    <a:pt x="425" y="68"/>
                    <a:pt x="323" y="111"/>
                  </a:cubicBezTo>
                  <a:cubicBezTo>
                    <a:pt x="213" y="179"/>
                    <a:pt x="111" y="213"/>
                    <a:pt x="34" y="281"/>
                  </a:cubicBezTo>
                  <a:cubicBezTo>
                    <a:pt x="0" y="323"/>
                    <a:pt x="0" y="357"/>
                    <a:pt x="0"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2" name="Google Shape;882;p32"/>
            <p:cNvSpPr/>
            <p:nvPr/>
          </p:nvSpPr>
          <p:spPr>
            <a:xfrm>
              <a:off x="5700127" y="4411043"/>
              <a:ext cx="26322" cy="15643"/>
            </a:xfrm>
            <a:custGeom>
              <a:avLst/>
              <a:gdLst/>
              <a:ahLst/>
              <a:cxnLst/>
              <a:rect l="l" t="t" r="r" b="b"/>
              <a:pathLst>
                <a:path w="774" h="460" extrusionOk="0">
                  <a:moveTo>
                    <a:pt x="1" y="425"/>
                  </a:moveTo>
                  <a:cubicBezTo>
                    <a:pt x="1" y="459"/>
                    <a:pt x="35" y="459"/>
                    <a:pt x="69" y="459"/>
                  </a:cubicBezTo>
                  <a:cubicBezTo>
                    <a:pt x="179" y="425"/>
                    <a:pt x="315" y="391"/>
                    <a:pt x="425" y="357"/>
                  </a:cubicBezTo>
                  <a:cubicBezTo>
                    <a:pt x="561" y="315"/>
                    <a:pt x="706" y="315"/>
                    <a:pt x="740" y="213"/>
                  </a:cubicBezTo>
                  <a:cubicBezTo>
                    <a:pt x="774" y="179"/>
                    <a:pt x="774" y="145"/>
                    <a:pt x="740" y="145"/>
                  </a:cubicBezTo>
                  <a:cubicBezTo>
                    <a:pt x="740" y="103"/>
                    <a:pt x="706" y="69"/>
                    <a:pt x="706" y="69"/>
                  </a:cubicBezTo>
                  <a:cubicBezTo>
                    <a:pt x="561" y="1"/>
                    <a:pt x="459" y="103"/>
                    <a:pt x="349" y="145"/>
                  </a:cubicBezTo>
                  <a:cubicBezTo>
                    <a:pt x="247" y="213"/>
                    <a:pt x="136" y="281"/>
                    <a:pt x="35" y="357"/>
                  </a:cubicBezTo>
                  <a:cubicBezTo>
                    <a:pt x="1" y="357"/>
                    <a:pt x="1" y="391"/>
                    <a:pt x="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3" name="Google Shape;883;p32"/>
            <p:cNvSpPr/>
            <p:nvPr/>
          </p:nvSpPr>
          <p:spPr>
            <a:xfrm>
              <a:off x="5662855" y="4371186"/>
              <a:ext cx="30097" cy="18228"/>
            </a:xfrm>
            <a:custGeom>
              <a:avLst/>
              <a:gdLst/>
              <a:ahLst/>
              <a:cxnLst/>
              <a:rect l="l" t="t" r="r" b="b"/>
              <a:pathLst>
                <a:path w="885" h="536" extrusionOk="0">
                  <a:moveTo>
                    <a:pt x="1" y="468"/>
                  </a:moveTo>
                  <a:cubicBezTo>
                    <a:pt x="1" y="502"/>
                    <a:pt x="35" y="536"/>
                    <a:pt x="69" y="536"/>
                  </a:cubicBezTo>
                  <a:cubicBezTo>
                    <a:pt x="213" y="502"/>
                    <a:pt x="349" y="425"/>
                    <a:pt x="493" y="357"/>
                  </a:cubicBezTo>
                  <a:cubicBezTo>
                    <a:pt x="638" y="289"/>
                    <a:pt x="774" y="255"/>
                    <a:pt x="850" y="145"/>
                  </a:cubicBezTo>
                  <a:cubicBezTo>
                    <a:pt x="884" y="111"/>
                    <a:pt x="884" y="111"/>
                    <a:pt x="884" y="77"/>
                  </a:cubicBezTo>
                  <a:cubicBezTo>
                    <a:pt x="884" y="77"/>
                    <a:pt x="850" y="43"/>
                    <a:pt x="808" y="43"/>
                  </a:cubicBezTo>
                  <a:cubicBezTo>
                    <a:pt x="672" y="0"/>
                    <a:pt x="527" y="77"/>
                    <a:pt x="383" y="179"/>
                  </a:cubicBezTo>
                  <a:cubicBezTo>
                    <a:pt x="247" y="255"/>
                    <a:pt x="103" y="323"/>
                    <a:pt x="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4" name="Google Shape;884;p32"/>
            <p:cNvSpPr/>
            <p:nvPr/>
          </p:nvSpPr>
          <p:spPr>
            <a:xfrm>
              <a:off x="5765115" y="4476065"/>
              <a:ext cx="19112" cy="10712"/>
            </a:xfrm>
            <a:custGeom>
              <a:avLst/>
              <a:gdLst/>
              <a:ahLst/>
              <a:cxnLst/>
              <a:rect l="l" t="t" r="r" b="b"/>
              <a:pathLst>
                <a:path w="562" h="315" extrusionOk="0">
                  <a:moveTo>
                    <a:pt x="1" y="212"/>
                  </a:moveTo>
                  <a:cubicBezTo>
                    <a:pt x="35" y="246"/>
                    <a:pt x="35" y="246"/>
                    <a:pt x="69" y="246"/>
                  </a:cubicBezTo>
                  <a:cubicBezTo>
                    <a:pt x="213" y="246"/>
                    <a:pt x="426" y="314"/>
                    <a:pt x="562" y="212"/>
                  </a:cubicBezTo>
                  <a:lnTo>
                    <a:pt x="562" y="102"/>
                  </a:lnTo>
                  <a:cubicBezTo>
                    <a:pt x="562" y="102"/>
                    <a:pt x="562" y="68"/>
                    <a:pt x="528" y="68"/>
                  </a:cubicBezTo>
                  <a:cubicBezTo>
                    <a:pt x="392" y="0"/>
                    <a:pt x="179" y="102"/>
                    <a:pt x="35" y="178"/>
                  </a:cubicBezTo>
                  <a:cubicBezTo>
                    <a:pt x="1" y="178"/>
                    <a:pt x="1" y="212"/>
                    <a:pt x="1" y="21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5" name="Google Shape;885;p32"/>
            <p:cNvSpPr/>
            <p:nvPr/>
          </p:nvSpPr>
          <p:spPr>
            <a:xfrm>
              <a:off x="5707336" y="4596520"/>
              <a:ext cx="26322" cy="16800"/>
            </a:xfrm>
            <a:custGeom>
              <a:avLst/>
              <a:gdLst/>
              <a:ahLst/>
              <a:cxnLst/>
              <a:rect l="l" t="t" r="r" b="b"/>
              <a:pathLst>
                <a:path w="774" h="494" extrusionOk="0">
                  <a:moveTo>
                    <a:pt x="1" y="425"/>
                  </a:moveTo>
                  <a:cubicBezTo>
                    <a:pt x="35" y="459"/>
                    <a:pt x="69" y="493"/>
                    <a:pt x="103" y="459"/>
                  </a:cubicBezTo>
                  <a:cubicBezTo>
                    <a:pt x="213" y="383"/>
                    <a:pt x="315" y="315"/>
                    <a:pt x="460" y="315"/>
                  </a:cubicBezTo>
                  <a:cubicBezTo>
                    <a:pt x="562" y="281"/>
                    <a:pt x="672" y="281"/>
                    <a:pt x="774" y="213"/>
                  </a:cubicBezTo>
                  <a:lnTo>
                    <a:pt x="774" y="136"/>
                  </a:lnTo>
                  <a:cubicBezTo>
                    <a:pt x="774" y="102"/>
                    <a:pt x="774" y="102"/>
                    <a:pt x="740" y="102"/>
                  </a:cubicBezTo>
                  <a:cubicBezTo>
                    <a:pt x="638" y="0"/>
                    <a:pt x="460" y="68"/>
                    <a:pt x="349" y="136"/>
                  </a:cubicBezTo>
                  <a:cubicBezTo>
                    <a:pt x="213" y="213"/>
                    <a:pt x="103" y="281"/>
                    <a:pt x="35" y="383"/>
                  </a:cubicBezTo>
                  <a:cubicBezTo>
                    <a:pt x="1" y="383"/>
                    <a:pt x="1" y="425"/>
                    <a:pt x="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6" name="Google Shape;886;p32"/>
            <p:cNvSpPr/>
            <p:nvPr/>
          </p:nvSpPr>
          <p:spPr>
            <a:xfrm>
              <a:off x="5902335" y="4482119"/>
              <a:ext cx="21731" cy="15643"/>
            </a:xfrm>
            <a:custGeom>
              <a:avLst/>
              <a:gdLst/>
              <a:ahLst/>
              <a:cxnLst/>
              <a:rect l="l" t="t" r="r" b="b"/>
              <a:pathLst>
                <a:path w="639" h="460" extrusionOk="0">
                  <a:moveTo>
                    <a:pt x="1" y="391"/>
                  </a:moveTo>
                  <a:cubicBezTo>
                    <a:pt x="1" y="425"/>
                    <a:pt x="1" y="425"/>
                    <a:pt x="35" y="425"/>
                  </a:cubicBezTo>
                  <a:cubicBezTo>
                    <a:pt x="137" y="459"/>
                    <a:pt x="281" y="391"/>
                    <a:pt x="392" y="349"/>
                  </a:cubicBezTo>
                  <a:cubicBezTo>
                    <a:pt x="494" y="281"/>
                    <a:pt x="638" y="213"/>
                    <a:pt x="638" y="68"/>
                  </a:cubicBezTo>
                  <a:cubicBezTo>
                    <a:pt x="604" y="68"/>
                    <a:pt x="604" y="68"/>
                    <a:pt x="604" y="34"/>
                  </a:cubicBezTo>
                  <a:lnTo>
                    <a:pt x="562" y="0"/>
                  </a:lnTo>
                  <a:cubicBezTo>
                    <a:pt x="460" y="0"/>
                    <a:pt x="392" y="68"/>
                    <a:pt x="315" y="136"/>
                  </a:cubicBezTo>
                  <a:cubicBezTo>
                    <a:pt x="213" y="213"/>
                    <a:pt x="69" y="247"/>
                    <a:pt x="1" y="31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7" name="Google Shape;887;p32"/>
            <p:cNvSpPr/>
            <p:nvPr/>
          </p:nvSpPr>
          <p:spPr>
            <a:xfrm>
              <a:off x="5875775" y="4441106"/>
              <a:ext cx="24009" cy="15609"/>
            </a:xfrm>
            <a:custGeom>
              <a:avLst/>
              <a:gdLst/>
              <a:ahLst/>
              <a:cxnLst/>
              <a:rect l="l" t="t" r="r" b="b"/>
              <a:pathLst>
                <a:path w="706" h="459" extrusionOk="0">
                  <a:moveTo>
                    <a:pt x="0" y="391"/>
                  </a:moveTo>
                  <a:cubicBezTo>
                    <a:pt x="0" y="425"/>
                    <a:pt x="34" y="459"/>
                    <a:pt x="111" y="425"/>
                  </a:cubicBezTo>
                  <a:cubicBezTo>
                    <a:pt x="213" y="391"/>
                    <a:pt x="323" y="357"/>
                    <a:pt x="425" y="323"/>
                  </a:cubicBezTo>
                  <a:cubicBezTo>
                    <a:pt x="536" y="280"/>
                    <a:pt x="638" y="246"/>
                    <a:pt x="672" y="145"/>
                  </a:cubicBezTo>
                  <a:cubicBezTo>
                    <a:pt x="706" y="111"/>
                    <a:pt x="706" y="111"/>
                    <a:pt x="672" y="68"/>
                  </a:cubicBezTo>
                  <a:cubicBezTo>
                    <a:pt x="672" y="68"/>
                    <a:pt x="638" y="34"/>
                    <a:pt x="604" y="34"/>
                  </a:cubicBezTo>
                  <a:cubicBezTo>
                    <a:pt x="493" y="0"/>
                    <a:pt x="425" y="68"/>
                    <a:pt x="323" y="111"/>
                  </a:cubicBezTo>
                  <a:cubicBezTo>
                    <a:pt x="213" y="179"/>
                    <a:pt x="145" y="246"/>
                    <a:pt x="34" y="280"/>
                  </a:cubicBezTo>
                  <a:cubicBezTo>
                    <a:pt x="0" y="323"/>
                    <a:pt x="0" y="357"/>
                    <a:pt x="0"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8" name="Google Shape;888;p32"/>
            <p:cNvSpPr/>
            <p:nvPr/>
          </p:nvSpPr>
          <p:spPr>
            <a:xfrm>
              <a:off x="5935867" y="4435018"/>
              <a:ext cx="24281" cy="15643"/>
            </a:xfrm>
            <a:custGeom>
              <a:avLst/>
              <a:gdLst/>
              <a:ahLst/>
              <a:cxnLst/>
              <a:rect l="l" t="t" r="r" b="b"/>
              <a:pathLst>
                <a:path w="714" h="460" extrusionOk="0">
                  <a:moveTo>
                    <a:pt x="0" y="425"/>
                  </a:moveTo>
                  <a:cubicBezTo>
                    <a:pt x="0" y="459"/>
                    <a:pt x="43" y="459"/>
                    <a:pt x="77" y="459"/>
                  </a:cubicBezTo>
                  <a:cubicBezTo>
                    <a:pt x="179" y="391"/>
                    <a:pt x="289" y="358"/>
                    <a:pt x="391" y="324"/>
                  </a:cubicBezTo>
                  <a:cubicBezTo>
                    <a:pt x="468" y="324"/>
                    <a:pt x="603" y="290"/>
                    <a:pt x="680" y="213"/>
                  </a:cubicBezTo>
                  <a:cubicBezTo>
                    <a:pt x="714" y="179"/>
                    <a:pt x="714" y="145"/>
                    <a:pt x="714" y="111"/>
                  </a:cubicBezTo>
                  <a:cubicBezTo>
                    <a:pt x="714" y="77"/>
                    <a:pt x="680" y="35"/>
                    <a:pt x="637" y="35"/>
                  </a:cubicBezTo>
                  <a:cubicBezTo>
                    <a:pt x="536" y="1"/>
                    <a:pt x="391" y="111"/>
                    <a:pt x="289" y="145"/>
                  </a:cubicBezTo>
                  <a:cubicBezTo>
                    <a:pt x="179" y="213"/>
                    <a:pt x="111" y="290"/>
                    <a:pt x="0" y="35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9" name="Google Shape;889;p32"/>
            <p:cNvSpPr/>
            <p:nvPr/>
          </p:nvSpPr>
          <p:spPr>
            <a:xfrm>
              <a:off x="5882985" y="4402677"/>
              <a:ext cx="32681" cy="16766"/>
            </a:xfrm>
            <a:custGeom>
              <a:avLst/>
              <a:gdLst/>
              <a:ahLst/>
              <a:cxnLst/>
              <a:rect l="l" t="t" r="r" b="b"/>
              <a:pathLst>
                <a:path w="961" h="493" extrusionOk="0">
                  <a:moveTo>
                    <a:pt x="35" y="425"/>
                  </a:moveTo>
                  <a:cubicBezTo>
                    <a:pt x="35" y="459"/>
                    <a:pt x="69" y="493"/>
                    <a:pt x="111" y="459"/>
                  </a:cubicBezTo>
                  <a:cubicBezTo>
                    <a:pt x="247" y="391"/>
                    <a:pt x="426" y="349"/>
                    <a:pt x="570" y="315"/>
                  </a:cubicBezTo>
                  <a:cubicBezTo>
                    <a:pt x="672" y="281"/>
                    <a:pt x="816" y="315"/>
                    <a:pt x="918" y="213"/>
                  </a:cubicBezTo>
                  <a:cubicBezTo>
                    <a:pt x="918" y="179"/>
                    <a:pt x="961" y="136"/>
                    <a:pt x="918" y="102"/>
                  </a:cubicBezTo>
                  <a:cubicBezTo>
                    <a:pt x="918" y="102"/>
                    <a:pt x="918" y="68"/>
                    <a:pt x="884" y="68"/>
                  </a:cubicBezTo>
                  <a:cubicBezTo>
                    <a:pt x="782" y="0"/>
                    <a:pt x="604" y="68"/>
                    <a:pt x="460" y="102"/>
                  </a:cubicBezTo>
                  <a:cubicBezTo>
                    <a:pt x="324" y="179"/>
                    <a:pt x="179" y="247"/>
                    <a:pt x="35" y="349"/>
                  </a:cubicBezTo>
                  <a:cubicBezTo>
                    <a:pt x="1" y="349"/>
                    <a:pt x="1" y="391"/>
                    <a:pt x="35"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0" name="Google Shape;890;p32"/>
            <p:cNvSpPr/>
            <p:nvPr/>
          </p:nvSpPr>
          <p:spPr>
            <a:xfrm>
              <a:off x="5855269" y="4372614"/>
              <a:ext cx="31525" cy="14487"/>
            </a:xfrm>
            <a:custGeom>
              <a:avLst/>
              <a:gdLst/>
              <a:ahLst/>
              <a:cxnLst/>
              <a:rect l="l" t="t" r="r" b="b"/>
              <a:pathLst>
                <a:path w="927" h="426" extrusionOk="0">
                  <a:moveTo>
                    <a:pt x="34" y="383"/>
                  </a:moveTo>
                  <a:cubicBezTo>
                    <a:pt x="34" y="383"/>
                    <a:pt x="77" y="426"/>
                    <a:pt x="111" y="426"/>
                  </a:cubicBezTo>
                  <a:cubicBezTo>
                    <a:pt x="357" y="349"/>
                    <a:pt x="671" y="349"/>
                    <a:pt x="884" y="171"/>
                  </a:cubicBezTo>
                  <a:cubicBezTo>
                    <a:pt x="884" y="171"/>
                    <a:pt x="926" y="137"/>
                    <a:pt x="884" y="103"/>
                  </a:cubicBezTo>
                  <a:cubicBezTo>
                    <a:pt x="884" y="69"/>
                    <a:pt x="850" y="35"/>
                    <a:pt x="816" y="35"/>
                  </a:cubicBezTo>
                  <a:cubicBezTo>
                    <a:pt x="569" y="1"/>
                    <a:pt x="323" y="171"/>
                    <a:pt x="77" y="281"/>
                  </a:cubicBezTo>
                  <a:cubicBezTo>
                    <a:pt x="34" y="281"/>
                    <a:pt x="0" y="349"/>
                    <a:pt x="34" y="38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1" name="Google Shape;891;p32"/>
            <p:cNvSpPr/>
            <p:nvPr/>
          </p:nvSpPr>
          <p:spPr>
            <a:xfrm>
              <a:off x="5956373" y="4406146"/>
              <a:ext cx="25472" cy="13297"/>
            </a:xfrm>
            <a:custGeom>
              <a:avLst/>
              <a:gdLst/>
              <a:ahLst/>
              <a:cxnLst/>
              <a:rect l="l" t="t" r="r" b="b"/>
              <a:pathLst>
                <a:path w="749" h="391" extrusionOk="0">
                  <a:moveTo>
                    <a:pt x="34" y="323"/>
                  </a:moveTo>
                  <a:cubicBezTo>
                    <a:pt x="34" y="357"/>
                    <a:pt x="77" y="391"/>
                    <a:pt x="145" y="357"/>
                  </a:cubicBezTo>
                  <a:cubicBezTo>
                    <a:pt x="289" y="289"/>
                    <a:pt x="459" y="247"/>
                    <a:pt x="638" y="247"/>
                  </a:cubicBezTo>
                  <a:cubicBezTo>
                    <a:pt x="714" y="247"/>
                    <a:pt x="748" y="179"/>
                    <a:pt x="748" y="111"/>
                  </a:cubicBezTo>
                  <a:cubicBezTo>
                    <a:pt x="714" y="77"/>
                    <a:pt x="672" y="0"/>
                    <a:pt x="604" y="0"/>
                  </a:cubicBezTo>
                  <a:cubicBezTo>
                    <a:pt x="391" y="0"/>
                    <a:pt x="213" y="111"/>
                    <a:pt x="34" y="213"/>
                  </a:cubicBezTo>
                  <a:cubicBezTo>
                    <a:pt x="0" y="247"/>
                    <a:pt x="0" y="289"/>
                    <a:pt x="34" y="32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 name="Google Shape;892;p32"/>
            <p:cNvSpPr/>
            <p:nvPr/>
          </p:nvSpPr>
          <p:spPr>
            <a:xfrm>
              <a:off x="5928623" y="4376083"/>
              <a:ext cx="25472" cy="12175"/>
            </a:xfrm>
            <a:custGeom>
              <a:avLst/>
              <a:gdLst/>
              <a:ahLst/>
              <a:cxnLst/>
              <a:rect l="l" t="t" r="r" b="b"/>
              <a:pathLst>
                <a:path w="749" h="358" extrusionOk="0">
                  <a:moveTo>
                    <a:pt x="1" y="324"/>
                  </a:moveTo>
                  <a:cubicBezTo>
                    <a:pt x="43" y="324"/>
                    <a:pt x="43" y="358"/>
                    <a:pt x="111" y="358"/>
                  </a:cubicBezTo>
                  <a:cubicBezTo>
                    <a:pt x="213" y="358"/>
                    <a:pt x="324" y="358"/>
                    <a:pt x="426" y="324"/>
                  </a:cubicBezTo>
                  <a:cubicBezTo>
                    <a:pt x="536" y="281"/>
                    <a:pt x="638" y="281"/>
                    <a:pt x="715" y="213"/>
                  </a:cubicBezTo>
                  <a:cubicBezTo>
                    <a:pt x="749" y="179"/>
                    <a:pt x="749" y="145"/>
                    <a:pt x="749" y="145"/>
                  </a:cubicBezTo>
                  <a:cubicBezTo>
                    <a:pt x="749" y="111"/>
                    <a:pt x="715" y="111"/>
                    <a:pt x="715" y="69"/>
                  </a:cubicBezTo>
                  <a:cubicBezTo>
                    <a:pt x="502" y="1"/>
                    <a:pt x="256" y="145"/>
                    <a:pt x="43" y="213"/>
                  </a:cubicBezTo>
                  <a:cubicBezTo>
                    <a:pt x="1" y="247"/>
                    <a:pt x="1" y="281"/>
                    <a:pt x="1" y="32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3" name="Google Shape;893;p32"/>
            <p:cNvSpPr/>
            <p:nvPr/>
          </p:nvSpPr>
          <p:spPr>
            <a:xfrm>
              <a:off x="6002317" y="4385639"/>
              <a:ext cx="33531" cy="13297"/>
            </a:xfrm>
            <a:custGeom>
              <a:avLst/>
              <a:gdLst/>
              <a:ahLst/>
              <a:cxnLst/>
              <a:rect l="l" t="t" r="r" b="b"/>
              <a:pathLst>
                <a:path w="986" h="391" extrusionOk="0">
                  <a:moveTo>
                    <a:pt x="34" y="357"/>
                  </a:moveTo>
                  <a:cubicBezTo>
                    <a:pt x="34" y="391"/>
                    <a:pt x="34" y="391"/>
                    <a:pt x="68" y="391"/>
                  </a:cubicBezTo>
                  <a:cubicBezTo>
                    <a:pt x="213" y="391"/>
                    <a:pt x="382" y="357"/>
                    <a:pt x="527" y="323"/>
                  </a:cubicBezTo>
                  <a:cubicBezTo>
                    <a:pt x="671" y="289"/>
                    <a:pt x="807" y="289"/>
                    <a:pt x="952" y="212"/>
                  </a:cubicBezTo>
                  <a:cubicBezTo>
                    <a:pt x="986" y="179"/>
                    <a:pt x="986" y="145"/>
                    <a:pt x="986" y="111"/>
                  </a:cubicBezTo>
                  <a:cubicBezTo>
                    <a:pt x="952" y="77"/>
                    <a:pt x="952" y="43"/>
                    <a:pt x="884" y="43"/>
                  </a:cubicBezTo>
                  <a:cubicBezTo>
                    <a:pt x="739" y="0"/>
                    <a:pt x="595" y="77"/>
                    <a:pt x="459" y="111"/>
                  </a:cubicBezTo>
                  <a:cubicBezTo>
                    <a:pt x="314" y="179"/>
                    <a:pt x="170" y="212"/>
                    <a:pt x="34" y="289"/>
                  </a:cubicBezTo>
                  <a:cubicBezTo>
                    <a:pt x="34" y="323"/>
                    <a:pt x="0" y="323"/>
                    <a:pt x="34"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4" name="Google Shape;894;p32"/>
            <p:cNvSpPr/>
            <p:nvPr/>
          </p:nvSpPr>
          <p:spPr>
            <a:xfrm>
              <a:off x="6058634" y="4265457"/>
              <a:ext cx="49447" cy="187789"/>
            </a:xfrm>
            <a:custGeom>
              <a:avLst/>
              <a:gdLst/>
              <a:ahLst/>
              <a:cxnLst/>
              <a:rect l="l" t="t" r="r" b="b"/>
              <a:pathLst>
                <a:path w="1454" h="5522" extrusionOk="0">
                  <a:moveTo>
                    <a:pt x="425" y="4171"/>
                  </a:moveTo>
                  <a:cubicBezTo>
                    <a:pt x="604" y="4740"/>
                    <a:pt x="893" y="5165"/>
                    <a:pt x="1207" y="5522"/>
                  </a:cubicBezTo>
                  <a:cubicBezTo>
                    <a:pt x="1241" y="5276"/>
                    <a:pt x="1317" y="5063"/>
                    <a:pt x="1317" y="4808"/>
                  </a:cubicBezTo>
                  <a:cubicBezTo>
                    <a:pt x="1419" y="4248"/>
                    <a:pt x="1453" y="3713"/>
                    <a:pt x="1419" y="3109"/>
                  </a:cubicBezTo>
                  <a:lnTo>
                    <a:pt x="1419" y="2897"/>
                  </a:lnTo>
                  <a:cubicBezTo>
                    <a:pt x="1385" y="2472"/>
                    <a:pt x="1351" y="2048"/>
                    <a:pt x="1275" y="1699"/>
                  </a:cubicBezTo>
                  <a:cubicBezTo>
                    <a:pt x="1207" y="1410"/>
                    <a:pt x="1139" y="1164"/>
                    <a:pt x="1029" y="918"/>
                  </a:cubicBezTo>
                  <a:cubicBezTo>
                    <a:pt x="927" y="603"/>
                    <a:pt x="782" y="281"/>
                    <a:pt x="638" y="0"/>
                  </a:cubicBezTo>
                  <a:cubicBezTo>
                    <a:pt x="1" y="1835"/>
                    <a:pt x="77" y="3186"/>
                    <a:pt x="425" y="417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 name="Google Shape;895;p32"/>
            <p:cNvSpPr/>
            <p:nvPr/>
          </p:nvSpPr>
          <p:spPr>
            <a:xfrm>
              <a:off x="6289749" y="4904458"/>
              <a:ext cx="38735" cy="31525"/>
            </a:xfrm>
            <a:custGeom>
              <a:avLst/>
              <a:gdLst/>
              <a:ahLst/>
              <a:cxnLst/>
              <a:rect l="l" t="t" r="r" b="b"/>
              <a:pathLst>
                <a:path w="1139" h="927" extrusionOk="0">
                  <a:moveTo>
                    <a:pt x="502" y="884"/>
                  </a:moveTo>
                  <a:cubicBezTo>
                    <a:pt x="680" y="927"/>
                    <a:pt x="850" y="884"/>
                    <a:pt x="960" y="748"/>
                  </a:cubicBezTo>
                  <a:cubicBezTo>
                    <a:pt x="1139" y="536"/>
                    <a:pt x="1062" y="290"/>
                    <a:pt x="850" y="145"/>
                  </a:cubicBezTo>
                  <a:cubicBezTo>
                    <a:pt x="782" y="77"/>
                    <a:pt x="714" y="77"/>
                    <a:pt x="638" y="35"/>
                  </a:cubicBezTo>
                  <a:cubicBezTo>
                    <a:pt x="468" y="1"/>
                    <a:pt x="289" y="77"/>
                    <a:pt x="145" y="213"/>
                  </a:cubicBezTo>
                  <a:cubicBezTo>
                    <a:pt x="1" y="392"/>
                    <a:pt x="77" y="672"/>
                    <a:pt x="289" y="816"/>
                  </a:cubicBezTo>
                  <a:cubicBezTo>
                    <a:pt x="357" y="850"/>
                    <a:pt x="425" y="884"/>
                    <a:pt x="502" y="88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6" name="Google Shape;896;p32"/>
            <p:cNvSpPr/>
            <p:nvPr/>
          </p:nvSpPr>
          <p:spPr>
            <a:xfrm>
              <a:off x="6091281" y="4850454"/>
              <a:ext cx="37306" cy="31219"/>
            </a:xfrm>
            <a:custGeom>
              <a:avLst/>
              <a:gdLst/>
              <a:ahLst/>
              <a:cxnLst/>
              <a:rect l="l" t="t" r="r" b="b"/>
              <a:pathLst>
                <a:path w="1097" h="918" extrusionOk="0">
                  <a:moveTo>
                    <a:pt x="493" y="884"/>
                  </a:moveTo>
                  <a:cubicBezTo>
                    <a:pt x="672" y="918"/>
                    <a:pt x="850" y="884"/>
                    <a:pt x="952" y="739"/>
                  </a:cubicBezTo>
                  <a:cubicBezTo>
                    <a:pt x="1096" y="527"/>
                    <a:pt x="1062" y="281"/>
                    <a:pt x="850" y="136"/>
                  </a:cubicBezTo>
                  <a:cubicBezTo>
                    <a:pt x="782" y="68"/>
                    <a:pt x="706" y="68"/>
                    <a:pt x="638" y="34"/>
                  </a:cubicBezTo>
                  <a:cubicBezTo>
                    <a:pt x="459" y="0"/>
                    <a:pt x="247" y="68"/>
                    <a:pt x="145" y="213"/>
                  </a:cubicBezTo>
                  <a:cubicBezTo>
                    <a:pt x="1" y="391"/>
                    <a:pt x="35" y="671"/>
                    <a:pt x="281" y="816"/>
                  </a:cubicBezTo>
                  <a:cubicBezTo>
                    <a:pt x="357" y="850"/>
                    <a:pt x="425" y="884"/>
                    <a:pt x="493" y="884"/>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7" name="Google Shape;897;p32"/>
            <p:cNvSpPr/>
            <p:nvPr/>
          </p:nvSpPr>
          <p:spPr>
            <a:xfrm>
              <a:off x="5920257" y="4488172"/>
              <a:ext cx="604381" cy="500692"/>
            </a:xfrm>
            <a:custGeom>
              <a:avLst/>
              <a:gdLst/>
              <a:ahLst/>
              <a:cxnLst/>
              <a:rect l="l" t="t" r="r" b="b"/>
              <a:pathLst>
                <a:path w="17772" h="14723" extrusionOk="0">
                  <a:moveTo>
                    <a:pt x="15368" y="14612"/>
                  </a:moveTo>
                  <a:cubicBezTo>
                    <a:pt x="15793" y="14722"/>
                    <a:pt x="16217" y="14688"/>
                    <a:pt x="16676" y="14578"/>
                  </a:cubicBezTo>
                  <a:cubicBezTo>
                    <a:pt x="16676" y="14578"/>
                    <a:pt x="17772" y="5522"/>
                    <a:pt x="12853" y="1623"/>
                  </a:cubicBezTo>
                  <a:cubicBezTo>
                    <a:pt x="12709" y="1555"/>
                    <a:pt x="12607" y="1445"/>
                    <a:pt x="12463" y="1343"/>
                  </a:cubicBezTo>
                  <a:cubicBezTo>
                    <a:pt x="12140" y="1131"/>
                    <a:pt x="11792" y="952"/>
                    <a:pt x="11435" y="774"/>
                  </a:cubicBezTo>
                  <a:cubicBezTo>
                    <a:pt x="11401" y="740"/>
                    <a:pt x="11367" y="706"/>
                    <a:pt x="11290" y="706"/>
                  </a:cubicBezTo>
                  <a:cubicBezTo>
                    <a:pt x="11010" y="561"/>
                    <a:pt x="10764" y="460"/>
                    <a:pt x="10483" y="383"/>
                  </a:cubicBezTo>
                  <a:cubicBezTo>
                    <a:pt x="10305" y="349"/>
                    <a:pt x="10127" y="315"/>
                    <a:pt x="9948" y="281"/>
                  </a:cubicBezTo>
                  <a:cubicBezTo>
                    <a:pt x="9702" y="247"/>
                    <a:pt x="9455" y="213"/>
                    <a:pt x="9243" y="213"/>
                  </a:cubicBezTo>
                  <a:cubicBezTo>
                    <a:pt x="3857" y="1"/>
                    <a:pt x="1" y="8351"/>
                    <a:pt x="1" y="8351"/>
                  </a:cubicBezTo>
                  <a:cubicBezTo>
                    <a:pt x="1" y="8351"/>
                    <a:pt x="1241" y="9838"/>
                    <a:pt x="3152" y="10195"/>
                  </a:cubicBezTo>
                  <a:cubicBezTo>
                    <a:pt x="3968" y="10331"/>
                    <a:pt x="4885" y="10263"/>
                    <a:pt x="5879" y="9804"/>
                  </a:cubicBezTo>
                  <a:cubicBezTo>
                    <a:pt x="5879" y="9804"/>
                    <a:pt x="5913" y="9838"/>
                    <a:pt x="5913" y="9872"/>
                  </a:cubicBezTo>
                  <a:cubicBezTo>
                    <a:pt x="6091" y="10195"/>
                    <a:pt x="6941" y="11715"/>
                    <a:pt x="8852" y="12063"/>
                  </a:cubicBezTo>
                  <a:cubicBezTo>
                    <a:pt x="9634" y="12208"/>
                    <a:pt x="10585" y="12140"/>
                    <a:pt x="11758" y="11749"/>
                  </a:cubicBezTo>
                  <a:cubicBezTo>
                    <a:pt x="11758" y="11749"/>
                    <a:pt x="13278" y="14264"/>
                    <a:pt x="15368" y="14612"/>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98" name="Google Shape;898;p32"/>
            <p:cNvSpPr/>
            <p:nvPr/>
          </p:nvSpPr>
          <p:spPr>
            <a:xfrm>
              <a:off x="5920257" y="4461612"/>
              <a:ext cx="383979" cy="377891"/>
            </a:xfrm>
            <a:custGeom>
              <a:avLst/>
              <a:gdLst/>
              <a:ahLst/>
              <a:cxnLst/>
              <a:rect l="l" t="t" r="r" b="b"/>
              <a:pathLst>
                <a:path w="11291" h="11112" extrusionOk="0">
                  <a:moveTo>
                    <a:pt x="3152" y="10976"/>
                  </a:moveTo>
                  <a:cubicBezTo>
                    <a:pt x="3968" y="11112"/>
                    <a:pt x="4885" y="11044"/>
                    <a:pt x="5879" y="10585"/>
                  </a:cubicBezTo>
                  <a:cubicBezTo>
                    <a:pt x="5879" y="10585"/>
                    <a:pt x="5913" y="10619"/>
                    <a:pt x="5913" y="10653"/>
                  </a:cubicBezTo>
                  <a:cubicBezTo>
                    <a:pt x="6236" y="9200"/>
                    <a:pt x="7332" y="6337"/>
                    <a:pt x="11078" y="1733"/>
                  </a:cubicBezTo>
                  <a:lnTo>
                    <a:pt x="11290" y="1487"/>
                  </a:lnTo>
                  <a:cubicBezTo>
                    <a:pt x="11010" y="1342"/>
                    <a:pt x="10764" y="1241"/>
                    <a:pt x="10483" y="1164"/>
                  </a:cubicBezTo>
                  <a:cubicBezTo>
                    <a:pt x="10305" y="1130"/>
                    <a:pt x="10127" y="1096"/>
                    <a:pt x="9948" y="1062"/>
                  </a:cubicBezTo>
                  <a:cubicBezTo>
                    <a:pt x="4180" y="0"/>
                    <a:pt x="1" y="9132"/>
                    <a:pt x="1" y="9132"/>
                  </a:cubicBezTo>
                  <a:cubicBezTo>
                    <a:pt x="1" y="9132"/>
                    <a:pt x="1241" y="10619"/>
                    <a:pt x="3152" y="1097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9" name="Google Shape;899;p32"/>
            <p:cNvSpPr/>
            <p:nvPr/>
          </p:nvSpPr>
          <p:spPr>
            <a:xfrm>
              <a:off x="6304202" y="4512147"/>
              <a:ext cx="221593" cy="476717"/>
            </a:xfrm>
            <a:custGeom>
              <a:avLst/>
              <a:gdLst/>
              <a:ahLst/>
              <a:cxnLst/>
              <a:rect l="l" t="t" r="r" b="b"/>
              <a:pathLst>
                <a:path w="6516" h="14018" extrusionOk="0">
                  <a:moveTo>
                    <a:pt x="4078" y="13907"/>
                  </a:moveTo>
                  <a:cubicBezTo>
                    <a:pt x="4503" y="14017"/>
                    <a:pt x="4927" y="13983"/>
                    <a:pt x="5386" y="13873"/>
                  </a:cubicBezTo>
                  <a:cubicBezTo>
                    <a:pt x="5386" y="13873"/>
                    <a:pt x="6516" y="4350"/>
                    <a:pt x="1173" y="638"/>
                  </a:cubicBezTo>
                  <a:cubicBezTo>
                    <a:pt x="850" y="426"/>
                    <a:pt x="502" y="247"/>
                    <a:pt x="145" y="69"/>
                  </a:cubicBezTo>
                  <a:cubicBezTo>
                    <a:pt x="111" y="35"/>
                    <a:pt x="77" y="1"/>
                    <a:pt x="0" y="1"/>
                  </a:cubicBezTo>
                  <a:cubicBezTo>
                    <a:pt x="255" y="460"/>
                    <a:pt x="468" y="884"/>
                    <a:pt x="637" y="1377"/>
                  </a:cubicBezTo>
                  <a:cubicBezTo>
                    <a:pt x="2515" y="6228"/>
                    <a:pt x="468" y="11044"/>
                    <a:pt x="468" y="11044"/>
                  </a:cubicBezTo>
                  <a:cubicBezTo>
                    <a:pt x="468" y="11044"/>
                    <a:pt x="1988" y="13559"/>
                    <a:pt x="4078" y="1390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00" name="Google Shape;900;p32"/>
            <p:cNvSpPr/>
            <p:nvPr/>
          </p:nvSpPr>
          <p:spPr>
            <a:xfrm>
              <a:off x="6049112" y="4784309"/>
              <a:ext cx="7244" cy="26322"/>
            </a:xfrm>
            <a:custGeom>
              <a:avLst/>
              <a:gdLst/>
              <a:ahLst/>
              <a:cxnLst/>
              <a:rect l="l" t="t" r="r" b="b"/>
              <a:pathLst>
                <a:path w="213" h="774" extrusionOk="0">
                  <a:moveTo>
                    <a:pt x="0" y="773"/>
                  </a:moveTo>
                  <a:lnTo>
                    <a:pt x="34" y="773"/>
                  </a:lnTo>
                  <a:cubicBezTo>
                    <a:pt x="145" y="561"/>
                    <a:pt x="213" y="280"/>
                    <a:pt x="213" y="34"/>
                  </a:cubicBezTo>
                  <a:cubicBezTo>
                    <a:pt x="213" y="34"/>
                    <a:pt x="213" y="0"/>
                    <a:pt x="179" y="0"/>
                  </a:cubicBezTo>
                  <a:cubicBezTo>
                    <a:pt x="179" y="0"/>
                    <a:pt x="145" y="0"/>
                    <a:pt x="145" y="34"/>
                  </a:cubicBezTo>
                  <a:cubicBezTo>
                    <a:pt x="34" y="246"/>
                    <a:pt x="0" y="527"/>
                    <a:pt x="0" y="77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1" name="Google Shape;901;p32"/>
            <p:cNvSpPr/>
            <p:nvPr/>
          </p:nvSpPr>
          <p:spPr>
            <a:xfrm>
              <a:off x="6028605" y="4786588"/>
              <a:ext cx="11018" cy="27784"/>
            </a:xfrm>
            <a:custGeom>
              <a:avLst/>
              <a:gdLst/>
              <a:ahLst/>
              <a:cxnLst/>
              <a:rect l="l" t="t" r="r" b="b"/>
              <a:pathLst>
                <a:path w="324" h="817" extrusionOk="0">
                  <a:moveTo>
                    <a:pt x="77" y="816"/>
                  </a:moveTo>
                  <a:lnTo>
                    <a:pt x="77" y="816"/>
                  </a:lnTo>
                  <a:cubicBezTo>
                    <a:pt x="179" y="672"/>
                    <a:pt x="213" y="570"/>
                    <a:pt x="247" y="426"/>
                  </a:cubicBezTo>
                  <a:cubicBezTo>
                    <a:pt x="289" y="281"/>
                    <a:pt x="323" y="179"/>
                    <a:pt x="323" y="35"/>
                  </a:cubicBezTo>
                  <a:cubicBezTo>
                    <a:pt x="323" y="35"/>
                    <a:pt x="289" y="35"/>
                    <a:pt x="289" y="1"/>
                  </a:cubicBezTo>
                  <a:cubicBezTo>
                    <a:pt x="247" y="1"/>
                    <a:pt x="247" y="35"/>
                    <a:pt x="213" y="35"/>
                  </a:cubicBezTo>
                  <a:cubicBezTo>
                    <a:pt x="145" y="145"/>
                    <a:pt x="145" y="281"/>
                    <a:pt x="111" y="426"/>
                  </a:cubicBezTo>
                  <a:cubicBezTo>
                    <a:pt x="77" y="528"/>
                    <a:pt x="34" y="672"/>
                    <a:pt x="34" y="782"/>
                  </a:cubicBezTo>
                  <a:cubicBezTo>
                    <a:pt x="0" y="816"/>
                    <a:pt x="34" y="816"/>
                    <a:pt x="77" y="81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2" name="Google Shape;902;p32"/>
            <p:cNvSpPr/>
            <p:nvPr/>
          </p:nvSpPr>
          <p:spPr>
            <a:xfrm>
              <a:off x="6039590" y="4738365"/>
              <a:ext cx="14453" cy="26594"/>
            </a:xfrm>
            <a:custGeom>
              <a:avLst/>
              <a:gdLst/>
              <a:ahLst/>
              <a:cxnLst/>
              <a:rect l="l" t="t" r="r" b="b"/>
              <a:pathLst>
                <a:path w="425" h="782" extrusionOk="0">
                  <a:moveTo>
                    <a:pt x="68" y="748"/>
                  </a:moveTo>
                  <a:cubicBezTo>
                    <a:pt x="68" y="782"/>
                    <a:pt x="102" y="748"/>
                    <a:pt x="102" y="748"/>
                  </a:cubicBezTo>
                  <a:cubicBezTo>
                    <a:pt x="178" y="603"/>
                    <a:pt x="246" y="502"/>
                    <a:pt x="314" y="391"/>
                  </a:cubicBezTo>
                  <a:cubicBezTo>
                    <a:pt x="348" y="289"/>
                    <a:pt x="425" y="145"/>
                    <a:pt x="425" y="34"/>
                  </a:cubicBezTo>
                  <a:cubicBezTo>
                    <a:pt x="425" y="34"/>
                    <a:pt x="425" y="0"/>
                    <a:pt x="391" y="0"/>
                  </a:cubicBezTo>
                  <a:lnTo>
                    <a:pt x="348" y="0"/>
                  </a:lnTo>
                  <a:cubicBezTo>
                    <a:pt x="246" y="77"/>
                    <a:pt x="246" y="213"/>
                    <a:pt x="178" y="289"/>
                  </a:cubicBezTo>
                  <a:cubicBezTo>
                    <a:pt x="136" y="425"/>
                    <a:pt x="68" y="569"/>
                    <a:pt x="34" y="714"/>
                  </a:cubicBezTo>
                  <a:cubicBezTo>
                    <a:pt x="0" y="748"/>
                    <a:pt x="34" y="748"/>
                    <a:pt x="68" y="74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3" name="Google Shape;903;p32"/>
            <p:cNvSpPr/>
            <p:nvPr/>
          </p:nvSpPr>
          <p:spPr>
            <a:xfrm>
              <a:off x="6012996" y="4749349"/>
              <a:ext cx="14487" cy="22853"/>
            </a:xfrm>
            <a:custGeom>
              <a:avLst/>
              <a:gdLst/>
              <a:ahLst/>
              <a:cxnLst/>
              <a:rect l="l" t="t" r="r" b="b"/>
              <a:pathLst>
                <a:path w="426" h="672" extrusionOk="0">
                  <a:moveTo>
                    <a:pt x="34" y="671"/>
                  </a:moveTo>
                  <a:lnTo>
                    <a:pt x="68" y="637"/>
                  </a:lnTo>
                  <a:cubicBezTo>
                    <a:pt x="111" y="527"/>
                    <a:pt x="179" y="425"/>
                    <a:pt x="247" y="314"/>
                  </a:cubicBezTo>
                  <a:cubicBezTo>
                    <a:pt x="281" y="246"/>
                    <a:pt x="357" y="179"/>
                    <a:pt x="391" y="102"/>
                  </a:cubicBezTo>
                  <a:cubicBezTo>
                    <a:pt x="425" y="34"/>
                    <a:pt x="391" y="0"/>
                    <a:pt x="357" y="0"/>
                  </a:cubicBezTo>
                  <a:lnTo>
                    <a:pt x="281" y="0"/>
                  </a:lnTo>
                  <a:cubicBezTo>
                    <a:pt x="111" y="136"/>
                    <a:pt x="0" y="425"/>
                    <a:pt x="0" y="63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4" name="Google Shape;904;p32"/>
            <p:cNvSpPr/>
            <p:nvPr/>
          </p:nvSpPr>
          <p:spPr>
            <a:xfrm>
              <a:off x="5991333" y="4773325"/>
              <a:ext cx="12175" cy="22853"/>
            </a:xfrm>
            <a:custGeom>
              <a:avLst/>
              <a:gdLst/>
              <a:ahLst/>
              <a:cxnLst/>
              <a:rect l="l" t="t" r="r" b="b"/>
              <a:pathLst>
                <a:path w="358" h="672" extrusionOk="0">
                  <a:moveTo>
                    <a:pt x="68" y="671"/>
                  </a:moveTo>
                  <a:lnTo>
                    <a:pt x="111" y="671"/>
                  </a:lnTo>
                  <a:cubicBezTo>
                    <a:pt x="145" y="569"/>
                    <a:pt x="179" y="459"/>
                    <a:pt x="213" y="357"/>
                  </a:cubicBezTo>
                  <a:cubicBezTo>
                    <a:pt x="247" y="281"/>
                    <a:pt x="357" y="179"/>
                    <a:pt x="323" y="68"/>
                  </a:cubicBezTo>
                  <a:cubicBezTo>
                    <a:pt x="323" y="34"/>
                    <a:pt x="281" y="34"/>
                    <a:pt x="247" y="34"/>
                  </a:cubicBezTo>
                  <a:cubicBezTo>
                    <a:pt x="247" y="0"/>
                    <a:pt x="247" y="34"/>
                    <a:pt x="213" y="34"/>
                  </a:cubicBezTo>
                  <a:cubicBezTo>
                    <a:pt x="111" y="68"/>
                    <a:pt x="111" y="213"/>
                    <a:pt x="68" y="323"/>
                  </a:cubicBezTo>
                  <a:cubicBezTo>
                    <a:pt x="34" y="425"/>
                    <a:pt x="0" y="535"/>
                    <a:pt x="34" y="637"/>
                  </a:cubicBezTo>
                  <a:cubicBezTo>
                    <a:pt x="34" y="671"/>
                    <a:pt x="34" y="671"/>
                    <a:pt x="68" y="67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5" name="Google Shape;905;p32"/>
            <p:cNvSpPr/>
            <p:nvPr/>
          </p:nvSpPr>
          <p:spPr>
            <a:xfrm>
              <a:off x="6086384" y="4710615"/>
              <a:ext cx="9828" cy="21697"/>
            </a:xfrm>
            <a:custGeom>
              <a:avLst/>
              <a:gdLst/>
              <a:ahLst/>
              <a:cxnLst/>
              <a:rect l="l" t="t" r="r" b="b"/>
              <a:pathLst>
                <a:path w="289" h="638" extrusionOk="0">
                  <a:moveTo>
                    <a:pt x="34" y="638"/>
                  </a:moveTo>
                  <a:lnTo>
                    <a:pt x="111" y="638"/>
                  </a:lnTo>
                  <a:cubicBezTo>
                    <a:pt x="145" y="536"/>
                    <a:pt x="179" y="426"/>
                    <a:pt x="213" y="324"/>
                  </a:cubicBezTo>
                  <a:cubicBezTo>
                    <a:pt x="247" y="256"/>
                    <a:pt x="289" y="145"/>
                    <a:pt x="247" y="77"/>
                  </a:cubicBezTo>
                  <a:cubicBezTo>
                    <a:pt x="247" y="43"/>
                    <a:pt x="247" y="1"/>
                    <a:pt x="213" y="1"/>
                  </a:cubicBezTo>
                  <a:cubicBezTo>
                    <a:pt x="179" y="1"/>
                    <a:pt x="145" y="1"/>
                    <a:pt x="145" y="43"/>
                  </a:cubicBezTo>
                  <a:cubicBezTo>
                    <a:pt x="77" y="111"/>
                    <a:pt x="77" y="213"/>
                    <a:pt x="77" y="290"/>
                  </a:cubicBezTo>
                  <a:lnTo>
                    <a:pt x="0" y="604"/>
                  </a:lnTo>
                  <a:cubicBezTo>
                    <a:pt x="0" y="638"/>
                    <a:pt x="34" y="638"/>
                    <a:pt x="34" y="63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6" name="Google Shape;906;p32"/>
            <p:cNvSpPr/>
            <p:nvPr/>
          </p:nvSpPr>
          <p:spPr>
            <a:xfrm>
              <a:off x="6084071" y="4744418"/>
              <a:ext cx="7244" cy="19384"/>
            </a:xfrm>
            <a:custGeom>
              <a:avLst/>
              <a:gdLst/>
              <a:ahLst/>
              <a:cxnLst/>
              <a:rect l="l" t="t" r="r" b="b"/>
              <a:pathLst>
                <a:path w="213" h="570" extrusionOk="0">
                  <a:moveTo>
                    <a:pt x="34" y="570"/>
                  </a:moveTo>
                  <a:cubicBezTo>
                    <a:pt x="34" y="570"/>
                    <a:pt x="68" y="570"/>
                    <a:pt x="68" y="536"/>
                  </a:cubicBezTo>
                  <a:cubicBezTo>
                    <a:pt x="102" y="391"/>
                    <a:pt x="213" y="247"/>
                    <a:pt x="213" y="69"/>
                  </a:cubicBezTo>
                  <a:cubicBezTo>
                    <a:pt x="213" y="35"/>
                    <a:pt x="213" y="1"/>
                    <a:pt x="179" y="1"/>
                  </a:cubicBezTo>
                  <a:cubicBezTo>
                    <a:pt x="145" y="1"/>
                    <a:pt x="102" y="1"/>
                    <a:pt x="68" y="35"/>
                  </a:cubicBezTo>
                  <a:cubicBezTo>
                    <a:pt x="0" y="179"/>
                    <a:pt x="0" y="357"/>
                    <a:pt x="0" y="536"/>
                  </a:cubicBezTo>
                  <a:cubicBezTo>
                    <a:pt x="0" y="536"/>
                    <a:pt x="0" y="570"/>
                    <a:pt x="34"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7" name="Google Shape;907;p32"/>
            <p:cNvSpPr/>
            <p:nvPr/>
          </p:nvSpPr>
          <p:spPr>
            <a:xfrm>
              <a:off x="6096212" y="4782847"/>
              <a:ext cx="9556" cy="14487"/>
            </a:xfrm>
            <a:custGeom>
              <a:avLst/>
              <a:gdLst/>
              <a:ahLst/>
              <a:cxnLst/>
              <a:rect l="l" t="t" r="r" b="b"/>
              <a:pathLst>
                <a:path w="281" h="426" extrusionOk="0">
                  <a:moveTo>
                    <a:pt x="68" y="425"/>
                  </a:moveTo>
                  <a:lnTo>
                    <a:pt x="102" y="391"/>
                  </a:lnTo>
                  <a:cubicBezTo>
                    <a:pt x="136" y="289"/>
                    <a:pt x="280" y="145"/>
                    <a:pt x="212" y="43"/>
                  </a:cubicBezTo>
                  <a:cubicBezTo>
                    <a:pt x="212" y="1"/>
                    <a:pt x="212" y="1"/>
                    <a:pt x="170" y="1"/>
                  </a:cubicBezTo>
                  <a:lnTo>
                    <a:pt x="136" y="1"/>
                  </a:lnTo>
                  <a:cubicBezTo>
                    <a:pt x="68" y="43"/>
                    <a:pt x="68" y="111"/>
                    <a:pt x="68" y="145"/>
                  </a:cubicBezTo>
                  <a:cubicBezTo>
                    <a:pt x="34" y="213"/>
                    <a:pt x="34" y="289"/>
                    <a:pt x="0" y="357"/>
                  </a:cubicBezTo>
                  <a:cubicBezTo>
                    <a:pt x="0" y="391"/>
                    <a:pt x="34" y="391"/>
                    <a:pt x="68" y="42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8" name="Google Shape;908;p32"/>
            <p:cNvSpPr/>
            <p:nvPr/>
          </p:nvSpPr>
          <p:spPr>
            <a:xfrm>
              <a:off x="6120187" y="4692727"/>
              <a:ext cx="14453" cy="24009"/>
            </a:xfrm>
            <a:custGeom>
              <a:avLst/>
              <a:gdLst/>
              <a:ahLst/>
              <a:cxnLst/>
              <a:rect l="l" t="t" r="r" b="b"/>
              <a:pathLst>
                <a:path w="425" h="706" extrusionOk="0">
                  <a:moveTo>
                    <a:pt x="34" y="705"/>
                  </a:moveTo>
                  <a:lnTo>
                    <a:pt x="102" y="705"/>
                  </a:lnTo>
                  <a:cubicBezTo>
                    <a:pt x="178" y="603"/>
                    <a:pt x="246" y="459"/>
                    <a:pt x="280" y="357"/>
                  </a:cubicBezTo>
                  <a:cubicBezTo>
                    <a:pt x="314" y="246"/>
                    <a:pt x="425" y="145"/>
                    <a:pt x="357" y="34"/>
                  </a:cubicBezTo>
                  <a:lnTo>
                    <a:pt x="314" y="0"/>
                  </a:lnTo>
                  <a:lnTo>
                    <a:pt x="280" y="0"/>
                  </a:lnTo>
                  <a:cubicBezTo>
                    <a:pt x="144" y="34"/>
                    <a:pt x="144" y="179"/>
                    <a:pt x="102" y="280"/>
                  </a:cubicBezTo>
                  <a:cubicBezTo>
                    <a:pt x="68" y="391"/>
                    <a:pt x="34" y="527"/>
                    <a:pt x="0" y="637"/>
                  </a:cubicBezTo>
                  <a:cubicBezTo>
                    <a:pt x="0" y="671"/>
                    <a:pt x="0" y="705"/>
                    <a:pt x="34" y="70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09" name="Google Shape;909;p32"/>
            <p:cNvSpPr/>
            <p:nvPr/>
          </p:nvSpPr>
          <p:spPr>
            <a:xfrm>
              <a:off x="6098491" y="4671064"/>
              <a:ext cx="13331" cy="22853"/>
            </a:xfrm>
            <a:custGeom>
              <a:avLst/>
              <a:gdLst/>
              <a:ahLst/>
              <a:cxnLst/>
              <a:rect l="l" t="t" r="r" b="b"/>
              <a:pathLst>
                <a:path w="392" h="672" extrusionOk="0">
                  <a:moveTo>
                    <a:pt x="69" y="671"/>
                  </a:moveTo>
                  <a:lnTo>
                    <a:pt x="103" y="671"/>
                  </a:lnTo>
                  <a:cubicBezTo>
                    <a:pt x="179" y="569"/>
                    <a:pt x="213" y="459"/>
                    <a:pt x="281" y="357"/>
                  </a:cubicBezTo>
                  <a:cubicBezTo>
                    <a:pt x="315" y="280"/>
                    <a:pt x="392" y="178"/>
                    <a:pt x="392" y="68"/>
                  </a:cubicBezTo>
                  <a:cubicBezTo>
                    <a:pt x="392" y="34"/>
                    <a:pt x="358" y="34"/>
                    <a:pt x="315" y="0"/>
                  </a:cubicBezTo>
                  <a:cubicBezTo>
                    <a:pt x="281" y="0"/>
                    <a:pt x="281" y="0"/>
                    <a:pt x="247" y="34"/>
                  </a:cubicBezTo>
                  <a:cubicBezTo>
                    <a:pt x="179" y="68"/>
                    <a:pt x="145" y="178"/>
                    <a:pt x="103" y="280"/>
                  </a:cubicBezTo>
                  <a:cubicBezTo>
                    <a:pt x="69" y="391"/>
                    <a:pt x="35" y="493"/>
                    <a:pt x="1" y="603"/>
                  </a:cubicBezTo>
                  <a:cubicBezTo>
                    <a:pt x="1" y="637"/>
                    <a:pt x="35" y="671"/>
                    <a:pt x="69" y="67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0" name="Google Shape;910;p32"/>
            <p:cNvSpPr/>
            <p:nvPr/>
          </p:nvSpPr>
          <p:spPr>
            <a:xfrm>
              <a:off x="6054009" y="4685483"/>
              <a:ext cx="15643" cy="22853"/>
            </a:xfrm>
            <a:custGeom>
              <a:avLst/>
              <a:gdLst/>
              <a:ahLst/>
              <a:cxnLst/>
              <a:rect l="l" t="t" r="r" b="b"/>
              <a:pathLst>
                <a:path w="460" h="672" extrusionOk="0">
                  <a:moveTo>
                    <a:pt x="69" y="672"/>
                  </a:moveTo>
                  <a:lnTo>
                    <a:pt x="103" y="638"/>
                  </a:lnTo>
                  <a:cubicBezTo>
                    <a:pt x="179" y="527"/>
                    <a:pt x="213" y="426"/>
                    <a:pt x="281" y="358"/>
                  </a:cubicBezTo>
                  <a:cubicBezTo>
                    <a:pt x="315" y="281"/>
                    <a:pt x="426" y="213"/>
                    <a:pt x="426" y="103"/>
                  </a:cubicBezTo>
                  <a:cubicBezTo>
                    <a:pt x="459" y="69"/>
                    <a:pt x="426" y="35"/>
                    <a:pt x="349" y="1"/>
                  </a:cubicBezTo>
                  <a:cubicBezTo>
                    <a:pt x="349" y="1"/>
                    <a:pt x="315" y="1"/>
                    <a:pt x="281" y="35"/>
                  </a:cubicBezTo>
                  <a:cubicBezTo>
                    <a:pt x="213" y="69"/>
                    <a:pt x="137" y="213"/>
                    <a:pt x="103" y="281"/>
                  </a:cubicBezTo>
                  <a:cubicBezTo>
                    <a:pt x="69" y="392"/>
                    <a:pt x="35" y="493"/>
                    <a:pt x="1" y="604"/>
                  </a:cubicBezTo>
                  <a:cubicBezTo>
                    <a:pt x="1" y="638"/>
                    <a:pt x="35" y="638"/>
                    <a:pt x="69" y="67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1" name="Google Shape;911;p32"/>
            <p:cNvSpPr/>
            <p:nvPr/>
          </p:nvSpPr>
          <p:spPr>
            <a:xfrm>
              <a:off x="6021362" y="4688952"/>
              <a:ext cx="13331" cy="21697"/>
            </a:xfrm>
            <a:custGeom>
              <a:avLst/>
              <a:gdLst/>
              <a:ahLst/>
              <a:cxnLst/>
              <a:rect l="l" t="t" r="r" b="b"/>
              <a:pathLst>
                <a:path w="392" h="638" extrusionOk="0">
                  <a:moveTo>
                    <a:pt x="77" y="604"/>
                  </a:moveTo>
                  <a:cubicBezTo>
                    <a:pt x="111" y="638"/>
                    <a:pt x="145" y="604"/>
                    <a:pt x="145" y="604"/>
                  </a:cubicBezTo>
                  <a:cubicBezTo>
                    <a:pt x="179" y="502"/>
                    <a:pt x="213" y="391"/>
                    <a:pt x="247" y="290"/>
                  </a:cubicBezTo>
                  <a:cubicBezTo>
                    <a:pt x="290" y="213"/>
                    <a:pt x="392" y="145"/>
                    <a:pt x="358" y="43"/>
                  </a:cubicBezTo>
                  <a:cubicBezTo>
                    <a:pt x="358" y="43"/>
                    <a:pt x="324" y="1"/>
                    <a:pt x="290" y="1"/>
                  </a:cubicBezTo>
                  <a:lnTo>
                    <a:pt x="290" y="1"/>
                  </a:lnTo>
                  <a:cubicBezTo>
                    <a:pt x="145" y="1"/>
                    <a:pt x="111" y="145"/>
                    <a:pt x="77" y="256"/>
                  </a:cubicBezTo>
                  <a:cubicBezTo>
                    <a:pt x="35" y="357"/>
                    <a:pt x="1" y="468"/>
                    <a:pt x="35" y="570"/>
                  </a:cubicBezTo>
                  <a:cubicBezTo>
                    <a:pt x="35" y="604"/>
                    <a:pt x="77" y="604"/>
                    <a:pt x="77" y="60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2" name="Google Shape;912;p32"/>
            <p:cNvSpPr/>
            <p:nvPr/>
          </p:nvSpPr>
          <p:spPr>
            <a:xfrm>
              <a:off x="5982967" y="4709459"/>
              <a:ext cx="9556" cy="20541"/>
            </a:xfrm>
            <a:custGeom>
              <a:avLst/>
              <a:gdLst/>
              <a:ahLst/>
              <a:cxnLst/>
              <a:rect l="l" t="t" r="r" b="b"/>
              <a:pathLst>
                <a:path w="281" h="604" extrusionOk="0">
                  <a:moveTo>
                    <a:pt x="34" y="604"/>
                  </a:moveTo>
                  <a:cubicBezTo>
                    <a:pt x="68" y="604"/>
                    <a:pt x="68" y="604"/>
                    <a:pt x="102" y="570"/>
                  </a:cubicBezTo>
                  <a:cubicBezTo>
                    <a:pt x="102" y="502"/>
                    <a:pt x="144" y="392"/>
                    <a:pt x="212" y="324"/>
                  </a:cubicBezTo>
                  <a:cubicBezTo>
                    <a:pt x="246" y="213"/>
                    <a:pt x="280" y="145"/>
                    <a:pt x="280" y="77"/>
                  </a:cubicBezTo>
                  <a:cubicBezTo>
                    <a:pt x="280" y="35"/>
                    <a:pt x="246" y="1"/>
                    <a:pt x="212" y="1"/>
                  </a:cubicBezTo>
                  <a:lnTo>
                    <a:pt x="144" y="1"/>
                  </a:lnTo>
                  <a:cubicBezTo>
                    <a:pt x="68" y="77"/>
                    <a:pt x="68" y="179"/>
                    <a:pt x="34" y="247"/>
                  </a:cubicBezTo>
                  <a:cubicBezTo>
                    <a:pt x="34" y="358"/>
                    <a:pt x="0" y="460"/>
                    <a:pt x="0"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3" name="Google Shape;913;p32"/>
            <p:cNvSpPr/>
            <p:nvPr/>
          </p:nvSpPr>
          <p:spPr>
            <a:xfrm>
              <a:off x="5960114" y="4734896"/>
              <a:ext cx="9590" cy="24009"/>
            </a:xfrm>
            <a:custGeom>
              <a:avLst/>
              <a:gdLst/>
              <a:ahLst/>
              <a:cxnLst/>
              <a:rect l="l" t="t" r="r" b="b"/>
              <a:pathLst>
                <a:path w="282" h="706" extrusionOk="0">
                  <a:moveTo>
                    <a:pt x="69" y="705"/>
                  </a:moveTo>
                  <a:cubicBezTo>
                    <a:pt x="69" y="705"/>
                    <a:pt x="103" y="705"/>
                    <a:pt x="103" y="671"/>
                  </a:cubicBezTo>
                  <a:cubicBezTo>
                    <a:pt x="137" y="604"/>
                    <a:pt x="179" y="459"/>
                    <a:pt x="213" y="349"/>
                  </a:cubicBezTo>
                  <a:cubicBezTo>
                    <a:pt x="247" y="247"/>
                    <a:pt x="281" y="179"/>
                    <a:pt x="281" y="68"/>
                  </a:cubicBezTo>
                  <a:lnTo>
                    <a:pt x="213" y="0"/>
                  </a:lnTo>
                  <a:cubicBezTo>
                    <a:pt x="179" y="0"/>
                    <a:pt x="179" y="34"/>
                    <a:pt x="137" y="34"/>
                  </a:cubicBezTo>
                  <a:cubicBezTo>
                    <a:pt x="69" y="102"/>
                    <a:pt x="69" y="213"/>
                    <a:pt x="69" y="315"/>
                  </a:cubicBezTo>
                  <a:cubicBezTo>
                    <a:pt x="35" y="425"/>
                    <a:pt x="1" y="561"/>
                    <a:pt x="1" y="671"/>
                  </a:cubicBezTo>
                  <a:cubicBezTo>
                    <a:pt x="1" y="705"/>
                    <a:pt x="35" y="705"/>
                    <a:pt x="69" y="70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4" name="Google Shape;914;p32"/>
            <p:cNvSpPr/>
            <p:nvPr/>
          </p:nvSpPr>
          <p:spPr>
            <a:xfrm>
              <a:off x="6008099" y="4720443"/>
              <a:ext cx="9828" cy="16800"/>
            </a:xfrm>
            <a:custGeom>
              <a:avLst/>
              <a:gdLst/>
              <a:ahLst/>
              <a:cxnLst/>
              <a:rect l="l" t="t" r="r" b="b"/>
              <a:pathLst>
                <a:path w="289" h="494" extrusionOk="0">
                  <a:moveTo>
                    <a:pt x="77" y="493"/>
                  </a:moveTo>
                  <a:cubicBezTo>
                    <a:pt x="77" y="493"/>
                    <a:pt x="111" y="493"/>
                    <a:pt x="111" y="459"/>
                  </a:cubicBezTo>
                  <a:cubicBezTo>
                    <a:pt x="178" y="425"/>
                    <a:pt x="212" y="349"/>
                    <a:pt x="212" y="247"/>
                  </a:cubicBezTo>
                  <a:cubicBezTo>
                    <a:pt x="255" y="179"/>
                    <a:pt x="289" y="103"/>
                    <a:pt x="255" y="35"/>
                  </a:cubicBezTo>
                  <a:cubicBezTo>
                    <a:pt x="212" y="1"/>
                    <a:pt x="212" y="1"/>
                    <a:pt x="178" y="1"/>
                  </a:cubicBezTo>
                  <a:lnTo>
                    <a:pt x="111" y="1"/>
                  </a:lnTo>
                  <a:cubicBezTo>
                    <a:pt x="77" y="69"/>
                    <a:pt x="77" y="137"/>
                    <a:pt x="77" y="213"/>
                  </a:cubicBezTo>
                  <a:cubicBezTo>
                    <a:pt x="77" y="281"/>
                    <a:pt x="43" y="349"/>
                    <a:pt x="0" y="425"/>
                  </a:cubicBezTo>
                  <a:cubicBezTo>
                    <a:pt x="0" y="459"/>
                    <a:pt x="43" y="493"/>
                    <a:pt x="77" y="49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5" name="Google Shape;915;p32"/>
            <p:cNvSpPr/>
            <p:nvPr/>
          </p:nvSpPr>
          <p:spPr>
            <a:xfrm>
              <a:off x="5968514" y="4757715"/>
              <a:ext cx="9556" cy="24009"/>
            </a:xfrm>
            <a:custGeom>
              <a:avLst/>
              <a:gdLst/>
              <a:ahLst/>
              <a:cxnLst/>
              <a:rect l="l" t="t" r="r" b="b"/>
              <a:pathLst>
                <a:path w="281" h="706" extrusionOk="0">
                  <a:moveTo>
                    <a:pt x="34" y="706"/>
                  </a:moveTo>
                  <a:cubicBezTo>
                    <a:pt x="68" y="706"/>
                    <a:pt x="68" y="672"/>
                    <a:pt x="68" y="672"/>
                  </a:cubicBezTo>
                  <a:cubicBezTo>
                    <a:pt x="102" y="570"/>
                    <a:pt x="145" y="459"/>
                    <a:pt x="179" y="357"/>
                  </a:cubicBezTo>
                  <a:cubicBezTo>
                    <a:pt x="213" y="247"/>
                    <a:pt x="281" y="145"/>
                    <a:pt x="247" y="34"/>
                  </a:cubicBezTo>
                  <a:cubicBezTo>
                    <a:pt x="247" y="0"/>
                    <a:pt x="247" y="0"/>
                    <a:pt x="213" y="0"/>
                  </a:cubicBezTo>
                  <a:lnTo>
                    <a:pt x="145" y="0"/>
                  </a:lnTo>
                  <a:cubicBezTo>
                    <a:pt x="68" y="68"/>
                    <a:pt x="68" y="213"/>
                    <a:pt x="34" y="281"/>
                  </a:cubicBezTo>
                  <a:cubicBezTo>
                    <a:pt x="34" y="425"/>
                    <a:pt x="0" y="527"/>
                    <a:pt x="0" y="672"/>
                  </a:cubicBezTo>
                  <a:cubicBezTo>
                    <a:pt x="0" y="672"/>
                    <a:pt x="34" y="672"/>
                    <a:pt x="34" y="70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6" name="Google Shape;916;p32"/>
            <p:cNvSpPr/>
            <p:nvPr/>
          </p:nvSpPr>
          <p:spPr>
            <a:xfrm>
              <a:off x="6112944" y="4736053"/>
              <a:ext cx="10746" cy="16800"/>
            </a:xfrm>
            <a:custGeom>
              <a:avLst/>
              <a:gdLst/>
              <a:ahLst/>
              <a:cxnLst/>
              <a:rect l="l" t="t" r="r" b="b"/>
              <a:pathLst>
                <a:path w="316" h="494" extrusionOk="0">
                  <a:moveTo>
                    <a:pt x="35" y="493"/>
                  </a:moveTo>
                  <a:cubicBezTo>
                    <a:pt x="69" y="493"/>
                    <a:pt x="69" y="493"/>
                    <a:pt x="103" y="459"/>
                  </a:cubicBezTo>
                  <a:cubicBezTo>
                    <a:pt x="145" y="391"/>
                    <a:pt x="179" y="315"/>
                    <a:pt x="213" y="247"/>
                  </a:cubicBezTo>
                  <a:cubicBezTo>
                    <a:pt x="247" y="213"/>
                    <a:pt x="281" y="145"/>
                    <a:pt x="315" y="68"/>
                  </a:cubicBezTo>
                  <a:cubicBezTo>
                    <a:pt x="315" y="34"/>
                    <a:pt x="281" y="34"/>
                    <a:pt x="247" y="0"/>
                  </a:cubicBezTo>
                  <a:cubicBezTo>
                    <a:pt x="247" y="0"/>
                    <a:pt x="213" y="0"/>
                    <a:pt x="213" y="34"/>
                  </a:cubicBezTo>
                  <a:cubicBezTo>
                    <a:pt x="145" y="68"/>
                    <a:pt x="103" y="145"/>
                    <a:pt x="69" y="213"/>
                  </a:cubicBezTo>
                  <a:cubicBezTo>
                    <a:pt x="35" y="281"/>
                    <a:pt x="35" y="391"/>
                    <a:pt x="1" y="45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7" name="Google Shape;917;p32"/>
            <p:cNvSpPr/>
            <p:nvPr/>
          </p:nvSpPr>
          <p:spPr>
            <a:xfrm>
              <a:off x="6163513" y="4658924"/>
              <a:ext cx="9556" cy="19384"/>
            </a:xfrm>
            <a:custGeom>
              <a:avLst/>
              <a:gdLst/>
              <a:ahLst/>
              <a:cxnLst/>
              <a:rect l="l" t="t" r="r" b="b"/>
              <a:pathLst>
                <a:path w="281" h="570" extrusionOk="0">
                  <a:moveTo>
                    <a:pt x="34" y="569"/>
                  </a:moveTo>
                  <a:lnTo>
                    <a:pt x="68" y="569"/>
                  </a:lnTo>
                  <a:cubicBezTo>
                    <a:pt x="145" y="391"/>
                    <a:pt x="281" y="213"/>
                    <a:pt x="281" y="34"/>
                  </a:cubicBezTo>
                  <a:cubicBezTo>
                    <a:pt x="281" y="34"/>
                    <a:pt x="281" y="0"/>
                    <a:pt x="247" y="0"/>
                  </a:cubicBezTo>
                  <a:lnTo>
                    <a:pt x="213" y="34"/>
                  </a:lnTo>
                  <a:cubicBezTo>
                    <a:pt x="68" y="145"/>
                    <a:pt x="68" y="357"/>
                    <a:pt x="0" y="535"/>
                  </a:cubicBezTo>
                  <a:cubicBezTo>
                    <a:pt x="0" y="569"/>
                    <a:pt x="0" y="569"/>
                    <a:pt x="34" y="56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8" name="Google Shape;918;p32"/>
            <p:cNvSpPr/>
            <p:nvPr/>
          </p:nvSpPr>
          <p:spPr>
            <a:xfrm>
              <a:off x="6134607" y="4644470"/>
              <a:ext cx="14487" cy="18228"/>
            </a:xfrm>
            <a:custGeom>
              <a:avLst/>
              <a:gdLst/>
              <a:ahLst/>
              <a:cxnLst/>
              <a:rect l="l" t="t" r="r" b="b"/>
              <a:pathLst>
                <a:path w="426" h="536" extrusionOk="0">
                  <a:moveTo>
                    <a:pt x="69" y="536"/>
                  </a:moveTo>
                  <a:lnTo>
                    <a:pt x="103" y="536"/>
                  </a:lnTo>
                  <a:cubicBezTo>
                    <a:pt x="247" y="425"/>
                    <a:pt x="358" y="289"/>
                    <a:pt x="392" y="145"/>
                  </a:cubicBezTo>
                  <a:cubicBezTo>
                    <a:pt x="426" y="111"/>
                    <a:pt x="392" y="77"/>
                    <a:pt x="358" y="34"/>
                  </a:cubicBezTo>
                  <a:cubicBezTo>
                    <a:pt x="358" y="34"/>
                    <a:pt x="358" y="0"/>
                    <a:pt x="315" y="0"/>
                  </a:cubicBezTo>
                  <a:cubicBezTo>
                    <a:pt x="247" y="0"/>
                    <a:pt x="213" y="77"/>
                    <a:pt x="213" y="145"/>
                  </a:cubicBezTo>
                  <a:cubicBezTo>
                    <a:pt x="179" y="247"/>
                    <a:pt x="103" y="357"/>
                    <a:pt x="35" y="459"/>
                  </a:cubicBezTo>
                  <a:cubicBezTo>
                    <a:pt x="1" y="502"/>
                    <a:pt x="35" y="536"/>
                    <a:pt x="69" y="536"/>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9" name="Google Shape;919;p32"/>
            <p:cNvSpPr/>
            <p:nvPr/>
          </p:nvSpPr>
          <p:spPr>
            <a:xfrm>
              <a:off x="6097334" y="4633792"/>
              <a:ext cx="14487" cy="16766"/>
            </a:xfrm>
            <a:custGeom>
              <a:avLst/>
              <a:gdLst/>
              <a:ahLst/>
              <a:cxnLst/>
              <a:rect l="l" t="t" r="r" b="b"/>
              <a:pathLst>
                <a:path w="426" h="493" extrusionOk="0">
                  <a:moveTo>
                    <a:pt x="103" y="493"/>
                  </a:moveTo>
                  <a:lnTo>
                    <a:pt x="137" y="493"/>
                  </a:lnTo>
                  <a:cubicBezTo>
                    <a:pt x="213" y="425"/>
                    <a:pt x="281" y="348"/>
                    <a:pt x="315" y="281"/>
                  </a:cubicBezTo>
                  <a:cubicBezTo>
                    <a:pt x="349" y="213"/>
                    <a:pt x="426" y="179"/>
                    <a:pt x="426" y="102"/>
                  </a:cubicBezTo>
                  <a:cubicBezTo>
                    <a:pt x="426" y="68"/>
                    <a:pt x="392" y="0"/>
                    <a:pt x="349" y="0"/>
                  </a:cubicBezTo>
                  <a:lnTo>
                    <a:pt x="315" y="0"/>
                  </a:lnTo>
                  <a:cubicBezTo>
                    <a:pt x="247" y="68"/>
                    <a:pt x="213" y="102"/>
                    <a:pt x="179" y="179"/>
                  </a:cubicBezTo>
                  <a:cubicBezTo>
                    <a:pt x="103" y="281"/>
                    <a:pt x="69" y="348"/>
                    <a:pt x="35" y="425"/>
                  </a:cubicBezTo>
                  <a:cubicBezTo>
                    <a:pt x="1" y="459"/>
                    <a:pt x="35" y="493"/>
                    <a:pt x="103" y="49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0" name="Google Shape;920;p32"/>
            <p:cNvSpPr/>
            <p:nvPr/>
          </p:nvSpPr>
          <p:spPr>
            <a:xfrm>
              <a:off x="6064721" y="4644470"/>
              <a:ext cx="12141" cy="20541"/>
            </a:xfrm>
            <a:custGeom>
              <a:avLst/>
              <a:gdLst/>
              <a:ahLst/>
              <a:cxnLst/>
              <a:rect l="l" t="t" r="r" b="b"/>
              <a:pathLst>
                <a:path w="357" h="604" extrusionOk="0">
                  <a:moveTo>
                    <a:pt x="77" y="604"/>
                  </a:moveTo>
                  <a:cubicBezTo>
                    <a:pt x="111" y="604"/>
                    <a:pt x="144" y="604"/>
                    <a:pt x="144" y="570"/>
                  </a:cubicBezTo>
                  <a:cubicBezTo>
                    <a:pt x="178" y="502"/>
                    <a:pt x="212" y="391"/>
                    <a:pt x="246" y="323"/>
                  </a:cubicBezTo>
                  <a:cubicBezTo>
                    <a:pt x="289" y="247"/>
                    <a:pt x="357" y="179"/>
                    <a:pt x="323" y="77"/>
                  </a:cubicBezTo>
                  <a:cubicBezTo>
                    <a:pt x="323" y="34"/>
                    <a:pt x="323" y="0"/>
                    <a:pt x="289" y="0"/>
                  </a:cubicBezTo>
                  <a:lnTo>
                    <a:pt x="246" y="0"/>
                  </a:lnTo>
                  <a:cubicBezTo>
                    <a:pt x="34" y="111"/>
                    <a:pt x="0" y="391"/>
                    <a:pt x="34" y="570"/>
                  </a:cubicBezTo>
                  <a:cubicBezTo>
                    <a:pt x="34" y="570"/>
                    <a:pt x="34" y="604"/>
                    <a:pt x="77" y="60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1" name="Google Shape;921;p32"/>
            <p:cNvSpPr/>
            <p:nvPr/>
          </p:nvSpPr>
          <p:spPr>
            <a:xfrm>
              <a:off x="6027449" y="4637261"/>
              <a:ext cx="18228" cy="22853"/>
            </a:xfrm>
            <a:custGeom>
              <a:avLst/>
              <a:gdLst/>
              <a:ahLst/>
              <a:cxnLst/>
              <a:rect l="l" t="t" r="r" b="b"/>
              <a:pathLst>
                <a:path w="536" h="672" extrusionOk="0">
                  <a:moveTo>
                    <a:pt x="68" y="671"/>
                  </a:moveTo>
                  <a:lnTo>
                    <a:pt x="145" y="671"/>
                  </a:lnTo>
                  <a:cubicBezTo>
                    <a:pt x="213" y="569"/>
                    <a:pt x="281" y="459"/>
                    <a:pt x="357" y="357"/>
                  </a:cubicBezTo>
                  <a:cubicBezTo>
                    <a:pt x="425" y="289"/>
                    <a:pt x="493" y="179"/>
                    <a:pt x="493" y="77"/>
                  </a:cubicBezTo>
                  <a:cubicBezTo>
                    <a:pt x="535" y="34"/>
                    <a:pt x="493" y="34"/>
                    <a:pt x="459" y="0"/>
                  </a:cubicBezTo>
                  <a:lnTo>
                    <a:pt x="425" y="0"/>
                  </a:lnTo>
                  <a:cubicBezTo>
                    <a:pt x="323" y="77"/>
                    <a:pt x="247" y="179"/>
                    <a:pt x="179" y="289"/>
                  </a:cubicBezTo>
                  <a:cubicBezTo>
                    <a:pt x="111" y="391"/>
                    <a:pt x="68" y="501"/>
                    <a:pt x="34" y="603"/>
                  </a:cubicBezTo>
                  <a:cubicBezTo>
                    <a:pt x="0" y="637"/>
                    <a:pt x="34" y="671"/>
                    <a:pt x="68" y="67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2" name="Google Shape;922;p32"/>
            <p:cNvSpPr/>
            <p:nvPr/>
          </p:nvSpPr>
          <p:spPr>
            <a:xfrm>
              <a:off x="6084071" y="4596520"/>
              <a:ext cx="10712" cy="14487"/>
            </a:xfrm>
            <a:custGeom>
              <a:avLst/>
              <a:gdLst/>
              <a:ahLst/>
              <a:cxnLst/>
              <a:rect l="l" t="t" r="r" b="b"/>
              <a:pathLst>
                <a:path w="315" h="426" extrusionOk="0">
                  <a:moveTo>
                    <a:pt x="68" y="425"/>
                  </a:moveTo>
                  <a:cubicBezTo>
                    <a:pt x="102" y="425"/>
                    <a:pt x="145" y="425"/>
                    <a:pt x="145" y="383"/>
                  </a:cubicBezTo>
                  <a:cubicBezTo>
                    <a:pt x="179" y="315"/>
                    <a:pt x="213" y="247"/>
                    <a:pt x="247" y="170"/>
                  </a:cubicBezTo>
                  <a:cubicBezTo>
                    <a:pt x="281" y="102"/>
                    <a:pt x="315" y="34"/>
                    <a:pt x="247" y="0"/>
                  </a:cubicBezTo>
                  <a:lnTo>
                    <a:pt x="213" y="0"/>
                  </a:lnTo>
                  <a:cubicBezTo>
                    <a:pt x="145" y="0"/>
                    <a:pt x="68" y="102"/>
                    <a:pt x="68" y="136"/>
                  </a:cubicBezTo>
                  <a:cubicBezTo>
                    <a:pt x="34" y="213"/>
                    <a:pt x="0" y="281"/>
                    <a:pt x="34" y="349"/>
                  </a:cubicBezTo>
                  <a:cubicBezTo>
                    <a:pt x="34" y="383"/>
                    <a:pt x="34" y="425"/>
                    <a:pt x="68" y="42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3" name="Google Shape;923;p32"/>
            <p:cNvSpPr/>
            <p:nvPr/>
          </p:nvSpPr>
          <p:spPr>
            <a:xfrm>
              <a:off x="5992489" y="4661508"/>
              <a:ext cx="8400" cy="24009"/>
            </a:xfrm>
            <a:custGeom>
              <a:avLst/>
              <a:gdLst/>
              <a:ahLst/>
              <a:cxnLst/>
              <a:rect l="l" t="t" r="r" b="b"/>
              <a:pathLst>
                <a:path w="247" h="706" extrusionOk="0">
                  <a:moveTo>
                    <a:pt x="34" y="706"/>
                  </a:moveTo>
                  <a:lnTo>
                    <a:pt x="77" y="672"/>
                  </a:lnTo>
                  <a:cubicBezTo>
                    <a:pt x="111" y="561"/>
                    <a:pt x="145" y="459"/>
                    <a:pt x="179" y="349"/>
                  </a:cubicBezTo>
                  <a:cubicBezTo>
                    <a:pt x="213" y="247"/>
                    <a:pt x="247" y="171"/>
                    <a:pt x="213" y="69"/>
                  </a:cubicBezTo>
                  <a:cubicBezTo>
                    <a:pt x="213" y="35"/>
                    <a:pt x="213" y="35"/>
                    <a:pt x="179" y="35"/>
                  </a:cubicBezTo>
                  <a:cubicBezTo>
                    <a:pt x="145" y="1"/>
                    <a:pt x="111" y="35"/>
                    <a:pt x="77" y="69"/>
                  </a:cubicBezTo>
                  <a:cubicBezTo>
                    <a:pt x="34" y="137"/>
                    <a:pt x="34" y="247"/>
                    <a:pt x="34" y="349"/>
                  </a:cubicBezTo>
                  <a:cubicBezTo>
                    <a:pt x="0" y="459"/>
                    <a:pt x="0" y="561"/>
                    <a:pt x="0" y="67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4" name="Google Shape;924;p32"/>
            <p:cNvSpPr/>
            <p:nvPr/>
          </p:nvSpPr>
          <p:spPr>
            <a:xfrm>
              <a:off x="6121344" y="4587848"/>
              <a:ext cx="13297" cy="17072"/>
            </a:xfrm>
            <a:custGeom>
              <a:avLst/>
              <a:gdLst/>
              <a:ahLst/>
              <a:cxnLst/>
              <a:rect l="l" t="t" r="r" b="b"/>
              <a:pathLst>
                <a:path w="391" h="502" extrusionOk="0">
                  <a:moveTo>
                    <a:pt x="68" y="502"/>
                  </a:moveTo>
                  <a:cubicBezTo>
                    <a:pt x="68" y="502"/>
                    <a:pt x="110" y="502"/>
                    <a:pt x="110" y="468"/>
                  </a:cubicBezTo>
                  <a:cubicBezTo>
                    <a:pt x="178" y="391"/>
                    <a:pt x="246" y="323"/>
                    <a:pt x="280" y="213"/>
                  </a:cubicBezTo>
                  <a:cubicBezTo>
                    <a:pt x="323" y="145"/>
                    <a:pt x="391" y="77"/>
                    <a:pt x="323" y="1"/>
                  </a:cubicBezTo>
                  <a:lnTo>
                    <a:pt x="323" y="1"/>
                  </a:lnTo>
                  <a:lnTo>
                    <a:pt x="280" y="1"/>
                  </a:lnTo>
                  <a:cubicBezTo>
                    <a:pt x="178" y="1"/>
                    <a:pt x="178" y="77"/>
                    <a:pt x="144" y="145"/>
                  </a:cubicBezTo>
                  <a:cubicBezTo>
                    <a:pt x="110" y="255"/>
                    <a:pt x="68" y="357"/>
                    <a:pt x="34" y="425"/>
                  </a:cubicBezTo>
                  <a:cubicBezTo>
                    <a:pt x="0" y="468"/>
                    <a:pt x="34" y="502"/>
                    <a:pt x="68" y="50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5" name="Google Shape;925;p32"/>
            <p:cNvSpPr/>
            <p:nvPr/>
          </p:nvSpPr>
          <p:spPr>
            <a:xfrm>
              <a:off x="6139538" y="4604886"/>
              <a:ext cx="11869" cy="19112"/>
            </a:xfrm>
            <a:custGeom>
              <a:avLst/>
              <a:gdLst/>
              <a:ahLst/>
              <a:cxnLst/>
              <a:rect l="l" t="t" r="r" b="b"/>
              <a:pathLst>
                <a:path w="349" h="562" extrusionOk="0">
                  <a:moveTo>
                    <a:pt x="34" y="561"/>
                  </a:moveTo>
                  <a:lnTo>
                    <a:pt x="68" y="561"/>
                  </a:lnTo>
                  <a:cubicBezTo>
                    <a:pt x="136" y="459"/>
                    <a:pt x="213" y="391"/>
                    <a:pt x="247" y="281"/>
                  </a:cubicBezTo>
                  <a:cubicBezTo>
                    <a:pt x="281" y="213"/>
                    <a:pt x="349" y="137"/>
                    <a:pt x="315" y="69"/>
                  </a:cubicBezTo>
                  <a:cubicBezTo>
                    <a:pt x="315" y="35"/>
                    <a:pt x="315" y="35"/>
                    <a:pt x="281" y="1"/>
                  </a:cubicBezTo>
                  <a:cubicBezTo>
                    <a:pt x="247" y="1"/>
                    <a:pt x="247" y="1"/>
                    <a:pt x="213" y="35"/>
                  </a:cubicBezTo>
                  <a:cubicBezTo>
                    <a:pt x="136" y="69"/>
                    <a:pt x="136" y="179"/>
                    <a:pt x="102" y="247"/>
                  </a:cubicBezTo>
                  <a:cubicBezTo>
                    <a:pt x="68" y="315"/>
                    <a:pt x="34" y="425"/>
                    <a:pt x="0" y="493"/>
                  </a:cubicBezTo>
                  <a:cubicBezTo>
                    <a:pt x="0" y="527"/>
                    <a:pt x="0" y="561"/>
                    <a:pt x="34" y="56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6" name="Google Shape;926;p32"/>
            <p:cNvSpPr/>
            <p:nvPr/>
          </p:nvSpPr>
          <p:spPr>
            <a:xfrm>
              <a:off x="6164669" y="4618183"/>
              <a:ext cx="11018" cy="16800"/>
            </a:xfrm>
            <a:custGeom>
              <a:avLst/>
              <a:gdLst/>
              <a:ahLst/>
              <a:cxnLst/>
              <a:rect l="l" t="t" r="r" b="b"/>
              <a:pathLst>
                <a:path w="324" h="494" extrusionOk="0">
                  <a:moveTo>
                    <a:pt x="34" y="459"/>
                  </a:moveTo>
                  <a:cubicBezTo>
                    <a:pt x="68" y="493"/>
                    <a:pt x="68" y="459"/>
                    <a:pt x="68" y="459"/>
                  </a:cubicBezTo>
                  <a:cubicBezTo>
                    <a:pt x="145" y="425"/>
                    <a:pt x="179" y="349"/>
                    <a:pt x="213" y="281"/>
                  </a:cubicBezTo>
                  <a:cubicBezTo>
                    <a:pt x="247" y="213"/>
                    <a:pt x="323" y="136"/>
                    <a:pt x="281" y="68"/>
                  </a:cubicBezTo>
                  <a:cubicBezTo>
                    <a:pt x="281" y="34"/>
                    <a:pt x="247" y="34"/>
                    <a:pt x="213" y="0"/>
                  </a:cubicBezTo>
                  <a:cubicBezTo>
                    <a:pt x="213" y="0"/>
                    <a:pt x="179" y="0"/>
                    <a:pt x="179" y="34"/>
                  </a:cubicBezTo>
                  <a:cubicBezTo>
                    <a:pt x="111" y="68"/>
                    <a:pt x="111" y="136"/>
                    <a:pt x="68" y="213"/>
                  </a:cubicBezTo>
                  <a:cubicBezTo>
                    <a:pt x="68" y="281"/>
                    <a:pt x="34" y="349"/>
                    <a:pt x="0" y="425"/>
                  </a:cubicBezTo>
                  <a:cubicBezTo>
                    <a:pt x="0" y="459"/>
                    <a:pt x="0" y="459"/>
                    <a:pt x="34" y="45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7" name="Google Shape;927;p32"/>
            <p:cNvSpPr/>
            <p:nvPr/>
          </p:nvSpPr>
          <p:spPr>
            <a:xfrm>
              <a:off x="6201941" y="4585535"/>
              <a:ext cx="14453" cy="20541"/>
            </a:xfrm>
            <a:custGeom>
              <a:avLst/>
              <a:gdLst/>
              <a:ahLst/>
              <a:cxnLst/>
              <a:rect l="l" t="t" r="r" b="b"/>
              <a:pathLst>
                <a:path w="425" h="604" extrusionOk="0">
                  <a:moveTo>
                    <a:pt x="34" y="604"/>
                  </a:moveTo>
                  <a:lnTo>
                    <a:pt x="77" y="604"/>
                  </a:lnTo>
                  <a:cubicBezTo>
                    <a:pt x="179" y="425"/>
                    <a:pt x="357" y="247"/>
                    <a:pt x="425" y="69"/>
                  </a:cubicBezTo>
                  <a:cubicBezTo>
                    <a:pt x="425" y="35"/>
                    <a:pt x="391" y="1"/>
                    <a:pt x="357" y="1"/>
                  </a:cubicBezTo>
                  <a:cubicBezTo>
                    <a:pt x="323" y="1"/>
                    <a:pt x="289" y="1"/>
                    <a:pt x="289" y="35"/>
                  </a:cubicBezTo>
                  <a:cubicBezTo>
                    <a:pt x="212" y="69"/>
                    <a:pt x="179" y="179"/>
                    <a:pt x="111" y="281"/>
                  </a:cubicBezTo>
                  <a:cubicBezTo>
                    <a:pt x="77" y="357"/>
                    <a:pt x="34" y="459"/>
                    <a:pt x="0" y="570"/>
                  </a:cubicBezTo>
                  <a:cubicBezTo>
                    <a:pt x="0" y="604"/>
                    <a:pt x="0" y="604"/>
                    <a:pt x="34" y="60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8" name="Google Shape;928;p32"/>
            <p:cNvSpPr/>
            <p:nvPr/>
          </p:nvSpPr>
          <p:spPr>
            <a:xfrm>
              <a:off x="6165825" y="4572238"/>
              <a:ext cx="20541" cy="20541"/>
            </a:xfrm>
            <a:custGeom>
              <a:avLst/>
              <a:gdLst/>
              <a:ahLst/>
              <a:cxnLst/>
              <a:rect l="l" t="t" r="r" b="b"/>
              <a:pathLst>
                <a:path w="604" h="604" extrusionOk="0">
                  <a:moveTo>
                    <a:pt x="77" y="604"/>
                  </a:moveTo>
                  <a:lnTo>
                    <a:pt x="111" y="604"/>
                  </a:lnTo>
                  <a:cubicBezTo>
                    <a:pt x="213" y="536"/>
                    <a:pt x="289" y="460"/>
                    <a:pt x="357" y="358"/>
                  </a:cubicBezTo>
                  <a:cubicBezTo>
                    <a:pt x="425" y="290"/>
                    <a:pt x="535" y="213"/>
                    <a:pt x="569" y="111"/>
                  </a:cubicBezTo>
                  <a:cubicBezTo>
                    <a:pt x="603" y="35"/>
                    <a:pt x="535" y="1"/>
                    <a:pt x="501" y="1"/>
                  </a:cubicBezTo>
                  <a:lnTo>
                    <a:pt x="425" y="1"/>
                  </a:lnTo>
                  <a:cubicBezTo>
                    <a:pt x="323" y="77"/>
                    <a:pt x="289" y="179"/>
                    <a:pt x="213" y="290"/>
                  </a:cubicBezTo>
                  <a:cubicBezTo>
                    <a:pt x="145" y="358"/>
                    <a:pt x="77" y="460"/>
                    <a:pt x="34" y="570"/>
                  </a:cubicBezTo>
                  <a:cubicBezTo>
                    <a:pt x="0" y="604"/>
                    <a:pt x="34" y="604"/>
                    <a:pt x="77" y="60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9" name="Google Shape;929;p32"/>
            <p:cNvSpPr/>
            <p:nvPr/>
          </p:nvSpPr>
          <p:spPr>
            <a:xfrm>
              <a:off x="6136919" y="4567613"/>
              <a:ext cx="15643" cy="16800"/>
            </a:xfrm>
            <a:custGeom>
              <a:avLst/>
              <a:gdLst/>
              <a:ahLst/>
              <a:cxnLst/>
              <a:rect l="l" t="t" r="r" b="b"/>
              <a:pathLst>
                <a:path w="460" h="494" extrusionOk="0">
                  <a:moveTo>
                    <a:pt x="77" y="494"/>
                  </a:moveTo>
                  <a:cubicBezTo>
                    <a:pt x="77" y="494"/>
                    <a:pt x="111" y="494"/>
                    <a:pt x="111" y="460"/>
                  </a:cubicBezTo>
                  <a:cubicBezTo>
                    <a:pt x="179" y="383"/>
                    <a:pt x="247" y="315"/>
                    <a:pt x="324" y="247"/>
                  </a:cubicBezTo>
                  <a:cubicBezTo>
                    <a:pt x="392" y="213"/>
                    <a:pt x="460" y="171"/>
                    <a:pt x="460" y="69"/>
                  </a:cubicBezTo>
                  <a:cubicBezTo>
                    <a:pt x="460" y="35"/>
                    <a:pt x="426" y="1"/>
                    <a:pt x="392" y="1"/>
                  </a:cubicBezTo>
                  <a:lnTo>
                    <a:pt x="392" y="1"/>
                  </a:lnTo>
                  <a:cubicBezTo>
                    <a:pt x="290" y="1"/>
                    <a:pt x="213" y="103"/>
                    <a:pt x="179" y="171"/>
                  </a:cubicBezTo>
                  <a:cubicBezTo>
                    <a:pt x="111" y="247"/>
                    <a:pt x="77" y="315"/>
                    <a:pt x="35" y="426"/>
                  </a:cubicBezTo>
                  <a:cubicBezTo>
                    <a:pt x="1" y="460"/>
                    <a:pt x="35" y="460"/>
                    <a:pt x="77" y="49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0" name="Google Shape;930;p32"/>
            <p:cNvSpPr/>
            <p:nvPr/>
          </p:nvSpPr>
          <p:spPr>
            <a:xfrm>
              <a:off x="6185176" y="4536122"/>
              <a:ext cx="12175" cy="19418"/>
            </a:xfrm>
            <a:custGeom>
              <a:avLst/>
              <a:gdLst/>
              <a:ahLst/>
              <a:cxnLst/>
              <a:rect l="l" t="t" r="r" b="b"/>
              <a:pathLst>
                <a:path w="358" h="571" extrusionOk="0">
                  <a:moveTo>
                    <a:pt x="34" y="570"/>
                  </a:moveTo>
                  <a:cubicBezTo>
                    <a:pt x="68" y="570"/>
                    <a:pt x="102" y="570"/>
                    <a:pt x="102" y="536"/>
                  </a:cubicBezTo>
                  <a:cubicBezTo>
                    <a:pt x="145" y="460"/>
                    <a:pt x="213" y="358"/>
                    <a:pt x="247" y="290"/>
                  </a:cubicBezTo>
                  <a:cubicBezTo>
                    <a:pt x="315" y="213"/>
                    <a:pt x="357" y="145"/>
                    <a:pt x="357" y="77"/>
                  </a:cubicBezTo>
                  <a:cubicBezTo>
                    <a:pt x="315" y="35"/>
                    <a:pt x="315" y="35"/>
                    <a:pt x="281" y="35"/>
                  </a:cubicBezTo>
                  <a:cubicBezTo>
                    <a:pt x="281" y="1"/>
                    <a:pt x="247" y="35"/>
                    <a:pt x="247" y="35"/>
                  </a:cubicBezTo>
                  <a:cubicBezTo>
                    <a:pt x="145" y="77"/>
                    <a:pt x="145" y="145"/>
                    <a:pt x="102" y="213"/>
                  </a:cubicBezTo>
                  <a:cubicBezTo>
                    <a:pt x="68" y="290"/>
                    <a:pt x="34" y="392"/>
                    <a:pt x="0" y="502"/>
                  </a:cubicBezTo>
                  <a:cubicBezTo>
                    <a:pt x="0" y="536"/>
                    <a:pt x="34" y="536"/>
                    <a:pt x="34"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1" name="Google Shape;931;p32"/>
            <p:cNvSpPr/>
            <p:nvPr/>
          </p:nvSpPr>
          <p:spPr>
            <a:xfrm>
              <a:off x="6207995" y="4549419"/>
              <a:ext cx="11018" cy="15643"/>
            </a:xfrm>
            <a:custGeom>
              <a:avLst/>
              <a:gdLst/>
              <a:ahLst/>
              <a:cxnLst/>
              <a:rect l="l" t="t" r="r" b="b"/>
              <a:pathLst>
                <a:path w="324" h="460" extrusionOk="0">
                  <a:moveTo>
                    <a:pt x="34" y="459"/>
                  </a:moveTo>
                  <a:lnTo>
                    <a:pt x="111" y="459"/>
                  </a:lnTo>
                  <a:cubicBezTo>
                    <a:pt x="145" y="391"/>
                    <a:pt x="179" y="323"/>
                    <a:pt x="213" y="247"/>
                  </a:cubicBezTo>
                  <a:cubicBezTo>
                    <a:pt x="247" y="179"/>
                    <a:pt x="323" y="145"/>
                    <a:pt x="323" y="69"/>
                  </a:cubicBezTo>
                  <a:cubicBezTo>
                    <a:pt x="323" y="35"/>
                    <a:pt x="281" y="1"/>
                    <a:pt x="281" y="1"/>
                  </a:cubicBezTo>
                  <a:lnTo>
                    <a:pt x="247" y="1"/>
                  </a:lnTo>
                  <a:cubicBezTo>
                    <a:pt x="68" y="69"/>
                    <a:pt x="34" y="281"/>
                    <a:pt x="1" y="425"/>
                  </a:cubicBezTo>
                  <a:cubicBezTo>
                    <a:pt x="1" y="459"/>
                    <a:pt x="34" y="459"/>
                    <a:pt x="34" y="45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2" name="Google Shape;932;p32"/>
            <p:cNvSpPr/>
            <p:nvPr/>
          </p:nvSpPr>
          <p:spPr>
            <a:xfrm>
              <a:off x="6239180" y="4544522"/>
              <a:ext cx="14487" cy="19384"/>
            </a:xfrm>
            <a:custGeom>
              <a:avLst/>
              <a:gdLst/>
              <a:ahLst/>
              <a:cxnLst/>
              <a:rect l="l" t="t" r="r" b="b"/>
              <a:pathLst>
                <a:path w="426" h="570" extrusionOk="0">
                  <a:moveTo>
                    <a:pt x="77" y="569"/>
                  </a:moveTo>
                  <a:cubicBezTo>
                    <a:pt x="77" y="569"/>
                    <a:pt x="111" y="569"/>
                    <a:pt x="111" y="535"/>
                  </a:cubicBezTo>
                  <a:cubicBezTo>
                    <a:pt x="145" y="467"/>
                    <a:pt x="213" y="391"/>
                    <a:pt x="290" y="289"/>
                  </a:cubicBezTo>
                  <a:cubicBezTo>
                    <a:pt x="324" y="255"/>
                    <a:pt x="392" y="179"/>
                    <a:pt x="426" y="111"/>
                  </a:cubicBezTo>
                  <a:cubicBezTo>
                    <a:pt x="426" y="77"/>
                    <a:pt x="392" y="0"/>
                    <a:pt x="358" y="0"/>
                  </a:cubicBezTo>
                  <a:lnTo>
                    <a:pt x="324" y="0"/>
                  </a:lnTo>
                  <a:cubicBezTo>
                    <a:pt x="145" y="77"/>
                    <a:pt x="43" y="357"/>
                    <a:pt x="1" y="501"/>
                  </a:cubicBezTo>
                  <a:cubicBezTo>
                    <a:pt x="1" y="535"/>
                    <a:pt x="43" y="569"/>
                    <a:pt x="77" y="56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3" name="Google Shape;933;p32"/>
            <p:cNvSpPr/>
            <p:nvPr/>
          </p:nvSpPr>
          <p:spPr>
            <a:xfrm>
              <a:off x="6231970" y="4513303"/>
              <a:ext cx="15916" cy="19384"/>
            </a:xfrm>
            <a:custGeom>
              <a:avLst/>
              <a:gdLst/>
              <a:ahLst/>
              <a:cxnLst/>
              <a:rect l="l" t="t" r="r" b="b"/>
              <a:pathLst>
                <a:path w="468" h="570" extrusionOk="0">
                  <a:moveTo>
                    <a:pt x="77" y="570"/>
                  </a:moveTo>
                  <a:cubicBezTo>
                    <a:pt x="111" y="570"/>
                    <a:pt x="111" y="570"/>
                    <a:pt x="145" y="536"/>
                  </a:cubicBezTo>
                  <a:cubicBezTo>
                    <a:pt x="179" y="426"/>
                    <a:pt x="255" y="358"/>
                    <a:pt x="357" y="247"/>
                  </a:cubicBezTo>
                  <a:cubicBezTo>
                    <a:pt x="391" y="179"/>
                    <a:pt x="468" y="145"/>
                    <a:pt x="425" y="35"/>
                  </a:cubicBezTo>
                  <a:cubicBezTo>
                    <a:pt x="425" y="35"/>
                    <a:pt x="391" y="35"/>
                    <a:pt x="391" y="1"/>
                  </a:cubicBezTo>
                  <a:lnTo>
                    <a:pt x="391" y="1"/>
                  </a:lnTo>
                  <a:cubicBezTo>
                    <a:pt x="255" y="1"/>
                    <a:pt x="213" y="111"/>
                    <a:pt x="145" y="179"/>
                  </a:cubicBezTo>
                  <a:cubicBezTo>
                    <a:pt x="111" y="281"/>
                    <a:pt x="77" y="392"/>
                    <a:pt x="43" y="494"/>
                  </a:cubicBezTo>
                  <a:cubicBezTo>
                    <a:pt x="1" y="536"/>
                    <a:pt x="43" y="570"/>
                    <a:pt x="77"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4" name="Google Shape;934;p32"/>
            <p:cNvSpPr/>
            <p:nvPr/>
          </p:nvSpPr>
          <p:spPr>
            <a:xfrm>
              <a:off x="6200785" y="4506094"/>
              <a:ext cx="16766" cy="16800"/>
            </a:xfrm>
            <a:custGeom>
              <a:avLst/>
              <a:gdLst/>
              <a:ahLst/>
              <a:cxnLst/>
              <a:rect l="l" t="t" r="r" b="b"/>
              <a:pathLst>
                <a:path w="493" h="494" extrusionOk="0">
                  <a:moveTo>
                    <a:pt x="68" y="493"/>
                  </a:moveTo>
                  <a:lnTo>
                    <a:pt x="111" y="493"/>
                  </a:lnTo>
                  <a:cubicBezTo>
                    <a:pt x="179" y="425"/>
                    <a:pt x="246" y="357"/>
                    <a:pt x="323" y="281"/>
                  </a:cubicBezTo>
                  <a:cubicBezTo>
                    <a:pt x="357" y="247"/>
                    <a:pt x="459" y="179"/>
                    <a:pt x="493" y="111"/>
                  </a:cubicBezTo>
                  <a:cubicBezTo>
                    <a:pt x="493" y="34"/>
                    <a:pt x="459" y="0"/>
                    <a:pt x="425" y="0"/>
                  </a:cubicBezTo>
                  <a:lnTo>
                    <a:pt x="357" y="0"/>
                  </a:lnTo>
                  <a:cubicBezTo>
                    <a:pt x="280" y="34"/>
                    <a:pt x="213" y="111"/>
                    <a:pt x="179" y="179"/>
                  </a:cubicBezTo>
                  <a:cubicBezTo>
                    <a:pt x="111" y="247"/>
                    <a:pt x="34" y="357"/>
                    <a:pt x="34" y="425"/>
                  </a:cubicBezTo>
                  <a:cubicBezTo>
                    <a:pt x="0" y="459"/>
                    <a:pt x="34" y="493"/>
                    <a:pt x="68" y="49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5" name="Google Shape;935;p32"/>
            <p:cNvSpPr/>
            <p:nvPr/>
          </p:nvSpPr>
          <p:spPr>
            <a:xfrm>
              <a:off x="6158582" y="4521703"/>
              <a:ext cx="13331" cy="13297"/>
            </a:xfrm>
            <a:custGeom>
              <a:avLst/>
              <a:gdLst/>
              <a:ahLst/>
              <a:cxnLst/>
              <a:rect l="l" t="t" r="r" b="b"/>
              <a:pathLst>
                <a:path w="392" h="391" extrusionOk="0">
                  <a:moveTo>
                    <a:pt x="77" y="391"/>
                  </a:moveTo>
                  <a:lnTo>
                    <a:pt x="145" y="391"/>
                  </a:lnTo>
                  <a:cubicBezTo>
                    <a:pt x="179" y="323"/>
                    <a:pt x="213" y="289"/>
                    <a:pt x="290" y="247"/>
                  </a:cubicBezTo>
                  <a:cubicBezTo>
                    <a:pt x="324" y="179"/>
                    <a:pt x="392" y="145"/>
                    <a:pt x="392" y="77"/>
                  </a:cubicBezTo>
                  <a:cubicBezTo>
                    <a:pt x="392" y="34"/>
                    <a:pt x="392" y="0"/>
                    <a:pt x="358" y="0"/>
                  </a:cubicBezTo>
                  <a:lnTo>
                    <a:pt x="324" y="0"/>
                  </a:lnTo>
                  <a:cubicBezTo>
                    <a:pt x="145" y="34"/>
                    <a:pt x="77" y="213"/>
                    <a:pt x="1" y="323"/>
                  </a:cubicBezTo>
                  <a:cubicBezTo>
                    <a:pt x="1" y="357"/>
                    <a:pt x="35" y="391"/>
                    <a:pt x="77" y="39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6" name="Google Shape;936;p32"/>
            <p:cNvSpPr/>
            <p:nvPr/>
          </p:nvSpPr>
          <p:spPr>
            <a:xfrm>
              <a:off x="6116413" y="4542210"/>
              <a:ext cx="14487" cy="16800"/>
            </a:xfrm>
            <a:custGeom>
              <a:avLst/>
              <a:gdLst/>
              <a:ahLst/>
              <a:cxnLst/>
              <a:rect l="l" t="t" r="r" b="b"/>
              <a:pathLst>
                <a:path w="426" h="494" extrusionOk="0">
                  <a:moveTo>
                    <a:pt x="77" y="493"/>
                  </a:moveTo>
                  <a:cubicBezTo>
                    <a:pt x="111" y="493"/>
                    <a:pt x="111" y="493"/>
                    <a:pt x="145" y="459"/>
                  </a:cubicBezTo>
                  <a:cubicBezTo>
                    <a:pt x="213" y="425"/>
                    <a:pt x="255" y="357"/>
                    <a:pt x="289" y="281"/>
                  </a:cubicBezTo>
                  <a:cubicBezTo>
                    <a:pt x="357" y="213"/>
                    <a:pt x="391" y="179"/>
                    <a:pt x="391" y="111"/>
                  </a:cubicBezTo>
                  <a:cubicBezTo>
                    <a:pt x="425" y="34"/>
                    <a:pt x="391" y="34"/>
                    <a:pt x="357" y="0"/>
                  </a:cubicBezTo>
                  <a:cubicBezTo>
                    <a:pt x="323" y="0"/>
                    <a:pt x="289" y="0"/>
                    <a:pt x="289" y="34"/>
                  </a:cubicBezTo>
                  <a:cubicBezTo>
                    <a:pt x="213" y="68"/>
                    <a:pt x="179" y="145"/>
                    <a:pt x="145" y="213"/>
                  </a:cubicBezTo>
                  <a:cubicBezTo>
                    <a:pt x="111" y="281"/>
                    <a:pt x="77" y="357"/>
                    <a:pt x="43" y="425"/>
                  </a:cubicBezTo>
                  <a:cubicBezTo>
                    <a:pt x="1" y="459"/>
                    <a:pt x="43" y="459"/>
                    <a:pt x="77" y="49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7" name="Google Shape;937;p32"/>
            <p:cNvSpPr/>
            <p:nvPr/>
          </p:nvSpPr>
          <p:spPr>
            <a:xfrm>
              <a:off x="6071931" y="4572238"/>
              <a:ext cx="12175" cy="15643"/>
            </a:xfrm>
            <a:custGeom>
              <a:avLst/>
              <a:gdLst/>
              <a:ahLst/>
              <a:cxnLst/>
              <a:rect l="l" t="t" r="r" b="b"/>
              <a:pathLst>
                <a:path w="358" h="460" extrusionOk="0">
                  <a:moveTo>
                    <a:pt x="34" y="460"/>
                  </a:moveTo>
                  <a:lnTo>
                    <a:pt x="111" y="460"/>
                  </a:lnTo>
                  <a:cubicBezTo>
                    <a:pt x="179" y="358"/>
                    <a:pt x="357" y="179"/>
                    <a:pt x="289" y="35"/>
                  </a:cubicBezTo>
                  <a:lnTo>
                    <a:pt x="247" y="1"/>
                  </a:lnTo>
                  <a:cubicBezTo>
                    <a:pt x="213" y="1"/>
                    <a:pt x="213" y="1"/>
                    <a:pt x="179" y="35"/>
                  </a:cubicBezTo>
                  <a:cubicBezTo>
                    <a:pt x="145" y="77"/>
                    <a:pt x="111" y="145"/>
                    <a:pt x="111" y="213"/>
                  </a:cubicBezTo>
                  <a:cubicBezTo>
                    <a:pt x="77" y="290"/>
                    <a:pt x="34" y="358"/>
                    <a:pt x="0" y="426"/>
                  </a:cubicBezTo>
                  <a:cubicBezTo>
                    <a:pt x="0" y="460"/>
                    <a:pt x="0" y="460"/>
                    <a:pt x="34" y="46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8" name="Google Shape;938;p32"/>
            <p:cNvSpPr/>
            <p:nvPr/>
          </p:nvSpPr>
          <p:spPr>
            <a:xfrm>
              <a:off x="6038433" y="4601145"/>
              <a:ext cx="11869" cy="17072"/>
            </a:xfrm>
            <a:custGeom>
              <a:avLst/>
              <a:gdLst/>
              <a:ahLst/>
              <a:cxnLst/>
              <a:rect l="l" t="t" r="r" b="b"/>
              <a:pathLst>
                <a:path w="349" h="502" extrusionOk="0">
                  <a:moveTo>
                    <a:pt x="68" y="501"/>
                  </a:moveTo>
                  <a:cubicBezTo>
                    <a:pt x="68" y="501"/>
                    <a:pt x="102" y="501"/>
                    <a:pt x="102" y="459"/>
                  </a:cubicBezTo>
                  <a:cubicBezTo>
                    <a:pt x="212" y="357"/>
                    <a:pt x="314" y="247"/>
                    <a:pt x="348" y="111"/>
                  </a:cubicBezTo>
                  <a:cubicBezTo>
                    <a:pt x="348" y="77"/>
                    <a:pt x="348" y="34"/>
                    <a:pt x="280" y="34"/>
                  </a:cubicBezTo>
                  <a:cubicBezTo>
                    <a:pt x="280" y="0"/>
                    <a:pt x="246" y="34"/>
                    <a:pt x="246" y="34"/>
                  </a:cubicBezTo>
                  <a:cubicBezTo>
                    <a:pt x="136" y="145"/>
                    <a:pt x="68" y="289"/>
                    <a:pt x="34" y="425"/>
                  </a:cubicBezTo>
                  <a:cubicBezTo>
                    <a:pt x="0" y="459"/>
                    <a:pt x="34" y="459"/>
                    <a:pt x="68" y="50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9" name="Google Shape;939;p32"/>
            <p:cNvSpPr/>
            <p:nvPr/>
          </p:nvSpPr>
          <p:spPr>
            <a:xfrm>
              <a:off x="6069618" y="4616720"/>
              <a:ext cx="9556" cy="13331"/>
            </a:xfrm>
            <a:custGeom>
              <a:avLst/>
              <a:gdLst/>
              <a:ahLst/>
              <a:cxnLst/>
              <a:rect l="l" t="t" r="r" b="b"/>
              <a:pathLst>
                <a:path w="281" h="392" extrusionOk="0">
                  <a:moveTo>
                    <a:pt x="34" y="392"/>
                  </a:moveTo>
                  <a:lnTo>
                    <a:pt x="68" y="392"/>
                  </a:lnTo>
                  <a:cubicBezTo>
                    <a:pt x="102" y="324"/>
                    <a:pt x="179" y="256"/>
                    <a:pt x="213" y="179"/>
                  </a:cubicBezTo>
                  <a:cubicBezTo>
                    <a:pt x="247" y="145"/>
                    <a:pt x="281" y="77"/>
                    <a:pt x="247" y="43"/>
                  </a:cubicBezTo>
                  <a:cubicBezTo>
                    <a:pt x="247" y="1"/>
                    <a:pt x="213" y="1"/>
                    <a:pt x="213" y="1"/>
                  </a:cubicBezTo>
                  <a:lnTo>
                    <a:pt x="179" y="1"/>
                  </a:lnTo>
                  <a:cubicBezTo>
                    <a:pt x="145" y="43"/>
                    <a:pt x="102" y="77"/>
                    <a:pt x="68" y="145"/>
                  </a:cubicBezTo>
                  <a:cubicBezTo>
                    <a:pt x="34" y="213"/>
                    <a:pt x="34" y="290"/>
                    <a:pt x="0" y="324"/>
                  </a:cubicBezTo>
                  <a:cubicBezTo>
                    <a:pt x="0" y="358"/>
                    <a:pt x="0" y="392"/>
                    <a:pt x="34" y="39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0" name="Google Shape;940;p32"/>
            <p:cNvSpPr/>
            <p:nvPr/>
          </p:nvSpPr>
          <p:spPr>
            <a:xfrm>
              <a:off x="6466826" y="4941730"/>
              <a:ext cx="7278" cy="20541"/>
            </a:xfrm>
            <a:custGeom>
              <a:avLst/>
              <a:gdLst/>
              <a:ahLst/>
              <a:cxnLst/>
              <a:rect l="l" t="t" r="r" b="b"/>
              <a:pathLst>
                <a:path w="214" h="604" extrusionOk="0">
                  <a:moveTo>
                    <a:pt x="1" y="604"/>
                  </a:moveTo>
                  <a:lnTo>
                    <a:pt x="35" y="604"/>
                  </a:lnTo>
                  <a:cubicBezTo>
                    <a:pt x="103" y="536"/>
                    <a:pt x="145" y="425"/>
                    <a:pt x="179" y="323"/>
                  </a:cubicBezTo>
                  <a:cubicBezTo>
                    <a:pt x="179" y="256"/>
                    <a:pt x="213" y="145"/>
                    <a:pt x="179" y="43"/>
                  </a:cubicBezTo>
                  <a:lnTo>
                    <a:pt x="103" y="43"/>
                  </a:lnTo>
                  <a:cubicBezTo>
                    <a:pt x="103" y="1"/>
                    <a:pt x="69" y="43"/>
                    <a:pt x="69" y="43"/>
                  </a:cubicBezTo>
                  <a:cubicBezTo>
                    <a:pt x="1" y="111"/>
                    <a:pt x="35" y="213"/>
                    <a:pt x="35" y="290"/>
                  </a:cubicBezTo>
                  <a:cubicBezTo>
                    <a:pt x="1" y="391"/>
                    <a:pt x="1" y="502"/>
                    <a:pt x="1" y="60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1" name="Google Shape;941;p32"/>
            <p:cNvSpPr/>
            <p:nvPr/>
          </p:nvSpPr>
          <p:spPr>
            <a:xfrm>
              <a:off x="6441422" y="4944348"/>
              <a:ext cx="7244" cy="19078"/>
            </a:xfrm>
            <a:custGeom>
              <a:avLst/>
              <a:gdLst/>
              <a:ahLst/>
              <a:cxnLst/>
              <a:rect l="l" t="t" r="r" b="b"/>
              <a:pathLst>
                <a:path w="213" h="561" extrusionOk="0">
                  <a:moveTo>
                    <a:pt x="77" y="561"/>
                  </a:moveTo>
                  <a:cubicBezTo>
                    <a:pt x="77" y="561"/>
                    <a:pt x="111" y="561"/>
                    <a:pt x="111" y="527"/>
                  </a:cubicBezTo>
                  <a:cubicBezTo>
                    <a:pt x="145" y="459"/>
                    <a:pt x="179" y="391"/>
                    <a:pt x="179" y="314"/>
                  </a:cubicBezTo>
                  <a:cubicBezTo>
                    <a:pt x="213" y="213"/>
                    <a:pt x="213" y="136"/>
                    <a:pt x="213" y="34"/>
                  </a:cubicBezTo>
                  <a:cubicBezTo>
                    <a:pt x="213" y="34"/>
                    <a:pt x="179" y="0"/>
                    <a:pt x="145" y="0"/>
                  </a:cubicBezTo>
                  <a:cubicBezTo>
                    <a:pt x="145" y="0"/>
                    <a:pt x="77" y="0"/>
                    <a:pt x="77" y="34"/>
                  </a:cubicBezTo>
                  <a:cubicBezTo>
                    <a:pt x="43" y="102"/>
                    <a:pt x="43" y="179"/>
                    <a:pt x="0" y="280"/>
                  </a:cubicBezTo>
                  <a:lnTo>
                    <a:pt x="0" y="493"/>
                  </a:lnTo>
                  <a:cubicBezTo>
                    <a:pt x="0" y="527"/>
                    <a:pt x="43" y="527"/>
                    <a:pt x="77" y="56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2" name="Google Shape;942;p32"/>
            <p:cNvSpPr/>
            <p:nvPr/>
          </p:nvSpPr>
          <p:spPr>
            <a:xfrm>
              <a:off x="6412516" y="4926120"/>
              <a:ext cx="14487" cy="19418"/>
            </a:xfrm>
            <a:custGeom>
              <a:avLst/>
              <a:gdLst/>
              <a:ahLst/>
              <a:cxnLst/>
              <a:rect l="l" t="t" r="r" b="b"/>
              <a:pathLst>
                <a:path w="426" h="571" extrusionOk="0">
                  <a:moveTo>
                    <a:pt x="77" y="570"/>
                  </a:moveTo>
                  <a:lnTo>
                    <a:pt x="111" y="570"/>
                  </a:lnTo>
                  <a:cubicBezTo>
                    <a:pt x="256" y="460"/>
                    <a:pt x="426" y="247"/>
                    <a:pt x="358" y="77"/>
                  </a:cubicBezTo>
                  <a:cubicBezTo>
                    <a:pt x="324" y="35"/>
                    <a:pt x="324" y="1"/>
                    <a:pt x="290" y="1"/>
                  </a:cubicBezTo>
                  <a:cubicBezTo>
                    <a:pt x="256" y="1"/>
                    <a:pt x="213" y="35"/>
                    <a:pt x="179" y="77"/>
                  </a:cubicBezTo>
                  <a:cubicBezTo>
                    <a:pt x="145" y="111"/>
                    <a:pt x="179" y="213"/>
                    <a:pt x="145" y="290"/>
                  </a:cubicBezTo>
                  <a:cubicBezTo>
                    <a:pt x="111" y="358"/>
                    <a:pt x="77" y="426"/>
                    <a:pt x="43" y="502"/>
                  </a:cubicBezTo>
                  <a:cubicBezTo>
                    <a:pt x="1" y="536"/>
                    <a:pt x="43" y="570"/>
                    <a:pt x="77"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3" name="Google Shape;943;p32"/>
            <p:cNvSpPr/>
            <p:nvPr/>
          </p:nvSpPr>
          <p:spPr>
            <a:xfrm>
              <a:off x="6446319" y="4904458"/>
              <a:ext cx="7278" cy="15643"/>
            </a:xfrm>
            <a:custGeom>
              <a:avLst/>
              <a:gdLst/>
              <a:ahLst/>
              <a:cxnLst/>
              <a:rect l="l" t="t" r="r" b="b"/>
              <a:pathLst>
                <a:path w="214" h="460" extrusionOk="0">
                  <a:moveTo>
                    <a:pt x="35" y="460"/>
                  </a:moveTo>
                  <a:lnTo>
                    <a:pt x="111" y="460"/>
                  </a:lnTo>
                  <a:cubicBezTo>
                    <a:pt x="145" y="392"/>
                    <a:pt x="179" y="324"/>
                    <a:pt x="213" y="247"/>
                  </a:cubicBezTo>
                  <a:cubicBezTo>
                    <a:pt x="213" y="145"/>
                    <a:pt x="213" y="77"/>
                    <a:pt x="111" y="1"/>
                  </a:cubicBezTo>
                  <a:lnTo>
                    <a:pt x="69" y="1"/>
                  </a:lnTo>
                  <a:lnTo>
                    <a:pt x="1" y="77"/>
                  </a:lnTo>
                  <a:cubicBezTo>
                    <a:pt x="1" y="111"/>
                    <a:pt x="35" y="179"/>
                    <a:pt x="35" y="213"/>
                  </a:cubicBezTo>
                  <a:cubicBezTo>
                    <a:pt x="35" y="290"/>
                    <a:pt x="35" y="358"/>
                    <a:pt x="1" y="392"/>
                  </a:cubicBezTo>
                  <a:cubicBezTo>
                    <a:pt x="1" y="426"/>
                    <a:pt x="1" y="460"/>
                    <a:pt x="35" y="46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4" name="Google Shape;944;p32"/>
            <p:cNvSpPr/>
            <p:nvPr/>
          </p:nvSpPr>
          <p:spPr>
            <a:xfrm>
              <a:off x="6465670" y="4911701"/>
              <a:ext cx="8434" cy="20541"/>
            </a:xfrm>
            <a:custGeom>
              <a:avLst/>
              <a:gdLst/>
              <a:ahLst/>
              <a:cxnLst/>
              <a:rect l="l" t="t" r="r" b="b"/>
              <a:pathLst>
                <a:path w="248" h="604" extrusionOk="0">
                  <a:moveTo>
                    <a:pt x="137" y="603"/>
                  </a:moveTo>
                  <a:cubicBezTo>
                    <a:pt x="179" y="603"/>
                    <a:pt x="213" y="603"/>
                    <a:pt x="213" y="569"/>
                  </a:cubicBezTo>
                  <a:cubicBezTo>
                    <a:pt x="213" y="459"/>
                    <a:pt x="247" y="391"/>
                    <a:pt x="247" y="289"/>
                  </a:cubicBezTo>
                  <a:cubicBezTo>
                    <a:pt x="213" y="179"/>
                    <a:pt x="247" y="77"/>
                    <a:pt x="137" y="0"/>
                  </a:cubicBezTo>
                  <a:lnTo>
                    <a:pt x="137" y="0"/>
                  </a:lnTo>
                  <a:cubicBezTo>
                    <a:pt x="103" y="0"/>
                    <a:pt x="69" y="0"/>
                    <a:pt x="69" y="34"/>
                  </a:cubicBezTo>
                  <a:cubicBezTo>
                    <a:pt x="1" y="111"/>
                    <a:pt x="69" y="213"/>
                    <a:pt x="69" y="289"/>
                  </a:cubicBezTo>
                  <a:cubicBezTo>
                    <a:pt x="103" y="357"/>
                    <a:pt x="103" y="459"/>
                    <a:pt x="103" y="56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5" name="Google Shape;945;p32"/>
            <p:cNvSpPr/>
            <p:nvPr/>
          </p:nvSpPr>
          <p:spPr>
            <a:xfrm>
              <a:off x="6459616" y="4859976"/>
              <a:ext cx="8400" cy="18228"/>
            </a:xfrm>
            <a:custGeom>
              <a:avLst/>
              <a:gdLst/>
              <a:ahLst/>
              <a:cxnLst/>
              <a:rect l="l" t="t" r="r" b="b"/>
              <a:pathLst>
                <a:path w="247" h="536" extrusionOk="0">
                  <a:moveTo>
                    <a:pt x="102" y="536"/>
                  </a:moveTo>
                  <a:cubicBezTo>
                    <a:pt x="145" y="536"/>
                    <a:pt x="179" y="493"/>
                    <a:pt x="179" y="493"/>
                  </a:cubicBezTo>
                  <a:cubicBezTo>
                    <a:pt x="247" y="357"/>
                    <a:pt x="247" y="179"/>
                    <a:pt x="179" y="35"/>
                  </a:cubicBezTo>
                  <a:cubicBezTo>
                    <a:pt x="179" y="1"/>
                    <a:pt x="145" y="1"/>
                    <a:pt x="102" y="1"/>
                  </a:cubicBezTo>
                  <a:lnTo>
                    <a:pt x="102" y="1"/>
                  </a:lnTo>
                  <a:lnTo>
                    <a:pt x="68" y="1"/>
                  </a:lnTo>
                  <a:cubicBezTo>
                    <a:pt x="35" y="1"/>
                    <a:pt x="1" y="35"/>
                    <a:pt x="35" y="69"/>
                  </a:cubicBezTo>
                  <a:cubicBezTo>
                    <a:pt x="35" y="145"/>
                    <a:pt x="35" y="213"/>
                    <a:pt x="68" y="281"/>
                  </a:cubicBezTo>
                  <a:lnTo>
                    <a:pt x="68" y="493"/>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6" name="Google Shape;946;p32"/>
            <p:cNvSpPr/>
            <p:nvPr/>
          </p:nvSpPr>
          <p:spPr>
            <a:xfrm>
              <a:off x="6435641" y="4859976"/>
              <a:ext cx="8400" cy="20541"/>
            </a:xfrm>
            <a:custGeom>
              <a:avLst/>
              <a:gdLst/>
              <a:ahLst/>
              <a:cxnLst/>
              <a:rect l="l" t="t" r="r" b="b"/>
              <a:pathLst>
                <a:path w="247" h="604" extrusionOk="0">
                  <a:moveTo>
                    <a:pt x="170" y="570"/>
                  </a:moveTo>
                  <a:cubicBezTo>
                    <a:pt x="213" y="604"/>
                    <a:pt x="247" y="570"/>
                    <a:pt x="247" y="536"/>
                  </a:cubicBezTo>
                  <a:lnTo>
                    <a:pt x="247" y="281"/>
                  </a:lnTo>
                  <a:cubicBezTo>
                    <a:pt x="247" y="213"/>
                    <a:pt x="247" y="111"/>
                    <a:pt x="170" y="35"/>
                  </a:cubicBezTo>
                  <a:cubicBezTo>
                    <a:pt x="170" y="35"/>
                    <a:pt x="170" y="1"/>
                    <a:pt x="136" y="1"/>
                  </a:cubicBezTo>
                  <a:cubicBezTo>
                    <a:pt x="102" y="1"/>
                    <a:pt x="68" y="1"/>
                    <a:pt x="68" y="35"/>
                  </a:cubicBezTo>
                  <a:cubicBezTo>
                    <a:pt x="0" y="111"/>
                    <a:pt x="34" y="213"/>
                    <a:pt x="68" y="281"/>
                  </a:cubicBezTo>
                  <a:cubicBezTo>
                    <a:pt x="68" y="357"/>
                    <a:pt x="102" y="459"/>
                    <a:pt x="102" y="536"/>
                  </a:cubicBezTo>
                  <a:cubicBezTo>
                    <a:pt x="136" y="570"/>
                    <a:pt x="136" y="570"/>
                    <a:pt x="170"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7" name="Google Shape;947;p32"/>
            <p:cNvSpPr/>
            <p:nvPr/>
          </p:nvSpPr>
          <p:spPr>
            <a:xfrm>
              <a:off x="6404150" y="4880482"/>
              <a:ext cx="8400" cy="19384"/>
            </a:xfrm>
            <a:custGeom>
              <a:avLst/>
              <a:gdLst/>
              <a:ahLst/>
              <a:cxnLst/>
              <a:rect l="l" t="t" r="r" b="b"/>
              <a:pathLst>
                <a:path w="247" h="570" extrusionOk="0">
                  <a:moveTo>
                    <a:pt x="145" y="570"/>
                  </a:moveTo>
                  <a:cubicBezTo>
                    <a:pt x="179" y="570"/>
                    <a:pt x="179" y="570"/>
                    <a:pt x="213" y="527"/>
                  </a:cubicBezTo>
                  <a:lnTo>
                    <a:pt x="213" y="281"/>
                  </a:lnTo>
                  <a:cubicBezTo>
                    <a:pt x="213" y="213"/>
                    <a:pt x="247" y="103"/>
                    <a:pt x="179" y="35"/>
                  </a:cubicBezTo>
                  <a:lnTo>
                    <a:pt x="145" y="1"/>
                  </a:lnTo>
                  <a:cubicBezTo>
                    <a:pt x="111" y="1"/>
                    <a:pt x="77" y="1"/>
                    <a:pt x="77" y="35"/>
                  </a:cubicBezTo>
                  <a:cubicBezTo>
                    <a:pt x="1" y="103"/>
                    <a:pt x="35" y="179"/>
                    <a:pt x="35" y="281"/>
                  </a:cubicBezTo>
                  <a:cubicBezTo>
                    <a:pt x="35" y="358"/>
                    <a:pt x="35" y="460"/>
                    <a:pt x="77" y="527"/>
                  </a:cubicBezTo>
                  <a:cubicBezTo>
                    <a:pt x="111" y="527"/>
                    <a:pt x="111" y="570"/>
                    <a:pt x="145"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8" name="Google Shape;948;p32"/>
            <p:cNvSpPr/>
            <p:nvPr/>
          </p:nvSpPr>
          <p:spPr>
            <a:xfrm>
              <a:off x="6381331" y="4905614"/>
              <a:ext cx="9556" cy="23159"/>
            </a:xfrm>
            <a:custGeom>
              <a:avLst/>
              <a:gdLst/>
              <a:ahLst/>
              <a:cxnLst/>
              <a:rect l="l" t="t" r="r" b="b"/>
              <a:pathLst>
                <a:path w="281" h="681" extrusionOk="0">
                  <a:moveTo>
                    <a:pt x="34" y="680"/>
                  </a:moveTo>
                  <a:cubicBezTo>
                    <a:pt x="68" y="680"/>
                    <a:pt x="111" y="638"/>
                    <a:pt x="111" y="638"/>
                  </a:cubicBezTo>
                  <a:cubicBezTo>
                    <a:pt x="179" y="468"/>
                    <a:pt x="281" y="256"/>
                    <a:pt x="247" y="77"/>
                  </a:cubicBezTo>
                  <a:cubicBezTo>
                    <a:pt x="247" y="43"/>
                    <a:pt x="247" y="43"/>
                    <a:pt x="213" y="43"/>
                  </a:cubicBezTo>
                  <a:cubicBezTo>
                    <a:pt x="179" y="1"/>
                    <a:pt x="179" y="43"/>
                    <a:pt x="145" y="43"/>
                  </a:cubicBezTo>
                  <a:cubicBezTo>
                    <a:pt x="34" y="179"/>
                    <a:pt x="34" y="426"/>
                    <a:pt x="0" y="604"/>
                  </a:cubicBezTo>
                  <a:cubicBezTo>
                    <a:pt x="0" y="638"/>
                    <a:pt x="0" y="638"/>
                    <a:pt x="34" y="68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9" name="Google Shape;949;p32"/>
            <p:cNvSpPr/>
            <p:nvPr/>
          </p:nvSpPr>
          <p:spPr>
            <a:xfrm>
              <a:off x="6389697" y="4843210"/>
              <a:ext cx="7278" cy="21731"/>
            </a:xfrm>
            <a:custGeom>
              <a:avLst/>
              <a:gdLst/>
              <a:ahLst/>
              <a:cxnLst/>
              <a:rect l="l" t="t" r="r" b="b"/>
              <a:pathLst>
                <a:path w="214" h="639" extrusionOk="0">
                  <a:moveTo>
                    <a:pt x="145" y="638"/>
                  </a:moveTo>
                  <a:cubicBezTo>
                    <a:pt x="179" y="638"/>
                    <a:pt x="213" y="604"/>
                    <a:pt x="213" y="562"/>
                  </a:cubicBezTo>
                  <a:lnTo>
                    <a:pt x="213" y="213"/>
                  </a:lnTo>
                  <a:cubicBezTo>
                    <a:pt x="213" y="137"/>
                    <a:pt x="213" y="1"/>
                    <a:pt x="145" y="1"/>
                  </a:cubicBezTo>
                  <a:lnTo>
                    <a:pt x="111" y="1"/>
                  </a:lnTo>
                  <a:cubicBezTo>
                    <a:pt x="1" y="1"/>
                    <a:pt x="35" y="137"/>
                    <a:pt x="35" y="179"/>
                  </a:cubicBezTo>
                  <a:cubicBezTo>
                    <a:pt x="77" y="315"/>
                    <a:pt x="77" y="460"/>
                    <a:pt x="111" y="562"/>
                  </a:cubicBezTo>
                  <a:cubicBezTo>
                    <a:pt x="111" y="604"/>
                    <a:pt x="111" y="638"/>
                    <a:pt x="145" y="63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0" name="Google Shape;950;p32"/>
            <p:cNvSpPr/>
            <p:nvPr/>
          </p:nvSpPr>
          <p:spPr>
            <a:xfrm>
              <a:off x="6364565" y="4856507"/>
              <a:ext cx="8434" cy="27478"/>
            </a:xfrm>
            <a:custGeom>
              <a:avLst/>
              <a:gdLst/>
              <a:ahLst/>
              <a:cxnLst/>
              <a:rect l="l" t="t" r="r" b="b"/>
              <a:pathLst>
                <a:path w="248" h="808" extrusionOk="0">
                  <a:moveTo>
                    <a:pt x="179" y="808"/>
                  </a:moveTo>
                  <a:cubicBezTo>
                    <a:pt x="179" y="808"/>
                    <a:pt x="213" y="808"/>
                    <a:pt x="213" y="774"/>
                  </a:cubicBezTo>
                  <a:cubicBezTo>
                    <a:pt x="247" y="672"/>
                    <a:pt x="247" y="527"/>
                    <a:pt x="247" y="425"/>
                  </a:cubicBezTo>
                  <a:cubicBezTo>
                    <a:pt x="247" y="281"/>
                    <a:pt x="247" y="171"/>
                    <a:pt x="213" y="69"/>
                  </a:cubicBezTo>
                  <a:cubicBezTo>
                    <a:pt x="213" y="35"/>
                    <a:pt x="179" y="1"/>
                    <a:pt x="137" y="1"/>
                  </a:cubicBezTo>
                  <a:cubicBezTo>
                    <a:pt x="103" y="1"/>
                    <a:pt x="69" y="1"/>
                    <a:pt x="35" y="69"/>
                  </a:cubicBezTo>
                  <a:cubicBezTo>
                    <a:pt x="1" y="137"/>
                    <a:pt x="35" y="281"/>
                    <a:pt x="35" y="383"/>
                  </a:cubicBezTo>
                  <a:cubicBezTo>
                    <a:pt x="69" y="527"/>
                    <a:pt x="69" y="638"/>
                    <a:pt x="103" y="774"/>
                  </a:cubicBezTo>
                  <a:cubicBezTo>
                    <a:pt x="103" y="774"/>
                    <a:pt x="137" y="808"/>
                    <a:pt x="179" y="80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1" name="Google Shape;951;p32"/>
            <p:cNvSpPr/>
            <p:nvPr/>
          </p:nvSpPr>
          <p:spPr>
            <a:xfrm>
              <a:off x="6369190" y="4803353"/>
              <a:ext cx="6121" cy="17072"/>
            </a:xfrm>
            <a:custGeom>
              <a:avLst/>
              <a:gdLst/>
              <a:ahLst/>
              <a:cxnLst/>
              <a:rect l="l" t="t" r="r" b="b"/>
              <a:pathLst>
                <a:path w="180" h="502" extrusionOk="0">
                  <a:moveTo>
                    <a:pt x="111" y="502"/>
                  </a:moveTo>
                  <a:cubicBezTo>
                    <a:pt x="111" y="502"/>
                    <a:pt x="145" y="502"/>
                    <a:pt x="145" y="459"/>
                  </a:cubicBezTo>
                  <a:cubicBezTo>
                    <a:pt x="179" y="391"/>
                    <a:pt x="179" y="323"/>
                    <a:pt x="179" y="247"/>
                  </a:cubicBezTo>
                  <a:lnTo>
                    <a:pt x="179" y="77"/>
                  </a:lnTo>
                  <a:cubicBezTo>
                    <a:pt x="145" y="35"/>
                    <a:pt x="145" y="35"/>
                    <a:pt x="111" y="35"/>
                  </a:cubicBezTo>
                  <a:cubicBezTo>
                    <a:pt x="77" y="1"/>
                    <a:pt x="77" y="35"/>
                    <a:pt x="43" y="35"/>
                  </a:cubicBezTo>
                  <a:cubicBezTo>
                    <a:pt x="1" y="111"/>
                    <a:pt x="43" y="179"/>
                    <a:pt x="43" y="247"/>
                  </a:cubicBezTo>
                  <a:lnTo>
                    <a:pt x="43" y="459"/>
                  </a:lnTo>
                  <a:cubicBezTo>
                    <a:pt x="77" y="502"/>
                    <a:pt x="77" y="502"/>
                    <a:pt x="111" y="50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2" name="Google Shape;952;p32"/>
            <p:cNvSpPr/>
            <p:nvPr/>
          </p:nvSpPr>
          <p:spPr>
            <a:xfrm>
              <a:off x="6393472" y="4810597"/>
              <a:ext cx="7244" cy="20541"/>
            </a:xfrm>
            <a:custGeom>
              <a:avLst/>
              <a:gdLst/>
              <a:ahLst/>
              <a:cxnLst/>
              <a:rect l="l" t="t" r="r" b="b"/>
              <a:pathLst>
                <a:path w="213" h="604" extrusionOk="0">
                  <a:moveTo>
                    <a:pt x="68" y="603"/>
                  </a:moveTo>
                  <a:cubicBezTo>
                    <a:pt x="102" y="603"/>
                    <a:pt x="136" y="603"/>
                    <a:pt x="136" y="569"/>
                  </a:cubicBezTo>
                  <a:lnTo>
                    <a:pt x="136" y="289"/>
                  </a:lnTo>
                  <a:cubicBezTo>
                    <a:pt x="179" y="212"/>
                    <a:pt x="213" y="110"/>
                    <a:pt x="179" y="34"/>
                  </a:cubicBezTo>
                  <a:cubicBezTo>
                    <a:pt x="179" y="0"/>
                    <a:pt x="136" y="0"/>
                    <a:pt x="136" y="0"/>
                  </a:cubicBezTo>
                  <a:lnTo>
                    <a:pt x="68" y="0"/>
                  </a:lnTo>
                  <a:cubicBezTo>
                    <a:pt x="0" y="76"/>
                    <a:pt x="0" y="178"/>
                    <a:pt x="0" y="289"/>
                  </a:cubicBezTo>
                  <a:cubicBezTo>
                    <a:pt x="0" y="357"/>
                    <a:pt x="0" y="459"/>
                    <a:pt x="34" y="569"/>
                  </a:cubicBezTo>
                  <a:cubicBezTo>
                    <a:pt x="34" y="603"/>
                    <a:pt x="68" y="603"/>
                    <a:pt x="68" y="60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3" name="Google Shape;953;p32"/>
            <p:cNvSpPr/>
            <p:nvPr/>
          </p:nvSpPr>
          <p:spPr>
            <a:xfrm>
              <a:off x="6413978" y="4821547"/>
              <a:ext cx="8400" cy="25166"/>
            </a:xfrm>
            <a:custGeom>
              <a:avLst/>
              <a:gdLst/>
              <a:ahLst/>
              <a:cxnLst/>
              <a:rect l="l" t="t" r="r" b="b"/>
              <a:pathLst>
                <a:path w="247" h="740" extrusionOk="0">
                  <a:moveTo>
                    <a:pt x="102" y="740"/>
                  </a:moveTo>
                  <a:cubicBezTo>
                    <a:pt x="102" y="740"/>
                    <a:pt x="136" y="740"/>
                    <a:pt x="136" y="706"/>
                  </a:cubicBezTo>
                  <a:cubicBezTo>
                    <a:pt x="213" y="604"/>
                    <a:pt x="247" y="460"/>
                    <a:pt x="247" y="315"/>
                  </a:cubicBezTo>
                  <a:cubicBezTo>
                    <a:pt x="247" y="213"/>
                    <a:pt x="247" y="69"/>
                    <a:pt x="102" y="1"/>
                  </a:cubicBezTo>
                  <a:lnTo>
                    <a:pt x="102" y="1"/>
                  </a:lnTo>
                  <a:cubicBezTo>
                    <a:pt x="68" y="1"/>
                    <a:pt x="34" y="1"/>
                    <a:pt x="34" y="35"/>
                  </a:cubicBezTo>
                  <a:cubicBezTo>
                    <a:pt x="0" y="103"/>
                    <a:pt x="68" y="247"/>
                    <a:pt x="68" y="315"/>
                  </a:cubicBezTo>
                  <a:cubicBezTo>
                    <a:pt x="102" y="460"/>
                    <a:pt x="68" y="561"/>
                    <a:pt x="68" y="706"/>
                  </a:cubicBezTo>
                  <a:cubicBezTo>
                    <a:pt x="68" y="706"/>
                    <a:pt x="68" y="740"/>
                    <a:pt x="102" y="74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4" name="Google Shape;954;p32"/>
            <p:cNvSpPr/>
            <p:nvPr/>
          </p:nvSpPr>
          <p:spPr>
            <a:xfrm>
              <a:off x="6437953" y="4798728"/>
              <a:ext cx="6087" cy="16800"/>
            </a:xfrm>
            <a:custGeom>
              <a:avLst/>
              <a:gdLst/>
              <a:ahLst/>
              <a:cxnLst/>
              <a:rect l="l" t="t" r="r" b="b"/>
              <a:pathLst>
                <a:path w="179" h="494" extrusionOk="0">
                  <a:moveTo>
                    <a:pt x="102" y="459"/>
                  </a:moveTo>
                  <a:cubicBezTo>
                    <a:pt x="102" y="493"/>
                    <a:pt x="145" y="459"/>
                    <a:pt x="179" y="425"/>
                  </a:cubicBezTo>
                  <a:lnTo>
                    <a:pt x="179" y="213"/>
                  </a:lnTo>
                  <a:cubicBezTo>
                    <a:pt x="179" y="137"/>
                    <a:pt x="179" y="69"/>
                    <a:pt x="102" y="35"/>
                  </a:cubicBezTo>
                  <a:cubicBezTo>
                    <a:pt x="102" y="1"/>
                    <a:pt x="102" y="1"/>
                    <a:pt x="68" y="1"/>
                  </a:cubicBezTo>
                  <a:cubicBezTo>
                    <a:pt x="68" y="1"/>
                    <a:pt x="34" y="1"/>
                    <a:pt x="34" y="35"/>
                  </a:cubicBezTo>
                  <a:cubicBezTo>
                    <a:pt x="0" y="103"/>
                    <a:pt x="0" y="137"/>
                    <a:pt x="0" y="213"/>
                  </a:cubicBezTo>
                  <a:cubicBezTo>
                    <a:pt x="34" y="281"/>
                    <a:pt x="34" y="383"/>
                    <a:pt x="34" y="425"/>
                  </a:cubicBezTo>
                  <a:cubicBezTo>
                    <a:pt x="68" y="459"/>
                    <a:pt x="68" y="459"/>
                    <a:pt x="102" y="45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5" name="Google Shape;955;p32"/>
            <p:cNvSpPr/>
            <p:nvPr/>
          </p:nvSpPr>
          <p:spPr>
            <a:xfrm>
              <a:off x="6452407" y="4827635"/>
              <a:ext cx="6087" cy="16766"/>
            </a:xfrm>
            <a:custGeom>
              <a:avLst/>
              <a:gdLst/>
              <a:ahLst/>
              <a:cxnLst/>
              <a:rect l="l" t="t" r="r" b="b"/>
              <a:pathLst>
                <a:path w="179" h="493" extrusionOk="0">
                  <a:moveTo>
                    <a:pt x="102" y="459"/>
                  </a:moveTo>
                  <a:cubicBezTo>
                    <a:pt x="145" y="493"/>
                    <a:pt x="179" y="459"/>
                    <a:pt x="179" y="425"/>
                  </a:cubicBezTo>
                  <a:cubicBezTo>
                    <a:pt x="145" y="349"/>
                    <a:pt x="179" y="315"/>
                    <a:pt x="179" y="247"/>
                  </a:cubicBezTo>
                  <a:lnTo>
                    <a:pt x="179" y="68"/>
                  </a:lnTo>
                  <a:cubicBezTo>
                    <a:pt x="145" y="34"/>
                    <a:pt x="145" y="34"/>
                    <a:pt x="102" y="34"/>
                  </a:cubicBezTo>
                  <a:cubicBezTo>
                    <a:pt x="68" y="0"/>
                    <a:pt x="34" y="34"/>
                    <a:pt x="34" y="34"/>
                  </a:cubicBezTo>
                  <a:cubicBezTo>
                    <a:pt x="0" y="102"/>
                    <a:pt x="0" y="170"/>
                    <a:pt x="0" y="247"/>
                  </a:cubicBezTo>
                  <a:cubicBezTo>
                    <a:pt x="34" y="315"/>
                    <a:pt x="34" y="382"/>
                    <a:pt x="68" y="45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6" name="Google Shape;956;p32"/>
            <p:cNvSpPr/>
            <p:nvPr/>
          </p:nvSpPr>
          <p:spPr>
            <a:xfrm>
              <a:off x="6450094" y="4758872"/>
              <a:ext cx="9556" cy="21697"/>
            </a:xfrm>
            <a:custGeom>
              <a:avLst/>
              <a:gdLst/>
              <a:ahLst/>
              <a:cxnLst/>
              <a:rect l="l" t="t" r="r" b="b"/>
              <a:pathLst>
                <a:path w="281" h="638" extrusionOk="0">
                  <a:moveTo>
                    <a:pt x="213" y="638"/>
                  </a:moveTo>
                  <a:cubicBezTo>
                    <a:pt x="247" y="638"/>
                    <a:pt x="281" y="604"/>
                    <a:pt x="281" y="604"/>
                  </a:cubicBezTo>
                  <a:cubicBezTo>
                    <a:pt x="281" y="493"/>
                    <a:pt x="281" y="391"/>
                    <a:pt x="247" y="281"/>
                  </a:cubicBezTo>
                  <a:cubicBezTo>
                    <a:pt x="213" y="179"/>
                    <a:pt x="213" y="68"/>
                    <a:pt x="102" y="0"/>
                  </a:cubicBezTo>
                  <a:lnTo>
                    <a:pt x="102" y="0"/>
                  </a:lnTo>
                  <a:cubicBezTo>
                    <a:pt x="34" y="0"/>
                    <a:pt x="34" y="0"/>
                    <a:pt x="0" y="34"/>
                  </a:cubicBezTo>
                  <a:cubicBezTo>
                    <a:pt x="0" y="145"/>
                    <a:pt x="68" y="213"/>
                    <a:pt x="102" y="323"/>
                  </a:cubicBezTo>
                  <a:cubicBezTo>
                    <a:pt x="136" y="391"/>
                    <a:pt x="136" y="493"/>
                    <a:pt x="170" y="604"/>
                  </a:cubicBezTo>
                  <a:cubicBezTo>
                    <a:pt x="170" y="604"/>
                    <a:pt x="213" y="604"/>
                    <a:pt x="213" y="63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7" name="Google Shape;957;p32"/>
            <p:cNvSpPr/>
            <p:nvPr/>
          </p:nvSpPr>
          <p:spPr>
            <a:xfrm>
              <a:off x="6419759" y="4757715"/>
              <a:ext cx="11018" cy="22853"/>
            </a:xfrm>
            <a:custGeom>
              <a:avLst/>
              <a:gdLst/>
              <a:ahLst/>
              <a:cxnLst/>
              <a:rect l="l" t="t" r="r" b="b"/>
              <a:pathLst>
                <a:path w="324" h="672" extrusionOk="0">
                  <a:moveTo>
                    <a:pt x="255" y="672"/>
                  </a:moveTo>
                  <a:cubicBezTo>
                    <a:pt x="289" y="672"/>
                    <a:pt x="323" y="638"/>
                    <a:pt x="323" y="604"/>
                  </a:cubicBezTo>
                  <a:cubicBezTo>
                    <a:pt x="323" y="493"/>
                    <a:pt x="289" y="391"/>
                    <a:pt x="255" y="281"/>
                  </a:cubicBezTo>
                  <a:cubicBezTo>
                    <a:pt x="213" y="179"/>
                    <a:pt x="213" y="68"/>
                    <a:pt x="111" y="0"/>
                  </a:cubicBezTo>
                  <a:lnTo>
                    <a:pt x="77" y="0"/>
                  </a:lnTo>
                  <a:cubicBezTo>
                    <a:pt x="43" y="0"/>
                    <a:pt x="0" y="34"/>
                    <a:pt x="0" y="68"/>
                  </a:cubicBezTo>
                  <a:cubicBezTo>
                    <a:pt x="0" y="145"/>
                    <a:pt x="77" y="247"/>
                    <a:pt x="111" y="315"/>
                  </a:cubicBezTo>
                  <a:cubicBezTo>
                    <a:pt x="145" y="425"/>
                    <a:pt x="179" y="527"/>
                    <a:pt x="213" y="604"/>
                  </a:cubicBezTo>
                  <a:cubicBezTo>
                    <a:pt x="213" y="638"/>
                    <a:pt x="213" y="672"/>
                    <a:pt x="255" y="67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8" name="Google Shape;958;p32"/>
            <p:cNvSpPr/>
            <p:nvPr/>
          </p:nvSpPr>
          <p:spPr>
            <a:xfrm>
              <a:off x="6395784" y="4769856"/>
              <a:ext cx="9556" cy="25166"/>
            </a:xfrm>
            <a:custGeom>
              <a:avLst/>
              <a:gdLst/>
              <a:ahLst/>
              <a:cxnLst/>
              <a:rect l="l" t="t" r="r" b="b"/>
              <a:pathLst>
                <a:path w="281" h="740" extrusionOk="0">
                  <a:moveTo>
                    <a:pt x="213" y="739"/>
                  </a:moveTo>
                  <a:cubicBezTo>
                    <a:pt x="247" y="739"/>
                    <a:pt x="281" y="739"/>
                    <a:pt x="281" y="705"/>
                  </a:cubicBezTo>
                  <a:cubicBezTo>
                    <a:pt x="281" y="493"/>
                    <a:pt x="281" y="281"/>
                    <a:pt x="213" y="68"/>
                  </a:cubicBezTo>
                  <a:cubicBezTo>
                    <a:pt x="213" y="34"/>
                    <a:pt x="179" y="0"/>
                    <a:pt x="145" y="0"/>
                  </a:cubicBezTo>
                  <a:lnTo>
                    <a:pt x="145" y="0"/>
                  </a:lnTo>
                  <a:lnTo>
                    <a:pt x="68" y="0"/>
                  </a:lnTo>
                  <a:cubicBezTo>
                    <a:pt x="34" y="34"/>
                    <a:pt x="0" y="68"/>
                    <a:pt x="34" y="102"/>
                  </a:cubicBezTo>
                  <a:cubicBezTo>
                    <a:pt x="68" y="315"/>
                    <a:pt x="145" y="493"/>
                    <a:pt x="145" y="705"/>
                  </a:cubicBezTo>
                  <a:cubicBezTo>
                    <a:pt x="179" y="739"/>
                    <a:pt x="179" y="739"/>
                    <a:pt x="213" y="73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9" name="Google Shape;959;p32"/>
            <p:cNvSpPr/>
            <p:nvPr/>
          </p:nvSpPr>
          <p:spPr>
            <a:xfrm>
              <a:off x="6371809" y="4731121"/>
              <a:ext cx="8400" cy="25472"/>
            </a:xfrm>
            <a:custGeom>
              <a:avLst/>
              <a:gdLst/>
              <a:ahLst/>
              <a:cxnLst/>
              <a:rect l="l" t="t" r="r" b="b"/>
              <a:pathLst>
                <a:path w="247" h="749" extrusionOk="0">
                  <a:moveTo>
                    <a:pt x="178" y="748"/>
                  </a:moveTo>
                  <a:cubicBezTo>
                    <a:pt x="212" y="748"/>
                    <a:pt x="246" y="715"/>
                    <a:pt x="246" y="715"/>
                  </a:cubicBezTo>
                  <a:lnTo>
                    <a:pt x="246" y="358"/>
                  </a:lnTo>
                  <a:cubicBezTo>
                    <a:pt x="212" y="247"/>
                    <a:pt x="212" y="111"/>
                    <a:pt x="136" y="35"/>
                  </a:cubicBezTo>
                  <a:lnTo>
                    <a:pt x="102" y="1"/>
                  </a:lnTo>
                  <a:cubicBezTo>
                    <a:pt x="68" y="1"/>
                    <a:pt x="34" y="1"/>
                    <a:pt x="34" y="35"/>
                  </a:cubicBezTo>
                  <a:cubicBezTo>
                    <a:pt x="0" y="145"/>
                    <a:pt x="68" y="247"/>
                    <a:pt x="68" y="358"/>
                  </a:cubicBezTo>
                  <a:cubicBezTo>
                    <a:pt x="102" y="460"/>
                    <a:pt x="136" y="570"/>
                    <a:pt x="136" y="715"/>
                  </a:cubicBezTo>
                  <a:cubicBezTo>
                    <a:pt x="136" y="715"/>
                    <a:pt x="178" y="715"/>
                    <a:pt x="178" y="74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0" name="Google Shape;960;p32"/>
            <p:cNvSpPr/>
            <p:nvPr/>
          </p:nvSpPr>
          <p:spPr>
            <a:xfrm>
              <a:off x="6339162" y="4866063"/>
              <a:ext cx="14453" cy="21697"/>
            </a:xfrm>
            <a:custGeom>
              <a:avLst/>
              <a:gdLst/>
              <a:ahLst/>
              <a:cxnLst/>
              <a:rect l="l" t="t" r="r" b="b"/>
              <a:pathLst>
                <a:path w="425" h="638" extrusionOk="0">
                  <a:moveTo>
                    <a:pt x="77" y="637"/>
                  </a:moveTo>
                  <a:lnTo>
                    <a:pt x="111" y="603"/>
                  </a:lnTo>
                  <a:cubicBezTo>
                    <a:pt x="247" y="493"/>
                    <a:pt x="425" y="246"/>
                    <a:pt x="289" y="34"/>
                  </a:cubicBezTo>
                  <a:cubicBezTo>
                    <a:pt x="289" y="0"/>
                    <a:pt x="289" y="0"/>
                    <a:pt x="247" y="0"/>
                  </a:cubicBezTo>
                  <a:cubicBezTo>
                    <a:pt x="213" y="0"/>
                    <a:pt x="213" y="0"/>
                    <a:pt x="179" y="34"/>
                  </a:cubicBezTo>
                  <a:cubicBezTo>
                    <a:pt x="179" y="102"/>
                    <a:pt x="179" y="212"/>
                    <a:pt x="145" y="280"/>
                  </a:cubicBezTo>
                  <a:cubicBezTo>
                    <a:pt x="145" y="391"/>
                    <a:pt x="111" y="493"/>
                    <a:pt x="34" y="569"/>
                  </a:cubicBezTo>
                  <a:cubicBezTo>
                    <a:pt x="0" y="569"/>
                    <a:pt x="34" y="637"/>
                    <a:pt x="77" y="63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1" name="Google Shape;961;p32"/>
            <p:cNvSpPr/>
            <p:nvPr/>
          </p:nvSpPr>
          <p:spPr>
            <a:xfrm>
              <a:off x="6394628" y="4708302"/>
              <a:ext cx="8400" cy="22853"/>
            </a:xfrm>
            <a:custGeom>
              <a:avLst/>
              <a:gdLst/>
              <a:ahLst/>
              <a:cxnLst/>
              <a:rect l="l" t="t" r="r" b="b"/>
              <a:pathLst>
                <a:path w="247" h="672" extrusionOk="0">
                  <a:moveTo>
                    <a:pt x="145" y="638"/>
                  </a:moveTo>
                  <a:cubicBezTo>
                    <a:pt x="179" y="672"/>
                    <a:pt x="213" y="638"/>
                    <a:pt x="213" y="638"/>
                  </a:cubicBezTo>
                  <a:cubicBezTo>
                    <a:pt x="247" y="536"/>
                    <a:pt x="213" y="426"/>
                    <a:pt x="213" y="358"/>
                  </a:cubicBezTo>
                  <a:cubicBezTo>
                    <a:pt x="213" y="247"/>
                    <a:pt x="213" y="145"/>
                    <a:pt x="179" y="35"/>
                  </a:cubicBezTo>
                  <a:cubicBezTo>
                    <a:pt x="145" y="35"/>
                    <a:pt x="145" y="1"/>
                    <a:pt x="102" y="1"/>
                  </a:cubicBezTo>
                  <a:cubicBezTo>
                    <a:pt x="68" y="1"/>
                    <a:pt x="34" y="35"/>
                    <a:pt x="34" y="69"/>
                  </a:cubicBezTo>
                  <a:cubicBezTo>
                    <a:pt x="0" y="145"/>
                    <a:pt x="34" y="247"/>
                    <a:pt x="68" y="358"/>
                  </a:cubicBezTo>
                  <a:cubicBezTo>
                    <a:pt x="68" y="426"/>
                    <a:pt x="68" y="536"/>
                    <a:pt x="102" y="638"/>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2" name="Google Shape;962;p32"/>
            <p:cNvSpPr/>
            <p:nvPr/>
          </p:nvSpPr>
          <p:spPr>
            <a:xfrm>
              <a:off x="6418603" y="4716702"/>
              <a:ext cx="7244" cy="18228"/>
            </a:xfrm>
            <a:custGeom>
              <a:avLst/>
              <a:gdLst/>
              <a:ahLst/>
              <a:cxnLst/>
              <a:rect l="l" t="t" r="r" b="b"/>
              <a:pathLst>
                <a:path w="213" h="536" extrusionOk="0">
                  <a:moveTo>
                    <a:pt x="145" y="535"/>
                  </a:moveTo>
                  <a:cubicBezTo>
                    <a:pt x="145" y="535"/>
                    <a:pt x="179" y="535"/>
                    <a:pt x="179" y="501"/>
                  </a:cubicBezTo>
                  <a:cubicBezTo>
                    <a:pt x="213" y="459"/>
                    <a:pt x="213" y="357"/>
                    <a:pt x="213" y="289"/>
                  </a:cubicBezTo>
                  <a:cubicBezTo>
                    <a:pt x="213" y="213"/>
                    <a:pt x="213" y="145"/>
                    <a:pt x="179" y="34"/>
                  </a:cubicBezTo>
                  <a:cubicBezTo>
                    <a:pt x="179" y="34"/>
                    <a:pt x="145" y="0"/>
                    <a:pt x="111" y="0"/>
                  </a:cubicBezTo>
                  <a:cubicBezTo>
                    <a:pt x="77" y="0"/>
                    <a:pt x="0" y="34"/>
                    <a:pt x="0" y="111"/>
                  </a:cubicBezTo>
                  <a:cubicBezTo>
                    <a:pt x="0" y="179"/>
                    <a:pt x="34" y="247"/>
                    <a:pt x="77" y="323"/>
                  </a:cubicBezTo>
                  <a:cubicBezTo>
                    <a:pt x="77" y="391"/>
                    <a:pt x="77" y="459"/>
                    <a:pt x="111" y="501"/>
                  </a:cubicBezTo>
                  <a:cubicBezTo>
                    <a:pt x="111" y="535"/>
                    <a:pt x="145" y="535"/>
                    <a:pt x="145" y="53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3" name="Google Shape;963;p32"/>
            <p:cNvSpPr/>
            <p:nvPr/>
          </p:nvSpPr>
          <p:spPr>
            <a:xfrm>
              <a:off x="6444007" y="4714390"/>
              <a:ext cx="8434" cy="17922"/>
            </a:xfrm>
            <a:custGeom>
              <a:avLst/>
              <a:gdLst/>
              <a:ahLst/>
              <a:cxnLst/>
              <a:rect l="l" t="t" r="r" b="b"/>
              <a:pathLst>
                <a:path w="248" h="527" extrusionOk="0">
                  <a:moveTo>
                    <a:pt x="179" y="527"/>
                  </a:moveTo>
                  <a:cubicBezTo>
                    <a:pt x="213" y="527"/>
                    <a:pt x="213" y="493"/>
                    <a:pt x="247" y="459"/>
                  </a:cubicBezTo>
                  <a:cubicBezTo>
                    <a:pt x="247" y="425"/>
                    <a:pt x="213" y="315"/>
                    <a:pt x="213" y="247"/>
                  </a:cubicBezTo>
                  <a:cubicBezTo>
                    <a:pt x="213" y="213"/>
                    <a:pt x="179" y="102"/>
                    <a:pt x="137" y="34"/>
                  </a:cubicBezTo>
                  <a:cubicBezTo>
                    <a:pt x="137" y="34"/>
                    <a:pt x="103" y="34"/>
                    <a:pt x="103" y="0"/>
                  </a:cubicBezTo>
                  <a:cubicBezTo>
                    <a:pt x="35" y="0"/>
                    <a:pt x="1" y="34"/>
                    <a:pt x="1" y="68"/>
                  </a:cubicBezTo>
                  <a:cubicBezTo>
                    <a:pt x="1" y="145"/>
                    <a:pt x="35" y="213"/>
                    <a:pt x="35" y="281"/>
                  </a:cubicBezTo>
                  <a:cubicBezTo>
                    <a:pt x="69" y="357"/>
                    <a:pt x="103" y="425"/>
                    <a:pt x="137" y="49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4" name="Google Shape;964;p32"/>
            <p:cNvSpPr/>
            <p:nvPr/>
          </p:nvSpPr>
          <p:spPr>
            <a:xfrm>
              <a:off x="6417447" y="4658924"/>
              <a:ext cx="13331" cy="20541"/>
            </a:xfrm>
            <a:custGeom>
              <a:avLst/>
              <a:gdLst/>
              <a:ahLst/>
              <a:cxnLst/>
              <a:rect l="l" t="t" r="r" b="b"/>
              <a:pathLst>
                <a:path w="392" h="604" extrusionOk="0">
                  <a:moveTo>
                    <a:pt x="281" y="603"/>
                  </a:moveTo>
                  <a:cubicBezTo>
                    <a:pt x="323" y="603"/>
                    <a:pt x="357" y="569"/>
                    <a:pt x="357" y="535"/>
                  </a:cubicBezTo>
                  <a:cubicBezTo>
                    <a:pt x="391" y="425"/>
                    <a:pt x="357" y="323"/>
                    <a:pt x="323" y="213"/>
                  </a:cubicBezTo>
                  <a:cubicBezTo>
                    <a:pt x="281" y="145"/>
                    <a:pt x="213" y="34"/>
                    <a:pt x="111" y="34"/>
                  </a:cubicBezTo>
                  <a:cubicBezTo>
                    <a:pt x="111" y="0"/>
                    <a:pt x="68" y="0"/>
                    <a:pt x="68" y="34"/>
                  </a:cubicBezTo>
                  <a:cubicBezTo>
                    <a:pt x="34" y="34"/>
                    <a:pt x="34" y="34"/>
                    <a:pt x="34" y="77"/>
                  </a:cubicBezTo>
                  <a:cubicBezTo>
                    <a:pt x="0" y="145"/>
                    <a:pt x="111" y="213"/>
                    <a:pt x="145" y="289"/>
                  </a:cubicBezTo>
                  <a:cubicBezTo>
                    <a:pt x="179" y="357"/>
                    <a:pt x="213" y="425"/>
                    <a:pt x="213" y="535"/>
                  </a:cubicBezTo>
                  <a:cubicBezTo>
                    <a:pt x="247" y="569"/>
                    <a:pt x="247" y="603"/>
                    <a:pt x="281" y="60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5" name="Google Shape;965;p32"/>
            <p:cNvSpPr/>
            <p:nvPr/>
          </p:nvSpPr>
          <p:spPr>
            <a:xfrm>
              <a:off x="6393472" y="4667289"/>
              <a:ext cx="10712" cy="19384"/>
            </a:xfrm>
            <a:custGeom>
              <a:avLst/>
              <a:gdLst/>
              <a:ahLst/>
              <a:cxnLst/>
              <a:rect l="l" t="t" r="r" b="b"/>
              <a:pathLst>
                <a:path w="315" h="570" extrusionOk="0">
                  <a:moveTo>
                    <a:pt x="247" y="570"/>
                  </a:moveTo>
                  <a:cubicBezTo>
                    <a:pt x="281" y="570"/>
                    <a:pt x="315" y="570"/>
                    <a:pt x="315" y="536"/>
                  </a:cubicBezTo>
                  <a:cubicBezTo>
                    <a:pt x="315" y="425"/>
                    <a:pt x="281" y="323"/>
                    <a:pt x="247" y="255"/>
                  </a:cubicBezTo>
                  <a:cubicBezTo>
                    <a:pt x="213" y="145"/>
                    <a:pt x="179" y="77"/>
                    <a:pt x="102" y="1"/>
                  </a:cubicBezTo>
                  <a:lnTo>
                    <a:pt x="68" y="1"/>
                  </a:lnTo>
                  <a:lnTo>
                    <a:pt x="34" y="43"/>
                  </a:lnTo>
                  <a:cubicBezTo>
                    <a:pt x="0" y="111"/>
                    <a:pt x="68" y="213"/>
                    <a:pt x="68" y="289"/>
                  </a:cubicBezTo>
                  <a:cubicBezTo>
                    <a:pt x="136" y="357"/>
                    <a:pt x="179" y="468"/>
                    <a:pt x="213" y="536"/>
                  </a:cubicBezTo>
                  <a:cubicBezTo>
                    <a:pt x="213" y="570"/>
                    <a:pt x="247" y="570"/>
                    <a:pt x="247"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6" name="Google Shape;966;p32"/>
            <p:cNvSpPr/>
            <p:nvPr/>
          </p:nvSpPr>
          <p:spPr>
            <a:xfrm>
              <a:off x="6370653" y="4677118"/>
              <a:ext cx="10712" cy="24009"/>
            </a:xfrm>
            <a:custGeom>
              <a:avLst/>
              <a:gdLst/>
              <a:ahLst/>
              <a:cxnLst/>
              <a:rect l="l" t="t" r="r" b="b"/>
              <a:pathLst>
                <a:path w="315" h="706" extrusionOk="0">
                  <a:moveTo>
                    <a:pt x="212" y="705"/>
                  </a:moveTo>
                  <a:cubicBezTo>
                    <a:pt x="246" y="705"/>
                    <a:pt x="314" y="672"/>
                    <a:pt x="280" y="638"/>
                  </a:cubicBezTo>
                  <a:cubicBezTo>
                    <a:pt x="280" y="459"/>
                    <a:pt x="246" y="247"/>
                    <a:pt x="170" y="68"/>
                  </a:cubicBezTo>
                  <a:cubicBezTo>
                    <a:pt x="170" y="34"/>
                    <a:pt x="136" y="34"/>
                    <a:pt x="102" y="34"/>
                  </a:cubicBezTo>
                  <a:cubicBezTo>
                    <a:pt x="68" y="0"/>
                    <a:pt x="0" y="34"/>
                    <a:pt x="34" y="102"/>
                  </a:cubicBezTo>
                  <a:cubicBezTo>
                    <a:pt x="34" y="281"/>
                    <a:pt x="102" y="493"/>
                    <a:pt x="170" y="672"/>
                  </a:cubicBezTo>
                  <a:cubicBezTo>
                    <a:pt x="170" y="705"/>
                    <a:pt x="212" y="705"/>
                    <a:pt x="212" y="70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7" name="Google Shape;967;p32"/>
            <p:cNvSpPr/>
            <p:nvPr/>
          </p:nvSpPr>
          <p:spPr>
            <a:xfrm>
              <a:off x="6363409" y="4620495"/>
              <a:ext cx="10746" cy="25166"/>
            </a:xfrm>
            <a:custGeom>
              <a:avLst/>
              <a:gdLst/>
              <a:ahLst/>
              <a:cxnLst/>
              <a:rect l="l" t="t" r="r" b="b"/>
              <a:pathLst>
                <a:path w="316" h="740" extrusionOk="0">
                  <a:moveTo>
                    <a:pt x="281" y="705"/>
                  </a:moveTo>
                  <a:cubicBezTo>
                    <a:pt x="281" y="739"/>
                    <a:pt x="315" y="705"/>
                    <a:pt x="315" y="672"/>
                  </a:cubicBezTo>
                  <a:cubicBezTo>
                    <a:pt x="281" y="570"/>
                    <a:pt x="247" y="459"/>
                    <a:pt x="213" y="357"/>
                  </a:cubicBezTo>
                  <a:cubicBezTo>
                    <a:pt x="213" y="247"/>
                    <a:pt x="171" y="145"/>
                    <a:pt x="103" y="34"/>
                  </a:cubicBezTo>
                  <a:lnTo>
                    <a:pt x="69" y="0"/>
                  </a:lnTo>
                  <a:cubicBezTo>
                    <a:pt x="35" y="0"/>
                    <a:pt x="1" y="34"/>
                    <a:pt x="1" y="68"/>
                  </a:cubicBezTo>
                  <a:cubicBezTo>
                    <a:pt x="1" y="179"/>
                    <a:pt x="69" y="281"/>
                    <a:pt x="103" y="391"/>
                  </a:cubicBezTo>
                  <a:cubicBezTo>
                    <a:pt x="137" y="493"/>
                    <a:pt x="171" y="604"/>
                    <a:pt x="247" y="705"/>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8" name="Google Shape;968;p32"/>
            <p:cNvSpPr/>
            <p:nvPr/>
          </p:nvSpPr>
          <p:spPr>
            <a:xfrm>
              <a:off x="6382487" y="4621651"/>
              <a:ext cx="8400" cy="19384"/>
            </a:xfrm>
            <a:custGeom>
              <a:avLst/>
              <a:gdLst/>
              <a:ahLst/>
              <a:cxnLst/>
              <a:rect l="l" t="t" r="r" b="b"/>
              <a:pathLst>
                <a:path w="247" h="570" extrusionOk="0">
                  <a:moveTo>
                    <a:pt x="179" y="570"/>
                  </a:moveTo>
                  <a:cubicBezTo>
                    <a:pt x="213" y="570"/>
                    <a:pt x="247" y="570"/>
                    <a:pt x="247" y="536"/>
                  </a:cubicBezTo>
                  <a:cubicBezTo>
                    <a:pt x="247" y="357"/>
                    <a:pt x="213" y="179"/>
                    <a:pt x="145" y="34"/>
                  </a:cubicBezTo>
                  <a:cubicBezTo>
                    <a:pt x="145" y="34"/>
                    <a:pt x="111" y="0"/>
                    <a:pt x="77" y="0"/>
                  </a:cubicBezTo>
                  <a:cubicBezTo>
                    <a:pt x="34" y="0"/>
                    <a:pt x="0" y="34"/>
                    <a:pt x="0" y="68"/>
                  </a:cubicBezTo>
                  <a:cubicBezTo>
                    <a:pt x="34" y="213"/>
                    <a:pt x="111" y="357"/>
                    <a:pt x="145" y="536"/>
                  </a:cubicBezTo>
                  <a:cubicBezTo>
                    <a:pt x="145" y="570"/>
                    <a:pt x="179" y="570"/>
                    <a:pt x="179"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9" name="Google Shape;969;p32"/>
            <p:cNvSpPr/>
            <p:nvPr/>
          </p:nvSpPr>
          <p:spPr>
            <a:xfrm>
              <a:off x="6406735" y="4615598"/>
              <a:ext cx="11903" cy="20541"/>
            </a:xfrm>
            <a:custGeom>
              <a:avLst/>
              <a:gdLst/>
              <a:ahLst/>
              <a:cxnLst/>
              <a:rect l="l" t="t" r="r" b="b"/>
              <a:pathLst>
                <a:path w="350" h="604" extrusionOk="0">
                  <a:moveTo>
                    <a:pt x="281" y="603"/>
                  </a:moveTo>
                  <a:cubicBezTo>
                    <a:pt x="315" y="603"/>
                    <a:pt x="349" y="569"/>
                    <a:pt x="315" y="535"/>
                  </a:cubicBezTo>
                  <a:cubicBezTo>
                    <a:pt x="281" y="425"/>
                    <a:pt x="247" y="357"/>
                    <a:pt x="213" y="246"/>
                  </a:cubicBezTo>
                  <a:cubicBezTo>
                    <a:pt x="171" y="178"/>
                    <a:pt x="137" y="76"/>
                    <a:pt x="69" y="0"/>
                  </a:cubicBezTo>
                  <a:lnTo>
                    <a:pt x="35" y="0"/>
                  </a:lnTo>
                  <a:cubicBezTo>
                    <a:pt x="35" y="0"/>
                    <a:pt x="1" y="0"/>
                    <a:pt x="1" y="34"/>
                  </a:cubicBezTo>
                  <a:cubicBezTo>
                    <a:pt x="1" y="110"/>
                    <a:pt x="35" y="212"/>
                    <a:pt x="69" y="289"/>
                  </a:cubicBezTo>
                  <a:cubicBezTo>
                    <a:pt x="137" y="391"/>
                    <a:pt x="171" y="459"/>
                    <a:pt x="247" y="569"/>
                  </a:cubicBezTo>
                  <a:cubicBezTo>
                    <a:pt x="247" y="569"/>
                    <a:pt x="247" y="603"/>
                    <a:pt x="281" y="603"/>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70" name="Google Shape;970;p32"/>
            <p:cNvSpPr/>
            <p:nvPr/>
          </p:nvSpPr>
          <p:spPr>
            <a:xfrm>
              <a:off x="6371809" y="4582067"/>
              <a:ext cx="14453" cy="24009"/>
            </a:xfrm>
            <a:custGeom>
              <a:avLst/>
              <a:gdLst/>
              <a:ahLst/>
              <a:cxnLst/>
              <a:rect l="l" t="t" r="r" b="b"/>
              <a:pathLst>
                <a:path w="425" h="706" extrusionOk="0">
                  <a:moveTo>
                    <a:pt x="348" y="706"/>
                  </a:moveTo>
                  <a:cubicBezTo>
                    <a:pt x="391" y="706"/>
                    <a:pt x="425" y="672"/>
                    <a:pt x="425" y="638"/>
                  </a:cubicBezTo>
                  <a:cubicBezTo>
                    <a:pt x="391" y="527"/>
                    <a:pt x="314" y="425"/>
                    <a:pt x="280" y="315"/>
                  </a:cubicBezTo>
                  <a:cubicBezTo>
                    <a:pt x="246" y="213"/>
                    <a:pt x="212" y="103"/>
                    <a:pt x="136" y="35"/>
                  </a:cubicBezTo>
                  <a:cubicBezTo>
                    <a:pt x="102" y="35"/>
                    <a:pt x="102" y="1"/>
                    <a:pt x="102" y="1"/>
                  </a:cubicBezTo>
                  <a:cubicBezTo>
                    <a:pt x="34" y="1"/>
                    <a:pt x="0" y="35"/>
                    <a:pt x="0" y="69"/>
                  </a:cubicBezTo>
                  <a:cubicBezTo>
                    <a:pt x="34" y="171"/>
                    <a:pt x="102" y="281"/>
                    <a:pt x="136" y="349"/>
                  </a:cubicBezTo>
                  <a:cubicBezTo>
                    <a:pt x="212" y="459"/>
                    <a:pt x="280" y="561"/>
                    <a:pt x="314" y="67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71" name="Google Shape;971;p32"/>
            <p:cNvSpPr/>
            <p:nvPr/>
          </p:nvSpPr>
          <p:spPr>
            <a:xfrm>
              <a:off x="6357356" y="4587848"/>
              <a:ext cx="15643" cy="19384"/>
            </a:xfrm>
            <a:custGeom>
              <a:avLst/>
              <a:gdLst/>
              <a:ahLst/>
              <a:cxnLst/>
              <a:rect l="l" t="t" r="r" b="b"/>
              <a:pathLst>
                <a:path w="460" h="570" extrusionOk="0">
                  <a:moveTo>
                    <a:pt x="349" y="570"/>
                  </a:moveTo>
                  <a:cubicBezTo>
                    <a:pt x="391" y="570"/>
                    <a:pt x="459" y="536"/>
                    <a:pt x="425" y="502"/>
                  </a:cubicBezTo>
                  <a:cubicBezTo>
                    <a:pt x="349" y="357"/>
                    <a:pt x="281" y="179"/>
                    <a:pt x="179" y="77"/>
                  </a:cubicBezTo>
                  <a:cubicBezTo>
                    <a:pt x="179" y="43"/>
                    <a:pt x="136" y="1"/>
                    <a:pt x="102" y="1"/>
                  </a:cubicBezTo>
                  <a:lnTo>
                    <a:pt x="102" y="1"/>
                  </a:lnTo>
                  <a:cubicBezTo>
                    <a:pt x="68" y="1"/>
                    <a:pt x="68" y="43"/>
                    <a:pt x="34" y="43"/>
                  </a:cubicBezTo>
                  <a:cubicBezTo>
                    <a:pt x="34" y="43"/>
                    <a:pt x="0" y="77"/>
                    <a:pt x="34" y="111"/>
                  </a:cubicBezTo>
                  <a:cubicBezTo>
                    <a:pt x="68" y="255"/>
                    <a:pt x="179" y="425"/>
                    <a:pt x="281"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72" name="Google Shape;972;p32"/>
            <p:cNvSpPr/>
            <p:nvPr/>
          </p:nvSpPr>
          <p:spPr>
            <a:xfrm>
              <a:off x="6342903" y="4551732"/>
              <a:ext cx="15643" cy="19384"/>
            </a:xfrm>
            <a:custGeom>
              <a:avLst/>
              <a:gdLst/>
              <a:ahLst/>
              <a:cxnLst/>
              <a:rect l="l" t="t" r="r" b="b"/>
              <a:pathLst>
                <a:path w="460" h="570" extrusionOk="0">
                  <a:moveTo>
                    <a:pt x="391" y="570"/>
                  </a:moveTo>
                  <a:cubicBezTo>
                    <a:pt x="425" y="570"/>
                    <a:pt x="459" y="536"/>
                    <a:pt x="425" y="502"/>
                  </a:cubicBezTo>
                  <a:cubicBezTo>
                    <a:pt x="349" y="323"/>
                    <a:pt x="281" y="179"/>
                    <a:pt x="137" y="43"/>
                  </a:cubicBezTo>
                  <a:cubicBezTo>
                    <a:pt x="137" y="1"/>
                    <a:pt x="137" y="1"/>
                    <a:pt x="103" y="1"/>
                  </a:cubicBezTo>
                  <a:cubicBezTo>
                    <a:pt x="69" y="1"/>
                    <a:pt x="1" y="77"/>
                    <a:pt x="35" y="111"/>
                  </a:cubicBezTo>
                  <a:cubicBezTo>
                    <a:pt x="137" y="255"/>
                    <a:pt x="247" y="391"/>
                    <a:pt x="315" y="536"/>
                  </a:cubicBezTo>
                  <a:cubicBezTo>
                    <a:pt x="349" y="536"/>
                    <a:pt x="349" y="570"/>
                    <a:pt x="391" y="57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73" name="Google Shape;973;p32"/>
            <p:cNvSpPr/>
            <p:nvPr/>
          </p:nvSpPr>
          <p:spPr>
            <a:xfrm>
              <a:off x="6176810" y="4769856"/>
              <a:ext cx="6087" cy="19078"/>
            </a:xfrm>
            <a:custGeom>
              <a:avLst/>
              <a:gdLst/>
              <a:ahLst/>
              <a:cxnLst/>
              <a:rect l="l" t="t" r="r" b="b"/>
              <a:pathLst>
                <a:path w="179" h="561" extrusionOk="0">
                  <a:moveTo>
                    <a:pt x="34" y="561"/>
                  </a:moveTo>
                  <a:lnTo>
                    <a:pt x="34" y="561"/>
                  </a:lnTo>
                  <a:cubicBezTo>
                    <a:pt x="68" y="493"/>
                    <a:pt x="102" y="383"/>
                    <a:pt x="102" y="315"/>
                  </a:cubicBezTo>
                  <a:cubicBezTo>
                    <a:pt x="136" y="213"/>
                    <a:pt x="178" y="102"/>
                    <a:pt x="136" y="34"/>
                  </a:cubicBezTo>
                  <a:cubicBezTo>
                    <a:pt x="136" y="0"/>
                    <a:pt x="136" y="0"/>
                    <a:pt x="102" y="0"/>
                  </a:cubicBezTo>
                  <a:lnTo>
                    <a:pt x="68" y="0"/>
                  </a:lnTo>
                  <a:cubicBezTo>
                    <a:pt x="34" y="68"/>
                    <a:pt x="34" y="170"/>
                    <a:pt x="0" y="281"/>
                  </a:cubicBezTo>
                  <a:cubicBezTo>
                    <a:pt x="0" y="383"/>
                    <a:pt x="0" y="459"/>
                    <a:pt x="34" y="56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4" name="Google Shape;974;p32"/>
            <p:cNvSpPr/>
            <p:nvPr/>
          </p:nvSpPr>
          <p:spPr>
            <a:xfrm>
              <a:off x="6193542" y="4769856"/>
              <a:ext cx="6121" cy="19078"/>
            </a:xfrm>
            <a:custGeom>
              <a:avLst/>
              <a:gdLst/>
              <a:ahLst/>
              <a:cxnLst/>
              <a:rect l="l" t="t" r="r" b="b"/>
              <a:pathLst>
                <a:path w="180" h="561" extrusionOk="0">
                  <a:moveTo>
                    <a:pt x="35" y="561"/>
                  </a:moveTo>
                  <a:lnTo>
                    <a:pt x="69" y="527"/>
                  </a:lnTo>
                  <a:cubicBezTo>
                    <a:pt x="111" y="459"/>
                    <a:pt x="111" y="349"/>
                    <a:pt x="145" y="247"/>
                  </a:cubicBezTo>
                  <a:cubicBezTo>
                    <a:pt x="145" y="170"/>
                    <a:pt x="179" y="68"/>
                    <a:pt x="145" y="0"/>
                  </a:cubicBezTo>
                  <a:lnTo>
                    <a:pt x="145" y="0"/>
                  </a:lnTo>
                  <a:lnTo>
                    <a:pt x="111" y="0"/>
                  </a:lnTo>
                  <a:cubicBezTo>
                    <a:pt x="35" y="68"/>
                    <a:pt x="35" y="170"/>
                    <a:pt x="35" y="247"/>
                  </a:cubicBezTo>
                  <a:cubicBezTo>
                    <a:pt x="1" y="349"/>
                    <a:pt x="1" y="425"/>
                    <a:pt x="1" y="527"/>
                  </a:cubicBezTo>
                  <a:cubicBezTo>
                    <a:pt x="1" y="527"/>
                    <a:pt x="35" y="527"/>
                    <a:pt x="35" y="56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5" name="Google Shape;975;p32"/>
            <p:cNvSpPr/>
            <p:nvPr/>
          </p:nvSpPr>
          <p:spPr>
            <a:xfrm>
              <a:off x="6235745" y="4723912"/>
              <a:ext cx="8400" cy="17072"/>
            </a:xfrm>
            <a:custGeom>
              <a:avLst/>
              <a:gdLst/>
              <a:ahLst/>
              <a:cxnLst/>
              <a:rect l="l" t="t" r="r" b="b"/>
              <a:pathLst>
                <a:path w="247" h="502" extrusionOk="0">
                  <a:moveTo>
                    <a:pt x="68" y="502"/>
                  </a:moveTo>
                  <a:cubicBezTo>
                    <a:pt x="68" y="502"/>
                    <a:pt x="102" y="502"/>
                    <a:pt x="102" y="459"/>
                  </a:cubicBezTo>
                  <a:cubicBezTo>
                    <a:pt x="102" y="391"/>
                    <a:pt x="144" y="323"/>
                    <a:pt x="178" y="247"/>
                  </a:cubicBezTo>
                  <a:cubicBezTo>
                    <a:pt x="178" y="179"/>
                    <a:pt x="246" y="145"/>
                    <a:pt x="212" y="77"/>
                  </a:cubicBezTo>
                  <a:cubicBezTo>
                    <a:pt x="212" y="35"/>
                    <a:pt x="178" y="1"/>
                    <a:pt x="178" y="1"/>
                  </a:cubicBezTo>
                  <a:lnTo>
                    <a:pt x="102" y="1"/>
                  </a:lnTo>
                  <a:cubicBezTo>
                    <a:pt x="34" y="77"/>
                    <a:pt x="34" y="145"/>
                    <a:pt x="34" y="213"/>
                  </a:cubicBezTo>
                  <a:cubicBezTo>
                    <a:pt x="0" y="289"/>
                    <a:pt x="34" y="391"/>
                    <a:pt x="34"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6" name="Google Shape;976;p32"/>
            <p:cNvSpPr/>
            <p:nvPr/>
          </p:nvSpPr>
          <p:spPr>
            <a:xfrm>
              <a:off x="6244111" y="4761184"/>
              <a:ext cx="7244" cy="17072"/>
            </a:xfrm>
            <a:custGeom>
              <a:avLst/>
              <a:gdLst/>
              <a:ahLst/>
              <a:cxnLst/>
              <a:rect l="l" t="t" r="r" b="b"/>
              <a:pathLst>
                <a:path w="213" h="502" extrusionOk="0">
                  <a:moveTo>
                    <a:pt x="34" y="502"/>
                  </a:moveTo>
                  <a:cubicBezTo>
                    <a:pt x="68" y="502"/>
                    <a:pt x="68" y="468"/>
                    <a:pt x="68" y="468"/>
                  </a:cubicBezTo>
                  <a:cubicBezTo>
                    <a:pt x="111" y="391"/>
                    <a:pt x="145" y="289"/>
                    <a:pt x="179" y="213"/>
                  </a:cubicBezTo>
                  <a:cubicBezTo>
                    <a:pt x="179" y="145"/>
                    <a:pt x="213" y="77"/>
                    <a:pt x="145" y="0"/>
                  </a:cubicBezTo>
                  <a:lnTo>
                    <a:pt x="145" y="0"/>
                  </a:lnTo>
                  <a:lnTo>
                    <a:pt x="111" y="0"/>
                  </a:lnTo>
                  <a:cubicBezTo>
                    <a:pt x="34" y="43"/>
                    <a:pt x="34" y="111"/>
                    <a:pt x="34" y="179"/>
                  </a:cubicBezTo>
                  <a:cubicBezTo>
                    <a:pt x="34" y="289"/>
                    <a:pt x="0" y="357"/>
                    <a:pt x="0" y="468"/>
                  </a:cubicBezTo>
                  <a:cubicBezTo>
                    <a:pt x="0" y="468"/>
                    <a:pt x="34" y="468"/>
                    <a:pt x="34" y="50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7" name="Google Shape;977;p32"/>
            <p:cNvSpPr/>
            <p:nvPr/>
          </p:nvSpPr>
          <p:spPr>
            <a:xfrm>
              <a:off x="6279070" y="4775637"/>
              <a:ext cx="8400" cy="19384"/>
            </a:xfrm>
            <a:custGeom>
              <a:avLst/>
              <a:gdLst/>
              <a:ahLst/>
              <a:cxnLst/>
              <a:rect l="l" t="t" r="r" b="b"/>
              <a:pathLst>
                <a:path w="247" h="570" extrusionOk="0">
                  <a:moveTo>
                    <a:pt x="68" y="569"/>
                  </a:moveTo>
                  <a:lnTo>
                    <a:pt x="102" y="569"/>
                  </a:lnTo>
                  <a:cubicBezTo>
                    <a:pt x="179" y="501"/>
                    <a:pt x="179" y="391"/>
                    <a:pt x="213" y="289"/>
                  </a:cubicBezTo>
                  <a:cubicBezTo>
                    <a:pt x="213" y="213"/>
                    <a:pt x="247" y="77"/>
                    <a:pt x="145" y="0"/>
                  </a:cubicBezTo>
                  <a:lnTo>
                    <a:pt x="102" y="0"/>
                  </a:lnTo>
                  <a:cubicBezTo>
                    <a:pt x="102" y="0"/>
                    <a:pt x="68" y="0"/>
                    <a:pt x="34" y="43"/>
                  </a:cubicBezTo>
                  <a:cubicBezTo>
                    <a:pt x="0" y="111"/>
                    <a:pt x="34" y="213"/>
                    <a:pt x="34" y="289"/>
                  </a:cubicBezTo>
                  <a:cubicBezTo>
                    <a:pt x="68" y="391"/>
                    <a:pt x="34" y="467"/>
                    <a:pt x="68" y="56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8" name="Google Shape;978;p32"/>
            <p:cNvSpPr/>
            <p:nvPr/>
          </p:nvSpPr>
          <p:spPr>
            <a:xfrm>
              <a:off x="6304202" y="4821547"/>
              <a:ext cx="6087" cy="17956"/>
            </a:xfrm>
            <a:custGeom>
              <a:avLst/>
              <a:gdLst/>
              <a:ahLst/>
              <a:cxnLst/>
              <a:rect l="l" t="t" r="r" b="b"/>
              <a:pathLst>
                <a:path w="179" h="528" extrusionOk="0">
                  <a:moveTo>
                    <a:pt x="77" y="528"/>
                  </a:moveTo>
                  <a:cubicBezTo>
                    <a:pt x="111" y="528"/>
                    <a:pt x="111" y="528"/>
                    <a:pt x="111" y="494"/>
                  </a:cubicBezTo>
                  <a:cubicBezTo>
                    <a:pt x="145" y="426"/>
                    <a:pt x="145" y="349"/>
                    <a:pt x="179" y="247"/>
                  </a:cubicBezTo>
                  <a:cubicBezTo>
                    <a:pt x="179" y="179"/>
                    <a:pt x="179" y="103"/>
                    <a:pt x="145" y="35"/>
                  </a:cubicBezTo>
                  <a:cubicBezTo>
                    <a:pt x="145" y="1"/>
                    <a:pt x="111" y="1"/>
                    <a:pt x="111" y="1"/>
                  </a:cubicBezTo>
                  <a:cubicBezTo>
                    <a:pt x="77" y="1"/>
                    <a:pt x="43" y="1"/>
                    <a:pt x="43" y="35"/>
                  </a:cubicBezTo>
                  <a:cubicBezTo>
                    <a:pt x="0" y="103"/>
                    <a:pt x="43" y="179"/>
                    <a:pt x="43" y="247"/>
                  </a:cubicBezTo>
                  <a:cubicBezTo>
                    <a:pt x="43" y="315"/>
                    <a:pt x="77" y="426"/>
                    <a:pt x="77" y="49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9" name="Google Shape;979;p32"/>
            <p:cNvSpPr/>
            <p:nvPr/>
          </p:nvSpPr>
          <p:spPr>
            <a:xfrm>
              <a:off x="6275296" y="4833416"/>
              <a:ext cx="7278" cy="18228"/>
            </a:xfrm>
            <a:custGeom>
              <a:avLst/>
              <a:gdLst/>
              <a:ahLst/>
              <a:cxnLst/>
              <a:rect l="l" t="t" r="r" b="b"/>
              <a:pathLst>
                <a:path w="214" h="536" extrusionOk="0">
                  <a:moveTo>
                    <a:pt x="77" y="535"/>
                  </a:moveTo>
                  <a:cubicBezTo>
                    <a:pt x="111" y="535"/>
                    <a:pt x="111" y="535"/>
                    <a:pt x="111" y="501"/>
                  </a:cubicBezTo>
                  <a:cubicBezTo>
                    <a:pt x="145" y="425"/>
                    <a:pt x="145" y="357"/>
                    <a:pt x="179" y="289"/>
                  </a:cubicBezTo>
                  <a:cubicBezTo>
                    <a:pt x="179" y="212"/>
                    <a:pt x="213" y="111"/>
                    <a:pt x="179" y="77"/>
                  </a:cubicBezTo>
                  <a:cubicBezTo>
                    <a:pt x="179" y="43"/>
                    <a:pt x="145" y="43"/>
                    <a:pt x="111" y="0"/>
                  </a:cubicBezTo>
                  <a:lnTo>
                    <a:pt x="77" y="43"/>
                  </a:lnTo>
                  <a:cubicBezTo>
                    <a:pt x="1" y="111"/>
                    <a:pt x="43" y="179"/>
                    <a:pt x="43" y="255"/>
                  </a:cubicBezTo>
                  <a:lnTo>
                    <a:pt x="43" y="501"/>
                  </a:lnTo>
                  <a:cubicBezTo>
                    <a:pt x="43" y="535"/>
                    <a:pt x="77" y="535"/>
                    <a:pt x="77" y="5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0" name="Google Shape;980;p32"/>
            <p:cNvSpPr/>
            <p:nvPr/>
          </p:nvSpPr>
          <p:spPr>
            <a:xfrm>
              <a:off x="6291211" y="4864907"/>
              <a:ext cx="9556" cy="15609"/>
            </a:xfrm>
            <a:custGeom>
              <a:avLst/>
              <a:gdLst/>
              <a:ahLst/>
              <a:cxnLst/>
              <a:rect l="l" t="t" r="r" b="b"/>
              <a:pathLst>
                <a:path w="281" h="459" extrusionOk="0">
                  <a:moveTo>
                    <a:pt x="34" y="459"/>
                  </a:moveTo>
                  <a:lnTo>
                    <a:pt x="102" y="459"/>
                  </a:lnTo>
                  <a:cubicBezTo>
                    <a:pt x="170" y="348"/>
                    <a:pt x="280" y="136"/>
                    <a:pt x="170" y="34"/>
                  </a:cubicBezTo>
                  <a:cubicBezTo>
                    <a:pt x="170" y="0"/>
                    <a:pt x="170" y="0"/>
                    <a:pt x="136" y="0"/>
                  </a:cubicBezTo>
                  <a:cubicBezTo>
                    <a:pt x="102" y="0"/>
                    <a:pt x="68" y="0"/>
                    <a:pt x="68" y="34"/>
                  </a:cubicBezTo>
                  <a:cubicBezTo>
                    <a:pt x="34" y="102"/>
                    <a:pt x="68" y="136"/>
                    <a:pt x="68" y="212"/>
                  </a:cubicBezTo>
                  <a:cubicBezTo>
                    <a:pt x="68" y="280"/>
                    <a:pt x="34" y="348"/>
                    <a:pt x="0" y="425"/>
                  </a:cubicBezTo>
                  <a:cubicBezTo>
                    <a:pt x="0" y="459"/>
                    <a:pt x="34" y="459"/>
                    <a:pt x="34"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1" name="Google Shape;981;p32"/>
            <p:cNvSpPr/>
            <p:nvPr/>
          </p:nvSpPr>
          <p:spPr>
            <a:xfrm>
              <a:off x="6258564" y="4869498"/>
              <a:ext cx="6087" cy="17106"/>
            </a:xfrm>
            <a:custGeom>
              <a:avLst/>
              <a:gdLst/>
              <a:ahLst/>
              <a:cxnLst/>
              <a:rect l="l" t="t" r="r" b="b"/>
              <a:pathLst>
                <a:path w="179" h="503" extrusionOk="0">
                  <a:moveTo>
                    <a:pt x="68" y="502"/>
                  </a:moveTo>
                  <a:cubicBezTo>
                    <a:pt x="111" y="502"/>
                    <a:pt x="111" y="502"/>
                    <a:pt x="145" y="468"/>
                  </a:cubicBezTo>
                  <a:lnTo>
                    <a:pt x="145" y="256"/>
                  </a:lnTo>
                  <a:cubicBezTo>
                    <a:pt x="145" y="179"/>
                    <a:pt x="179" y="111"/>
                    <a:pt x="145" y="43"/>
                  </a:cubicBezTo>
                  <a:cubicBezTo>
                    <a:pt x="145" y="43"/>
                    <a:pt x="111" y="1"/>
                    <a:pt x="68" y="1"/>
                  </a:cubicBezTo>
                  <a:cubicBezTo>
                    <a:pt x="68" y="1"/>
                    <a:pt x="34" y="1"/>
                    <a:pt x="34" y="43"/>
                  </a:cubicBezTo>
                  <a:cubicBezTo>
                    <a:pt x="0" y="111"/>
                    <a:pt x="0" y="179"/>
                    <a:pt x="0" y="256"/>
                  </a:cubicBezTo>
                  <a:cubicBezTo>
                    <a:pt x="0" y="324"/>
                    <a:pt x="34" y="392"/>
                    <a:pt x="34" y="468"/>
                  </a:cubicBezTo>
                  <a:cubicBezTo>
                    <a:pt x="34" y="502"/>
                    <a:pt x="68" y="502"/>
                    <a:pt x="68" y="50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2" name="Google Shape;982;p32"/>
            <p:cNvSpPr/>
            <p:nvPr/>
          </p:nvSpPr>
          <p:spPr>
            <a:xfrm>
              <a:off x="6217517" y="4846679"/>
              <a:ext cx="8706" cy="28940"/>
            </a:xfrm>
            <a:custGeom>
              <a:avLst/>
              <a:gdLst/>
              <a:ahLst/>
              <a:cxnLst/>
              <a:rect l="l" t="t" r="r" b="b"/>
              <a:pathLst>
                <a:path w="256" h="851" extrusionOk="0">
                  <a:moveTo>
                    <a:pt x="111" y="850"/>
                  </a:moveTo>
                  <a:cubicBezTo>
                    <a:pt x="145" y="850"/>
                    <a:pt x="145" y="850"/>
                    <a:pt x="145" y="816"/>
                  </a:cubicBezTo>
                  <a:cubicBezTo>
                    <a:pt x="179" y="672"/>
                    <a:pt x="179" y="536"/>
                    <a:pt x="179" y="392"/>
                  </a:cubicBezTo>
                  <a:cubicBezTo>
                    <a:pt x="213" y="290"/>
                    <a:pt x="256" y="145"/>
                    <a:pt x="179" y="35"/>
                  </a:cubicBezTo>
                  <a:cubicBezTo>
                    <a:pt x="145" y="35"/>
                    <a:pt x="145" y="1"/>
                    <a:pt x="111" y="1"/>
                  </a:cubicBezTo>
                  <a:cubicBezTo>
                    <a:pt x="111" y="1"/>
                    <a:pt x="77" y="1"/>
                    <a:pt x="43" y="35"/>
                  </a:cubicBezTo>
                  <a:cubicBezTo>
                    <a:pt x="1" y="145"/>
                    <a:pt x="43" y="290"/>
                    <a:pt x="43" y="392"/>
                  </a:cubicBezTo>
                  <a:cubicBezTo>
                    <a:pt x="43" y="536"/>
                    <a:pt x="77" y="672"/>
                    <a:pt x="111" y="81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3" name="Google Shape;983;p32"/>
            <p:cNvSpPr/>
            <p:nvPr/>
          </p:nvSpPr>
          <p:spPr>
            <a:xfrm>
              <a:off x="6242954" y="4818963"/>
              <a:ext cx="6087" cy="11018"/>
            </a:xfrm>
            <a:custGeom>
              <a:avLst/>
              <a:gdLst/>
              <a:ahLst/>
              <a:cxnLst/>
              <a:rect l="l" t="t" r="r" b="b"/>
              <a:pathLst>
                <a:path w="179" h="324" extrusionOk="0">
                  <a:moveTo>
                    <a:pt x="34" y="323"/>
                  </a:moveTo>
                  <a:lnTo>
                    <a:pt x="68" y="323"/>
                  </a:lnTo>
                  <a:cubicBezTo>
                    <a:pt x="102" y="289"/>
                    <a:pt x="102" y="213"/>
                    <a:pt x="102" y="179"/>
                  </a:cubicBezTo>
                  <a:cubicBezTo>
                    <a:pt x="145" y="145"/>
                    <a:pt x="179" y="77"/>
                    <a:pt x="145" y="43"/>
                  </a:cubicBezTo>
                  <a:cubicBezTo>
                    <a:pt x="145" y="0"/>
                    <a:pt x="102" y="0"/>
                    <a:pt x="102" y="0"/>
                  </a:cubicBezTo>
                  <a:lnTo>
                    <a:pt x="68" y="0"/>
                  </a:lnTo>
                  <a:cubicBezTo>
                    <a:pt x="0" y="43"/>
                    <a:pt x="34" y="111"/>
                    <a:pt x="0" y="145"/>
                  </a:cubicBezTo>
                  <a:lnTo>
                    <a:pt x="0" y="323"/>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4" name="Google Shape;984;p32"/>
            <p:cNvSpPr/>
            <p:nvPr/>
          </p:nvSpPr>
          <p:spPr>
            <a:xfrm>
              <a:off x="6209151" y="4816650"/>
              <a:ext cx="7244" cy="16800"/>
            </a:xfrm>
            <a:custGeom>
              <a:avLst/>
              <a:gdLst/>
              <a:ahLst/>
              <a:cxnLst/>
              <a:rect l="l" t="t" r="r" b="b"/>
              <a:pathLst>
                <a:path w="213" h="494" extrusionOk="0">
                  <a:moveTo>
                    <a:pt x="111" y="493"/>
                  </a:moveTo>
                  <a:lnTo>
                    <a:pt x="111" y="493"/>
                  </a:lnTo>
                  <a:cubicBezTo>
                    <a:pt x="145" y="493"/>
                    <a:pt x="145" y="493"/>
                    <a:pt x="145" y="459"/>
                  </a:cubicBezTo>
                  <a:cubicBezTo>
                    <a:pt x="179" y="425"/>
                    <a:pt x="179" y="391"/>
                    <a:pt x="179" y="357"/>
                  </a:cubicBezTo>
                  <a:cubicBezTo>
                    <a:pt x="213" y="247"/>
                    <a:pt x="213" y="179"/>
                    <a:pt x="179" y="68"/>
                  </a:cubicBezTo>
                  <a:cubicBezTo>
                    <a:pt x="179" y="34"/>
                    <a:pt x="145" y="0"/>
                    <a:pt x="111" y="0"/>
                  </a:cubicBezTo>
                  <a:lnTo>
                    <a:pt x="111" y="0"/>
                  </a:lnTo>
                  <a:lnTo>
                    <a:pt x="77" y="0"/>
                  </a:lnTo>
                  <a:cubicBezTo>
                    <a:pt x="34" y="34"/>
                    <a:pt x="0" y="68"/>
                    <a:pt x="0" y="111"/>
                  </a:cubicBezTo>
                  <a:cubicBezTo>
                    <a:pt x="34" y="179"/>
                    <a:pt x="34" y="247"/>
                    <a:pt x="34" y="357"/>
                  </a:cubicBezTo>
                  <a:lnTo>
                    <a:pt x="34" y="425"/>
                  </a:lnTo>
                  <a:cubicBezTo>
                    <a:pt x="77" y="459"/>
                    <a:pt x="77" y="459"/>
                    <a:pt x="77" y="49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5" name="Google Shape;985;p32"/>
            <p:cNvSpPr/>
            <p:nvPr/>
          </p:nvSpPr>
          <p:spPr>
            <a:xfrm>
              <a:off x="6184019" y="4838313"/>
              <a:ext cx="7244" cy="18228"/>
            </a:xfrm>
            <a:custGeom>
              <a:avLst/>
              <a:gdLst/>
              <a:ahLst/>
              <a:cxnLst/>
              <a:rect l="l" t="t" r="r" b="b"/>
              <a:pathLst>
                <a:path w="213" h="536" extrusionOk="0">
                  <a:moveTo>
                    <a:pt x="34" y="536"/>
                  </a:moveTo>
                  <a:cubicBezTo>
                    <a:pt x="68" y="536"/>
                    <a:pt x="102" y="536"/>
                    <a:pt x="102" y="493"/>
                  </a:cubicBezTo>
                  <a:cubicBezTo>
                    <a:pt x="136" y="425"/>
                    <a:pt x="179" y="357"/>
                    <a:pt x="179" y="281"/>
                  </a:cubicBezTo>
                  <a:cubicBezTo>
                    <a:pt x="179" y="213"/>
                    <a:pt x="213" y="145"/>
                    <a:pt x="179" y="68"/>
                  </a:cubicBezTo>
                  <a:cubicBezTo>
                    <a:pt x="179" y="35"/>
                    <a:pt x="136" y="35"/>
                    <a:pt x="102" y="35"/>
                  </a:cubicBezTo>
                  <a:cubicBezTo>
                    <a:pt x="102" y="1"/>
                    <a:pt x="68" y="35"/>
                    <a:pt x="68" y="35"/>
                  </a:cubicBezTo>
                  <a:cubicBezTo>
                    <a:pt x="0" y="111"/>
                    <a:pt x="34" y="179"/>
                    <a:pt x="34" y="247"/>
                  </a:cubicBezTo>
                  <a:cubicBezTo>
                    <a:pt x="34" y="323"/>
                    <a:pt x="0" y="391"/>
                    <a:pt x="0" y="49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6" name="Google Shape;986;p32"/>
            <p:cNvSpPr/>
            <p:nvPr/>
          </p:nvSpPr>
          <p:spPr>
            <a:xfrm>
              <a:off x="6164669" y="4809441"/>
              <a:ext cx="6087" cy="18228"/>
            </a:xfrm>
            <a:custGeom>
              <a:avLst/>
              <a:gdLst/>
              <a:ahLst/>
              <a:cxnLst/>
              <a:rect l="l" t="t" r="r" b="b"/>
              <a:pathLst>
                <a:path w="179" h="536" extrusionOk="0">
                  <a:moveTo>
                    <a:pt x="34" y="535"/>
                  </a:moveTo>
                  <a:cubicBezTo>
                    <a:pt x="68" y="535"/>
                    <a:pt x="68" y="535"/>
                    <a:pt x="111" y="493"/>
                  </a:cubicBezTo>
                  <a:cubicBezTo>
                    <a:pt x="145" y="391"/>
                    <a:pt x="179" y="246"/>
                    <a:pt x="179" y="68"/>
                  </a:cubicBezTo>
                  <a:cubicBezTo>
                    <a:pt x="179" y="34"/>
                    <a:pt x="145" y="0"/>
                    <a:pt x="111" y="0"/>
                  </a:cubicBezTo>
                  <a:cubicBezTo>
                    <a:pt x="34" y="0"/>
                    <a:pt x="0" y="0"/>
                    <a:pt x="0" y="68"/>
                  </a:cubicBezTo>
                  <a:lnTo>
                    <a:pt x="0" y="493"/>
                  </a:lnTo>
                  <a:cubicBezTo>
                    <a:pt x="0" y="535"/>
                    <a:pt x="34" y="535"/>
                    <a:pt x="34" y="53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7" name="Google Shape;987;p32"/>
            <p:cNvSpPr/>
            <p:nvPr/>
          </p:nvSpPr>
          <p:spPr>
            <a:xfrm>
              <a:off x="6138075" y="4803353"/>
              <a:ext cx="8706" cy="24315"/>
            </a:xfrm>
            <a:custGeom>
              <a:avLst/>
              <a:gdLst/>
              <a:ahLst/>
              <a:cxnLst/>
              <a:rect l="l" t="t" r="r" b="b"/>
              <a:pathLst>
                <a:path w="256" h="715" extrusionOk="0">
                  <a:moveTo>
                    <a:pt x="77" y="672"/>
                  </a:moveTo>
                  <a:cubicBezTo>
                    <a:pt x="77" y="714"/>
                    <a:pt x="111" y="672"/>
                    <a:pt x="111" y="672"/>
                  </a:cubicBezTo>
                  <a:cubicBezTo>
                    <a:pt x="145" y="570"/>
                    <a:pt x="179" y="459"/>
                    <a:pt x="179" y="357"/>
                  </a:cubicBezTo>
                  <a:cubicBezTo>
                    <a:pt x="213" y="247"/>
                    <a:pt x="256" y="179"/>
                    <a:pt x="256" y="77"/>
                  </a:cubicBezTo>
                  <a:lnTo>
                    <a:pt x="179" y="1"/>
                  </a:lnTo>
                  <a:cubicBezTo>
                    <a:pt x="145" y="1"/>
                    <a:pt x="145" y="1"/>
                    <a:pt x="111" y="35"/>
                  </a:cubicBezTo>
                  <a:cubicBezTo>
                    <a:pt x="1" y="213"/>
                    <a:pt x="1" y="459"/>
                    <a:pt x="43" y="67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8" name="Google Shape;988;p32"/>
            <p:cNvSpPr/>
            <p:nvPr/>
          </p:nvSpPr>
          <p:spPr>
            <a:xfrm>
              <a:off x="6293490" y="4721599"/>
              <a:ext cx="7278" cy="15643"/>
            </a:xfrm>
            <a:custGeom>
              <a:avLst/>
              <a:gdLst/>
              <a:ahLst/>
              <a:cxnLst/>
              <a:rect l="l" t="t" r="r" b="b"/>
              <a:pathLst>
                <a:path w="214" h="460" extrusionOk="0">
                  <a:moveTo>
                    <a:pt x="69" y="459"/>
                  </a:moveTo>
                  <a:lnTo>
                    <a:pt x="103" y="459"/>
                  </a:lnTo>
                  <a:cubicBezTo>
                    <a:pt x="103" y="391"/>
                    <a:pt x="145" y="315"/>
                    <a:pt x="145" y="281"/>
                  </a:cubicBezTo>
                  <a:cubicBezTo>
                    <a:pt x="145" y="213"/>
                    <a:pt x="179" y="145"/>
                    <a:pt x="213" y="103"/>
                  </a:cubicBezTo>
                  <a:cubicBezTo>
                    <a:pt x="213" y="69"/>
                    <a:pt x="213" y="35"/>
                    <a:pt x="179" y="35"/>
                  </a:cubicBezTo>
                  <a:cubicBezTo>
                    <a:pt x="179" y="35"/>
                    <a:pt x="179" y="1"/>
                    <a:pt x="145" y="1"/>
                  </a:cubicBezTo>
                  <a:lnTo>
                    <a:pt x="145" y="1"/>
                  </a:lnTo>
                  <a:cubicBezTo>
                    <a:pt x="103" y="1"/>
                    <a:pt x="69" y="1"/>
                    <a:pt x="69" y="35"/>
                  </a:cubicBezTo>
                  <a:cubicBezTo>
                    <a:pt x="1" y="145"/>
                    <a:pt x="1" y="315"/>
                    <a:pt x="69"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9" name="Google Shape;989;p32"/>
            <p:cNvSpPr/>
            <p:nvPr/>
          </p:nvSpPr>
          <p:spPr>
            <a:xfrm>
              <a:off x="6315186" y="4746731"/>
              <a:ext cx="7244" cy="19384"/>
            </a:xfrm>
            <a:custGeom>
              <a:avLst/>
              <a:gdLst/>
              <a:ahLst/>
              <a:cxnLst/>
              <a:rect l="l" t="t" r="r" b="b"/>
              <a:pathLst>
                <a:path w="213" h="570" extrusionOk="0">
                  <a:moveTo>
                    <a:pt x="34" y="570"/>
                  </a:moveTo>
                  <a:cubicBezTo>
                    <a:pt x="34" y="570"/>
                    <a:pt x="68" y="570"/>
                    <a:pt x="68" y="536"/>
                  </a:cubicBezTo>
                  <a:cubicBezTo>
                    <a:pt x="102" y="502"/>
                    <a:pt x="145" y="425"/>
                    <a:pt x="145" y="357"/>
                  </a:cubicBezTo>
                  <a:cubicBezTo>
                    <a:pt x="179" y="256"/>
                    <a:pt x="179" y="179"/>
                    <a:pt x="212" y="111"/>
                  </a:cubicBezTo>
                  <a:cubicBezTo>
                    <a:pt x="212" y="77"/>
                    <a:pt x="179" y="43"/>
                    <a:pt x="145" y="1"/>
                  </a:cubicBezTo>
                  <a:cubicBezTo>
                    <a:pt x="102" y="1"/>
                    <a:pt x="34" y="43"/>
                    <a:pt x="34" y="77"/>
                  </a:cubicBezTo>
                  <a:cubicBezTo>
                    <a:pt x="34" y="179"/>
                    <a:pt x="0" y="256"/>
                    <a:pt x="0" y="357"/>
                  </a:cubicBezTo>
                  <a:cubicBezTo>
                    <a:pt x="0" y="391"/>
                    <a:pt x="0" y="468"/>
                    <a:pt x="34" y="53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0" name="Google Shape;990;p32"/>
            <p:cNvSpPr/>
            <p:nvPr/>
          </p:nvSpPr>
          <p:spPr>
            <a:xfrm>
              <a:off x="6330762" y="4699937"/>
              <a:ext cx="7278" cy="13331"/>
            </a:xfrm>
            <a:custGeom>
              <a:avLst/>
              <a:gdLst/>
              <a:ahLst/>
              <a:cxnLst/>
              <a:rect l="l" t="t" r="r" b="b"/>
              <a:pathLst>
                <a:path w="214" h="392" extrusionOk="0">
                  <a:moveTo>
                    <a:pt x="145" y="391"/>
                  </a:moveTo>
                  <a:cubicBezTo>
                    <a:pt x="145" y="391"/>
                    <a:pt x="179" y="391"/>
                    <a:pt x="179" y="357"/>
                  </a:cubicBezTo>
                  <a:lnTo>
                    <a:pt x="179" y="68"/>
                  </a:lnTo>
                  <a:cubicBezTo>
                    <a:pt x="213" y="34"/>
                    <a:pt x="179" y="34"/>
                    <a:pt x="145" y="1"/>
                  </a:cubicBezTo>
                  <a:lnTo>
                    <a:pt x="111" y="1"/>
                  </a:lnTo>
                  <a:lnTo>
                    <a:pt x="69" y="1"/>
                  </a:lnTo>
                  <a:cubicBezTo>
                    <a:pt x="35" y="1"/>
                    <a:pt x="1" y="34"/>
                    <a:pt x="1" y="68"/>
                  </a:cubicBezTo>
                  <a:lnTo>
                    <a:pt x="1" y="213"/>
                  </a:lnTo>
                  <a:cubicBezTo>
                    <a:pt x="35" y="247"/>
                    <a:pt x="35" y="281"/>
                    <a:pt x="35" y="315"/>
                  </a:cubicBezTo>
                  <a:cubicBezTo>
                    <a:pt x="69" y="357"/>
                    <a:pt x="69" y="357"/>
                    <a:pt x="111"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1" name="Google Shape;991;p32"/>
            <p:cNvSpPr/>
            <p:nvPr/>
          </p:nvSpPr>
          <p:spPr>
            <a:xfrm>
              <a:off x="6293490" y="4680586"/>
              <a:ext cx="7278" cy="21697"/>
            </a:xfrm>
            <a:custGeom>
              <a:avLst/>
              <a:gdLst/>
              <a:ahLst/>
              <a:cxnLst/>
              <a:rect l="l" t="t" r="r" b="b"/>
              <a:pathLst>
                <a:path w="214" h="638" extrusionOk="0">
                  <a:moveTo>
                    <a:pt x="69" y="603"/>
                  </a:moveTo>
                  <a:cubicBezTo>
                    <a:pt x="103" y="637"/>
                    <a:pt x="145" y="603"/>
                    <a:pt x="145" y="603"/>
                  </a:cubicBezTo>
                  <a:cubicBezTo>
                    <a:pt x="179" y="425"/>
                    <a:pt x="213" y="247"/>
                    <a:pt x="179" y="77"/>
                  </a:cubicBezTo>
                  <a:cubicBezTo>
                    <a:pt x="179" y="34"/>
                    <a:pt x="145" y="0"/>
                    <a:pt x="103" y="0"/>
                  </a:cubicBezTo>
                  <a:cubicBezTo>
                    <a:pt x="69" y="0"/>
                    <a:pt x="1" y="0"/>
                    <a:pt x="1" y="77"/>
                  </a:cubicBezTo>
                  <a:cubicBezTo>
                    <a:pt x="1" y="247"/>
                    <a:pt x="1" y="425"/>
                    <a:pt x="35" y="570"/>
                  </a:cubicBezTo>
                  <a:cubicBezTo>
                    <a:pt x="35" y="603"/>
                    <a:pt x="69" y="603"/>
                    <a:pt x="69" y="60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2" name="Google Shape;992;p32"/>
            <p:cNvSpPr/>
            <p:nvPr/>
          </p:nvSpPr>
          <p:spPr>
            <a:xfrm>
              <a:off x="6256251" y="4680586"/>
              <a:ext cx="8400" cy="14487"/>
            </a:xfrm>
            <a:custGeom>
              <a:avLst/>
              <a:gdLst/>
              <a:ahLst/>
              <a:cxnLst/>
              <a:rect l="l" t="t" r="r" b="b"/>
              <a:pathLst>
                <a:path w="247" h="426" extrusionOk="0">
                  <a:moveTo>
                    <a:pt x="68" y="425"/>
                  </a:moveTo>
                  <a:lnTo>
                    <a:pt x="136" y="425"/>
                  </a:lnTo>
                  <a:cubicBezTo>
                    <a:pt x="136" y="357"/>
                    <a:pt x="179" y="289"/>
                    <a:pt x="213" y="247"/>
                  </a:cubicBezTo>
                  <a:cubicBezTo>
                    <a:pt x="213" y="179"/>
                    <a:pt x="247" y="145"/>
                    <a:pt x="247" y="77"/>
                  </a:cubicBezTo>
                  <a:cubicBezTo>
                    <a:pt x="247" y="34"/>
                    <a:pt x="213" y="0"/>
                    <a:pt x="179" y="0"/>
                  </a:cubicBezTo>
                  <a:cubicBezTo>
                    <a:pt x="179" y="0"/>
                    <a:pt x="136" y="0"/>
                    <a:pt x="136" y="34"/>
                  </a:cubicBezTo>
                  <a:cubicBezTo>
                    <a:pt x="68" y="77"/>
                    <a:pt x="68" y="145"/>
                    <a:pt x="68" y="179"/>
                  </a:cubicBezTo>
                  <a:cubicBezTo>
                    <a:pt x="34" y="247"/>
                    <a:pt x="34" y="323"/>
                    <a:pt x="34" y="391"/>
                  </a:cubicBezTo>
                  <a:cubicBezTo>
                    <a:pt x="0" y="425"/>
                    <a:pt x="34" y="425"/>
                    <a:pt x="68"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3" name="Google Shape;993;p32"/>
            <p:cNvSpPr/>
            <p:nvPr/>
          </p:nvSpPr>
          <p:spPr>
            <a:xfrm>
              <a:off x="6215204" y="4683171"/>
              <a:ext cx="9590" cy="17956"/>
            </a:xfrm>
            <a:custGeom>
              <a:avLst/>
              <a:gdLst/>
              <a:ahLst/>
              <a:cxnLst/>
              <a:rect l="l" t="t" r="r" b="b"/>
              <a:pathLst>
                <a:path w="282" h="528" extrusionOk="0">
                  <a:moveTo>
                    <a:pt x="111" y="494"/>
                  </a:moveTo>
                  <a:cubicBezTo>
                    <a:pt x="145" y="527"/>
                    <a:pt x="145" y="494"/>
                    <a:pt x="145" y="494"/>
                  </a:cubicBezTo>
                  <a:cubicBezTo>
                    <a:pt x="179" y="426"/>
                    <a:pt x="179" y="349"/>
                    <a:pt x="179" y="281"/>
                  </a:cubicBezTo>
                  <a:cubicBezTo>
                    <a:pt x="213" y="247"/>
                    <a:pt x="213" y="171"/>
                    <a:pt x="247" y="137"/>
                  </a:cubicBezTo>
                  <a:cubicBezTo>
                    <a:pt x="281" y="103"/>
                    <a:pt x="281" y="69"/>
                    <a:pt x="281" y="69"/>
                  </a:cubicBezTo>
                  <a:cubicBezTo>
                    <a:pt x="247" y="35"/>
                    <a:pt x="247" y="1"/>
                    <a:pt x="213" y="1"/>
                  </a:cubicBezTo>
                  <a:lnTo>
                    <a:pt x="179" y="1"/>
                  </a:lnTo>
                  <a:cubicBezTo>
                    <a:pt x="145" y="1"/>
                    <a:pt x="111" y="35"/>
                    <a:pt x="111" y="69"/>
                  </a:cubicBezTo>
                  <a:cubicBezTo>
                    <a:pt x="35" y="171"/>
                    <a:pt x="1" y="349"/>
                    <a:pt x="69" y="49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4" name="Google Shape;994;p32"/>
            <p:cNvSpPr/>
            <p:nvPr/>
          </p:nvSpPr>
          <p:spPr>
            <a:xfrm>
              <a:off x="6186332" y="4703405"/>
              <a:ext cx="9556" cy="15916"/>
            </a:xfrm>
            <a:custGeom>
              <a:avLst/>
              <a:gdLst/>
              <a:ahLst/>
              <a:cxnLst/>
              <a:rect l="l" t="t" r="r" b="b"/>
              <a:pathLst>
                <a:path w="281" h="468" extrusionOk="0">
                  <a:moveTo>
                    <a:pt x="68" y="468"/>
                  </a:moveTo>
                  <a:lnTo>
                    <a:pt x="145" y="468"/>
                  </a:lnTo>
                  <a:cubicBezTo>
                    <a:pt x="179" y="391"/>
                    <a:pt x="179" y="323"/>
                    <a:pt x="179" y="255"/>
                  </a:cubicBezTo>
                  <a:cubicBezTo>
                    <a:pt x="213" y="213"/>
                    <a:pt x="281" y="145"/>
                    <a:pt x="247" y="77"/>
                  </a:cubicBezTo>
                  <a:cubicBezTo>
                    <a:pt x="247" y="43"/>
                    <a:pt x="213" y="0"/>
                    <a:pt x="179" y="0"/>
                  </a:cubicBezTo>
                  <a:lnTo>
                    <a:pt x="111" y="0"/>
                  </a:lnTo>
                  <a:cubicBezTo>
                    <a:pt x="34" y="77"/>
                    <a:pt x="34" y="145"/>
                    <a:pt x="34" y="213"/>
                  </a:cubicBezTo>
                  <a:cubicBezTo>
                    <a:pt x="34" y="289"/>
                    <a:pt x="0" y="391"/>
                    <a:pt x="34" y="425"/>
                  </a:cubicBezTo>
                  <a:cubicBezTo>
                    <a:pt x="34" y="468"/>
                    <a:pt x="68" y="468"/>
                    <a:pt x="68" y="4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5" name="Google Shape;995;p32"/>
            <p:cNvSpPr/>
            <p:nvPr/>
          </p:nvSpPr>
          <p:spPr>
            <a:xfrm>
              <a:off x="6207995" y="4726530"/>
              <a:ext cx="8400" cy="16766"/>
            </a:xfrm>
            <a:custGeom>
              <a:avLst/>
              <a:gdLst/>
              <a:ahLst/>
              <a:cxnLst/>
              <a:rect l="l" t="t" r="r" b="b"/>
              <a:pathLst>
                <a:path w="247" h="493" extrusionOk="0">
                  <a:moveTo>
                    <a:pt x="68" y="493"/>
                  </a:moveTo>
                  <a:cubicBezTo>
                    <a:pt x="111" y="493"/>
                    <a:pt x="111" y="493"/>
                    <a:pt x="111" y="459"/>
                  </a:cubicBezTo>
                  <a:cubicBezTo>
                    <a:pt x="145" y="382"/>
                    <a:pt x="179" y="314"/>
                    <a:pt x="179" y="246"/>
                  </a:cubicBezTo>
                  <a:cubicBezTo>
                    <a:pt x="213" y="170"/>
                    <a:pt x="247" y="102"/>
                    <a:pt x="179" y="34"/>
                  </a:cubicBezTo>
                  <a:cubicBezTo>
                    <a:pt x="179" y="0"/>
                    <a:pt x="145" y="0"/>
                    <a:pt x="145" y="0"/>
                  </a:cubicBezTo>
                  <a:lnTo>
                    <a:pt x="68" y="0"/>
                  </a:lnTo>
                  <a:cubicBezTo>
                    <a:pt x="1" y="68"/>
                    <a:pt x="34" y="136"/>
                    <a:pt x="34" y="212"/>
                  </a:cubicBezTo>
                  <a:lnTo>
                    <a:pt x="34" y="459"/>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6" name="Google Shape;996;p32"/>
            <p:cNvSpPr/>
            <p:nvPr/>
          </p:nvSpPr>
          <p:spPr>
            <a:xfrm>
              <a:off x="6171879" y="4731121"/>
              <a:ext cx="7278" cy="20575"/>
            </a:xfrm>
            <a:custGeom>
              <a:avLst/>
              <a:gdLst/>
              <a:ahLst/>
              <a:cxnLst/>
              <a:rect l="l" t="t" r="r" b="b"/>
              <a:pathLst>
                <a:path w="214" h="605" extrusionOk="0">
                  <a:moveTo>
                    <a:pt x="69" y="604"/>
                  </a:moveTo>
                  <a:cubicBezTo>
                    <a:pt x="111" y="604"/>
                    <a:pt x="145" y="570"/>
                    <a:pt x="145" y="570"/>
                  </a:cubicBezTo>
                  <a:cubicBezTo>
                    <a:pt x="179" y="460"/>
                    <a:pt x="145" y="392"/>
                    <a:pt x="179" y="290"/>
                  </a:cubicBezTo>
                  <a:cubicBezTo>
                    <a:pt x="179" y="179"/>
                    <a:pt x="213" y="111"/>
                    <a:pt x="145" y="35"/>
                  </a:cubicBezTo>
                  <a:lnTo>
                    <a:pt x="145" y="1"/>
                  </a:lnTo>
                  <a:lnTo>
                    <a:pt x="69" y="1"/>
                  </a:lnTo>
                  <a:cubicBezTo>
                    <a:pt x="1" y="77"/>
                    <a:pt x="1" y="179"/>
                    <a:pt x="1" y="290"/>
                  </a:cubicBezTo>
                  <a:cubicBezTo>
                    <a:pt x="1" y="392"/>
                    <a:pt x="1" y="460"/>
                    <a:pt x="35" y="570"/>
                  </a:cubicBezTo>
                  <a:cubicBezTo>
                    <a:pt x="69" y="570"/>
                    <a:pt x="69" y="570"/>
                    <a:pt x="69" y="60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7" name="Google Shape;997;p32"/>
            <p:cNvSpPr/>
            <p:nvPr/>
          </p:nvSpPr>
          <p:spPr>
            <a:xfrm>
              <a:off x="6266930" y="4715546"/>
              <a:ext cx="8400" cy="11018"/>
            </a:xfrm>
            <a:custGeom>
              <a:avLst/>
              <a:gdLst/>
              <a:ahLst/>
              <a:cxnLst/>
              <a:rect l="l" t="t" r="r" b="b"/>
              <a:pathLst>
                <a:path w="247" h="324" extrusionOk="0">
                  <a:moveTo>
                    <a:pt x="34" y="323"/>
                  </a:moveTo>
                  <a:lnTo>
                    <a:pt x="77" y="323"/>
                  </a:lnTo>
                  <a:cubicBezTo>
                    <a:pt x="145" y="247"/>
                    <a:pt x="247" y="145"/>
                    <a:pt x="213" y="34"/>
                  </a:cubicBezTo>
                  <a:cubicBezTo>
                    <a:pt x="213" y="0"/>
                    <a:pt x="179" y="0"/>
                    <a:pt x="145" y="0"/>
                  </a:cubicBezTo>
                  <a:lnTo>
                    <a:pt x="111" y="0"/>
                  </a:lnTo>
                  <a:cubicBezTo>
                    <a:pt x="0" y="68"/>
                    <a:pt x="34" y="213"/>
                    <a:pt x="0" y="281"/>
                  </a:cubicBezTo>
                  <a:cubicBezTo>
                    <a:pt x="0" y="323"/>
                    <a:pt x="34" y="323"/>
                    <a:pt x="34" y="32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8" name="Google Shape;998;p32"/>
            <p:cNvSpPr/>
            <p:nvPr/>
          </p:nvSpPr>
          <p:spPr>
            <a:xfrm>
              <a:off x="6325865" y="4780534"/>
              <a:ext cx="7244" cy="18228"/>
            </a:xfrm>
            <a:custGeom>
              <a:avLst/>
              <a:gdLst/>
              <a:ahLst/>
              <a:cxnLst/>
              <a:rect l="l" t="t" r="r" b="b"/>
              <a:pathLst>
                <a:path w="213" h="536" extrusionOk="0">
                  <a:moveTo>
                    <a:pt x="77" y="493"/>
                  </a:moveTo>
                  <a:cubicBezTo>
                    <a:pt x="111" y="536"/>
                    <a:pt x="111" y="493"/>
                    <a:pt x="111" y="459"/>
                  </a:cubicBezTo>
                  <a:cubicBezTo>
                    <a:pt x="111" y="391"/>
                    <a:pt x="111" y="323"/>
                    <a:pt x="145" y="247"/>
                  </a:cubicBezTo>
                  <a:cubicBezTo>
                    <a:pt x="179" y="179"/>
                    <a:pt x="213" y="111"/>
                    <a:pt x="179" y="35"/>
                  </a:cubicBezTo>
                  <a:cubicBezTo>
                    <a:pt x="179" y="35"/>
                    <a:pt x="179" y="1"/>
                    <a:pt x="145" y="1"/>
                  </a:cubicBezTo>
                  <a:lnTo>
                    <a:pt x="111" y="1"/>
                  </a:lnTo>
                  <a:cubicBezTo>
                    <a:pt x="43" y="35"/>
                    <a:pt x="0" y="179"/>
                    <a:pt x="0" y="247"/>
                  </a:cubicBezTo>
                  <a:cubicBezTo>
                    <a:pt x="0" y="323"/>
                    <a:pt x="0" y="425"/>
                    <a:pt x="43" y="49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9" name="Google Shape;999;p32"/>
            <p:cNvSpPr/>
            <p:nvPr/>
          </p:nvSpPr>
          <p:spPr>
            <a:xfrm>
              <a:off x="6317499" y="4642158"/>
              <a:ext cx="6087" cy="15643"/>
            </a:xfrm>
            <a:custGeom>
              <a:avLst/>
              <a:gdLst/>
              <a:ahLst/>
              <a:cxnLst/>
              <a:rect l="l" t="t" r="r" b="b"/>
              <a:pathLst>
                <a:path w="179" h="460" extrusionOk="0">
                  <a:moveTo>
                    <a:pt x="111" y="459"/>
                  </a:moveTo>
                  <a:lnTo>
                    <a:pt x="111" y="459"/>
                  </a:lnTo>
                  <a:cubicBezTo>
                    <a:pt x="178" y="391"/>
                    <a:pt x="178" y="315"/>
                    <a:pt x="178" y="213"/>
                  </a:cubicBezTo>
                  <a:cubicBezTo>
                    <a:pt x="178" y="145"/>
                    <a:pt x="178" y="68"/>
                    <a:pt x="77" y="1"/>
                  </a:cubicBezTo>
                  <a:lnTo>
                    <a:pt x="77" y="1"/>
                  </a:lnTo>
                  <a:cubicBezTo>
                    <a:pt x="77" y="1"/>
                    <a:pt x="34" y="1"/>
                    <a:pt x="34" y="35"/>
                  </a:cubicBezTo>
                  <a:cubicBezTo>
                    <a:pt x="0" y="68"/>
                    <a:pt x="34" y="145"/>
                    <a:pt x="34" y="213"/>
                  </a:cubicBezTo>
                  <a:cubicBezTo>
                    <a:pt x="34" y="281"/>
                    <a:pt x="34" y="357"/>
                    <a:pt x="77" y="425"/>
                  </a:cubicBezTo>
                  <a:cubicBezTo>
                    <a:pt x="77" y="425"/>
                    <a:pt x="77" y="459"/>
                    <a:pt x="111"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0" name="Google Shape;1000;p32"/>
            <p:cNvSpPr/>
            <p:nvPr/>
          </p:nvSpPr>
          <p:spPr>
            <a:xfrm>
              <a:off x="6283968" y="4643314"/>
              <a:ext cx="7278" cy="15643"/>
            </a:xfrm>
            <a:custGeom>
              <a:avLst/>
              <a:gdLst/>
              <a:ahLst/>
              <a:cxnLst/>
              <a:rect l="l" t="t" r="r" b="b"/>
              <a:pathLst>
                <a:path w="214" h="460" extrusionOk="0">
                  <a:moveTo>
                    <a:pt x="69" y="459"/>
                  </a:moveTo>
                  <a:cubicBezTo>
                    <a:pt x="103" y="459"/>
                    <a:pt x="137" y="459"/>
                    <a:pt x="137" y="425"/>
                  </a:cubicBezTo>
                  <a:cubicBezTo>
                    <a:pt x="137" y="357"/>
                    <a:pt x="171" y="281"/>
                    <a:pt x="171" y="213"/>
                  </a:cubicBezTo>
                  <a:cubicBezTo>
                    <a:pt x="171" y="145"/>
                    <a:pt x="213" y="68"/>
                    <a:pt x="137" y="1"/>
                  </a:cubicBezTo>
                  <a:lnTo>
                    <a:pt x="103" y="1"/>
                  </a:lnTo>
                  <a:lnTo>
                    <a:pt x="35" y="1"/>
                  </a:lnTo>
                  <a:cubicBezTo>
                    <a:pt x="1" y="68"/>
                    <a:pt x="1" y="145"/>
                    <a:pt x="1" y="179"/>
                  </a:cubicBezTo>
                  <a:cubicBezTo>
                    <a:pt x="35" y="247"/>
                    <a:pt x="35" y="323"/>
                    <a:pt x="35" y="391"/>
                  </a:cubicBezTo>
                  <a:cubicBezTo>
                    <a:pt x="35" y="425"/>
                    <a:pt x="35" y="459"/>
                    <a:pt x="69" y="45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1" name="Google Shape;1001;p32"/>
            <p:cNvSpPr/>
            <p:nvPr/>
          </p:nvSpPr>
          <p:spPr>
            <a:xfrm>
              <a:off x="6300733" y="4608354"/>
              <a:ext cx="6087" cy="17072"/>
            </a:xfrm>
            <a:custGeom>
              <a:avLst/>
              <a:gdLst/>
              <a:ahLst/>
              <a:cxnLst/>
              <a:rect l="l" t="t" r="r" b="b"/>
              <a:pathLst>
                <a:path w="179" h="502" extrusionOk="0">
                  <a:moveTo>
                    <a:pt x="68" y="502"/>
                  </a:moveTo>
                  <a:cubicBezTo>
                    <a:pt x="68" y="502"/>
                    <a:pt x="102" y="502"/>
                    <a:pt x="102" y="459"/>
                  </a:cubicBezTo>
                  <a:cubicBezTo>
                    <a:pt x="102" y="391"/>
                    <a:pt x="145" y="323"/>
                    <a:pt x="145" y="247"/>
                  </a:cubicBezTo>
                  <a:cubicBezTo>
                    <a:pt x="145" y="213"/>
                    <a:pt x="179" y="111"/>
                    <a:pt x="179" y="77"/>
                  </a:cubicBezTo>
                  <a:cubicBezTo>
                    <a:pt x="145" y="35"/>
                    <a:pt x="145" y="1"/>
                    <a:pt x="102" y="1"/>
                  </a:cubicBezTo>
                  <a:cubicBezTo>
                    <a:pt x="68" y="1"/>
                    <a:pt x="68" y="1"/>
                    <a:pt x="34" y="35"/>
                  </a:cubicBezTo>
                  <a:cubicBezTo>
                    <a:pt x="0" y="77"/>
                    <a:pt x="0" y="179"/>
                    <a:pt x="0" y="247"/>
                  </a:cubicBezTo>
                  <a:cubicBezTo>
                    <a:pt x="0" y="323"/>
                    <a:pt x="0" y="391"/>
                    <a:pt x="34" y="459"/>
                  </a:cubicBezTo>
                  <a:cubicBezTo>
                    <a:pt x="34" y="459"/>
                    <a:pt x="34" y="502"/>
                    <a:pt x="68" y="50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2" name="Google Shape;1002;p32"/>
            <p:cNvSpPr/>
            <p:nvPr/>
          </p:nvSpPr>
          <p:spPr>
            <a:xfrm>
              <a:off x="6263461" y="4622808"/>
              <a:ext cx="8400" cy="20541"/>
            </a:xfrm>
            <a:custGeom>
              <a:avLst/>
              <a:gdLst/>
              <a:ahLst/>
              <a:cxnLst/>
              <a:rect l="l" t="t" r="r" b="b"/>
              <a:pathLst>
                <a:path w="247" h="604" extrusionOk="0">
                  <a:moveTo>
                    <a:pt x="68" y="570"/>
                  </a:moveTo>
                  <a:cubicBezTo>
                    <a:pt x="102" y="604"/>
                    <a:pt x="102" y="570"/>
                    <a:pt x="136" y="536"/>
                  </a:cubicBezTo>
                  <a:cubicBezTo>
                    <a:pt x="136" y="459"/>
                    <a:pt x="136" y="357"/>
                    <a:pt x="179" y="247"/>
                  </a:cubicBezTo>
                  <a:cubicBezTo>
                    <a:pt x="213" y="179"/>
                    <a:pt x="247" y="111"/>
                    <a:pt x="213" y="34"/>
                  </a:cubicBezTo>
                  <a:cubicBezTo>
                    <a:pt x="213" y="0"/>
                    <a:pt x="213" y="0"/>
                    <a:pt x="179" y="0"/>
                  </a:cubicBezTo>
                  <a:lnTo>
                    <a:pt x="136" y="0"/>
                  </a:lnTo>
                  <a:cubicBezTo>
                    <a:pt x="35" y="34"/>
                    <a:pt x="35" y="145"/>
                    <a:pt x="35" y="247"/>
                  </a:cubicBezTo>
                  <a:cubicBezTo>
                    <a:pt x="1" y="357"/>
                    <a:pt x="35" y="425"/>
                    <a:pt x="35" y="536"/>
                  </a:cubicBezTo>
                  <a:cubicBezTo>
                    <a:pt x="35" y="570"/>
                    <a:pt x="35" y="570"/>
                    <a:pt x="68" y="57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3" name="Google Shape;1003;p32"/>
            <p:cNvSpPr/>
            <p:nvPr/>
          </p:nvSpPr>
          <p:spPr>
            <a:xfrm>
              <a:off x="6235745" y="4628861"/>
              <a:ext cx="8400" cy="18228"/>
            </a:xfrm>
            <a:custGeom>
              <a:avLst/>
              <a:gdLst/>
              <a:ahLst/>
              <a:cxnLst/>
              <a:rect l="l" t="t" r="r" b="b"/>
              <a:pathLst>
                <a:path w="247" h="536" extrusionOk="0">
                  <a:moveTo>
                    <a:pt x="34" y="536"/>
                  </a:moveTo>
                  <a:lnTo>
                    <a:pt x="102" y="536"/>
                  </a:lnTo>
                  <a:cubicBezTo>
                    <a:pt x="144" y="358"/>
                    <a:pt x="246" y="213"/>
                    <a:pt x="212" y="35"/>
                  </a:cubicBezTo>
                  <a:cubicBezTo>
                    <a:pt x="178" y="1"/>
                    <a:pt x="178" y="1"/>
                    <a:pt x="144" y="1"/>
                  </a:cubicBezTo>
                  <a:lnTo>
                    <a:pt x="102" y="1"/>
                  </a:lnTo>
                  <a:cubicBezTo>
                    <a:pt x="0" y="145"/>
                    <a:pt x="0" y="324"/>
                    <a:pt x="0" y="493"/>
                  </a:cubicBezTo>
                  <a:cubicBezTo>
                    <a:pt x="0" y="536"/>
                    <a:pt x="0" y="536"/>
                    <a:pt x="34" y="53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4" name="Google Shape;1004;p32"/>
            <p:cNvSpPr/>
            <p:nvPr/>
          </p:nvSpPr>
          <p:spPr>
            <a:xfrm>
              <a:off x="6287436" y="4587848"/>
              <a:ext cx="8400" cy="15916"/>
            </a:xfrm>
            <a:custGeom>
              <a:avLst/>
              <a:gdLst/>
              <a:ahLst/>
              <a:cxnLst/>
              <a:rect l="l" t="t" r="r" b="b"/>
              <a:pathLst>
                <a:path w="247" h="468" extrusionOk="0">
                  <a:moveTo>
                    <a:pt x="69" y="468"/>
                  </a:moveTo>
                  <a:cubicBezTo>
                    <a:pt x="111" y="468"/>
                    <a:pt x="145" y="468"/>
                    <a:pt x="145" y="425"/>
                  </a:cubicBezTo>
                  <a:cubicBezTo>
                    <a:pt x="145" y="323"/>
                    <a:pt x="179" y="213"/>
                    <a:pt x="247" y="111"/>
                  </a:cubicBezTo>
                  <a:cubicBezTo>
                    <a:pt x="247" y="77"/>
                    <a:pt x="213" y="43"/>
                    <a:pt x="179" y="1"/>
                  </a:cubicBezTo>
                  <a:cubicBezTo>
                    <a:pt x="145" y="1"/>
                    <a:pt x="111" y="1"/>
                    <a:pt x="69" y="43"/>
                  </a:cubicBezTo>
                  <a:cubicBezTo>
                    <a:pt x="1" y="145"/>
                    <a:pt x="1" y="289"/>
                    <a:pt x="35" y="425"/>
                  </a:cubicBezTo>
                  <a:cubicBezTo>
                    <a:pt x="35" y="425"/>
                    <a:pt x="35" y="468"/>
                    <a:pt x="69" y="4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5" name="Google Shape;1005;p32"/>
            <p:cNvSpPr/>
            <p:nvPr/>
          </p:nvSpPr>
          <p:spPr>
            <a:xfrm>
              <a:off x="6259720" y="4593901"/>
              <a:ext cx="8400" cy="14487"/>
            </a:xfrm>
            <a:custGeom>
              <a:avLst/>
              <a:gdLst/>
              <a:ahLst/>
              <a:cxnLst/>
              <a:rect l="l" t="t" r="r" b="b"/>
              <a:pathLst>
                <a:path w="247" h="426" extrusionOk="0">
                  <a:moveTo>
                    <a:pt x="77" y="426"/>
                  </a:moveTo>
                  <a:lnTo>
                    <a:pt x="111" y="426"/>
                  </a:lnTo>
                  <a:cubicBezTo>
                    <a:pt x="145" y="358"/>
                    <a:pt x="178" y="290"/>
                    <a:pt x="212" y="213"/>
                  </a:cubicBezTo>
                  <a:cubicBezTo>
                    <a:pt x="212" y="145"/>
                    <a:pt x="246" y="111"/>
                    <a:pt x="212" y="35"/>
                  </a:cubicBezTo>
                  <a:cubicBezTo>
                    <a:pt x="212" y="1"/>
                    <a:pt x="212" y="1"/>
                    <a:pt x="178" y="1"/>
                  </a:cubicBezTo>
                  <a:lnTo>
                    <a:pt x="145" y="1"/>
                  </a:lnTo>
                  <a:cubicBezTo>
                    <a:pt x="34" y="77"/>
                    <a:pt x="34" y="247"/>
                    <a:pt x="0" y="392"/>
                  </a:cubicBezTo>
                  <a:cubicBezTo>
                    <a:pt x="0" y="426"/>
                    <a:pt x="34" y="426"/>
                    <a:pt x="77" y="42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6" name="Google Shape;1006;p32"/>
            <p:cNvSpPr/>
            <p:nvPr/>
          </p:nvSpPr>
          <p:spPr>
            <a:xfrm>
              <a:off x="6291211" y="4553194"/>
              <a:ext cx="9556" cy="20234"/>
            </a:xfrm>
            <a:custGeom>
              <a:avLst/>
              <a:gdLst/>
              <a:ahLst/>
              <a:cxnLst/>
              <a:rect l="l" t="t" r="r" b="b"/>
              <a:pathLst>
                <a:path w="281" h="595" extrusionOk="0">
                  <a:moveTo>
                    <a:pt x="68" y="561"/>
                  </a:moveTo>
                  <a:cubicBezTo>
                    <a:pt x="68" y="595"/>
                    <a:pt x="102" y="561"/>
                    <a:pt x="102" y="561"/>
                  </a:cubicBezTo>
                  <a:cubicBezTo>
                    <a:pt x="136" y="493"/>
                    <a:pt x="170" y="382"/>
                    <a:pt x="212" y="314"/>
                  </a:cubicBezTo>
                  <a:cubicBezTo>
                    <a:pt x="246" y="212"/>
                    <a:pt x="280" y="136"/>
                    <a:pt x="280" y="34"/>
                  </a:cubicBezTo>
                  <a:cubicBezTo>
                    <a:pt x="280" y="0"/>
                    <a:pt x="246" y="0"/>
                    <a:pt x="212" y="0"/>
                  </a:cubicBezTo>
                  <a:lnTo>
                    <a:pt x="136" y="0"/>
                  </a:lnTo>
                  <a:cubicBezTo>
                    <a:pt x="68" y="68"/>
                    <a:pt x="68" y="170"/>
                    <a:pt x="68" y="280"/>
                  </a:cubicBezTo>
                  <a:cubicBezTo>
                    <a:pt x="34" y="348"/>
                    <a:pt x="0" y="459"/>
                    <a:pt x="34" y="56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7" name="Google Shape;1007;p32"/>
            <p:cNvSpPr/>
            <p:nvPr/>
          </p:nvSpPr>
          <p:spPr>
            <a:xfrm>
              <a:off x="6235745" y="4489328"/>
              <a:ext cx="123957" cy="51759"/>
            </a:xfrm>
            <a:custGeom>
              <a:avLst/>
              <a:gdLst/>
              <a:ahLst/>
              <a:cxnLst/>
              <a:rect l="l" t="t" r="r" b="b"/>
              <a:pathLst>
                <a:path w="3645" h="1522" extrusionOk="0">
                  <a:moveTo>
                    <a:pt x="2548" y="1453"/>
                  </a:moveTo>
                  <a:cubicBezTo>
                    <a:pt x="2939" y="1521"/>
                    <a:pt x="3330" y="1521"/>
                    <a:pt x="3644" y="1453"/>
                  </a:cubicBezTo>
                  <a:cubicBezTo>
                    <a:pt x="3500" y="1343"/>
                    <a:pt x="3364" y="1275"/>
                    <a:pt x="3254" y="1165"/>
                  </a:cubicBezTo>
                  <a:cubicBezTo>
                    <a:pt x="2939" y="952"/>
                    <a:pt x="2582" y="740"/>
                    <a:pt x="2226" y="561"/>
                  </a:cubicBezTo>
                  <a:cubicBezTo>
                    <a:pt x="2158" y="561"/>
                    <a:pt x="2124" y="527"/>
                    <a:pt x="2090" y="527"/>
                  </a:cubicBezTo>
                  <a:cubicBezTo>
                    <a:pt x="1801" y="392"/>
                    <a:pt x="1521" y="281"/>
                    <a:pt x="1274" y="213"/>
                  </a:cubicBezTo>
                  <a:cubicBezTo>
                    <a:pt x="1096" y="179"/>
                    <a:pt x="917" y="103"/>
                    <a:pt x="705" y="103"/>
                  </a:cubicBezTo>
                  <a:cubicBezTo>
                    <a:pt x="493" y="35"/>
                    <a:pt x="246" y="35"/>
                    <a:pt x="0" y="1"/>
                  </a:cubicBezTo>
                  <a:cubicBezTo>
                    <a:pt x="951" y="918"/>
                    <a:pt x="1801" y="1309"/>
                    <a:pt x="2548" y="1453"/>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08" name="Google Shape;1008;p32"/>
            <p:cNvSpPr/>
            <p:nvPr/>
          </p:nvSpPr>
          <p:spPr>
            <a:xfrm>
              <a:off x="7522453" y="3209864"/>
              <a:ext cx="715008" cy="602919"/>
            </a:xfrm>
            <a:custGeom>
              <a:avLst/>
              <a:gdLst/>
              <a:ahLst/>
              <a:cxnLst/>
              <a:rect l="l" t="t" r="r" b="b"/>
              <a:pathLst>
                <a:path w="21025" h="17729" extrusionOk="0">
                  <a:moveTo>
                    <a:pt x="7645" y="17729"/>
                  </a:moveTo>
                  <a:cubicBezTo>
                    <a:pt x="8317" y="17729"/>
                    <a:pt x="9132" y="17661"/>
                    <a:pt x="10050" y="17550"/>
                  </a:cubicBezTo>
                  <a:cubicBezTo>
                    <a:pt x="21025" y="15996"/>
                    <a:pt x="16956" y="9871"/>
                    <a:pt x="15045" y="3857"/>
                  </a:cubicBezTo>
                  <a:cubicBezTo>
                    <a:pt x="14017" y="739"/>
                    <a:pt x="11859" y="0"/>
                    <a:pt x="10016" y="0"/>
                  </a:cubicBezTo>
                  <a:cubicBezTo>
                    <a:pt x="8351" y="0"/>
                    <a:pt x="6940" y="595"/>
                    <a:pt x="6940" y="595"/>
                  </a:cubicBezTo>
                  <a:lnTo>
                    <a:pt x="4851" y="10687"/>
                  </a:lnTo>
                  <a:cubicBezTo>
                    <a:pt x="4851" y="10687"/>
                    <a:pt x="0" y="17729"/>
                    <a:pt x="7645" y="1772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09" name="Google Shape;1009;p32"/>
            <p:cNvSpPr/>
            <p:nvPr/>
          </p:nvSpPr>
          <p:spPr>
            <a:xfrm>
              <a:off x="7888475" y="3697191"/>
              <a:ext cx="92738" cy="56656"/>
            </a:xfrm>
            <a:custGeom>
              <a:avLst/>
              <a:gdLst/>
              <a:ahLst/>
              <a:cxnLst/>
              <a:rect l="l" t="t" r="r" b="b"/>
              <a:pathLst>
                <a:path w="2727" h="1666" extrusionOk="0">
                  <a:moveTo>
                    <a:pt x="2617" y="1666"/>
                  </a:moveTo>
                  <a:cubicBezTo>
                    <a:pt x="2650" y="1666"/>
                    <a:pt x="2727" y="1598"/>
                    <a:pt x="2650" y="1555"/>
                  </a:cubicBezTo>
                  <a:cubicBezTo>
                    <a:pt x="2302" y="1241"/>
                    <a:pt x="1877" y="995"/>
                    <a:pt x="1453" y="706"/>
                  </a:cubicBezTo>
                  <a:cubicBezTo>
                    <a:pt x="1062" y="460"/>
                    <a:pt x="637" y="179"/>
                    <a:pt x="178" y="1"/>
                  </a:cubicBezTo>
                  <a:lnTo>
                    <a:pt x="136" y="1"/>
                  </a:lnTo>
                  <a:cubicBezTo>
                    <a:pt x="34" y="1"/>
                    <a:pt x="0" y="145"/>
                    <a:pt x="68" y="213"/>
                  </a:cubicBezTo>
                  <a:cubicBezTo>
                    <a:pt x="459" y="494"/>
                    <a:pt x="918" y="672"/>
                    <a:pt x="1342" y="918"/>
                  </a:cubicBezTo>
                  <a:cubicBezTo>
                    <a:pt x="1767" y="1173"/>
                    <a:pt x="2158" y="1420"/>
                    <a:pt x="2583" y="166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0" name="Google Shape;1010;p32"/>
            <p:cNvSpPr/>
            <p:nvPr/>
          </p:nvSpPr>
          <p:spPr>
            <a:xfrm>
              <a:off x="7916191" y="3675529"/>
              <a:ext cx="110694" cy="48291"/>
            </a:xfrm>
            <a:custGeom>
              <a:avLst/>
              <a:gdLst/>
              <a:ahLst/>
              <a:cxnLst/>
              <a:rect l="l" t="t" r="r" b="b"/>
              <a:pathLst>
                <a:path w="3255" h="1420" extrusionOk="0">
                  <a:moveTo>
                    <a:pt x="3186" y="1419"/>
                  </a:moveTo>
                  <a:lnTo>
                    <a:pt x="3220" y="1419"/>
                  </a:lnTo>
                  <a:lnTo>
                    <a:pt x="3254" y="1385"/>
                  </a:lnTo>
                  <a:lnTo>
                    <a:pt x="3254" y="1309"/>
                  </a:lnTo>
                  <a:cubicBezTo>
                    <a:pt x="3144" y="1173"/>
                    <a:pt x="2931" y="1097"/>
                    <a:pt x="2761" y="1029"/>
                  </a:cubicBezTo>
                  <a:cubicBezTo>
                    <a:pt x="2473" y="850"/>
                    <a:pt x="2192" y="748"/>
                    <a:pt x="1869" y="604"/>
                  </a:cubicBezTo>
                  <a:cubicBezTo>
                    <a:pt x="1343" y="392"/>
                    <a:pt x="740" y="145"/>
                    <a:pt x="171" y="1"/>
                  </a:cubicBezTo>
                  <a:lnTo>
                    <a:pt x="137" y="1"/>
                  </a:lnTo>
                  <a:cubicBezTo>
                    <a:pt x="1" y="1"/>
                    <a:pt x="1" y="179"/>
                    <a:pt x="103" y="213"/>
                  </a:cubicBezTo>
                  <a:cubicBezTo>
                    <a:pt x="561" y="426"/>
                    <a:pt x="1096" y="536"/>
                    <a:pt x="1555" y="706"/>
                  </a:cubicBezTo>
                  <a:cubicBezTo>
                    <a:pt x="1700" y="782"/>
                    <a:pt x="3144" y="1275"/>
                    <a:pt x="3144" y="1385"/>
                  </a:cubicBezTo>
                  <a:cubicBezTo>
                    <a:pt x="3110" y="1419"/>
                    <a:pt x="3144" y="1419"/>
                    <a:pt x="3186" y="141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1" name="Google Shape;1011;p32"/>
            <p:cNvSpPr/>
            <p:nvPr/>
          </p:nvSpPr>
          <p:spPr>
            <a:xfrm>
              <a:off x="7964142" y="3638256"/>
              <a:ext cx="118210" cy="33837"/>
            </a:xfrm>
            <a:custGeom>
              <a:avLst/>
              <a:gdLst/>
              <a:ahLst/>
              <a:cxnLst/>
              <a:rect l="l" t="t" r="r" b="b"/>
              <a:pathLst>
                <a:path w="3476" h="995" extrusionOk="0">
                  <a:moveTo>
                    <a:pt x="3399" y="995"/>
                  </a:moveTo>
                  <a:cubicBezTo>
                    <a:pt x="3475" y="995"/>
                    <a:pt x="3475" y="884"/>
                    <a:pt x="3433" y="884"/>
                  </a:cubicBezTo>
                  <a:cubicBezTo>
                    <a:pt x="2371" y="494"/>
                    <a:pt x="1275" y="247"/>
                    <a:pt x="179" y="1"/>
                  </a:cubicBezTo>
                  <a:lnTo>
                    <a:pt x="145" y="1"/>
                  </a:lnTo>
                  <a:cubicBezTo>
                    <a:pt x="35" y="1"/>
                    <a:pt x="1" y="179"/>
                    <a:pt x="145" y="213"/>
                  </a:cubicBezTo>
                  <a:cubicBezTo>
                    <a:pt x="1207" y="460"/>
                    <a:pt x="2303" y="782"/>
                    <a:pt x="3399" y="99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2" name="Google Shape;1012;p32"/>
            <p:cNvSpPr/>
            <p:nvPr/>
          </p:nvSpPr>
          <p:spPr>
            <a:xfrm>
              <a:off x="8005189" y="3599862"/>
              <a:ext cx="85529" cy="10712"/>
            </a:xfrm>
            <a:custGeom>
              <a:avLst/>
              <a:gdLst/>
              <a:ahLst/>
              <a:cxnLst/>
              <a:rect l="l" t="t" r="r" b="b"/>
              <a:pathLst>
                <a:path w="2515" h="315" extrusionOk="0">
                  <a:moveTo>
                    <a:pt x="1801" y="314"/>
                  </a:moveTo>
                  <a:cubicBezTo>
                    <a:pt x="2013" y="314"/>
                    <a:pt x="2226" y="314"/>
                    <a:pt x="2438" y="280"/>
                  </a:cubicBezTo>
                  <a:cubicBezTo>
                    <a:pt x="2481" y="280"/>
                    <a:pt x="2515" y="213"/>
                    <a:pt x="2438" y="213"/>
                  </a:cubicBezTo>
                  <a:cubicBezTo>
                    <a:pt x="1767" y="34"/>
                    <a:pt x="951" y="0"/>
                    <a:pt x="246" y="0"/>
                  </a:cubicBezTo>
                  <a:lnTo>
                    <a:pt x="144" y="0"/>
                  </a:lnTo>
                  <a:cubicBezTo>
                    <a:pt x="34" y="0"/>
                    <a:pt x="0" y="170"/>
                    <a:pt x="102" y="170"/>
                  </a:cubicBezTo>
                  <a:cubicBezTo>
                    <a:pt x="637" y="246"/>
                    <a:pt x="1240" y="314"/>
                    <a:pt x="1801" y="31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3" name="Google Shape;1013;p32"/>
            <p:cNvSpPr/>
            <p:nvPr/>
          </p:nvSpPr>
          <p:spPr>
            <a:xfrm>
              <a:off x="8019608" y="3558815"/>
              <a:ext cx="56656" cy="8434"/>
            </a:xfrm>
            <a:custGeom>
              <a:avLst/>
              <a:gdLst/>
              <a:ahLst/>
              <a:cxnLst/>
              <a:rect l="l" t="t" r="r" b="b"/>
              <a:pathLst>
                <a:path w="1666" h="248" extrusionOk="0">
                  <a:moveTo>
                    <a:pt x="213" y="247"/>
                  </a:moveTo>
                  <a:cubicBezTo>
                    <a:pt x="459" y="247"/>
                    <a:pt x="672" y="213"/>
                    <a:pt x="918" y="213"/>
                  </a:cubicBezTo>
                  <a:cubicBezTo>
                    <a:pt x="1131" y="179"/>
                    <a:pt x="1377" y="213"/>
                    <a:pt x="1589" y="145"/>
                  </a:cubicBezTo>
                  <a:cubicBezTo>
                    <a:pt x="1666" y="145"/>
                    <a:pt x="1666" y="69"/>
                    <a:pt x="1589" y="69"/>
                  </a:cubicBezTo>
                  <a:cubicBezTo>
                    <a:pt x="1453" y="1"/>
                    <a:pt x="1309" y="1"/>
                    <a:pt x="1131" y="1"/>
                  </a:cubicBezTo>
                  <a:lnTo>
                    <a:pt x="850" y="1"/>
                  </a:lnTo>
                  <a:cubicBezTo>
                    <a:pt x="604" y="1"/>
                    <a:pt x="315" y="1"/>
                    <a:pt x="69" y="103"/>
                  </a:cubicBezTo>
                  <a:cubicBezTo>
                    <a:pt x="1" y="145"/>
                    <a:pt x="1" y="247"/>
                    <a:pt x="103" y="24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4" name="Google Shape;1014;p32"/>
            <p:cNvSpPr/>
            <p:nvPr/>
          </p:nvSpPr>
          <p:spPr>
            <a:xfrm>
              <a:off x="8026852" y="3510592"/>
              <a:ext cx="37272" cy="6087"/>
            </a:xfrm>
            <a:custGeom>
              <a:avLst/>
              <a:gdLst/>
              <a:ahLst/>
              <a:cxnLst/>
              <a:rect l="l" t="t" r="r" b="b"/>
              <a:pathLst>
                <a:path w="1096" h="179" extrusionOk="0">
                  <a:moveTo>
                    <a:pt x="280" y="179"/>
                  </a:moveTo>
                  <a:cubicBezTo>
                    <a:pt x="527" y="179"/>
                    <a:pt x="816" y="111"/>
                    <a:pt x="1062" y="77"/>
                  </a:cubicBezTo>
                  <a:cubicBezTo>
                    <a:pt x="1096" y="77"/>
                    <a:pt x="1062" y="0"/>
                    <a:pt x="1028" y="0"/>
                  </a:cubicBezTo>
                  <a:lnTo>
                    <a:pt x="1028" y="0"/>
                  </a:lnTo>
                  <a:lnTo>
                    <a:pt x="637" y="0"/>
                  </a:lnTo>
                  <a:lnTo>
                    <a:pt x="493" y="0"/>
                  </a:lnTo>
                  <a:cubicBezTo>
                    <a:pt x="357" y="0"/>
                    <a:pt x="213" y="0"/>
                    <a:pt x="102" y="34"/>
                  </a:cubicBezTo>
                  <a:cubicBezTo>
                    <a:pt x="0" y="34"/>
                    <a:pt x="0" y="145"/>
                    <a:pt x="102" y="145"/>
                  </a:cubicBezTo>
                  <a:cubicBezTo>
                    <a:pt x="145" y="179"/>
                    <a:pt x="213" y="179"/>
                    <a:pt x="280" y="17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5" name="Google Shape;1015;p32"/>
            <p:cNvSpPr/>
            <p:nvPr/>
          </p:nvSpPr>
          <p:spPr>
            <a:xfrm>
              <a:off x="8007468" y="3462642"/>
              <a:ext cx="42237" cy="13025"/>
            </a:xfrm>
            <a:custGeom>
              <a:avLst/>
              <a:gdLst/>
              <a:ahLst/>
              <a:cxnLst/>
              <a:rect l="l" t="t" r="r" b="b"/>
              <a:pathLst>
                <a:path w="1242" h="383" extrusionOk="0">
                  <a:moveTo>
                    <a:pt x="77" y="382"/>
                  </a:moveTo>
                  <a:lnTo>
                    <a:pt x="77" y="382"/>
                  </a:lnTo>
                  <a:cubicBezTo>
                    <a:pt x="247" y="382"/>
                    <a:pt x="426" y="280"/>
                    <a:pt x="604" y="246"/>
                  </a:cubicBezTo>
                  <a:cubicBezTo>
                    <a:pt x="783" y="170"/>
                    <a:pt x="995" y="136"/>
                    <a:pt x="1207" y="68"/>
                  </a:cubicBezTo>
                  <a:cubicBezTo>
                    <a:pt x="1241" y="68"/>
                    <a:pt x="1241" y="0"/>
                    <a:pt x="1173" y="0"/>
                  </a:cubicBezTo>
                  <a:lnTo>
                    <a:pt x="1173" y="0"/>
                  </a:lnTo>
                  <a:cubicBezTo>
                    <a:pt x="816" y="34"/>
                    <a:pt x="358" y="102"/>
                    <a:pt x="35" y="314"/>
                  </a:cubicBezTo>
                  <a:cubicBezTo>
                    <a:pt x="1" y="314"/>
                    <a:pt x="1" y="382"/>
                    <a:pt x="77" y="38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6" name="Google Shape;1016;p32"/>
            <p:cNvSpPr/>
            <p:nvPr/>
          </p:nvSpPr>
          <p:spPr>
            <a:xfrm>
              <a:off x="7997946" y="3414385"/>
              <a:ext cx="37306" cy="16800"/>
            </a:xfrm>
            <a:custGeom>
              <a:avLst/>
              <a:gdLst/>
              <a:ahLst/>
              <a:cxnLst/>
              <a:rect l="l" t="t" r="r" b="b"/>
              <a:pathLst>
                <a:path w="1097" h="494" extrusionOk="0">
                  <a:moveTo>
                    <a:pt x="145" y="493"/>
                  </a:moveTo>
                  <a:cubicBezTo>
                    <a:pt x="281" y="493"/>
                    <a:pt x="459" y="391"/>
                    <a:pt x="604" y="315"/>
                  </a:cubicBezTo>
                  <a:cubicBezTo>
                    <a:pt x="706" y="281"/>
                    <a:pt x="918" y="145"/>
                    <a:pt x="1063" y="145"/>
                  </a:cubicBezTo>
                  <a:cubicBezTo>
                    <a:pt x="1063" y="145"/>
                    <a:pt x="1096" y="145"/>
                    <a:pt x="1096" y="102"/>
                  </a:cubicBezTo>
                  <a:lnTo>
                    <a:pt x="1096" y="102"/>
                  </a:lnTo>
                  <a:cubicBezTo>
                    <a:pt x="1096" y="68"/>
                    <a:pt x="1096" y="34"/>
                    <a:pt x="1063" y="0"/>
                  </a:cubicBezTo>
                  <a:lnTo>
                    <a:pt x="995" y="0"/>
                  </a:lnTo>
                  <a:cubicBezTo>
                    <a:pt x="850" y="0"/>
                    <a:pt x="672" y="102"/>
                    <a:pt x="570" y="145"/>
                  </a:cubicBezTo>
                  <a:cubicBezTo>
                    <a:pt x="391" y="213"/>
                    <a:pt x="179" y="247"/>
                    <a:pt x="35" y="391"/>
                  </a:cubicBezTo>
                  <a:cubicBezTo>
                    <a:pt x="1" y="425"/>
                    <a:pt x="35" y="459"/>
                    <a:pt x="103" y="49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7" name="Google Shape;1017;p32"/>
            <p:cNvSpPr/>
            <p:nvPr/>
          </p:nvSpPr>
          <p:spPr>
            <a:xfrm>
              <a:off x="7978595" y="3366128"/>
              <a:ext cx="49447" cy="24315"/>
            </a:xfrm>
            <a:custGeom>
              <a:avLst/>
              <a:gdLst/>
              <a:ahLst/>
              <a:cxnLst/>
              <a:rect l="l" t="t" r="r" b="b"/>
              <a:pathLst>
                <a:path w="1454" h="715" extrusionOk="0">
                  <a:moveTo>
                    <a:pt x="111" y="714"/>
                  </a:moveTo>
                  <a:lnTo>
                    <a:pt x="111" y="714"/>
                  </a:lnTo>
                  <a:cubicBezTo>
                    <a:pt x="323" y="672"/>
                    <a:pt x="536" y="536"/>
                    <a:pt x="748" y="426"/>
                  </a:cubicBezTo>
                  <a:cubicBezTo>
                    <a:pt x="960" y="324"/>
                    <a:pt x="1173" y="213"/>
                    <a:pt x="1419" y="111"/>
                  </a:cubicBezTo>
                  <a:cubicBezTo>
                    <a:pt x="1453" y="77"/>
                    <a:pt x="1419" y="1"/>
                    <a:pt x="1385" y="1"/>
                  </a:cubicBezTo>
                  <a:lnTo>
                    <a:pt x="1385" y="35"/>
                  </a:lnTo>
                  <a:cubicBezTo>
                    <a:pt x="1139" y="111"/>
                    <a:pt x="926" y="179"/>
                    <a:pt x="714" y="290"/>
                  </a:cubicBezTo>
                  <a:cubicBezTo>
                    <a:pt x="502" y="392"/>
                    <a:pt x="247" y="460"/>
                    <a:pt x="34" y="604"/>
                  </a:cubicBezTo>
                  <a:cubicBezTo>
                    <a:pt x="0" y="638"/>
                    <a:pt x="77" y="714"/>
                    <a:pt x="111" y="71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8" name="Google Shape;1018;p32"/>
            <p:cNvSpPr/>
            <p:nvPr/>
          </p:nvSpPr>
          <p:spPr>
            <a:xfrm>
              <a:off x="7936426" y="3320490"/>
              <a:ext cx="61554" cy="32409"/>
            </a:xfrm>
            <a:custGeom>
              <a:avLst/>
              <a:gdLst/>
              <a:ahLst/>
              <a:cxnLst/>
              <a:rect l="l" t="t" r="r" b="b"/>
              <a:pathLst>
                <a:path w="1810" h="953" extrusionOk="0">
                  <a:moveTo>
                    <a:pt x="111" y="952"/>
                  </a:moveTo>
                  <a:lnTo>
                    <a:pt x="111" y="952"/>
                  </a:lnTo>
                  <a:cubicBezTo>
                    <a:pt x="391" y="918"/>
                    <a:pt x="680" y="706"/>
                    <a:pt x="926" y="604"/>
                  </a:cubicBezTo>
                  <a:cubicBezTo>
                    <a:pt x="1207" y="425"/>
                    <a:pt x="1487" y="247"/>
                    <a:pt x="1776" y="103"/>
                  </a:cubicBezTo>
                  <a:cubicBezTo>
                    <a:pt x="1810" y="69"/>
                    <a:pt x="1776" y="1"/>
                    <a:pt x="1742" y="1"/>
                  </a:cubicBezTo>
                  <a:lnTo>
                    <a:pt x="1699" y="1"/>
                  </a:lnTo>
                  <a:cubicBezTo>
                    <a:pt x="1419" y="179"/>
                    <a:pt x="1139" y="315"/>
                    <a:pt x="850" y="459"/>
                  </a:cubicBezTo>
                  <a:cubicBezTo>
                    <a:pt x="603" y="604"/>
                    <a:pt x="289" y="672"/>
                    <a:pt x="77" y="850"/>
                  </a:cubicBezTo>
                  <a:cubicBezTo>
                    <a:pt x="0" y="884"/>
                    <a:pt x="77" y="952"/>
                    <a:pt x="111" y="95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19" name="Google Shape;1019;p32"/>
            <p:cNvSpPr/>
            <p:nvPr/>
          </p:nvSpPr>
          <p:spPr>
            <a:xfrm>
              <a:off x="7882388" y="3272234"/>
              <a:ext cx="85563" cy="53222"/>
            </a:xfrm>
            <a:custGeom>
              <a:avLst/>
              <a:gdLst/>
              <a:ahLst/>
              <a:cxnLst/>
              <a:rect l="l" t="t" r="r" b="b"/>
              <a:pathLst>
                <a:path w="2516" h="1565" extrusionOk="0">
                  <a:moveTo>
                    <a:pt x="145" y="1564"/>
                  </a:moveTo>
                  <a:lnTo>
                    <a:pt x="179" y="1564"/>
                  </a:lnTo>
                  <a:cubicBezTo>
                    <a:pt x="952" y="1139"/>
                    <a:pt x="1768" y="638"/>
                    <a:pt x="2481" y="111"/>
                  </a:cubicBezTo>
                  <a:cubicBezTo>
                    <a:pt x="2515" y="77"/>
                    <a:pt x="2481" y="1"/>
                    <a:pt x="2439" y="1"/>
                  </a:cubicBezTo>
                  <a:lnTo>
                    <a:pt x="2405" y="1"/>
                  </a:lnTo>
                  <a:cubicBezTo>
                    <a:pt x="1632" y="426"/>
                    <a:pt x="850" y="927"/>
                    <a:pt x="69" y="1386"/>
                  </a:cubicBezTo>
                  <a:cubicBezTo>
                    <a:pt x="1" y="1454"/>
                    <a:pt x="35" y="1564"/>
                    <a:pt x="145" y="156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0" name="Google Shape;1020;p32"/>
            <p:cNvSpPr/>
            <p:nvPr/>
          </p:nvSpPr>
          <p:spPr>
            <a:xfrm>
              <a:off x="7897997" y="3239893"/>
              <a:ext cx="30063" cy="21697"/>
            </a:xfrm>
            <a:custGeom>
              <a:avLst/>
              <a:gdLst/>
              <a:ahLst/>
              <a:cxnLst/>
              <a:rect l="l" t="t" r="r" b="b"/>
              <a:pathLst>
                <a:path w="884" h="638" extrusionOk="0">
                  <a:moveTo>
                    <a:pt x="68" y="638"/>
                  </a:moveTo>
                  <a:lnTo>
                    <a:pt x="111" y="604"/>
                  </a:lnTo>
                  <a:cubicBezTo>
                    <a:pt x="247" y="561"/>
                    <a:pt x="357" y="459"/>
                    <a:pt x="493" y="349"/>
                  </a:cubicBezTo>
                  <a:cubicBezTo>
                    <a:pt x="604" y="281"/>
                    <a:pt x="748" y="179"/>
                    <a:pt x="850" y="69"/>
                  </a:cubicBezTo>
                  <a:cubicBezTo>
                    <a:pt x="884" y="35"/>
                    <a:pt x="850" y="1"/>
                    <a:pt x="850" y="1"/>
                  </a:cubicBezTo>
                  <a:lnTo>
                    <a:pt x="816" y="1"/>
                  </a:lnTo>
                  <a:cubicBezTo>
                    <a:pt x="672" y="35"/>
                    <a:pt x="536" y="136"/>
                    <a:pt x="391" y="247"/>
                  </a:cubicBezTo>
                  <a:cubicBezTo>
                    <a:pt x="247" y="315"/>
                    <a:pt x="111" y="391"/>
                    <a:pt x="34" y="527"/>
                  </a:cubicBezTo>
                  <a:cubicBezTo>
                    <a:pt x="0" y="561"/>
                    <a:pt x="34" y="638"/>
                    <a:pt x="68" y="63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1" name="Google Shape;1021;p32"/>
            <p:cNvSpPr/>
            <p:nvPr/>
          </p:nvSpPr>
          <p:spPr>
            <a:xfrm>
              <a:off x="6997513" y="2953311"/>
              <a:ext cx="910041" cy="422679"/>
            </a:xfrm>
            <a:custGeom>
              <a:avLst/>
              <a:gdLst/>
              <a:ahLst/>
              <a:cxnLst/>
              <a:rect l="l" t="t" r="r" b="b"/>
              <a:pathLst>
                <a:path w="26760" h="12429" extrusionOk="0">
                  <a:moveTo>
                    <a:pt x="17313" y="12429"/>
                  </a:moveTo>
                  <a:cubicBezTo>
                    <a:pt x="20142" y="12429"/>
                    <a:pt x="22623" y="11537"/>
                    <a:pt x="23829" y="8886"/>
                  </a:cubicBezTo>
                  <a:cubicBezTo>
                    <a:pt x="26760" y="2405"/>
                    <a:pt x="21629" y="247"/>
                    <a:pt x="16991" y="247"/>
                  </a:cubicBezTo>
                  <a:cubicBezTo>
                    <a:pt x="15759" y="247"/>
                    <a:pt x="14553" y="425"/>
                    <a:pt x="13559" y="672"/>
                  </a:cubicBezTo>
                  <a:cubicBezTo>
                    <a:pt x="12820" y="850"/>
                    <a:pt x="12149" y="918"/>
                    <a:pt x="11469" y="918"/>
                  </a:cubicBezTo>
                  <a:cubicBezTo>
                    <a:pt x="10271" y="918"/>
                    <a:pt x="9175" y="706"/>
                    <a:pt x="8148" y="459"/>
                  </a:cubicBezTo>
                  <a:cubicBezTo>
                    <a:pt x="7154" y="247"/>
                    <a:pt x="6202" y="1"/>
                    <a:pt x="5353" y="1"/>
                  </a:cubicBezTo>
                  <a:cubicBezTo>
                    <a:pt x="4359" y="1"/>
                    <a:pt x="3475" y="281"/>
                    <a:pt x="2660" y="1275"/>
                  </a:cubicBezTo>
                  <a:cubicBezTo>
                    <a:pt x="1" y="4359"/>
                    <a:pt x="4325" y="8606"/>
                    <a:pt x="4325" y="8606"/>
                  </a:cubicBezTo>
                  <a:cubicBezTo>
                    <a:pt x="4325" y="8606"/>
                    <a:pt x="11511" y="12429"/>
                    <a:pt x="17313" y="12429"/>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22" name="Google Shape;1022;p32"/>
            <p:cNvSpPr/>
            <p:nvPr/>
          </p:nvSpPr>
          <p:spPr>
            <a:xfrm>
              <a:off x="7767987" y="3098932"/>
              <a:ext cx="25472" cy="19384"/>
            </a:xfrm>
            <a:custGeom>
              <a:avLst/>
              <a:gdLst/>
              <a:ahLst/>
              <a:cxnLst/>
              <a:rect l="l" t="t" r="r" b="b"/>
              <a:pathLst>
                <a:path w="749" h="570" extrusionOk="0">
                  <a:moveTo>
                    <a:pt x="69" y="569"/>
                  </a:moveTo>
                  <a:lnTo>
                    <a:pt x="69" y="569"/>
                  </a:lnTo>
                  <a:cubicBezTo>
                    <a:pt x="213" y="459"/>
                    <a:pt x="324" y="391"/>
                    <a:pt x="459" y="289"/>
                  </a:cubicBezTo>
                  <a:cubicBezTo>
                    <a:pt x="570" y="212"/>
                    <a:pt x="672" y="178"/>
                    <a:pt x="748" y="34"/>
                  </a:cubicBezTo>
                  <a:cubicBezTo>
                    <a:pt x="748" y="34"/>
                    <a:pt x="748" y="0"/>
                    <a:pt x="706" y="0"/>
                  </a:cubicBezTo>
                  <a:lnTo>
                    <a:pt x="706" y="0"/>
                  </a:lnTo>
                  <a:cubicBezTo>
                    <a:pt x="570" y="34"/>
                    <a:pt x="459" y="144"/>
                    <a:pt x="358" y="212"/>
                  </a:cubicBezTo>
                  <a:cubicBezTo>
                    <a:pt x="247" y="323"/>
                    <a:pt x="145" y="391"/>
                    <a:pt x="35" y="501"/>
                  </a:cubicBezTo>
                  <a:cubicBezTo>
                    <a:pt x="1" y="501"/>
                    <a:pt x="1" y="569"/>
                    <a:pt x="69" y="56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3" name="Google Shape;1023;p32"/>
            <p:cNvSpPr/>
            <p:nvPr/>
          </p:nvSpPr>
          <p:spPr>
            <a:xfrm>
              <a:off x="7741427" y="3071181"/>
              <a:ext cx="47100" cy="42203"/>
            </a:xfrm>
            <a:custGeom>
              <a:avLst/>
              <a:gdLst/>
              <a:ahLst/>
              <a:cxnLst/>
              <a:rect l="l" t="t" r="r" b="b"/>
              <a:pathLst>
                <a:path w="1385" h="1241" extrusionOk="0">
                  <a:moveTo>
                    <a:pt x="43" y="1241"/>
                  </a:moveTo>
                  <a:lnTo>
                    <a:pt x="77" y="1241"/>
                  </a:lnTo>
                  <a:cubicBezTo>
                    <a:pt x="289" y="1105"/>
                    <a:pt x="501" y="927"/>
                    <a:pt x="680" y="748"/>
                  </a:cubicBezTo>
                  <a:cubicBezTo>
                    <a:pt x="892" y="570"/>
                    <a:pt x="1139" y="391"/>
                    <a:pt x="1317" y="145"/>
                  </a:cubicBezTo>
                  <a:cubicBezTo>
                    <a:pt x="1385" y="111"/>
                    <a:pt x="1317" y="1"/>
                    <a:pt x="1274" y="1"/>
                  </a:cubicBezTo>
                  <a:cubicBezTo>
                    <a:pt x="1240" y="1"/>
                    <a:pt x="1240" y="1"/>
                    <a:pt x="1206" y="43"/>
                  </a:cubicBezTo>
                  <a:cubicBezTo>
                    <a:pt x="994" y="179"/>
                    <a:pt x="816" y="391"/>
                    <a:pt x="637" y="570"/>
                  </a:cubicBezTo>
                  <a:cubicBezTo>
                    <a:pt x="425" y="748"/>
                    <a:pt x="213" y="960"/>
                    <a:pt x="43" y="1173"/>
                  </a:cubicBezTo>
                  <a:cubicBezTo>
                    <a:pt x="0" y="1207"/>
                    <a:pt x="0" y="1241"/>
                    <a:pt x="43" y="124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4" name="Google Shape;1024;p32"/>
            <p:cNvSpPr/>
            <p:nvPr/>
          </p:nvSpPr>
          <p:spPr>
            <a:xfrm>
              <a:off x="7717452" y="3041153"/>
              <a:ext cx="51725" cy="60397"/>
            </a:xfrm>
            <a:custGeom>
              <a:avLst/>
              <a:gdLst/>
              <a:ahLst/>
              <a:cxnLst/>
              <a:rect l="l" t="t" r="r" b="b"/>
              <a:pathLst>
                <a:path w="1521" h="1776" extrusionOk="0">
                  <a:moveTo>
                    <a:pt x="68" y="1776"/>
                  </a:moveTo>
                  <a:lnTo>
                    <a:pt x="111" y="1776"/>
                  </a:lnTo>
                  <a:cubicBezTo>
                    <a:pt x="391" y="1487"/>
                    <a:pt x="637" y="1172"/>
                    <a:pt x="918" y="884"/>
                  </a:cubicBezTo>
                  <a:cubicBezTo>
                    <a:pt x="1096" y="637"/>
                    <a:pt x="1419" y="391"/>
                    <a:pt x="1487" y="111"/>
                  </a:cubicBezTo>
                  <a:cubicBezTo>
                    <a:pt x="1521" y="34"/>
                    <a:pt x="1453" y="0"/>
                    <a:pt x="1419" y="0"/>
                  </a:cubicBezTo>
                  <a:lnTo>
                    <a:pt x="1385" y="0"/>
                  </a:lnTo>
                  <a:cubicBezTo>
                    <a:pt x="1096" y="179"/>
                    <a:pt x="884" y="569"/>
                    <a:pt x="671" y="816"/>
                  </a:cubicBezTo>
                  <a:cubicBezTo>
                    <a:pt x="459" y="1096"/>
                    <a:pt x="213" y="1385"/>
                    <a:pt x="34" y="1699"/>
                  </a:cubicBezTo>
                  <a:cubicBezTo>
                    <a:pt x="0" y="1733"/>
                    <a:pt x="34" y="1776"/>
                    <a:pt x="68" y="177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5" name="Google Shape;1025;p32"/>
            <p:cNvSpPr/>
            <p:nvPr/>
          </p:nvSpPr>
          <p:spPr>
            <a:xfrm>
              <a:off x="7686233" y="3007621"/>
              <a:ext cx="50603" cy="91344"/>
            </a:xfrm>
            <a:custGeom>
              <a:avLst/>
              <a:gdLst/>
              <a:ahLst/>
              <a:cxnLst/>
              <a:rect l="l" t="t" r="r" b="b"/>
              <a:pathLst>
                <a:path w="1488" h="2686" extrusionOk="0">
                  <a:moveTo>
                    <a:pt x="35" y="2685"/>
                  </a:moveTo>
                  <a:cubicBezTo>
                    <a:pt x="69" y="2685"/>
                    <a:pt x="69" y="2685"/>
                    <a:pt x="103" y="2651"/>
                  </a:cubicBezTo>
                  <a:cubicBezTo>
                    <a:pt x="349" y="1734"/>
                    <a:pt x="1097" y="1063"/>
                    <a:pt x="1453" y="137"/>
                  </a:cubicBezTo>
                  <a:cubicBezTo>
                    <a:pt x="1487" y="69"/>
                    <a:pt x="1377" y="1"/>
                    <a:pt x="1309" y="1"/>
                  </a:cubicBezTo>
                  <a:cubicBezTo>
                    <a:pt x="1275" y="1"/>
                    <a:pt x="1241" y="1"/>
                    <a:pt x="1198" y="69"/>
                  </a:cubicBezTo>
                  <a:cubicBezTo>
                    <a:pt x="816" y="918"/>
                    <a:pt x="103" y="1700"/>
                    <a:pt x="1" y="2651"/>
                  </a:cubicBezTo>
                  <a:cubicBezTo>
                    <a:pt x="1" y="2685"/>
                    <a:pt x="1" y="2685"/>
                    <a:pt x="35" y="268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6" name="Google Shape;1026;p32"/>
            <p:cNvSpPr/>
            <p:nvPr/>
          </p:nvSpPr>
          <p:spPr>
            <a:xfrm>
              <a:off x="7645220" y="2976130"/>
              <a:ext cx="41047" cy="123991"/>
            </a:xfrm>
            <a:custGeom>
              <a:avLst/>
              <a:gdLst/>
              <a:ahLst/>
              <a:cxnLst/>
              <a:rect l="l" t="t" r="r" b="b"/>
              <a:pathLst>
                <a:path w="1207" h="3646" extrusionOk="0">
                  <a:moveTo>
                    <a:pt x="34" y="3645"/>
                  </a:moveTo>
                  <a:cubicBezTo>
                    <a:pt x="68" y="3645"/>
                    <a:pt x="68" y="3645"/>
                    <a:pt x="111" y="3611"/>
                  </a:cubicBezTo>
                  <a:cubicBezTo>
                    <a:pt x="536" y="2515"/>
                    <a:pt x="960" y="1309"/>
                    <a:pt x="1173" y="145"/>
                  </a:cubicBezTo>
                  <a:cubicBezTo>
                    <a:pt x="1207" y="77"/>
                    <a:pt x="1130" y="1"/>
                    <a:pt x="1062" y="1"/>
                  </a:cubicBezTo>
                  <a:cubicBezTo>
                    <a:pt x="994" y="1"/>
                    <a:pt x="918" y="35"/>
                    <a:pt x="918" y="111"/>
                  </a:cubicBezTo>
                  <a:cubicBezTo>
                    <a:pt x="570" y="1241"/>
                    <a:pt x="281" y="2447"/>
                    <a:pt x="0" y="3577"/>
                  </a:cubicBezTo>
                  <a:cubicBezTo>
                    <a:pt x="0" y="3611"/>
                    <a:pt x="0" y="3645"/>
                    <a:pt x="34" y="364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7" name="Google Shape;1027;p32"/>
            <p:cNvSpPr/>
            <p:nvPr/>
          </p:nvSpPr>
          <p:spPr>
            <a:xfrm>
              <a:off x="7604207" y="2977287"/>
              <a:ext cx="15916" cy="144498"/>
            </a:xfrm>
            <a:custGeom>
              <a:avLst/>
              <a:gdLst/>
              <a:ahLst/>
              <a:cxnLst/>
              <a:rect l="l" t="t" r="r" b="b"/>
              <a:pathLst>
                <a:path w="468" h="4249" extrusionOk="0">
                  <a:moveTo>
                    <a:pt x="111" y="4248"/>
                  </a:moveTo>
                  <a:lnTo>
                    <a:pt x="145" y="4214"/>
                  </a:lnTo>
                  <a:cubicBezTo>
                    <a:pt x="179" y="3509"/>
                    <a:pt x="213" y="2838"/>
                    <a:pt x="289" y="2167"/>
                  </a:cubicBezTo>
                  <a:cubicBezTo>
                    <a:pt x="323" y="1453"/>
                    <a:pt x="425" y="782"/>
                    <a:pt x="467" y="111"/>
                  </a:cubicBezTo>
                  <a:cubicBezTo>
                    <a:pt x="467" y="43"/>
                    <a:pt x="391" y="1"/>
                    <a:pt x="357" y="1"/>
                  </a:cubicBezTo>
                  <a:cubicBezTo>
                    <a:pt x="289" y="1"/>
                    <a:pt x="255" y="43"/>
                    <a:pt x="255" y="77"/>
                  </a:cubicBezTo>
                  <a:cubicBezTo>
                    <a:pt x="0" y="1385"/>
                    <a:pt x="0" y="2872"/>
                    <a:pt x="77" y="4214"/>
                  </a:cubicBezTo>
                  <a:cubicBezTo>
                    <a:pt x="77" y="4214"/>
                    <a:pt x="77" y="4248"/>
                    <a:pt x="111" y="424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8" name="Google Shape;1028;p32"/>
            <p:cNvSpPr/>
            <p:nvPr/>
          </p:nvSpPr>
          <p:spPr>
            <a:xfrm>
              <a:off x="7544115" y="2979905"/>
              <a:ext cx="15609" cy="119060"/>
            </a:xfrm>
            <a:custGeom>
              <a:avLst/>
              <a:gdLst/>
              <a:ahLst/>
              <a:cxnLst/>
              <a:rect l="l" t="t" r="r" b="b"/>
              <a:pathLst>
                <a:path w="459" h="3501" extrusionOk="0">
                  <a:moveTo>
                    <a:pt x="357" y="3500"/>
                  </a:moveTo>
                  <a:cubicBezTo>
                    <a:pt x="357" y="3500"/>
                    <a:pt x="391" y="3500"/>
                    <a:pt x="391" y="3466"/>
                  </a:cubicBezTo>
                  <a:cubicBezTo>
                    <a:pt x="459" y="2897"/>
                    <a:pt x="459" y="2336"/>
                    <a:pt x="425" y="1767"/>
                  </a:cubicBezTo>
                  <a:cubicBezTo>
                    <a:pt x="425" y="1240"/>
                    <a:pt x="425" y="561"/>
                    <a:pt x="247" y="68"/>
                  </a:cubicBezTo>
                  <a:cubicBezTo>
                    <a:pt x="213" y="34"/>
                    <a:pt x="179" y="0"/>
                    <a:pt x="179" y="0"/>
                  </a:cubicBezTo>
                  <a:cubicBezTo>
                    <a:pt x="111" y="0"/>
                    <a:pt x="68" y="34"/>
                    <a:pt x="68" y="102"/>
                  </a:cubicBezTo>
                  <a:cubicBezTo>
                    <a:pt x="0" y="637"/>
                    <a:pt x="179" y="1240"/>
                    <a:pt x="213" y="1767"/>
                  </a:cubicBezTo>
                  <a:cubicBezTo>
                    <a:pt x="247" y="2336"/>
                    <a:pt x="247" y="2897"/>
                    <a:pt x="323" y="3466"/>
                  </a:cubicBezTo>
                  <a:cubicBezTo>
                    <a:pt x="323" y="3500"/>
                    <a:pt x="323" y="3500"/>
                    <a:pt x="357" y="350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9" name="Google Shape;1029;p32"/>
            <p:cNvSpPr/>
            <p:nvPr/>
          </p:nvSpPr>
          <p:spPr>
            <a:xfrm>
              <a:off x="7504531" y="2990584"/>
              <a:ext cx="14487" cy="67641"/>
            </a:xfrm>
            <a:custGeom>
              <a:avLst/>
              <a:gdLst/>
              <a:ahLst/>
              <a:cxnLst/>
              <a:rect l="l" t="t" r="r" b="b"/>
              <a:pathLst>
                <a:path w="426" h="1989" extrusionOk="0">
                  <a:moveTo>
                    <a:pt x="349" y="1988"/>
                  </a:moveTo>
                  <a:cubicBezTo>
                    <a:pt x="383" y="1988"/>
                    <a:pt x="425" y="1946"/>
                    <a:pt x="425" y="1946"/>
                  </a:cubicBezTo>
                  <a:cubicBezTo>
                    <a:pt x="383" y="1598"/>
                    <a:pt x="349" y="1275"/>
                    <a:pt x="349" y="960"/>
                  </a:cubicBezTo>
                  <a:cubicBezTo>
                    <a:pt x="349" y="638"/>
                    <a:pt x="383" y="357"/>
                    <a:pt x="349" y="77"/>
                  </a:cubicBezTo>
                  <a:cubicBezTo>
                    <a:pt x="315" y="34"/>
                    <a:pt x="281" y="1"/>
                    <a:pt x="247" y="1"/>
                  </a:cubicBezTo>
                  <a:cubicBezTo>
                    <a:pt x="213" y="1"/>
                    <a:pt x="170" y="34"/>
                    <a:pt x="170" y="77"/>
                  </a:cubicBezTo>
                  <a:cubicBezTo>
                    <a:pt x="0" y="638"/>
                    <a:pt x="170" y="1385"/>
                    <a:pt x="315" y="1946"/>
                  </a:cubicBezTo>
                  <a:cubicBezTo>
                    <a:pt x="315" y="1988"/>
                    <a:pt x="349" y="1988"/>
                    <a:pt x="349" y="198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0" name="Google Shape;1030;p32"/>
            <p:cNvSpPr/>
            <p:nvPr/>
          </p:nvSpPr>
          <p:spPr>
            <a:xfrm>
              <a:off x="7463518" y="2994324"/>
              <a:ext cx="20541" cy="48019"/>
            </a:xfrm>
            <a:custGeom>
              <a:avLst/>
              <a:gdLst/>
              <a:ahLst/>
              <a:cxnLst/>
              <a:rect l="l" t="t" r="r" b="b"/>
              <a:pathLst>
                <a:path w="604" h="1412" extrusionOk="0">
                  <a:moveTo>
                    <a:pt x="527" y="1411"/>
                  </a:moveTo>
                  <a:cubicBezTo>
                    <a:pt x="569" y="1411"/>
                    <a:pt x="603" y="1377"/>
                    <a:pt x="603" y="1343"/>
                  </a:cubicBezTo>
                  <a:cubicBezTo>
                    <a:pt x="493" y="1131"/>
                    <a:pt x="425" y="884"/>
                    <a:pt x="357" y="672"/>
                  </a:cubicBezTo>
                  <a:cubicBezTo>
                    <a:pt x="280" y="460"/>
                    <a:pt x="247" y="213"/>
                    <a:pt x="102" y="35"/>
                  </a:cubicBezTo>
                  <a:cubicBezTo>
                    <a:pt x="102" y="1"/>
                    <a:pt x="68" y="1"/>
                    <a:pt x="68" y="1"/>
                  </a:cubicBezTo>
                  <a:cubicBezTo>
                    <a:pt x="34" y="1"/>
                    <a:pt x="34" y="1"/>
                    <a:pt x="34" y="35"/>
                  </a:cubicBezTo>
                  <a:cubicBezTo>
                    <a:pt x="0" y="247"/>
                    <a:pt x="102" y="494"/>
                    <a:pt x="179" y="706"/>
                  </a:cubicBezTo>
                  <a:cubicBezTo>
                    <a:pt x="280" y="952"/>
                    <a:pt x="391" y="1165"/>
                    <a:pt x="493" y="137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1" name="Google Shape;1031;p32"/>
            <p:cNvSpPr/>
            <p:nvPr/>
          </p:nvSpPr>
          <p:spPr>
            <a:xfrm>
              <a:off x="7429714" y="2993168"/>
              <a:ext cx="18228" cy="41931"/>
            </a:xfrm>
            <a:custGeom>
              <a:avLst/>
              <a:gdLst/>
              <a:ahLst/>
              <a:cxnLst/>
              <a:rect l="l" t="t" r="r" b="b"/>
              <a:pathLst>
                <a:path w="536" h="1233" extrusionOk="0">
                  <a:moveTo>
                    <a:pt x="501" y="1233"/>
                  </a:moveTo>
                  <a:cubicBezTo>
                    <a:pt x="501" y="1233"/>
                    <a:pt x="535" y="1233"/>
                    <a:pt x="535" y="1199"/>
                  </a:cubicBezTo>
                  <a:cubicBezTo>
                    <a:pt x="501" y="850"/>
                    <a:pt x="425" y="349"/>
                    <a:pt x="213" y="35"/>
                  </a:cubicBezTo>
                  <a:cubicBezTo>
                    <a:pt x="179" y="1"/>
                    <a:pt x="145" y="1"/>
                    <a:pt x="111" y="1"/>
                  </a:cubicBezTo>
                  <a:cubicBezTo>
                    <a:pt x="77" y="1"/>
                    <a:pt x="0" y="35"/>
                    <a:pt x="34" y="103"/>
                  </a:cubicBezTo>
                  <a:cubicBezTo>
                    <a:pt x="77" y="281"/>
                    <a:pt x="179" y="460"/>
                    <a:pt x="247" y="672"/>
                  </a:cubicBezTo>
                  <a:cubicBezTo>
                    <a:pt x="323" y="850"/>
                    <a:pt x="391" y="1020"/>
                    <a:pt x="459" y="1199"/>
                  </a:cubicBezTo>
                  <a:cubicBezTo>
                    <a:pt x="459" y="1233"/>
                    <a:pt x="459" y="1233"/>
                    <a:pt x="501" y="123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2" name="Google Shape;1032;p32"/>
            <p:cNvSpPr/>
            <p:nvPr/>
          </p:nvSpPr>
          <p:spPr>
            <a:xfrm>
              <a:off x="7390129" y="3001568"/>
              <a:ext cx="14487" cy="30063"/>
            </a:xfrm>
            <a:custGeom>
              <a:avLst/>
              <a:gdLst/>
              <a:ahLst/>
              <a:cxnLst/>
              <a:rect l="l" t="t" r="r" b="b"/>
              <a:pathLst>
                <a:path w="426" h="884" extrusionOk="0">
                  <a:moveTo>
                    <a:pt x="349" y="884"/>
                  </a:moveTo>
                  <a:cubicBezTo>
                    <a:pt x="391" y="884"/>
                    <a:pt x="425" y="884"/>
                    <a:pt x="391" y="850"/>
                  </a:cubicBezTo>
                  <a:cubicBezTo>
                    <a:pt x="391" y="637"/>
                    <a:pt x="349" y="391"/>
                    <a:pt x="315" y="179"/>
                  </a:cubicBezTo>
                  <a:cubicBezTo>
                    <a:pt x="281" y="102"/>
                    <a:pt x="213" y="0"/>
                    <a:pt x="102" y="0"/>
                  </a:cubicBezTo>
                  <a:lnTo>
                    <a:pt x="34" y="0"/>
                  </a:lnTo>
                  <a:cubicBezTo>
                    <a:pt x="0" y="0"/>
                    <a:pt x="0" y="68"/>
                    <a:pt x="34" y="68"/>
                  </a:cubicBezTo>
                  <a:cubicBezTo>
                    <a:pt x="102" y="179"/>
                    <a:pt x="136" y="281"/>
                    <a:pt x="179" y="425"/>
                  </a:cubicBezTo>
                  <a:cubicBezTo>
                    <a:pt x="213" y="561"/>
                    <a:pt x="247" y="705"/>
                    <a:pt x="315" y="850"/>
                  </a:cubicBezTo>
                  <a:cubicBezTo>
                    <a:pt x="315" y="884"/>
                    <a:pt x="349" y="884"/>
                    <a:pt x="349" y="88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3" name="Google Shape;1033;p32"/>
            <p:cNvSpPr/>
            <p:nvPr/>
          </p:nvSpPr>
          <p:spPr>
            <a:xfrm>
              <a:off x="7341873" y="3001568"/>
              <a:ext cx="19384" cy="32375"/>
            </a:xfrm>
            <a:custGeom>
              <a:avLst/>
              <a:gdLst/>
              <a:ahLst/>
              <a:cxnLst/>
              <a:rect l="l" t="t" r="r" b="b"/>
              <a:pathLst>
                <a:path w="570" h="952" extrusionOk="0">
                  <a:moveTo>
                    <a:pt x="536" y="952"/>
                  </a:moveTo>
                  <a:cubicBezTo>
                    <a:pt x="536" y="952"/>
                    <a:pt x="570" y="918"/>
                    <a:pt x="570" y="884"/>
                  </a:cubicBezTo>
                  <a:cubicBezTo>
                    <a:pt x="494" y="603"/>
                    <a:pt x="358" y="213"/>
                    <a:pt x="145" y="0"/>
                  </a:cubicBezTo>
                  <a:lnTo>
                    <a:pt x="69" y="0"/>
                  </a:lnTo>
                  <a:cubicBezTo>
                    <a:pt x="35" y="0"/>
                    <a:pt x="1" y="34"/>
                    <a:pt x="1" y="68"/>
                  </a:cubicBezTo>
                  <a:cubicBezTo>
                    <a:pt x="69" y="213"/>
                    <a:pt x="179" y="349"/>
                    <a:pt x="247" y="493"/>
                  </a:cubicBezTo>
                  <a:cubicBezTo>
                    <a:pt x="358" y="637"/>
                    <a:pt x="426" y="773"/>
                    <a:pt x="494" y="918"/>
                  </a:cubicBezTo>
                  <a:cubicBezTo>
                    <a:pt x="494" y="952"/>
                    <a:pt x="494" y="952"/>
                    <a:pt x="536" y="95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4" name="Google Shape;1034;p32"/>
            <p:cNvSpPr/>
            <p:nvPr/>
          </p:nvSpPr>
          <p:spPr>
            <a:xfrm>
              <a:off x="7282938" y="2984530"/>
              <a:ext cx="43394" cy="65022"/>
            </a:xfrm>
            <a:custGeom>
              <a:avLst/>
              <a:gdLst/>
              <a:ahLst/>
              <a:cxnLst/>
              <a:rect l="l" t="t" r="r" b="b"/>
              <a:pathLst>
                <a:path w="1276" h="1912" extrusionOk="0">
                  <a:moveTo>
                    <a:pt x="1165" y="1911"/>
                  </a:moveTo>
                  <a:cubicBezTo>
                    <a:pt x="1241" y="1911"/>
                    <a:pt x="1275" y="1877"/>
                    <a:pt x="1241" y="1810"/>
                  </a:cubicBezTo>
                  <a:cubicBezTo>
                    <a:pt x="1029" y="1529"/>
                    <a:pt x="816" y="1206"/>
                    <a:pt x="638" y="892"/>
                  </a:cubicBezTo>
                  <a:cubicBezTo>
                    <a:pt x="460" y="603"/>
                    <a:pt x="358" y="212"/>
                    <a:pt x="145" y="0"/>
                  </a:cubicBezTo>
                  <a:lnTo>
                    <a:pt x="69" y="0"/>
                  </a:lnTo>
                  <a:cubicBezTo>
                    <a:pt x="35" y="0"/>
                    <a:pt x="35" y="0"/>
                    <a:pt x="35" y="43"/>
                  </a:cubicBezTo>
                  <a:cubicBezTo>
                    <a:pt x="1" y="357"/>
                    <a:pt x="281" y="714"/>
                    <a:pt x="460" y="994"/>
                  </a:cubicBezTo>
                  <a:cubicBezTo>
                    <a:pt x="638" y="1317"/>
                    <a:pt x="884" y="1631"/>
                    <a:pt x="1131" y="187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5" name="Google Shape;1035;p32"/>
            <p:cNvSpPr/>
            <p:nvPr/>
          </p:nvSpPr>
          <p:spPr>
            <a:xfrm>
              <a:off x="7224003" y="2979905"/>
              <a:ext cx="60125" cy="82944"/>
            </a:xfrm>
            <a:custGeom>
              <a:avLst/>
              <a:gdLst/>
              <a:ahLst/>
              <a:cxnLst/>
              <a:rect l="l" t="t" r="r" b="b"/>
              <a:pathLst>
                <a:path w="1768" h="2439" extrusionOk="0">
                  <a:moveTo>
                    <a:pt x="1700" y="2438"/>
                  </a:moveTo>
                  <a:cubicBezTo>
                    <a:pt x="1734" y="2438"/>
                    <a:pt x="1768" y="2404"/>
                    <a:pt x="1768" y="2336"/>
                  </a:cubicBezTo>
                  <a:cubicBezTo>
                    <a:pt x="1555" y="1912"/>
                    <a:pt x="1275" y="1487"/>
                    <a:pt x="986" y="1096"/>
                  </a:cubicBezTo>
                  <a:cubicBezTo>
                    <a:pt x="740" y="739"/>
                    <a:pt x="528" y="348"/>
                    <a:pt x="247" y="34"/>
                  </a:cubicBezTo>
                  <a:cubicBezTo>
                    <a:pt x="213" y="0"/>
                    <a:pt x="179" y="0"/>
                    <a:pt x="137" y="0"/>
                  </a:cubicBezTo>
                  <a:cubicBezTo>
                    <a:pt x="69" y="0"/>
                    <a:pt x="1" y="68"/>
                    <a:pt x="69" y="136"/>
                  </a:cubicBezTo>
                  <a:cubicBezTo>
                    <a:pt x="281" y="561"/>
                    <a:pt x="604" y="952"/>
                    <a:pt x="884" y="1342"/>
                  </a:cubicBezTo>
                  <a:cubicBezTo>
                    <a:pt x="1131" y="1699"/>
                    <a:pt x="1377" y="2090"/>
                    <a:pt x="1666" y="2404"/>
                  </a:cubicBezTo>
                  <a:cubicBezTo>
                    <a:pt x="1666" y="2438"/>
                    <a:pt x="1700" y="2438"/>
                    <a:pt x="1700" y="243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6" name="Google Shape;1036;p32"/>
            <p:cNvSpPr/>
            <p:nvPr/>
          </p:nvSpPr>
          <p:spPr>
            <a:xfrm>
              <a:off x="7168537" y="2989427"/>
              <a:ext cx="85563" cy="92772"/>
            </a:xfrm>
            <a:custGeom>
              <a:avLst/>
              <a:gdLst/>
              <a:ahLst/>
              <a:cxnLst/>
              <a:rect l="l" t="t" r="r" b="b"/>
              <a:pathLst>
                <a:path w="2516" h="2728" extrusionOk="0">
                  <a:moveTo>
                    <a:pt x="2447" y="2727"/>
                  </a:moveTo>
                  <a:cubicBezTo>
                    <a:pt x="2481" y="2727"/>
                    <a:pt x="2515" y="2659"/>
                    <a:pt x="2481" y="2617"/>
                  </a:cubicBezTo>
                  <a:cubicBezTo>
                    <a:pt x="1768" y="1733"/>
                    <a:pt x="995" y="960"/>
                    <a:pt x="281" y="35"/>
                  </a:cubicBezTo>
                  <a:cubicBezTo>
                    <a:pt x="247" y="1"/>
                    <a:pt x="213" y="1"/>
                    <a:pt x="179" y="1"/>
                  </a:cubicBezTo>
                  <a:cubicBezTo>
                    <a:pt x="69" y="1"/>
                    <a:pt x="1" y="68"/>
                    <a:pt x="69" y="179"/>
                  </a:cubicBezTo>
                  <a:cubicBezTo>
                    <a:pt x="748" y="1062"/>
                    <a:pt x="1488" y="2022"/>
                    <a:pt x="2405" y="272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7" name="Google Shape;1037;p32"/>
            <p:cNvSpPr/>
            <p:nvPr/>
          </p:nvSpPr>
          <p:spPr>
            <a:xfrm>
              <a:off x="7119158" y="3026700"/>
              <a:ext cx="97670" cy="89304"/>
            </a:xfrm>
            <a:custGeom>
              <a:avLst/>
              <a:gdLst/>
              <a:ahLst/>
              <a:cxnLst/>
              <a:rect l="l" t="t" r="r" b="b"/>
              <a:pathLst>
                <a:path w="2872" h="2626" extrusionOk="0">
                  <a:moveTo>
                    <a:pt x="2795" y="2625"/>
                  </a:moveTo>
                  <a:cubicBezTo>
                    <a:pt x="2838" y="2625"/>
                    <a:pt x="2872" y="2549"/>
                    <a:pt x="2838" y="2515"/>
                  </a:cubicBezTo>
                  <a:cubicBezTo>
                    <a:pt x="1988" y="1699"/>
                    <a:pt x="1096" y="926"/>
                    <a:pt x="289" y="34"/>
                  </a:cubicBezTo>
                  <a:cubicBezTo>
                    <a:pt x="289" y="34"/>
                    <a:pt x="247" y="0"/>
                    <a:pt x="213" y="0"/>
                  </a:cubicBezTo>
                  <a:cubicBezTo>
                    <a:pt x="111" y="0"/>
                    <a:pt x="0" y="145"/>
                    <a:pt x="111" y="247"/>
                  </a:cubicBezTo>
                  <a:cubicBezTo>
                    <a:pt x="884" y="1096"/>
                    <a:pt x="1776" y="1988"/>
                    <a:pt x="2761" y="262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8" name="Google Shape;1038;p32"/>
            <p:cNvSpPr/>
            <p:nvPr/>
          </p:nvSpPr>
          <p:spPr>
            <a:xfrm>
              <a:off x="7083042" y="3072644"/>
              <a:ext cx="73422" cy="50569"/>
            </a:xfrm>
            <a:custGeom>
              <a:avLst/>
              <a:gdLst/>
              <a:ahLst/>
              <a:cxnLst/>
              <a:rect l="l" t="t" r="r" b="b"/>
              <a:pathLst>
                <a:path w="2159" h="1487" extrusionOk="0">
                  <a:moveTo>
                    <a:pt x="2090" y="1487"/>
                  </a:moveTo>
                  <a:cubicBezTo>
                    <a:pt x="2124" y="1487"/>
                    <a:pt x="2158" y="1444"/>
                    <a:pt x="2124" y="1410"/>
                  </a:cubicBezTo>
                  <a:cubicBezTo>
                    <a:pt x="1521" y="917"/>
                    <a:pt x="926" y="348"/>
                    <a:pt x="213" y="0"/>
                  </a:cubicBezTo>
                  <a:lnTo>
                    <a:pt x="179" y="0"/>
                  </a:lnTo>
                  <a:cubicBezTo>
                    <a:pt x="111" y="0"/>
                    <a:pt x="0" y="102"/>
                    <a:pt x="111" y="170"/>
                  </a:cubicBezTo>
                  <a:cubicBezTo>
                    <a:pt x="672" y="671"/>
                    <a:pt x="1419" y="1096"/>
                    <a:pt x="2090" y="148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39" name="Google Shape;1039;p32"/>
            <p:cNvSpPr/>
            <p:nvPr/>
          </p:nvSpPr>
          <p:spPr>
            <a:xfrm>
              <a:off x="6815811" y="3111038"/>
              <a:ext cx="612781" cy="640497"/>
            </a:xfrm>
            <a:custGeom>
              <a:avLst/>
              <a:gdLst/>
              <a:ahLst/>
              <a:cxnLst/>
              <a:rect l="l" t="t" r="r" b="b"/>
              <a:pathLst>
                <a:path w="18019" h="18834" extrusionOk="0">
                  <a:moveTo>
                    <a:pt x="4537" y="18834"/>
                  </a:moveTo>
                  <a:cubicBezTo>
                    <a:pt x="5701" y="18834"/>
                    <a:pt x="7221" y="18443"/>
                    <a:pt x="9099" y="17517"/>
                  </a:cubicBezTo>
                  <a:cubicBezTo>
                    <a:pt x="18018" y="13202"/>
                    <a:pt x="9489" y="1802"/>
                    <a:pt x="9489" y="1802"/>
                  </a:cubicBezTo>
                  <a:cubicBezTo>
                    <a:pt x="9489" y="1802"/>
                    <a:pt x="7468" y="1"/>
                    <a:pt x="5344" y="1"/>
                  </a:cubicBezTo>
                  <a:cubicBezTo>
                    <a:pt x="4393" y="1"/>
                    <a:pt x="3433" y="392"/>
                    <a:pt x="2626" y="1453"/>
                  </a:cubicBezTo>
                  <a:cubicBezTo>
                    <a:pt x="1" y="4919"/>
                    <a:pt x="3900" y="7578"/>
                    <a:pt x="1912" y="10976"/>
                  </a:cubicBezTo>
                  <a:cubicBezTo>
                    <a:pt x="357" y="13627"/>
                    <a:pt x="179" y="18834"/>
                    <a:pt x="4537" y="18834"/>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0" name="Google Shape;1040;p32"/>
            <p:cNvSpPr/>
            <p:nvPr/>
          </p:nvSpPr>
          <p:spPr>
            <a:xfrm>
              <a:off x="6986835" y="3145998"/>
              <a:ext cx="46828" cy="21697"/>
            </a:xfrm>
            <a:custGeom>
              <a:avLst/>
              <a:gdLst/>
              <a:ahLst/>
              <a:cxnLst/>
              <a:rect l="l" t="t" r="r" b="b"/>
              <a:pathLst>
                <a:path w="1377" h="638" extrusionOk="0">
                  <a:moveTo>
                    <a:pt x="1309" y="638"/>
                  </a:moveTo>
                  <a:cubicBezTo>
                    <a:pt x="1377" y="638"/>
                    <a:pt x="1377" y="604"/>
                    <a:pt x="1343" y="561"/>
                  </a:cubicBezTo>
                  <a:cubicBezTo>
                    <a:pt x="1130" y="459"/>
                    <a:pt x="918" y="392"/>
                    <a:pt x="706" y="281"/>
                  </a:cubicBezTo>
                  <a:cubicBezTo>
                    <a:pt x="527" y="179"/>
                    <a:pt x="315" y="69"/>
                    <a:pt x="145" y="1"/>
                  </a:cubicBezTo>
                  <a:lnTo>
                    <a:pt x="103" y="1"/>
                  </a:lnTo>
                  <a:cubicBezTo>
                    <a:pt x="35" y="1"/>
                    <a:pt x="1" y="103"/>
                    <a:pt x="69" y="137"/>
                  </a:cubicBezTo>
                  <a:cubicBezTo>
                    <a:pt x="391" y="392"/>
                    <a:pt x="918" y="561"/>
                    <a:pt x="1309" y="63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1" name="Google Shape;1041;p32"/>
            <p:cNvSpPr/>
            <p:nvPr/>
          </p:nvSpPr>
          <p:spPr>
            <a:xfrm>
              <a:off x="6932525" y="3182114"/>
              <a:ext cx="76007" cy="17956"/>
            </a:xfrm>
            <a:custGeom>
              <a:avLst/>
              <a:gdLst/>
              <a:ahLst/>
              <a:cxnLst/>
              <a:rect l="l" t="t" r="r" b="b"/>
              <a:pathLst>
                <a:path w="2235" h="528" extrusionOk="0">
                  <a:moveTo>
                    <a:pt x="2124" y="527"/>
                  </a:moveTo>
                  <a:lnTo>
                    <a:pt x="2167" y="527"/>
                  </a:lnTo>
                  <a:cubicBezTo>
                    <a:pt x="2235" y="527"/>
                    <a:pt x="2235" y="425"/>
                    <a:pt x="2167" y="425"/>
                  </a:cubicBezTo>
                  <a:cubicBezTo>
                    <a:pt x="1487" y="349"/>
                    <a:pt x="816" y="213"/>
                    <a:pt x="179" y="35"/>
                  </a:cubicBezTo>
                  <a:cubicBezTo>
                    <a:pt x="179" y="1"/>
                    <a:pt x="145" y="1"/>
                    <a:pt x="145" y="1"/>
                  </a:cubicBezTo>
                  <a:cubicBezTo>
                    <a:pt x="43" y="1"/>
                    <a:pt x="1" y="179"/>
                    <a:pt x="111" y="213"/>
                  </a:cubicBezTo>
                  <a:cubicBezTo>
                    <a:pt x="782" y="391"/>
                    <a:pt x="1453" y="527"/>
                    <a:pt x="2124" y="52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2" name="Google Shape;1042;p32"/>
            <p:cNvSpPr/>
            <p:nvPr/>
          </p:nvSpPr>
          <p:spPr>
            <a:xfrm>
              <a:off x="6902496" y="3228908"/>
              <a:ext cx="72232" cy="12175"/>
            </a:xfrm>
            <a:custGeom>
              <a:avLst/>
              <a:gdLst/>
              <a:ahLst/>
              <a:cxnLst/>
              <a:rect l="l" t="t" r="r" b="b"/>
              <a:pathLst>
                <a:path w="2124" h="358" extrusionOk="0">
                  <a:moveTo>
                    <a:pt x="1308" y="358"/>
                  </a:moveTo>
                  <a:cubicBezTo>
                    <a:pt x="1597" y="358"/>
                    <a:pt x="1844" y="324"/>
                    <a:pt x="2090" y="247"/>
                  </a:cubicBezTo>
                  <a:cubicBezTo>
                    <a:pt x="2124" y="213"/>
                    <a:pt x="2124" y="179"/>
                    <a:pt x="2090" y="145"/>
                  </a:cubicBezTo>
                  <a:lnTo>
                    <a:pt x="1665" y="145"/>
                  </a:lnTo>
                  <a:lnTo>
                    <a:pt x="1419" y="145"/>
                  </a:lnTo>
                  <a:lnTo>
                    <a:pt x="1274" y="145"/>
                  </a:lnTo>
                  <a:cubicBezTo>
                    <a:pt x="884" y="111"/>
                    <a:pt x="535" y="77"/>
                    <a:pt x="179" y="1"/>
                  </a:cubicBezTo>
                  <a:lnTo>
                    <a:pt x="179" y="1"/>
                  </a:lnTo>
                  <a:cubicBezTo>
                    <a:pt x="34" y="1"/>
                    <a:pt x="0" y="179"/>
                    <a:pt x="145" y="213"/>
                  </a:cubicBezTo>
                  <a:cubicBezTo>
                    <a:pt x="501" y="290"/>
                    <a:pt x="926" y="358"/>
                    <a:pt x="1308" y="35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3" name="Google Shape;1043;p32"/>
            <p:cNvSpPr/>
            <p:nvPr/>
          </p:nvSpPr>
          <p:spPr>
            <a:xfrm>
              <a:off x="6888043" y="3269955"/>
              <a:ext cx="78319" cy="8400"/>
            </a:xfrm>
            <a:custGeom>
              <a:avLst/>
              <a:gdLst/>
              <a:ahLst/>
              <a:cxnLst/>
              <a:rect l="l" t="t" r="r" b="b"/>
              <a:pathLst>
                <a:path w="2303" h="247" extrusionOk="0">
                  <a:moveTo>
                    <a:pt x="816" y="246"/>
                  </a:moveTo>
                  <a:cubicBezTo>
                    <a:pt x="1275" y="246"/>
                    <a:pt x="1776" y="178"/>
                    <a:pt x="2235" y="144"/>
                  </a:cubicBezTo>
                  <a:cubicBezTo>
                    <a:pt x="2303" y="144"/>
                    <a:pt x="2303" y="0"/>
                    <a:pt x="2235" y="0"/>
                  </a:cubicBezTo>
                  <a:lnTo>
                    <a:pt x="2022" y="0"/>
                  </a:lnTo>
                  <a:lnTo>
                    <a:pt x="850" y="0"/>
                  </a:lnTo>
                  <a:cubicBezTo>
                    <a:pt x="604" y="0"/>
                    <a:pt x="357" y="0"/>
                    <a:pt x="145" y="34"/>
                  </a:cubicBezTo>
                  <a:cubicBezTo>
                    <a:pt x="0" y="34"/>
                    <a:pt x="34" y="178"/>
                    <a:pt x="145" y="178"/>
                  </a:cubicBezTo>
                  <a:cubicBezTo>
                    <a:pt x="357" y="212"/>
                    <a:pt x="570" y="246"/>
                    <a:pt x="816" y="24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4" name="Google Shape;1044;p32"/>
            <p:cNvSpPr/>
            <p:nvPr/>
          </p:nvSpPr>
          <p:spPr>
            <a:xfrm>
              <a:off x="6913446" y="3312125"/>
              <a:ext cx="57813" cy="10712"/>
            </a:xfrm>
            <a:custGeom>
              <a:avLst/>
              <a:gdLst/>
              <a:ahLst/>
              <a:cxnLst/>
              <a:rect l="l" t="t" r="r" b="b"/>
              <a:pathLst>
                <a:path w="1700" h="315" extrusionOk="0">
                  <a:moveTo>
                    <a:pt x="213" y="315"/>
                  </a:moveTo>
                  <a:cubicBezTo>
                    <a:pt x="426" y="315"/>
                    <a:pt x="638" y="247"/>
                    <a:pt x="816" y="213"/>
                  </a:cubicBezTo>
                  <a:cubicBezTo>
                    <a:pt x="1097" y="179"/>
                    <a:pt x="1377" y="179"/>
                    <a:pt x="1666" y="68"/>
                  </a:cubicBezTo>
                  <a:cubicBezTo>
                    <a:pt x="1700" y="68"/>
                    <a:pt x="1700" y="0"/>
                    <a:pt x="1623" y="0"/>
                  </a:cubicBezTo>
                  <a:lnTo>
                    <a:pt x="1488" y="0"/>
                  </a:lnTo>
                  <a:cubicBezTo>
                    <a:pt x="1275" y="0"/>
                    <a:pt x="1029" y="34"/>
                    <a:pt x="816" y="68"/>
                  </a:cubicBezTo>
                  <a:cubicBezTo>
                    <a:pt x="562" y="68"/>
                    <a:pt x="315" y="68"/>
                    <a:pt x="69" y="179"/>
                  </a:cubicBezTo>
                  <a:cubicBezTo>
                    <a:pt x="1" y="213"/>
                    <a:pt x="1" y="281"/>
                    <a:pt x="69" y="281"/>
                  </a:cubicBezTo>
                  <a:cubicBezTo>
                    <a:pt x="137" y="281"/>
                    <a:pt x="179" y="315"/>
                    <a:pt x="213" y="31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5" name="Google Shape;1045;p32"/>
            <p:cNvSpPr/>
            <p:nvPr/>
          </p:nvSpPr>
          <p:spPr>
            <a:xfrm>
              <a:off x="6913446" y="3354294"/>
              <a:ext cx="65056" cy="8400"/>
            </a:xfrm>
            <a:custGeom>
              <a:avLst/>
              <a:gdLst/>
              <a:ahLst/>
              <a:cxnLst/>
              <a:rect l="l" t="t" r="r" b="b"/>
              <a:pathLst>
                <a:path w="1913" h="247" extrusionOk="0">
                  <a:moveTo>
                    <a:pt x="103" y="247"/>
                  </a:moveTo>
                  <a:lnTo>
                    <a:pt x="103" y="247"/>
                  </a:lnTo>
                  <a:cubicBezTo>
                    <a:pt x="672" y="213"/>
                    <a:pt x="1275" y="170"/>
                    <a:pt x="1836" y="136"/>
                  </a:cubicBezTo>
                  <a:cubicBezTo>
                    <a:pt x="1912" y="102"/>
                    <a:pt x="1912" y="1"/>
                    <a:pt x="1836" y="1"/>
                  </a:cubicBezTo>
                  <a:lnTo>
                    <a:pt x="1343" y="1"/>
                  </a:lnTo>
                  <a:cubicBezTo>
                    <a:pt x="918" y="1"/>
                    <a:pt x="494" y="1"/>
                    <a:pt x="103" y="68"/>
                  </a:cubicBezTo>
                  <a:cubicBezTo>
                    <a:pt x="1" y="68"/>
                    <a:pt x="1" y="247"/>
                    <a:pt x="103" y="24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6" name="Google Shape;1046;p32"/>
            <p:cNvSpPr/>
            <p:nvPr/>
          </p:nvSpPr>
          <p:spPr>
            <a:xfrm>
              <a:off x="6933987" y="3390410"/>
              <a:ext cx="74544" cy="11869"/>
            </a:xfrm>
            <a:custGeom>
              <a:avLst/>
              <a:gdLst/>
              <a:ahLst/>
              <a:cxnLst/>
              <a:rect l="l" t="t" r="r" b="b"/>
              <a:pathLst>
                <a:path w="2192" h="349" extrusionOk="0">
                  <a:moveTo>
                    <a:pt x="136" y="349"/>
                  </a:moveTo>
                  <a:lnTo>
                    <a:pt x="136" y="349"/>
                  </a:lnTo>
                  <a:cubicBezTo>
                    <a:pt x="807" y="315"/>
                    <a:pt x="1487" y="281"/>
                    <a:pt x="2124" y="136"/>
                  </a:cubicBezTo>
                  <a:cubicBezTo>
                    <a:pt x="2192" y="102"/>
                    <a:pt x="2192" y="0"/>
                    <a:pt x="2124" y="0"/>
                  </a:cubicBezTo>
                  <a:lnTo>
                    <a:pt x="2124" y="0"/>
                  </a:lnTo>
                  <a:cubicBezTo>
                    <a:pt x="1444" y="34"/>
                    <a:pt x="807" y="136"/>
                    <a:pt x="136" y="136"/>
                  </a:cubicBezTo>
                  <a:cubicBezTo>
                    <a:pt x="0" y="170"/>
                    <a:pt x="0" y="349"/>
                    <a:pt x="136" y="34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7" name="Google Shape;1047;p32"/>
            <p:cNvSpPr/>
            <p:nvPr/>
          </p:nvSpPr>
          <p:spPr>
            <a:xfrm>
              <a:off x="6933987" y="3443257"/>
              <a:ext cx="137254" cy="10746"/>
            </a:xfrm>
            <a:custGeom>
              <a:avLst/>
              <a:gdLst/>
              <a:ahLst/>
              <a:cxnLst/>
              <a:rect l="l" t="t" r="r" b="b"/>
              <a:pathLst>
                <a:path w="4036" h="316" extrusionOk="0">
                  <a:moveTo>
                    <a:pt x="3398" y="315"/>
                  </a:moveTo>
                  <a:lnTo>
                    <a:pt x="3993" y="315"/>
                  </a:lnTo>
                  <a:cubicBezTo>
                    <a:pt x="4035" y="315"/>
                    <a:pt x="4035" y="247"/>
                    <a:pt x="3993" y="247"/>
                  </a:cubicBezTo>
                  <a:cubicBezTo>
                    <a:pt x="2718" y="103"/>
                    <a:pt x="1410" y="69"/>
                    <a:pt x="136" y="1"/>
                  </a:cubicBezTo>
                  <a:lnTo>
                    <a:pt x="136" y="1"/>
                  </a:lnTo>
                  <a:cubicBezTo>
                    <a:pt x="0" y="1"/>
                    <a:pt x="0" y="213"/>
                    <a:pt x="136" y="213"/>
                  </a:cubicBezTo>
                  <a:cubicBezTo>
                    <a:pt x="1232" y="247"/>
                    <a:pt x="2294" y="315"/>
                    <a:pt x="3398" y="31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8" name="Google Shape;1048;p32"/>
            <p:cNvSpPr/>
            <p:nvPr/>
          </p:nvSpPr>
          <p:spPr>
            <a:xfrm>
              <a:off x="6901340" y="3481686"/>
              <a:ext cx="79476" cy="7278"/>
            </a:xfrm>
            <a:custGeom>
              <a:avLst/>
              <a:gdLst/>
              <a:ahLst/>
              <a:cxnLst/>
              <a:rect l="l" t="t" r="r" b="b"/>
              <a:pathLst>
                <a:path w="2337" h="214" extrusionOk="0">
                  <a:moveTo>
                    <a:pt x="145" y="213"/>
                  </a:moveTo>
                  <a:cubicBezTo>
                    <a:pt x="816" y="213"/>
                    <a:pt x="1555" y="213"/>
                    <a:pt x="2234" y="145"/>
                  </a:cubicBezTo>
                  <a:cubicBezTo>
                    <a:pt x="2336" y="145"/>
                    <a:pt x="2336" y="35"/>
                    <a:pt x="2234" y="35"/>
                  </a:cubicBezTo>
                  <a:cubicBezTo>
                    <a:pt x="1945" y="1"/>
                    <a:pt x="1631" y="1"/>
                    <a:pt x="1342" y="1"/>
                  </a:cubicBezTo>
                  <a:cubicBezTo>
                    <a:pt x="918" y="1"/>
                    <a:pt x="535" y="1"/>
                    <a:pt x="145" y="35"/>
                  </a:cubicBezTo>
                  <a:cubicBezTo>
                    <a:pt x="0" y="35"/>
                    <a:pt x="0" y="213"/>
                    <a:pt x="145" y="21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49" name="Google Shape;1049;p32"/>
            <p:cNvSpPr/>
            <p:nvPr/>
          </p:nvSpPr>
          <p:spPr>
            <a:xfrm>
              <a:off x="6884574" y="3517802"/>
              <a:ext cx="67335" cy="9862"/>
            </a:xfrm>
            <a:custGeom>
              <a:avLst/>
              <a:gdLst/>
              <a:ahLst/>
              <a:cxnLst/>
              <a:rect l="l" t="t" r="r" b="b"/>
              <a:pathLst>
                <a:path w="1980" h="290" extrusionOk="0">
                  <a:moveTo>
                    <a:pt x="136" y="289"/>
                  </a:moveTo>
                  <a:lnTo>
                    <a:pt x="179" y="289"/>
                  </a:lnTo>
                  <a:cubicBezTo>
                    <a:pt x="740" y="179"/>
                    <a:pt x="1309" y="179"/>
                    <a:pt x="1912" y="145"/>
                  </a:cubicBezTo>
                  <a:cubicBezTo>
                    <a:pt x="1980" y="145"/>
                    <a:pt x="1980" y="35"/>
                    <a:pt x="1912" y="35"/>
                  </a:cubicBezTo>
                  <a:cubicBezTo>
                    <a:pt x="1699" y="1"/>
                    <a:pt x="1453" y="1"/>
                    <a:pt x="1241" y="1"/>
                  </a:cubicBezTo>
                  <a:cubicBezTo>
                    <a:pt x="884" y="1"/>
                    <a:pt x="493" y="35"/>
                    <a:pt x="136" y="77"/>
                  </a:cubicBezTo>
                  <a:cubicBezTo>
                    <a:pt x="0" y="111"/>
                    <a:pt x="0" y="289"/>
                    <a:pt x="136" y="28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0" name="Google Shape;1050;p32"/>
            <p:cNvSpPr/>
            <p:nvPr/>
          </p:nvSpPr>
          <p:spPr>
            <a:xfrm>
              <a:off x="6866380" y="3559971"/>
              <a:ext cx="63866" cy="16800"/>
            </a:xfrm>
            <a:custGeom>
              <a:avLst/>
              <a:gdLst/>
              <a:ahLst/>
              <a:cxnLst/>
              <a:rect l="l" t="t" r="r" b="b"/>
              <a:pathLst>
                <a:path w="1878" h="494" extrusionOk="0">
                  <a:moveTo>
                    <a:pt x="145" y="494"/>
                  </a:moveTo>
                  <a:lnTo>
                    <a:pt x="179" y="494"/>
                  </a:lnTo>
                  <a:cubicBezTo>
                    <a:pt x="714" y="392"/>
                    <a:pt x="1309" y="324"/>
                    <a:pt x="1844" y="111"/>
                  </a:cubicBezTo>
                  <a:cubicBezTo>
                    <a:pt x="1878" y="111"/>
                    <a:pt x="1878" y="1"/>
                    <a:pt x="1810" y="1"/>
                  </a:cubicBezTo>
                  <a:lnTo>
                    <a:pt x="1810" y="1"/>
                  </a:lnTo>
                  <a:cubicBezTo>
                    <a:pt x="1241" y="35"/>
                    <a:pt x="671" y="213"/>
                    <a:pt x="111" y="324"/>
                  </a:cubicBezTo>
                  <a:cubicBezTo>
                    <a:pt x="0" y="324"/>
                    <a:pt x="34" y="494"/>
                    <a:pt x="145" y="49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1" name="Google Shape;1051;p32"/>
            <p:cNvSpPr/>
            <p:nvPr/>
          </p:nvSpPr>
          <p:spPr>
            <a:xfrm>
              <a:off x="6866380" y="3594931"/>
              <a:ext cx="66179" cy="33837"/>
            </a:xfrm>
            <a:custGeom>
              <a:avLst/>
              <a:gdLst/>
              <a:ahLst/>
              <a:cxnLst/>
              <a:rect l="l" t="t" r="r" b="b"/>
              <a:pathLst>
                <a:path w="1946" h="995" extrusionOk="0">
                  <a:moveTo>
                    <a:pt x="145" y="995"/>
                  </a:moveTo>
                  <a:lnTo>
                    <a:pt x="179" y="995"/>
                  </a:lnTo>
                  <a:cubicBezTo>
                    <a:pt x="782" y="740"/>
                    <a:pt x="1385" y="459"/>
                    <a:pt x="1878" y="103"/>
                  </a:cubicBezTo>
                  <a:cubicBezTo>
                    <a:pt x="1946" y="69"/>
                    <a:pt x="1912" y="1"/>
                    <a:pt x="1878" y="1"/>
                  </a:cubicBezTo>
                  <a:lnTo>
                    <a:pt x="1844" y="1"/>
                  </a:lnTo>
                  <a:cubicBezTo>
                    <a:pt x="1241" y="213"/>
                    <a:pt x="637" y="527"/>
                    <a:pt x="111" y="816"/>
                  </a:cubicBezTo>
                  <a:cubicBezTo>
                    <a:pt x="0" y="884"/>
                    <a:pt x="34" y="995"/>
                    <a:pt x="145" y="99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2" name="Google Shape;1052;p32"/>
            <p:cNvSpPr/>
            <p:nvPr/>
          </p:nvSpPr>
          <p:spPr>
            <a:xfrm>
              <a:off x="6886886" y="3638256"/>
              <a:ext cx="50603" cy="50603"/>
            </a:xfrm>
            <a:custGeom>
              <a:avLst/>
              <a:gdLst/>
              <a:ahLst/>
              <a:cxnLst/>
              <a:rect l="l" t="t" r="r" b="b"/>
              <a:pathLst>
                <a:path w="1488" h="1488" extrusionOk="0">
                  <a:moveTo>
                    <a:pt x="111" y="1488"/>
                  </a:moveTo>
                  <a:cubicBezTo>
                    <a:pt x="145" y="1488"/>
                    <a:pt x="179" y="1454"/>
                    <a:pt x="179" y="1420"/>
                  </a:cubicBezTo>
                  <a:cubicBezTo>
                    <a:pt x="213" y="1420"/>
                    <a:pt x="213" y="1420"/>
                    <a:pt x="213" y="1377"/>
                  </a:cubicBezTo>
                  <a:cubicBezTo>
                    <a:pt x="281" y="1309"/>
                    <a:pt x="425" y="1241"/>
                    <a:pt x="493" y="1165"/>
                  </a:cubicBezTo>
                  <a:cubicBezTo>
                    <a:pt x="638" y="1063"/>
                    <a:pt x="748" y="952"/>
                    <a:pt x="850" y="850"/>
                  </a:cubicBezTo>
                  <a:cubicBezTo>
                    <a:pt x="1096" y="604"/>
                    <a:pt x="1309" y="358"/>
                    <a:pt x="1453" y="69"/>
                  </a:cubicBezTo>
                  <a:cubicBezTo>
                    <a:pt x="1487" y="35"/>
                    <a:pt x="1453" y="1"/>
                    <a:pt x="1419" y="1"/>
                  </a:cubicBezTo>
                  <a:lnTo>
                    <a:pt x="1385" y="1"/>
                  </a:lnTo>
                  <a:cubicBezTo>
                    <a:pt x="1096" y="281"/>
                    <a:pt x="850" y="604"/>
                    <a:pt x="536" y="850"/>
                  </a:cubicBezTo>
                  <a:cubicBezTo>
                    <a:pt x="391" y="995"/>
                    <a:pt x="213" y="1097"/>
                    <a:pt x="68" y="1241"/>
                  </a:cubicBezTo>
                  <a:cubicBezTo>
                    <a:pt x="0" y="1275"/>
                    <a:pt x="0" y="1309"/>
                    <a:pt x="0" y="1420"/>
                  </a:cubicBezTo>
                  <a:cubicBezTo>
                    <a:pt x="0" y="1420"/>
                    <a:pt x="34" y="1454"/>
                    <a:pt x="68" y="145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3" name="Google Shape;1053;p32"/>
            <p:cNvSpPr/>
            <p:nvPr/>
          </p:nvSpPr>
          <p:spPr>
            <a:xfrm>
              <a:off x="6921846" y="3679304"/>
              <a:ext cx="41047" cy="57813"/>
            </a:xfrm>
            <a:custGeom>
              <a:avLst/>
              <a:gdLst/>
              <a:ahLst/>
              <a:cxnLst/>
              <a:rect l="l" t="t" r="r" b="b"/>
              <a:pathLst>
                <a:path w="1207" h="1700" extrusionOk="0">
                  <a:moveTo>
                    <a:pt x="102" y="1699"/>
                  </a:moveTo>
                  <a:lnTo>
                    <a:pt x="179" y="1699"/>
                  </a:lnTo>
                  <a:cubicBezTo>
                    <a:pt x="357" y="1487"/>
                    <a:pt x="493" y="1198"/>
                    <a:pt x="671" y="952"/>
                  </a:cubicBezTo>
                  <a:cubicBezTo>
                    <a:pt x="850" y="671"/>
                    <a:pt x="1028" y="382"/>
                    <a:pt x="1164" y="102"/>
                  </a:cubicBezTo>
                  <a:cubicBezTo>
                    <a:pt x="1207" y="34"/>
                    <a:pt x="1164" y="0"/>
                    <a:pt x="1096" y="0"/>
                  </a:cubicBezTo>
                  <a:lnTo>
                    <a:pt x="1062" y="0"/>
                  </a:lnTo>
                  <a:cubicBezTo>
                    <a:pt x="850" y="247"/>
                    <a:pt x="671" y="527"/>
                    <a:pt x="493" y="807"/>
                  </a:cubicBezTo>
                  <a:cubicBezTo>
                    <a:pt x="357" y="1062"/>
                    <a:pt x="102" y="1308"/>
                    <a:pt x="34" y="1589"/>
                  </a:cubicBezTo>
                  <a:cubicBezTo>
                    <a:pt x="0" y="1657"/>
                    <a:pt x="34" y="1699"/>
                    <a:pt x="102" y="169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4" name="Google Shape;1054;p32"/>
            <p:cNvSpPr/>
            <p:nvPr/>
          </p:nvSpPr>
          <p:spPr>
            <a:xfrm>
              <a:off x="6859136" y="3632203"/>
              <a:ext cx="947313" cy="311747"/>
            </a:xfrm>
            <a:custGeom>
              <a:avLst/>
              <a:gdLst/>
              <a:ahLst/>
              <a:cxnLst/>
              <a:rect l="l" t="t" r="r" b="b"/>
              <a:pathLst>
                <a:path w="27856" h="9167" extrusionOk="0">
                  <a:moveTo>
                    <a:pt x="9880" y="9167"/>
                  </a:moveTo>
                  <a:cubicBezTo>
                    <a:pt x="10908" y="9167"/>
                    <a:pt x="12072" y="9065"/>
                    <a:pt x="13457" y="8852"/>
                  </a:cubicBezTo>
                  <a:cubicBezTo>
                    <a:pt x="27856" y="6550"/>
                    <a:pt x="4495" y="1"/>
                    <a:pt x="4495" y="1"/>
                  </a:cubicBezTo>
                  <a:cubicBezTo>
                    <a:pt x="4495" y="1"/>
                    <a:pt x="1" y="9167"/>
                    <a:pt x="9880" y="9167"/>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55" name="Google Shape;1055;p32"/>
            <p:cNvSpPr/>
            <p:nvPr/>
          </p:nvSpPr>
          <p:spPr>
            <a:xfrm>
              <a:off x="7219106" y="3877771"/>
              <a:ext cx="15643" cy="44516"/>
            </a:xfrm>
            <a:custGeom>
              <a:avLst/>
              <a:gdLst/>
              <a:ahLst/>
              <a:cxnLst/>
              <a:rect l="l" t="t" r="r" b="b"/>
              <a:pathLst>
                <a:path w="460" h="1309" extrusionOk="0">
                  <a:moveTo>
                    <a:pt x="68" y="1308"/>
                  </a:moveTo>
                  <a:cubicBezTo>
                    <a:pt x="68" y="1308"/>
                    <a:pt x="111" y="1308"/>
                    <a:pt x="111" y="1274"/>
                  </a:cubicBezTo>
                  <a:cubicBezTo>
                    <a:pt x="247" y="918"/>
                    <a:pt x="391" y="493"/>
                    <a:pt x="459" y="111"/>
                  </a:cubicBezTo>
                  <a:cubicBezTo>
                    <a:pt x="459" y="34"/>
                    <a:pt x="391" y="0"/>
                    <a:pt x="357" y="0"/>
                  </a:cubicBezTo>
                  <a:cubicBezTo>
                    <a:pt x="323" y="0"/>
                    <a:pt x="323" y="34"/>
                    <a:pt x="281" y="34"/>
                  </a:cubicBezTo>
                  <a:cubicBezTo>
                    <a:pt x="145" y="425"/>
                    <a:pt x="68" y="850"/>
                    <a:pt x="1" y="1274"/>
                  </a:cubicBezTo>
                  <a:cubicBezTo>
                    <a:pt x="1" y="1308"/>
                    <a:pt x="34" y="1308"/>
                    <a:pt x="68" y="130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6" name="Google Shape;1056;p32"/>
            <p:cNvSpPr/>
            <p:nvPr/>
          </p:nvSpPr>
          <p:spPr>
            <a:xfrm>
              <a:off x="7184146" y="3858421"/>
              <a:ext cx="20541" cy="52031"/>
            </a:xfrm>
            <a:custGeom>
              <a:avLst/>
              <a:gdLst/>
              <a:ahLst/>
              <a:cxnLst/>
              <a:rect l="l" t="t" r="r" b="b"/>
              <a:pathLst>
                <a:path w="604" h="1530" extrusionOk="0">
                  <a:moveTo>
                    <a:pt x="77" y="1529"/>
                  </a:moveTo>
                  <a:lnTo>
                    <a:pt x="111" y="1529"/>
                  </a:lnTo>
                  <a:cubicBezTo>
                    <a:pt x="213" y="1274"/>
                    <a:pt x="323" y="1028"/>
                    <a:pt x="391" y="782"/>
                  </a:cubicBezTo>
                  <a:cubicBezTo>
                    <a:pt x="502" y="569"/>
                    <a:pt x="604" y="323"/>
                    <a:pt x="570" y="43"/>
                  </a:cubicBezTo>
                  <a:cubicBezTo>
                    <a:pt x="570" y="0"/>
                    <a:pt x="536" y="0"/>
                    <a:pt x="536" y="0"/>
                  </a:cubicBezTo>
                  <a:cubicBezTo>
                    <a:pt x="502" y="0"/>
                    <a:pt x="502" y="0"/>
                    <a:pt x="502" y="43"/>
                  </a:cubicBezTo>
                  <a:cubicBezTo>
                    <a:pt x="323" y="212"/>
                    <a:pt x="289" y="467"/>
                    <a:pt x="213" y="714"/>
                  </a:cubicBezTo>
                  <a:cubicBezTo>
                    <a:pt x="145" y="960"/>
                    <a:pt x="77" y="1206"/>
                    <a:pt x="1" y="1487"/>
                  </a:cubicBezTo>
                  <a:cubicBezTo>
                    <a:pt x="1" y="1529"/>
                    <a:pt x="35" y="1529"/>
                    <a:pt x="77" y="152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7" name="Google Shape;1057;p32"/>
            <p:cNvSpPr/>
            <p:nvPr/>
          </p:nvSpPr>
          <p:spPr>
            <a:xfrm>
              <a:off x="7120314" y="3838187"/>
              <a:ext cx="56656" cy="68491"/>
            </a:xfrm>
            <a:custGeom>
              <a:avLst/>
              <a:gdLst/>
              <a:ahLst/>
              <a:cxnLst/>
              <a:rect l="l" t="t" r="r" b="b"/>
              <a:pathLst>
                <a:path w="1666" h="2014" extrusionOk="0">
                  <a:moveTo>
                    <a:pt x="77" y="2014"/>
                  </a:moveTo>
                  <a:cubicBezTo>
                    <a:pt x="111" y="2014"/>
                    <a:pt x="111" y="2014"/>
                    <a:pt x="111" y="1980"/>
                  </a:cubicBezTo>
                  <a:cubicBezTo>
                    <a:pt x="391" y="1589"/>
                    <a:pt x="714" y="1275"/>
                    <a:pt x="994" y="918"/>
                  </a:cubicBezTo>
                  <a:cubicBezTo>
                    <a:pt x="1241" y="705"/>
                    <a:pt x="1597" y="383"/>
                    <a:pt x="1665" y="68"/>
                  </a:cubicBezTo>
                  <a:cubicBezTo>
                    <a:pt x="1665" y="34"/>
                    <a:pt x="1631" y="0"/>
                    <a:pt x="1597" y="0"/>
                  </a:cubicBezTo>
                  <a:lnTo>
                    <a:pt x="1563" y="0"/>
                  </a:lnTo>
                  <a:cubicBezTo>
                    <a:pt x="1385" y="102"/>
                    <a:pt x="1317" y="247"/>
                    <a:pt x="1173" y="383"/>
                  </a:cubicBezTo>
                  <a:cubicBezTo>
                    <a:pt x="1028" y="561"/>
                    <a:pt x="892" y="739"/>
                    <a:pt x="748" y="918"/>
                  </a:cubicBezTo>
                  <a:cubicBezTo>
                    <a:pt x="467" y="1232"/>
                    <a:pt x="213" y="1555"/>
                    <a:pt x="43" y="1946"/>
                  </a:cubicBezTo>
                  <a:cubicBezTo>
                    <a:pt x="0" y="1980"/>
                    <a:pt x="43" y="2014"/>
                    <a:pt x="77" y="201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8" name="Google Shape;1058;p32"/>
            <p:cNvSpPr/>
            <p:nvPr/>
          </p:nvSpPr>
          <p:spPr>
            <a:xfrm>
              <a:off x="7079573" y="3821149"/>
              <a:ext cx="60125" cy="63866"/>
            </a:xfrm>
            <a:custGeom>
              <a:avLst/>
              <a:gdLst/>
              <a:ahLst/>
              <a:cxnLst/>
              <a:rect l="l" t="t" r="r" b="b"/>
              <a:pathLst>
                <a:path w="1768" h="1878" extrusionOk="0">
                  <a:moveTo>
                    <a:pt x="68" y="1878"/>
                  </a:moveTo>
                  <a:cubicBezTo>
                    <a:pt x="68" y="1878"/>
                    <a:pt x="102" y="1878"/>
                    <a:pt x="102" y="1844"/>
                  </a:cubicBezTo>
                  <a:cubicBezTo>
                    <a:pt x="213" y="1665"/>
                    <a:pt x="391" y="1563"/>
                    <a:pt x="527" y="1453"/>
                  </a:cubicBezTo>
                  <a:cubicBezTo>
                    <a:pt x="706" y="1308"/>
                    <a:pt x="850" y="1172"/>
                    <a:pt x="986" y="1028"/>
                  </a:cubicBezTo>
                  <a:cubicBezTo>
                    <a:pt x="1241" y="748"/>
                    <a:pt x="1555" y="459"/>
                    <a:pt x="1733" y="145"/>
                  </a:cubicBezTo>
                  <a:cubicBezTo>
                    <a:pt x="1767" y="77"/>
                    <a:pt x="1699" y="0"/>
                    <a:pt x="1623" y="0"/>
                  </a:cubicBezTo>
                  <a:cubicBezTo>
                    <a:pt x="1623" y="0"/>
                    <a:pt x="1589" y="0"/>
                    <a:pt x="1555" y="34"/>
                  </a:cubicBezTo>
                  <a:cubicBezTo>
                    <a:pt x="1241" y="357"/>
                    <a:pt x="952" y="748"/>
                    <a:pt x="604" y="1096"/>
                  </a:cubicBezTo>
                  <a:cubicBezTo>
                    <a:pt x="391" y="1308"/>
                    <a:pt x="34" y="1521"/>
                    <a:pt x="1" y="1844"/>
                  </a:cubicBezTo>
                  <a:cubicBezTo>
                    <a:pt x="1" y="1878"/>
                    <a:pt x="34" y="1878"/>
                    <a:pt x="68" y="187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59" name="Google Shape;1059;p32"/>
            <p:cNvSpPr/>
            <p:nvPr/>
          </p:nvSpPr>
          <p:spPr>
            <a:xfrm>
              <a:off x="7044613" y="3794861"/>
              <a:ext cx="77163" cy="46828"/>
            </a:xfrm>
            <a:custGeom>
              <a:avLst/>
              <a:gdLst/>
              <a:ahLst/>
              <a:cxnLst/>
              <a:rect l="l" t="t" r="r" b="b"/>
              <a:pathLst>
                <a:path w="2269" h="1377" extrusionOk="0">
                  <a:moveTo>
                    <a:pt x="69" y="1376"/>
                  </a:moveTo>
                  <a:lnTo>
                    <a:pt x="103" y="1376"/>
                  </a:lnTo>
                  <a:cubicBezTo>
                    <a:pt x="493" y="1198"/>
                    <a:pt x="884" y="986"/>
                    <a:pt x="1241" y="773"/>
                  </a:cubicBezTo>
                  <a:cubicBezTo>
                    <a:pt x="1555" y="561"/>
                    <a:pt x="1946" y="425"/>
                    <a:pt x="2192" y="136"/>
                  </a:cubicBezTo>
                  <a:cubicBezTo>
                    <a:pt x="2269" y="102"/>
                    <a:pt x="2226" y="0"/>
                    <a:pt x="2158" y="0"/>
                  </a:cubicBezTo>
                  <a:lnTo>
                    <a:pt x="2124" y="0"/>
                  </a:lnTo>
                  <a:cubicBezTo>
                    <a:pt x="1768" y="102"/>
                    <a:pt x="1453" y="348"/>
                    <a:pt x="1130" y="561"/>
                  </a:cubicBezTo>
                  <a:cubicBezTo>
                    <a:pt x="740" y="773"/>
                    <a:pt x="391" y="986"/>
                    <a:pt x="35" y="1274"/>
                  </a:cubicBezTo>
                  <a:cubicBezTo>
                    <a:pt x="1" y="1308"/>
                    <a:pt x="35" y="1376"/>
                    <a:pt x="69" y="137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0" name="Google Shape;1060;p32"/>
            <p:cNvSpPr/>
            <p:nvPr/>
          </p:nvSpPr>
          <p:spPr>
            <a:xfrm>
              <a:off x="7008497" y="3761058"/>
              <a:ext cx="72266" cy="34994"/>
            </a:xfrm>
            <a:custGeom>
              <a:avLst/>
              <a:gdLst/>
              <a:ahLst/>
              <a:cxnLst/>
              <a:rect l="l" t="t" r="r" b="b"/>
              <a:pathLst>
                <a:path w="2125" h="1029" extrusionOk="0">
                  <a:moveTo>
                    <a:pt x="69" y="1028"/>
                  </a:moveTo>
                  <a:lnTo>
                    <a:pt x="69" y="1028"/>
                  </a:lnTo>
                  <a:cubicBezTo>
                    <a:pt x="392" y="884"/>
                    <a:pt x="706" y="739"/>
                    <a:pt x="1029" y="603"/>
                  </a:cubicBezTo>
                  <a:cubicBezTo>
                    <a:pt x="1343" y="459"/>
                    <a:pt x="1768" y="357"/>
                    <a:pt x="2057" y="145"/>
                  </a:cubicBezTo>
                  <a:cubicBezTo>
                    <a:pt x="2124" y="102"/>
                    <a:pt x="2124" y="0"/>
                    <a:pt x="2014" y="0"/>
                  </a:cubicBezTo>
                  <a:lnTo>
                    <a:pt x="2014" y="0"/>
                  </a:lnTo>
                  <a:cubicBezTo>
                    <a:pt x="1700" y="34"/>
                    <a:pt x="1377" y="213"/>
                    <a:pt x="1097" y="315"/>
                  </a:cubicBezTo>
                  <a:cubicBezTo>
                    <a:pt x="740" y="493"/>
                    <a:pt x="392" y="705"/>
                    <a:pt x="35" y="918"/>
                  </a:cubicBezTo>
                  <a:cubicBezTo>
                    <a:pt x="1" y="918"/>
                    <a:pt x="1" y="1028"/>
                    <a:pt x="69" y="102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1" name="Google Shape;1061;p32"/>
            <p:cNvSpPr/>
            <p:nvPr/>
          </p:nvSpPr>
          <p:spPr>
            <a:xfrm>
              <a:off x="7016897" y="3728410"/>
              <a:ext cx="45672" cy="18228"/>
            </a:xfrm>
            <a:custGeom>
              <a:avLst/>
              <a:gdLst/>
              <a:ahLst/>
              <a:cxnLst/>
              <a:rect l="l" t="t" r="r" b="b"/>
              <a:pathLst>
                <a:path w="1343" h="536" extrusionOk="0">
                  <a:moveTo>
                    <a:pt x="68" y="536"/>
                  </a:moveTo>
                  <a:lnTo>
                    <a:pt x="68" y="536"/>
                  </a:lnTo>
                  <a:cubicBezTo>
                    <a:pt x="493" y="425"/>
                    <a:pt x="918" y="323"/>
                    <a:pt x="1274" y="111"/>
                  </a:cubicBezTo>
                  <a:cubicBezTo>
                    <a:pt x="1342" y="77"/>
                    <a:pt x="1308" y="0"/>
                    <a:pt x="1240" y="0"/>
                  </a:cubicBezTo>
                  <a:lnTo>
                    <a:pt x="1240" y="0"/>
                  </a:lnTo>
                  <a:cubicBezTo>
                    <a:pt x="816" y="43"/>
                    <a:pt x="425" y="289"/>
                    <a:pt x="34" y="468"/>
                  </a:cubicBezTo>
                  <a:cubicBezTo>
                    <a:pt x="0" y="468"/>
                    <a:pt x="0" y="536"/>
                    <a:pt x="68" y="53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2" name="Google Shape;1062;p32"/>
            <p:cNvSpPr/>
            <p:nvPr/>
          </p:nvSpPr>
          <p:spPr>
            <a:xfrm>
              <a:off x="7243081" y="3646656"/>
              <a:ext cx="734392" cy="391188"/>
            </a:xfrm>
            <a:custGeom>
              <a:avLst/>
              <a:gdLst/>
              <a:ahLst/>
              <a:cxnLst/>
              <a:rect l="l" t="t" r="r" b="b"/>
              <a:pathLst>
                <a:path w="21595" h="11503" extrusionOk="0">
                  <a:moveTo>
                    <a:pt x="5386" y="11502"/>
                  </a:moveTo>
                  <a:cubicBezTo>
                    <a:pt x="6695" y="11502"/>
                    <a:pt x="8003" y="11188"/>
                    <a:pt x="8997" y="10763"/>
                  </a:cubicBezTo>
                  <a:cubicBezTo>
                    <a:pt x="9557" y="10517"/>
                    <a:pt x="10126" y="10406"/>
                    <a:pt x="10696" y="10406"/>
                  </a:cubicBezTo>
                  <a:cubicBezTo>
                    <a:pt x="11256" y="10406"/>
                    <a:pt x="11859" y="10517"/>
                    <a:pt x="12429" y="10585"/>
                  </a:cubicBezTo>
                  <a:cubicBezTo>
                    <a:pt x="13032" y="10687"/>
                    <a:pt x="13635" y="10763"/>
                    <a:pt x="14229" y="10763"/>
                  </a:cubicBezTo>
                  <a:cubicBezTo>
                    <a:pt x="15546" y="10763"/>
                    <a:pt x="16888" y="10373"/>
                    <a:pt x="18265" y="8708"/>
                  </a:cubicBezTo>
                  <a:cubicBezTo>
                    <a:pt x="21595" y="4783"/>
                    <a:pt x="17525" y="179"/>
                    <a:pt x="17525" y="179"/>
                  </a:cubicBezTo>
                  <a:cubicBezTo>
                    <a:pt x="17525" y="179"/>
                    <a:pt x="15793" y="0"/>
                    <a:pt x="13380" y="0"/>
                  </a:cubicBezTo>
                  <a:cubicBezTo>
                    <a:pt x="8326" y="0"/>
                    <a:pt x="391" y="782"/>
                    <a:pt x="179" y="5488"/>
                  </a:cubicBezTo>
                  <a:cubicBezTo>
                    <a:pt x="1" y="10160"/>
                    <a:pt x="2693" y="11502"/>
                    <a:pt x="5386" y="11502"/>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3" name="Google Shape;1063;p32"/>
            <p:cNvSpPr/>
            <p:nvPr/>
          </p:nvSpPr>
          <p:spPr>
            <a:xfrm>
              <a:off x="7819712" y="3712801"/>
              <a:ext cx="31525" cy="8400"/>
            </a:xfrm>
            <a:custGeom>
              <a:avLst/>
              <a:gdLst/>
              <a:ahLst/>
              <a:cxnLst/>
              <a:rect l="l" t="t" r="r" b="b"/>
              <a:pathLst>
                <a:path w="927" h="247" extrusionOk="0">
                  <a:moveTo>
                    <a:pt x="213" y="247"/>
                  </a:moveTo>
                  <a:cubicBezTo>
                    <a:pt x="289" y="247"/>
                    <a:pt x="391" y="213"/>
                    <a:pt x="502" y="213"/>
                  </a:cubicBezTo>
                  <a:cubicBezTo>
                    <a:pt x="637" y="179"/>
                    <a:pt x="782" y="179"/>
                    <a:pt x="884" y="111"/>
                  </a:cubicBezTo>
                  <a:cubicBezTo>
                    <a:pt x="926" y="111"/>
                    <a:pt x="926" y="77"/>
                    <a:pt x="884" y="35"/>
                  </a:cubicBezTo>
                  <a:cubicBezTo>
                    <a:pt x="816" y="35"/>
                    <a:pt x="782" y="1"/>
                    <a:pt x="714" y="1"/>
                  </a:cubicBezTo>
                  <a:cubicBezTo>
                    <a:pt x="637" y="1"/>
                    <a:pt x="536" y="35"/>
                    <a:pt x="459" y="35"/>
                  </a:cubicBezTo>
                  <a:cubicBezTo>
                    <a:pt x="323" y="35"/>
                    <a:pt x="179" y="35"/>
                    <a:pt x="34" y="111"/>
                  </a:cubicBezTo>
                  <a:cubicBezTo>
                    <a:pt x="0" y="145"/>
                    <a:pt x="0" y="179"/>
                    <a:pt x="34" y="213"/>
                  </a:cubicBezTo>
                  <a:cubicBezTo>
                    <a:pt x="111" y="213"/>
                    <a:pt x="145" y="247"/>
                    <a:pt x="213" y="24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4" name="Google Shape;1064;p32"/>
            <p:cNvSpPr/>
            <p:nvPr/>
          </p:nvSpPr>
          <p:spPr>
            <a:xfrm>
              <a:off x="7826922" y="3744292"/>
              <a:ext cx="42203" cy="5815"/>
            </a:xfrm>
            <a:custGeom>
              <a:avLst/>
              <a:gdLst/>
              <a:ahLst/>
              <a:cxnLst/>
              <a:rect l="l" t="t" r="r" b="b"/>
              <a:pathLst>
                <a:path w="1241" h="171" extrusionOk="0">
                  <a:moveTo>
                    <a:pt x="425" y="170"/>
                  </a:moveTo>
                  <a:cubicBezTo>
                    <a:pt x="672" y="170"/>
                    <a:pt x="961" y="136"/>
                    <a:pt x="1207" y="136"/>
                  </a:cubicBezTo>
                  <a:cubicBezTo>
                    <a:pt x="1241" y="136"/>
                    <a:pt x="1241" y="69"/>
                    <a:pt x="1207" y="69"/>
                  </a:cubicBezTo>
                  <a:cubicBezTo>
                    <a:pt x="961" y="35"/>
                    <a:pt x="672" y="1"/>
                    <a:pt x="391" y="1"/>
                  </a:cubicBezTo>
                  <a:cubicBezTo>
                    <a:pt x="290" y="1"/>
                    <a:pt x="213" y="35"/>
                    <a:pt x="111" y="35"/>
                  </a:cubicBezTo>
                  <a:cubicBezTo>
                    <a:pt x="1" y="35"/>
                    <a:pt x="1" y="136"/>
                    <a:pt x="111" y="17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5" name="Google Shape;1065;p32"/>
            <p:cNvSpPr/>
            <p:nvPr/>
          </p:nvSpPr>
          <p:spPr>
            <a:xfrm>
              <a:off x="7813625" y="3781564"/>
              <a:ext cx="71110" cy="9556"/>
            </a:xfrm>
            <a:custGeom>
              <a:avLst/>
              <a:gdLst/>
              <a:ahLst/>
              <a:cxnLst/>
              <a:rect l="l" t="t" r="r" b="b"/>
              <a:pathLst>
                <a:path w="2091" h="281" extrusionOk="0">
                  <a:moveTo>
                    <a:pt x="1564" y="281"/>
                  </a:moveTo>
                  <a:lnTo>
                    <a:pt x="2023" y="281"/>
                  </a:lnTo>
                  <a:cubicBezTo>
                    <a:pt x="2091" y="281"/>
                    <a:pt x="2091" y="179"/>
                    <a:pt x="2023" y="179"/>
                  </a:cubicBezTo>
                  <a:cubicBezTo>
                    <a:pt x="1700" y="136"/>
                    <a:pt x="1386" y="102"/>
                    <a:pt x="1063" y="102"/>
                  </a:cubicBezTo>
                  <a:cubicBezTo>
                    <a:pt x="782" y="68"/>
                    <a:pt x="536" y="0"/>
                    <a:pt x="256" y="0"/>
                  </a:cubicBezTo>
                  <a:lnTo>
                    <a:pt x="111" y="0"/>
                  </a:lnTo>
                  <a:cubicBezTo>
                    <a:pt x="43" y="34"/>
                    <a:pt x="1" y="102"/>
                    <a:pt x="77" y="136"/>
                  </a:cubicBezTo>
                  <a:cubicBezTo>
                    <a:pt x="358" y="247"/>
                    <a:pt x="681" y="247"/>
                    <a:pt x="995" y="28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6" name="Google Shape;1066;p32"/>
            <p:cNvSpPr/>
            <p:nvPr/>
          </p:nvSpPr>
          <p:spPr>
            <a:xfrm>
              <a:off x="7798049" y="3811593"/>
              <a:ext cx="84373" cy="20541"/>
            </a:xfrm>
            <a:custGeom>
              <a:avLst/>
              <a:gdLst/>
              <a:ahLst/>
              <a:cxnLst/>
              <a:rect l="l" t="t" r="r" b="b"/>
              <a:pathLst>
                <a:path w="2481" h="604" extrusionOk="0">
                  <a:moveTo>
                    <a:pt x="2413" y="604"/>
                  </a:moveTo>
                  <a:cubicBezTo>
                    <a:pt x="2481" y="604"/>
                    <a:pt x="2481" y="494"/>
                    <a:pt x="2413" y="494"/>
                  </a:cubicBezTo>
                  <a:cubicBezTo>
                    <a:pt x="1665" y="315"/>
                    <a:pt x="884" y="69"/>
                    <a:pt x="111" y="1"/>
                  </a:cubicBezTo>
                  <a:lnTo>
                    <a:pt x="111" y="1"/>
                  </a:lnTo>
                  <a:cubicBezTo>
                    <a:pt x="0" y="1"/>
                    <a:pt x="0" y="145"/>
                    <a:pt x="77" y="179"/>
                  </a:cubicBezTo>
                  <a:cubicBezTo>
                    <a:pt x="816" y="392"/>
                    <a:pt x="1631" y="494"/>
                    <a:pt x="2413" y="60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7" name="Google Shape;1067;p32"/>
            <p:cNvSpPr/>
            <p:nvPr/>
          </p:nvSpPr>
          <p:spPr>
            <a:xfrm>
              <a:off x="7780127" y="3850021"/>
              <a:ext cx="88998" cy="31525"/>
            </a:xfrm>
            <a:custGeom>
              <a:avLst/>
              <a:gdLst/>
              <a:ahLst/>
              <a:cxnLst/>
              <a:rect l="l" t="t" r="r" b="b"/>
              <a:pathLst>
                <a:path w="2617" h="927" extrusionOk="0">
                  <a:moveTo>
                    <a:pt x="2515" y="927"/>
                  </a:moveTo>
                  <a:cubicBezTo>
                    <a:pt x="2583" y="927"/>
                    <a:pt x="2617" y="816"/>
                    <a:pt x="2549" y="816"/>
                  </a:cubicBezTo>
                  <a:cubicBezTo>
                    <a:pt x="1767" y="536"/>
                    <a:pt x="986" y="179"/>
                    <a:pt x="179" y="1"/>
                  </a:cubicBezTo>
                  <a:lnTo>
                    <a:pt x="179" y="1"/>
                  </a:lnTo>
                  <a:cubicBezTo>
                    <a:pt x="68" y="1"/>
                    <a:pt x="1" y="145"/>
                    <a:pt x="102" y="179"/>
                  </a:cubicBezTo>
                  <a:cubicBezTo>
                    <a:pt x="850" y="536"/>
                    <a:pt x="1700" y="714"/>
                    <a:pt x="2515" y="92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8" name="Google Shape;1068;p32"/>
            <p:cNvSpPr/>
            <p:nvPr/>
          </p:nvSpPr>
          <p:spPr>
            <a:xfrm>
              <a:off x="7753568" y="3881512"/>
              <a:ext cx="91582" cy="40775"/>
            </a:xfrm>
            <a:custGeom>
              <a:avLst/>
              <a:gdLst/>
              <a:ahLst/>
              <a:cxnLst/>
              <a:rect l="l" t="t" r="r" b="b"/>
              <a:pathLst>
                <a:path w="2693" h="1199" extrusionOk="0">
                  <a:moveTo>
                    <a:pt x="2582" y="1198"/>
                  </a:moveTo>
                  <a:cubicBezTo>
                    <a:pt x="2659" y="1198"/>
                    <a:pt x="2693" y="1096"/>
                    <a:pt x="2616" y="1062"/>
                  </a:cubicBezTo>
                  <a:cubicBezTo>
                    <a:pt x="1877" y="672"/>
                    <a:pt x="1028" y="281"/>
                    <a:pt x="212" y="1"/>
                  </a:cubicBezTo>
                  <a:lnTo>
                    <a:pt x="178" y="1"/>
                  </a:lnTo>
                  <a:cubicBezTo>
                    <a:pt x="68" y="1"/>
                    <a:pt x="0" y="171"/>
                    <a:pt x="110" y="213"/>
                  </a:cubicBezTo>
                  <a:cubicBezTo>
                    <a:pt x="849" y="638"/>
                    <a:pt x="1767" y="952"/>
                    <a:pt x="2582" y="116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69" name="Google Shape;1069;p32"/>
            <p:cNvSpPr/>
            <p:nvPr/>
          </p:nvSpPr>
          <p:spPr>
            <a:xfrm>
              <a:off x="7734183" y="3917628"/>
              <a:ext cx="69953" cy="40775"/>
            </a:xfrm>
            <a:custGeom>
              <a:avLst/>
              <a:gdLst/>
              <a:ahLst/>
              <a:cxnLst/>
              <a:rect l="l" t="t" r="r" b="b"/>
              <a:pathLst>
                <a:path w="2057" h="1199" extrusionOk="0">
                  <a:moveTo>
                    <a:pt x="1989" y="1198"/>
                  </a:moveTo>
                  <a:cubicBezTo>
                    <a:pt x="2023" y="1198"/>
                    <a:pt x="2057" y="1130"/>
                    <a:pt x="2023" y="1096"/>
                  </a:cubicBezTo>
                  <a:cubicBezTo>
                    <a:pt x="1666" y="807"/>
                    <a:pt x="1318" y="561"/>
                    <a:pt x="927" y="315"/>
                  </a:cubicBezTo>
                  <a:cubicBezTo>
                    <a:pt x="748" y="213"/>
                    <a:pt x="468" y="0"/>
                    <a:pt x="256" y="0"/>
                  </a:cubicBezTo>
                  <a:cubicBezTo>
                    <a:pt x="179" y="0"/>
                    <a:pt x="111" y="0"/>
                    <a:pt x="77" y="34"/>
                  </a:cubicBezTo>
                  <a:cubicBezTo>
                    <a:pt x="1" y="68"/>
                    <a:pt x="1" y="170"/>
                    <a:pt x="77" y="170"/>
                  </a:cubicBezTo>
                  <a:cubicBezTo>
                    <a:pt x="426" y="247"/>
                    <a:pt x="748" y="493"/>
                    <a:pt x="1029" y="672"/>
                  </a:cubicBezTo>
                  <a:cubicBezTo>
                    <a:pt x="1352" y="850"/>
                    <a:pt x="1632" y="1020"/>
                    <a:pt x="1955" y="119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0" name="Google Shape;1070;p32"/>
            <p:cNvSpPr/>
            <p:nvPr/>
          </p:nvSpPr>
          <p:spPr>
            <a:xfrm>
              <a:off x="7707896" y="3952282"/>
              <a:ext cx="36150" cy="19384"/>
            </a:xfrm>
            <a:custGeom>
              <a:avLst/>
              <a:gdLst/>
              <a:ahLst/>
              <a:cxnLst/>
              <a:rect l="l" t="t" r="r" b="b"/>
              <a:pathLst>
                <a:path w="1063" h="570" extrusionOk="0">
                  <a:moveTo>
                    <a:pt x="952" y="570"/>
                  </a:moveTo>
                  <a:cubicBezTo>
                    <a:pt x="1029" y="570"/>
                    <a:pt x="1063" y="468"/>
                    <a:pt x="986" y="426"/>
                  </a:cubicBezTo>
                  <a:cubicBezTo>
                    <a:pt x="850" y="358"/>
                    <a:pt x="672" y="290"/>
                    <a:pt x="527" y="179"/>
                  </a:cubicBezTo>
                  <a:cubicBezTo>
                    <a:pt x="392" y="111"/>
                    <a:pt x="247" y="43"/>
                    <a:pt x="103" y="1"/>
                  </a:cubicBezTo>
                  <a:lnTo>
                    <a:pt x="103" y="1"/>
                  </a:lnTo>
                  <a:cubicBezTo>
                    <a:pt x="35" y="1"/>
                    <a:pt x="1" y="77"/>
                    <a:pt x="35" y="111"/>
                  </a:cubicBezTo>
                  <a:cubicBezTo>
                    <a:pt x="179" y="213"/>
                    <a:pt x="315" y="290"/>
                    <a:pt x="494" y="358"/>
                  </a:cubicBezTo>
                  <a:cubicBezTo>
                    <a:pt x="638" y="426"/>
                    <a:pt x="774" y="502"/>
                    <a:pt x="952" y="57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1" name="Google Shape;1071;p32"/>
            <p:cNvSpPr/>
            <p:nvPr/>
          </p:nvSpPr>
          <p:spPr>
            <a:xfrm>
              <a:off x="7669195" y="3958369"/>
              <a:ext cx="32681" cy="21697"/>
            </a:xfrm>
            <a:custGeom>
              <a:avLst/>
              <a:gdLst/>
              <a:ahLst/>
              <a:cxnLst/>
              <a:rect l="l" t="t" r="r" b="b"/>
              <a:pathLst>
                <a:path w="961" h="638" extrusionOk="0">
                  <a:moveTo>
                    <a:pt x="892" y="637"/>
                  </a:moveTo>
                  <a:cubicBezTo>
                    <a:pt x="926" y="637"/>
                    <a:pt x="960" y="603"/>
                    <a:pt x="926" y="569"/>
                  </a:cubicBezTo>
                  <a:cubicBezTo>
                    <a:pt x="714" y="357"/>
                    <a:pt x="391" y="77"/>
                    <a:pt x="111" y="0"/>
                  </a:cubicBezTo>
                  <a:lnTo>
                    <a:pt x="77" y="0"/>
                  </a:lnTo>
                  <a:cubicBezTo>
                    <a:pt x="43" y="0"/>
                    <a:pt x="1" y="34"/>
                    <a:pt x="43" y="111"/>
                  </a:cubicBezTo>
                  <a:cubicBezTo>
                    <a:pt x="145" y="213"/>
                    <a:pt x="289" y="289"/>
                    <a:pt x="425" y="357"/>
                  </a:cubicBezTo>
                  <a:cubicBezTo>
                    <a:pt x="570" y="425"/>
                    <a:pt x="714" y="535"/>
                    <a:pt x="892" y="63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2" name="Google Shape;1072;p32"/>
            <p:cNvSpPr/>
            <p:nvPr/>
          </p:nvSpPr>
          <p:spPr>
            <a:xfrm>
              <a:off x="7616313" y="3956057"/>
              <a:ext cx="14487" cy="24009"/>
            </a:xfrm>
            <a:custGeom>
              <a:avLst/>
              <a:gdLst/>
              <a:ahLst/>
              <a:cxnLst/>
              <a:rect l="l" t="t" r="r" b="b"/>
              <a:pathLst>
                <a:path w="426" h="706" extrusionOk="0">
                  <a:moveTo>
                    <a:pt x="392" y="705"/>
                  </a:moveTo>
                  <a:cubicBezTo>
                    <a:pt x="426" y="705"/>
                    <a:pt x="426" y="671"/>
                    <a:pt x="426" y="637"/>
                  </a:cubicBezTo>
                  <a:cubicBezTo>
                    <a:pt x="392" y="391"/>
                    <a:pt x="281" y="145"/>
                    <a:pt x="69" y="0"/>
                  </a:cubicBezTo>
                  <a:lnTo>
                    <a:pt x="35" y="0"/>
                  </a:lnTo>
                  <a:cubicBezTo>
                    <a:pt x="35" y="0"/>
                    <a:pt x="1" y="34"/>
                    <a:pt x="1" y="68"/>
                  </a:cubicBezTo>
                  <a:cubicBezTo>
                    <a:pt x="145" y="247"/>
                    <a:pt x="281" y="425"/>
                    <a:pt x="324" y="671"/>
                  </a:cubicBezTo>
                  <a:cubicBezTo>
                    <a:pt x="324" y="671"/>
                    <a:pt x="358" y="705"/>
                    <a:pt x="392" y="70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3" name="Google Shape;1073;p32"/>
            <p:cNvSpPr/>
            <p:nvPr/>
          </p:nvSpPr>
          <p:spPr>
            <a:xfrm>
              <a:off x="7576763" y="3954900"/>
              <a:ext cx="13025" cy="25166"/>
            </a:xfrm>
            <a:custGeom>
              <a:avLst/>
              <a:gdLst/>
              <a:ahLst/>
              <a:cxnLst/>
              <a:rect l="l" t="t" r="r" b="b"/>
              <a:pathLst>
                <a:path w="383" h="740" extrusionOk="0">
                  <a:moveTo>
                    <a:pt x="348" y="739"/>
                  </a:moveTo>
                  <a:cubicBezTo>
                    <a:pt x="382" y="739"/>
                    <a:pt x="382" y="739"/>
                    <a:pt x="382" y="705"/>
                  </a:cubicBezTo>
                  <a:cubicBezTo>
                    <a:pt x="382" y="459"/>
                    <a:pt x="280" y="213"/>
                    <a:pt x="102" y="34"/>
                  </a:cubicBezTo>
                  <a:cubicBezTo>
                    <a:pt x="102" y="0"/>
                    <a:pt x="68" y="0"/>
                    <a:pt x="68" y="0"/>
                  </a:cubicBezTo>
                  <a:cubicBezTo>
                    <a:pt x="34" y="0"/>
                    <a:pt x="0" y="68"/>
                    <a:pt x="0" y="102"/>
                  </a:cubicBezTo>
                  <a:cubicBezTo>
                    <a:pt x="68" y="213"/>
                    <a:pt x="136" y="281"/>
                    <a:pt x="170" y="391"/>
                  </a:cubicBezTo>
                  <a:cubicBezTo>
                    <a:pt x="247" y="493"/>
                    <a:pt x="280" y="603"/>
                    <a:pt x="314" y="73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4" name="Google Shape;1074;p32"/>
            <p:cNvSpPr/>
            <p:nvPr/>
          </p:nvSpPr>
          <p:spPr>
            <a:xfrm>
              <a:off x="7536872" y="3953744"/>
              <a:ext cx="9590" cy="38462"/>
            </a:xfrm>
            <a:custGeom>
              <a:avLst/>
              <a:gdLst/>
              <a:ahLst/>
              <a:cxnLst/>
              <a:rect l="l" t="t" r="r" b="b"/>
              <a:pathLst>
                <a:path w="282" h="1131" extrusionOk="0">
                  <a:moveTo>
                    <a:pt x="145" y="1130"/>
                  </a:moveTo>
                  <a:cubicBezTo>
                    <a:pt x="179" y="1130"/>
                    <a:pt x="179" y="1130"/>
                    <a:pt x="179" y="1096"/>
                  </a:cubicBezTo>
                  <a:cubicBezTo>
                    <a:pt x="213" y="773"/>
                    <a:pt x="281" y="383"/>
                    <a:pt x="213" y="68"/>
                  </a:cubicBezTo>
                  <a:cubicBezTo>
                    <a:pt x="213" y="34"/>
                    <a:pt x="179" y="0"/>
                    <a:pt x="145" y="0"/>
                  </a:cubicBezTo>
                  <a:cubicBezTo>
                    <a:pt x="111" y="0"/>
                    <a:pt x="69" y="34"/>
                    <a:pt x="69" y="68"/>
                  </a:cubicBezTo>
                  <a:cubicBezTo>
                    <a:pt x="1" y="383"/>
                    <a:pt x="69" y="773"/>
                    <a:pt x="69" y="1096"/>
                  </a:cubicBezTo>
                  <a:cubicBezTo>
                    <a:pt x="111" y="1130"/>
                    <a:pt x="111" y="1130"/>
                    <a:pt x="145" y="113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5" name="Google Shape;1075;p32"/>
            <p:cNvSpPr/>
            <p:nvPr/>
          </p:nvSpPr>
          <p:spPr>
            <a:xfrm>
              <a:off x="7479093" y="3932081"/>
              <a:ext cx="32681" cy="79476"/>
            </a:xfrm>
            <a:custGeom>
              <a:avLst/>
              <a:gdLst/>
              <a:ahLst/>
              <a:cxnLst/>
              <a:rect l="l" t="t" r="r" b="b"/>
              <a:pathLst>
                <a:path w="961" h="2337" extrusionOk="0">
                  <a:moveTo>
                    <a:pt x="35" y="2336"/>
                  </a:moveTo>
                  <a:cubicBezTo>
                    <a:pt x="69" y="2336"/>
                    <a:pt x="69" y="2294"/>
                    <a:pt x="111" y="2294"/>
                  </a:cubicBezTo>
                  <a:cubicBezTo>
                    <a:pt x="324" y="2013"/>
                    <a:pt x="392" y="1623"/>
                    <a:pt x="494" y="1274"/>
                  </a:cubicBezTo>
                  <a:cubicBezTo>
                    <a:pt x="604" y="850"/>
                    <a:pt x="748" y="459"/>
                    <a:pt x="961" y="68"/>
                  </a:cubicBezTo>
                  <a:cubicBezTo>
                    <a:pt x="961" y="34"/>
                    <a:pt x="918" y="0"/>
                    <a:pt x="918" y="0"/>
                  </a:cubicBezTo>
                  <a:lnTo>
                    <a:pt x="884" y="0"/>
                  </a:lnTo>
                  <a:cubicBezTo>
                    <a:pt x="604" y="281"/>
                    <a:pt x="460" y="595"/>
                    <a:pt x="358" y="952"/>
                  </a:cubicBezTo>
                  <a:cubicBezTo>
                    <a:pt x="213" y="1376"/>
                    <a:pt x="69" y="1801"/>
                    <a:pt x="1" y="2260"/>
                  </a:cubicBezTo>
                  <a:cubicBezTo>
                    <a:pt x="1" y="2294"/>
                    <a:pt x="35" y="2336"/>
                    <a:pt x="35" y="233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6" name="Google Shape;1076;p32"/>
            <p:cNvSpPr/>
            <p:nvPr/>
          </p:nvSpPr>
          <p:spPr>
            <a:xfrm>
              <a:off x="7419002" y="3917628"/>
              <a:ext cx="65056" cy="92466"/>
            </a:xfrm>
            <a:custGeom>
              <a:avLst/>
              <a:gdLst/>
              <a:ahLst/>
              <a:cxnLst/>
              <a:rect l="l" t="t" r="r" b="b"/>
              <a:pathLst>
                <a:path w="1913" h="2719" extrusionOk="0">
                  <a:moveTo>
                    <a:pt x="103" y="2719"/>
                  </a:moveTo>
                  <a:cubicBezTo>
                    <a:pt x="103" y="2719"/>
                    <a:pt x="137" y="2719"/>
                    <a:pt x="179" y="2685"/>
                  </a:cubicBezTo>
                  <a:cubicBezTo>
                    <a:pt x="494" y="2337"/>
                    <a:pt x="740" y="1835"/>
                    <a:pt x="1029" y="1445"/>
                  </a:cubicBezTo>
                  <a:cubicBezTo>
                    <a:pt x="1131" y="1232"/>
                    <a:pt x="1275" y="1020"/>
                    <a:pt x="1411" y="807"/>
                  </a:cubicBezTo>
                  <a:cubicBezTo>
                    <a:pt x="1522" y="595"/>
                    <a:pt x="1666" y="170"/>
                    <a:pt x="1878" y="68"/>
                  </a:cubicBezTo>
                  <a:cubicBezTo>
                    <a:pt x="1912" y="34"/>
                    <a:pt x="1878" y="0"/>
                    <a:pt x="1836" y="0"/>
                  </a:cubicBezTo>
                  <a:lnTo>
                    <a:pt x="1802" y="0"/>
                  </a:lnTo>
                  <a:cubicBezTo>
                    <a:pt x="1488" y="170"/>
                    <a:pt x="1199" y="740"/>
                    <a:pt x="986" y="1062"/>
                  </a:cubicBezTo>
                  <a:cubicBezTo>
                    <a:pt x="672" y="1555"/>
                    <a:pt x="281" y="2048"/>
                    <a:pt x="1" y="2583"/>
                  </a:cubicBezTo>
                  <a:cubicBezTo>
                    <a:pt x="1" y="2651"/>
                    <a:pt x="35" y="2719"/>
                    <a:pt x="103" y="271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7" name="Google Shape;1077;p32"/>
            <p:cNvSpPr/>
            <p:nvPr/>
          </p:nvSpPr>
          <p:spPr>
            <a:xfrm>
              <a:off x="7358639" y="3910418"/>
              <a:ext cx="92772" cy="92466"/>
            </a:xfrm>
            <a:custGeom>
              <a:avLst/>
              <a:gdLst/>
              <a:ahLst/>
              <a:cxnLst/>
              <a:rect l="l" t="t" r="r" b="b"/>
              <a:pathLst>
                <a:path w="2728" h="2719" extrusionOk="0">
                  <a:moveTo>
                    <a:pt x="145" y="2718"/>
                  </a:moveTo>
                  <a:cubicBezTo>
                    <a:pt x="179" y="2718"/>
                    <a:pt x="213" y="2718"/>
                    <a:pt x="255" y="2684"/>
                  </a:cubicBezTo>
                  <a:cubicBezTo>
                    <a:pt x="680" y="2294"/>
                    <a:pt x="1105" y="1835"/>
                    <a:pt x="1487" y="1410"/>
                  </a:cubicBezTo>
                  <a:cubicBezTo>
                    <a:pt x="1878" y="952"/>
                    <a:pt x="2235" y="459"/>
                    <a:pt x="2693" y="102"/>
                  </a:cubicBezTo>
                  <a:cubicBezTo>
                    <a:pt x="2727" y="68"/>
                    <a:pt x="2727" y="0"/>
                    <a:pt x="2659" y="0"/>
                  </a:cubicBezTo>
                  <a:lnTo>
                    <a:pt x="2625" y="0"/>
                  </a:lnTo>
                  <a:cubicBezTo>
                    <a:pt x="2124" y="246"/>
                    <a:pt x="1776" y="705"/>
                    <a:pt x="1419" y="1130"/>
                  </a:cubicBezTo>
                  <a:cubicBezTo>
                    <a:pt x="994" y="1589"/>
                    <a:pt x="502" y="2047"/>
                    <a:pt x="77" y="2506"/>
                  </a:cubicBezTo>
                  <a:cubicBezTo>
                    <a:pt x="1" y="2617"/>
                    <a:pt x="77" y="2718"/>
                    <a:pt x="145" y="271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8" name="Google Shape;1078;p32"/>
            <p:cNvSpPr/>
            <p:nvPr/>
          </p:nvSpPr>
          <p:spPr>
            <a:xfrm>
              <a:off x="7315313" y="3923409"/>
              <a:ext cx="84373" cy="53188"/>
            </a:xfrm>
            <a:custGeom>
              <a:avLst/>
              <a:gdLst/>
              <a:ahLst/>
              <a:cxnLst/>
              <a:rect l="l" t="t" r="r" b="b"/>
              <a:pathLst>
                <a:path w="2481" h="1564" extrusionOk="0">
                  <a:moveTo>
                    <a:pt x="179" y="1563"/>
                  </a:moveTo>
                  <a:cubicBezTo>
                    <a:pt x="179" y="1563"/>
                    <a:pt x="213" y="1563"/>
                    <a:pt x="213" y="1529"/>
                  </a:cubicBezTo>
                  <a:cubicBezTo>
                    <a:pt x="994" y="1062"/>
                    <a:pt x="1810" y="637"/>
                    <a:pt x="2481" y="43"/>
                  </a:cubicBezTo>
                  <a:lnTo>
                    <a:pt x="2481" y="0"/>
                  </a:lnTo>
                  <a:lnTo>
                    <a:pt x="2481" y="0"/>
                  </a:lnTo>
                  <a:cubicBezTo>
                    <a:pt x="1631" y="323"/>
                    <a:pt x="892" y="892"/>
                    <a:pt x="111" y="1351"/>
                  </a:cubicBezTo>
                  <a:cubicBezTo>
                    <a:pt x="0" y="1419"/>
                    <a:pt x="77" y="1563"/>
                    <a:pt x="179" y="156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79" name="Google Shape;1079;p32"/>
            <p:cNvSpPr/>
            <p:nvPr/>
          </p:nvSpPr>
          <p:spPr>
            <a:xfrm>
              <a:off x="7172311" y="3514333"/>
              <a:ext cx="631825" cy="430773"/>
            </a:xfrm>
            <a:custGeom>
              <a:avLst/>
              <a:gdLst/>
              <a:ahLst/>
              <a:cxnLst/>
              <a:rect l="l" t="t" r="r" b="b"/>
              <a:pathLst>
                <a:path w="18579" h="12667" extrusionOk="0">
                  <a:moveTo>
                    <a:pt x="13626" y="12666"/>
                  </a:moveTo>
                  <a:cubicBezTo>
                    <a:pt x="15036" y="12666"/>
                    <a:pt x="16421" y="11995"/>
                    <a:pt x="17126" y="9770"/>
                  </a:cubicBezTo>
                  <a:cubicBezTo>
                    <a:pt x="18579" y="5132"/>
                    <a:pt x="16353" y="1275"/>
                    <a:pt x="9905" y="179"/>
                  </a:cubicBezTo>
                  <a:cubicBezTo>
                    <a:pt x="9166" y="69"/>
                    <a:pt x="8529" y="1"/>
                    <a:pt x="7960" y="1"/>
                  </a:cubicBezTo>
                  <a:cubicBezTo>
                    <a:pt x="3534" y="1"/>
                    <a:pt x="3713" y="3399"/>
                    <a:pt x="3713" y="3399"/>
                  </a:cubicBezTo>
                  <a:cubicBezTo>
                    <a:pt x="3713" y="3399"/>
                    <a:pt x="0" y="7187"/>
                    <a:pt x="1657" y="10262"/>
                  </a:cubicBezTo>
                  <a:cubicBezTo>
                    <a:pt x="2336" y="11469"/>
                    <a:pt x="3611" y="11859"/>
                    <a:pt x="4885" y="11859"/>
                  </a:cubicBezTo>
                  <a:cubicBezTo>
                    <a:pt x="6864" y="11859"/>
                    <a:pt x="8920" y="10968"/>
                    <a:pt x="8920" y="10968"/>
                  </a:cubicBezTo>
                  <a:cubicBezTo>
                    <a:pt x="8920" y="10968"/>
                    <a:pt x="11324" y="12666"/>
                    <a:pt x="13626" y="1266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80" name="Google Shape;1080;p32"/>
            <p:cNvSpPr/>
            <p:nvPr/>
          </p:nvSpPr>
          <p:spPr>
            <a:xfrm>
              <a:off x="7592338" y="3679304"/>
              <a:ext cx="19112" cy="13025"/>
            </a:xfrm>
            <a:custGeom>
              <a:avLst/>
              <a:gdLst/>
              <a:ahLst/>
              <a:cxnLst/>
              <a:rect l="l" t="t" r="r" b="b"/>
              <a:pathLst>
                <a:path w="562" h="383" extrusionOk="0">
                  <a:moveTo>
                    <a:pt x="494" y="382"/>
                  </a:moveTo>
                  <a:cubicBezTo>
                    <a:pt x="494" y="382"/>
                    <a:pt x="528" y="382"/>
                    <a:pt x="562" y="349"/>
                  </a:cubicBezTo>
                  <a:cubicBezTo>
                    <a:pt x="562" y="315"/>
                    <a:pt x="562" y="281"/>
                    <a:pt x="528" y="247"/>
                  </a:cubicBezTo>
                  <a:cubicBezTo>
                    <a:pt x="426" y="136"/>
                    <a:pt x="315" y="0"/>
                    <a:pt x="137" y="0"/>
                  </a:cubicBezTo>
                  <a:lnTo>
                    <a:pt x="137" y="0"/>
                  </a:lnTo>
                  <a:cubicBezTo>
                    <a:pt x="69" y="0"/>
                    <a:pt x="1" y="102"/>
                    <a:pt x="69" y="170"/>
                  </a:cubicBezTo>
                  <a:cubicBezTo>
                    <a:pt x="137" y="281"/>
                    <a:pt x="315" y="315"/>
                    <a:pt x="426" y="38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1" name="Google Shape;1081;p32"/>
            <p:cNvSpPr/>
            <p:nvPr/>
          </p:nvSpPr>
          <p:spPr>
            <a:xfrm>
              <a:off x="7574144" y="3699504"/>
              <a:ext cx="17072" cy="11018"/>
            </a:xfrm>
            <a:custGeom>
              <a:avLst/>
              <a:gdLst/>
              <a:ahLst/>
              <a:cxnLst/>
              <a:rect l="l" t="t" r="r" b="b"/>
              <a:pathLst>
                <a:path w="502" h="324" extrusionOk="0">
                  <a:moveTo>
                    <a:pt x="391" y="324"/>
                  </a:moveTo>
                  <a:cubicBezTo>
                    <a:pt x="459" y="324"/>
                    <a:pt x="502" y="213"/>
                    <a:pt x="425" y="179"/>
                  </a:cubicBezTo>
                  <a:lnTo>
                    <a:pt x="247" y="77"/>
                  </a:lnTo>
                  <a:cubicBezTo>
                    <a:pt x="213" y="43"/>
                    <a:pt x="179" y="1"/>
                    <a:pt x="111" y="1"/>
                  </a:cubicBezTo>
                  <a:lnTo>
                    <a:pt x="77" y="1"/>
                  </a:lnTo>
                  <a:cubicBezTo>
                    <a:pt x="35" y="43"/>
                    <a:pt x="1" y="77"/>
                    <a:pt x="35" y="111"/>
                  </a:cubicBezTo>
                  <a:cubicBezTo>
                    <a:pt x="77" y="179"/>
                    <a:pt x="145" y="213"/>
                    <a:pt x="213" y="213"/>
                  </a:cubicBezTo>
                  <a:cubicBezTo>
                    <a:pt x="247" y="256"/>
                    <a:pt x="324" y="290"/>
                    <a:pt x="391" y="29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2" name="Google Shape;1082;p32"/>
            <p:cNvSpPr/>
            <p:nvPr/>
          </p:nvSpPr>
          <p:spPr>
            <a:xfrm>
              <a:off x="7576763" y="3738239"/>
              <a:ext cx="19078" cy="14453"/>
            </a:xfrm>
            <a:custGeom>
              <a:avLst/>
              <a:gdLst/>
              <a:ahLst/>
              <a:cxnLst/>
              <a:rect l="l" t="t" r="r" b="b"/>
              <a:pathLst>
                <a:path w="561" h="425" extrusionOk="0">
                  <a:moveTo>
                    <a:pt x="459" y="425"/>
                  </a:moveTo>
                  <a:cubicBezTo>
                    <a:pt x="527" y="425"/>
                    <a:pt x="561" y="348"/>
                    <a:pt x="493" y="281"/>
                  </a:cubicBezTo>
                  <a:cubicBezTo>
                    <a:pt x="459" y="247"/>
                    <a:pt x="382" y="179"/>
                    <a:pt x="314" y="136"/>
                  </a:cubicBezTo>
                  <a:cubicBezTo>
                    <a:pt x="280" y="68"/>
                    <a:pt x="213" y="0"/>
                    <a:pt x="136" y="0"/>
                  </a:cubicBezTo>
                  <a:lnTo>
                    <a:pt x="102" y="0"/>
                  </a:lnTo>
                  <a:cubicBezTo>
                    <a:pt x="68" y="0"/>
                    <a:pt x="0" y="68"/>
                    <a:pt x="34" y="136"/>
                  </a:cubicBezTo>
                  <a:cubicBezTo>
                    <a:pt x="34" y="213"/>
                    <a:pt x="136" y="247"/>
                    <a:pt x="213" y="281"/>
                  </a:cubicBezTo>
                  <a:cubicBezTo>
                    <a:pt x="280" y="314"/>
                    <a:pt x="348" y="391"/>
                    <a:pt x="425"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3" name="Google Shape;1083;p32"/>
            <p:cNvSpPr/>
            <p:nvPr/>
          </p:nvSpPr>
          <p:spPr>
            <a:xfrm>
              <a:off x="7610260" y="3751501"/>
              <a:ext cx="15643" cy="10746"/>
            </a:xfrm>
            <a:custGeom>
              <a:avLst/>
              <a:gdLst/>
              <a:ahLst/>
              <a:cxnLst/>
              <a:rect l="l" t="t" r="r" b="b"/>
              <a:pathLst>
                <a:path w="460" h="316" extrusionOk="0">
                  <a:moveTo>
                    <a:pt x="357" y="315"/>
                  </a:moveTo>
                  <a:cubicBezTo>
                    <a:pt x="391" y="315"/>
                    <a:pt x="459" y="247"/>
                    <a:pt x="391" y="213"/>
                  </a:cubicBezTo>
                  <a:lnTo>
                    <a:pt x="247" y="103"/>
                  </a:lnTo>
                  <a:cubicBezTo>
                    <a:pt x="213" y="69"/>
                    <a:pt x="179" y="35"/>
                    <a:pt x="111" y="1"/>
                  </a:cubicBezTo>
                  <a:lnTo>
                    <a:pt x="111" y="1"/>
                  </a:lnTo>
                  <a:cubicBezTo>
                    <a:pt x="35" y="1"/>
                    <a:pt x="1" y="69"/>
                    <a:pt x="35" y="103"/>
                  </a:cubicBezTo>
                  <a:cubicBezTo>
                    <a:pt x="77" y="171"/>
                    <a:pt x="111" y="171"/>
                    <a:pt x="179" y="213"/>
                  </a:cubicBezTo>
                  <a:cubicBezTo>
                    <a:pt x="213" y="247"/>
                    <a:pt x="289" y="281"/>
                    <a:pt x="323" y="31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4" name="Google Shape;1084;p32"/>
            <p:cNvSpPr/>
            <p:nvPr/>
          </p:nvSpPr>
          <p:spPr>
            <a:xfrm>
              <a:off x="7617470" y="3721167"/>
              <a:ext cx="25472" cy="20575"/>
            </a:xfrm>
            <a:custGeom>
              <a:avLst/>
              <a:gdLst/>
              <a:ahLst/>
              <a:cxnLst/>
              <a:rect l="l" t="t" r="r" b="b"/>
              <a:pathLst>
                <a:path w="749" h="605" extrusionOk="0">
                  <a:moveTo>
                    <a:pt x="570" y="604"/>
                  </a:moveTo>
                  <a:cubicBezTo>
                    <a:pt x="672" y="604"/>
                    <a:pt x="748" y="502"/>
                    <a:pt x="672" y="426"/>
                  </a:cubicBezTo>
                  <a:cubicBezTo>
                    <a:pt x="638" y="324"/>
                    <a:pt x="570" y="213"/>
                    <a:pt x="460" y="145"/>
                  </a:cubicBezTo>
                  <a:cubicBezTo>
                    <a:pt x="426" y="111"/>
                    <a:pt x="392" y="77"/>
                    <a:pt x="358" y="77"/>
                  </a:cubicBezTo>
                  <a:cubicBezTo>
                    <a:pt x="290" y="43"/>
                    <a:pt x="247" y="43"/>
                    <a:pt x="179" y="1"/>
                  </a:cubicBezTo>
                  <a:lnTo>
                    <a:pt x="145" y="1"/>
                  </a:lnTo>
                  <a:cubicBezTo>
                    <a:pt x="77" y="1"/>
                    <a:pt x="1" y="111"/>
                    <a:pt x="77" y="179"/>
                  </a:cubicBezTo>
                  <a:cubicBezTo>
                    <a:pt x="111" y="213"/>
                    <a:pt x="145" y="256"/>
                    <a:pt x="179" y="290"/>
                  </a:cubicBezTo>
                  <a:cubicBezTo>
                    <a:pt x="213" y="324"/>
                    <a:pt x="247" y="324"/>
                    <a:pt x="290" y="358"/>
                  </a:cubicBezTo>
                  <a:lnTo>
                    <a:pt x="502" y="570"/>
                  </a:lnTo>
                  <a:cubicBezTo>
                    <a:pt x="536" y="570"/>
                    <a:pt x="536" y="604"/>
                    <a:pt x="570" y="60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5" name="Google Shape;1085;p32"/>
            <p:cNvSpPr/>
            <p:nvPr/>
          </p:nvSpPr>
          <p:spPr>
            <a:xfrm>
              <a:off x="7663414" y="3713957"/>
              <a:ext cx="19112" cy="12175"/>
            </a:xfrm>
            <a:custGeom>
              <a:avLst/>
              <a:gdLst/>
              <a:ahLst/>
              <a:cxnLst/>
              <a:rect l="l" t="t" r="r" b="b"/>
              <a:pathLst>
                <a:path w="562" h="358" extrusionOk="0">
                  <a:moveTo>
                    <a:pt x="425" y="357"/>
                  </a:moveTo>
                  <a:cubicBezTo>
                    <a:pt x="527" y="357"/>
                    <a:pt x="561" y="213"/>
                    <a:pt x="493" y="179"/>
                  </a:cubicBezTo>
                  <a:lnTo>
                    <a:pt x="281" y="77"/>
                  </a:lnTo>
                  <a:cubicBezTo>
                    <a:pt x="213" y="43"/>
                    <a:pt x="171" y="1"/>
                    <a:pt x="103" y="1"/>
                  </a:cubicBezTo>
                  <a:lnTo>
                    <a:pt x="69" y="1"/>
                  </a:lnTo>
                  <a:cubicBezTo>
                    <a:pt x="35" y="43"/>
                    <a:pt x="1" y="77"/>
                    <a:pt x="1" y="145"/>
                  </a:cubicBezTo>
                  <a:lnTo>
                    <a:pt x="69" y="213"/>
                  </a:lnTo>
                  <a:cubicBezTo>
                    <a:pt x="103" y="255"/>
                    <a:pt x="137" y="255"/>
                    <a:pt x="171" y="255"/>
                  </a:cubicBezTo>
                  <a:cubicBezTo>
                    <a:pt x="247" y="289"/>
                    <a:pt x="315" y="323"/>
                    <a:pt x="425"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6" name="Google Shape;1086;p32"/>
            <p:cNvSpPr/>
            <p:nvPr/>
          </p:nvSpPr>
          <p:spPr>
            <a:xfrm>
              <a:off x="7696945" y="3717732"/>
              <a:ext cx="26594" cy="13297"/>
            </a:xfrm>
            <a:custGeom>
              <a:avLst/>
              <a:gdLst/>
              <a:ahLst/>
              <a:cxnLst/>
              <a:rect l="l" t="t" r="r" b="b"/>
              <a:pathLst>
                <a:path w="782" h="391" extrusionOk="0">
                  <a:moveTo>
                    <a:pt x="637" y="391"/>
                  </a:moveTo>
                  <a:cubicBezTo>
                    <a:pt x="748" y="391"/>
                    <a:pt x="782" y="246"/>
                    <a:pt x="671" y="212"/>
                  </a:cubicBezTo>
                  <a:cubicBezTo>
                    <a:pt x="569" y="178"/>
                    <a:pt x="459" y="144"/>
                    <a:pt x="391" y="102"/>
                  </a:cubicBezTo>
                  <a:cubicBezTo>
                    <a:pt x="323" y="34"/>
                    <a:pt x="212" y="0"/>
                    <a:pt x="144" y="0"/>
                  </a:cubicBezTo>
                  <a:lnTo>
                    <a:pt x="110" y="0"/>
                  </a:lnTo>
                  <a:cubicBezTo>
                    <a:pt x="34" y="0"/>
                    <a:pt x="0" y="68"/>
                    <a:pt x="34" y="144"/>
                  </a:cubicBezTo>
                  <a:cubicBezTo>
                    <a:pt x="144" y="314"/>
                    <a:pt x="459" y="357"/>
                    <a:pt x="637" y="39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7" name="Google Shape;1087;p32"/>
            <p:cNvSpPr/>
            <p:nvPr/>
          </p:nvSpPr>
          <p:spPr>
            <a:xfrm>
              <a:off x="7713983" y="3757283"/>
              <a:ext cx="24009" cy="17106"/>
            </a:xfrm>
            <a:custGeom>
              <a:avLst/>
              <a:gdLst/>
              <a:ahLst/>
              <a:cxnLst/>
              <a:rect l="l" t="t" r="r" b="b"/>
              <a:pathLst>
                <a:path w="706" h="503" extrusionOk="0">
                  <a:moveTo>
                    <a:pt x="595" y="502"/>
                  </a:moveTo>
                  <a:cubicBezTo>
                    <a:pt x="671" y="502"/>
                    <a:pt x="705" y="358"/>
                    <a:pt x="637" y="290"/>
                  </a:cubicBezTo>
                  <a:cubicBezTo>
                    <a:pt x="561" y="256"/>
                    <a:pt x="459" y="179"/>
                    <a:pt x="382" y="111"/>
                  </a:cubicBezTo>
                  <a:cubicBezTo>
                    <a:pt x="315" y="77"/>
                    <a:pt x="213" y="1"/>
                    <a:pt x="136" y="1"/>
                  </a:cubicBezTo>
                  <a:lnTo>
                    <a:pt x="102" y="1"/>
                  </a:lnTo>
                  <a:cubicBezTo>
                    <a:pt x="34" y="43"/>
                    <a:pt x="0" y="77"/>
                    <a:pt x="34" y="145"/>
                  </a:cubicBezTo>
                  <a:cubicBezTo>
                    <a:pt x="68" y="256"/>
                    <a:pt x="170" y="290"/>
                    <a:pt x="247" y="324"/>
                  </a:cubicBezTo>
                  <a:cubicBezTo>
                    <a:pt x="348" y="392"/>
                    <a:pt x="459" y="426"/>
                    <a:pt x="527" y="468"/>
                  </a:cubicBezTo>
                  <a:cubicBezTo>
                    <a:pt x="561" y="468"/>
                    <a:pt x="561" y="502"/>
                    <a:pt x="595"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8" name="Google Shape;1088;p32"/>
            <p:cNvSpPr/>
            <p:nvPr/>
          </p:nvSpPr>
          <p:spPr>
            <a:xfrm>
              <a:off x="7702998" y="3782720"/>
              <a:ext cx="19384" cy="14487"/>
            </a:xfrm>
            <a:custGeom>
              <a:avLst/>
              <a:gdLst/>
              <a:ahLst/>
              <a:cxnLst/>
              <a:rect l="l" t="t" r="r" b="b"/>
              <a:pathLst>
                <a:path w="570" h="426" extrusionOk="0">
                  <a:moveTo>
                    <a:pt x="425" y="425"/>
                  </a:moveTo>
                  <a:cubicBezTo>
                    <a:pt x="536" y="425"/>
                    <a:pt x="570" y="281"/>
                    <a:pt x="493" y="213"/>
                  </a:cubicBezTo>
                  <a:cubicBezTo>
                    <a:pt x="425" y="179"/>
                    <a:pt x="391" y="145"/>
                    <a:pt x="323" y="68"/>
                  </a:cubicBezTo>
                  <a:cubicBezTo>
                    <a:pt x="281" y="68"/>
                    <a:pt x="247" y="34"/>
                    <a:pt x="213" y="34"/>
                  </a:cubicBezTo>
                  <a:cubicBezTo>
                    <a:pt x="179" y="0"/>
                    <a:pt x="145" y="0"/>
                    <a:pt x="111" y="0"/>
                  </a:cubicBezTo>
                  <a:lnTo>
                    <a:pt x="111" y="0"/>
                  </a:lnTo>
                  <a:cubicBezTo>
                    <a:pt x="34" y="0"/>
                    <a:pt x="0" y="68"/>
                    <a:pt x="34" y="145"/>
                  </a:cubicBezTo>
                  <a:cubicBezTo>
                    <a:pt x="68" y="179"/>
                    <a:pt x="68" y="213"/>
                    <a:pt x="111" y="247"/>
                  </a:cubicBezTo>
                  <a:cubicBezTo>
                    <a:pt x="111" y="247"/>
                    <a:pt x="145" y="281"/>
                    <a:pt x="179" y="281"/>
                  </a:cubicBezTo>
                  <a:cubicBezTo>
                    <a:pt x="247" y="315"/>
                    <a:pt x="323" y="357"/>
                    <a:pt x="391" y="39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89" name="Google Shape;1089;p32"/>
            <p:cNvSpPr/>
            <p:nvPr/>
          </p:nvSpPr>
          <p:spPr>
            <a:xfrm>
              <a:off x="7651273" y="3751501"/>
              <a:ext cx="25166" cy="14487"/>
            </a:xfrm>
            <a:custGeom>
              <a:avLst/>
              <a:gdLst/>
              <a:ahLst/>
              <a:cxnLst/>
              <a:rect l="l" t="t" r="r" b="b"/>
              <a:pathLst>
                <a:path w="740" h="426" extrusionOk="0">
                  <a:moveTo>
                    <a:pt x="638" y="426"/>
                  </a:moveTo>
                  <a:cubicBezTo>
                    <a:pt x="706" y="426"/>
                    <a:pt x="740" y="315"/>
                    <a:pt x="672" y="247"/>
                  </a:cubicBezTo>
                  <a:cubicBezTo>
                    <a:pt x="570" y="213"/>
                    <a:pt x="494" y="137"/>
                    <a:pt x="392" y="103"/>
                  </a:cubicBezTo>
                  <a:cubicBezTo>
                    <a:pt x="281" y="69"/>
                    <a:pt x="213" y="1"/>
                    <a:pt x="103" y="1"/>
                  </a:cubicBezTo>
                  <a:lnTo>
                    <a:pt x="103" y="1"/>
                  </a:lnTo>
                  <a:cubicBezTo>
                    <a:pt x="35" y="1"/>
                    <a:pt x="1" y="103"/>
                    <a:pt x="69" y="137"/>
                  </a:cubicBezTo>
                  <a:cubicBezTo>
                    <a:pt x="145" y="213"/>
                    <a:pt x="213" y="213"/>
                    <a:pt x="315" y="281"/>
                  </a:cubicBezTo>
                  <a:cubicBezTo>
                    <a:pt x="426" y="315"/>
                    <a:pt x="494" y="349"/>
                    <a:pt x="604" y="383"/>
                  </a:cubicBezTo>
                  <a:cubicBezTo>
                    <a:pt x="604" y="426"/>
                    <a:pt x="604" y="426"/>
                    <a:pt x="638" y="42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0" name="Google Shape;1090;p32"/>
            <p:cNvSpPr/>
            <p:nvPr/>
          </p:nvSpPr>
          <p:spPr>
            <a:xfrm>
              <a:off x="7631923" y="3792242"/>
              <a:ext cx="30097" cy="20541"/>
            </a:xfrm>
            <a:custGeom>
              <a:avLst/>
              <a:gdLst/>
              <a:ahLst/>
              <a:cxnLst/>
              <a:rect l="l" t="t" r="r" b="b"/>
              <a:pathLst>
                <a:path w="885" h="604" extrusionOk="0">
                  <a:moveTo>
                    <a:pt x="748" y="604"/>
                  </a:moveTo>
                  <a:cubicBezTo>
                    <a:pt x="816" y="604"/>
                    <a:pt x="884" y="459"/>
                    <a:pt x="782" y="391"/>
                  </a:cubicBezTo>
                  <a:cubicBezTo>
                    <a:pt x="672" y="324"/>
                    <a:pt x="570" y="247"/>
                    <a:pt x="459" y="179"/>
                  </a:cubicBezTo>
                  <a:cubicBezTo>
                    <a:pt x="357" y="77"/>
                    <a:pt x="247" y="1"/>
                    <a:pt x="145" y="1"/>
                  </a:cubicBezTo>
                  <a:lnTo>
                    <a:pt x="145" y="1"/>
                  </a:lnTo>
                  <a:cubicBezTo>
                    <a:pt x="77" y="1"/>
                    <a:pt x="1" y="77"/>
                    <a:pt x="35" y="145"/>
                  </a:cubicBezTo>
                  <a:cubicBezTo>
                    <a:pt x="77" y="247"/>
                    <a:pt x="179" y="324"/>
                    <a:pt x="289" y="391"/>
                  </a:cubicBezTo>
                  <a:cubicBezTo>
                    <a:pt x="425" y="459"/>
                    <a:pt x="570" y="536"/>
                    <a:pt x="672" y="570"/>
                  </a:cubicBezTo>
                  <a:cubicBezTo>
                    <a:pt x="714" y="570"/>
                    <a:pt x="714" y="604"/>
                    <a:pt x="748" y="60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1" name="Google Shape;1091;p32"/>
            <p:cNvSpPr/>
            <p:nvPr/>
          </p:nvSpPr>
          <p:spPr>
            <a:xfrm>
              <a:off x="7620088" y="3833255"/>
              <a:ext cx="16800" cy="14487"/>
            </a:xfrm>
            <a:custGeom>
              <a:avLst/>
              <a:gdLst/>
              <a:ahLst/>
              <a:cxnLst/>
              <a:rect l="l" t="t" r="r" b="b"/>
              <a:pathLst>
                <a:path w="494" h="426" extrusionOk="0">
                  <a:moveTo>
                    <a:pt x="383" y="426"/>
                  </a:moveTo>
                  <a:cubicBezTo>
                    <a:pt x="459" y="426"/>
                    <a:pt x="493" y="315"/>
                    <a:pt x="459" y="247"/>
                  </a:cubicBezTo>
                  <a:cubicBezTo>
                    <a:pt x="383" y="213"/>
                    <a:pt x="315" y="145"/>
                    <a:pt x="281" y="103"/>
                  </a:cubicBezTo>
                  <a:cubicBezTo>
                    <a:pt x="213" y="35"/>
                    <a:pt x="170" y="1"/>
                    <a:pt x="102" y="1"/>
                  </a:cubicBezTo>
                  <a:lnTo>
                    <a:pt x="68" y="1"/>
                  </a:lnTo>
                  <a:cubicBezTo>
                    <a:pt x="34" y="1"/>
                    <a:pt x="0" y="35"/>
                    <a:pt x="0" y="35"/>
                  </a:cubicBezTo>
                  <a:cubicBezTo>
                    <a:pt x="0" y="145"/>
                    <a:pt x="68" y="213"/>
                    <a:pt x="136" y="247"/>
                  </a:cubicBezTo>
                  <a:cubicBezTo>
                    <a:pt x="170" y="315"/>
                    <a:pt x="247" y="358"/>
                    <a:pt x="315" y="42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2" name="Google Shape;1092;p32"/>
            <p:cNvSpPr/>
            <p:nvPr/>
          </p:nvSpPr>
          <p:spPr>
            <a:xfrm>
              <a:off x="7682492" y="3832099"/>
              <a:ext cx="18228" cy="16800"/>
            </a:xfrm>
            <a:custGeom>
              <a:avLst/>
              <a:gdLst/>
              <a:ahLst/>
              <a:cxnLst/>
              <a:rect l="l" t="t" r="r" b="b"/>
              <a:pathLst>
                <a:path w="536" h="494" extrusionOk="0">
                  <a:moveTo>
                    <a:pt x="425" y="494"/>
                  </a:moveTo>
                  <a:cubicBezTo>
                    <a:pt x="501" y="494"/>
                    <a:pt x="535" y="426"/>
                    <a:pt x="501" y="349"/>
                  </a:cubicBezTo>
                  <a:lnTo>
                    <a:pt x="323" y="179"/>
                  </a:lnTo>
                  <a:cubicBezTo>
                    <a:pt x="289" y="103"/>
                    <a:pt x="247" y="35"/>
                    <a:pt x="179" y="1"/>
                  </a:cubicBezTo>
                  <a:lnTo>
                    <a:pt x="111" y="1"/>
                  </a:lnTo>
                  <a:cubicBezTo>
                    <a:pt x="77" y="1"/>
                    <a:pt x="0" y="35"/>
                    <a:pt x="0" y="103"/>
                  </a:cubicBezTo>
                  <a:cubicBezTo>
                    <a:pt x="34" y="137"/>
                    <a:pt x="34" y="179"/>
                    <a:pt x="77" y="213"/>
                  </a:cubicBezTo>
                  <a:cubicBezTo>
                    <a:pt x="111" y="247"/>
                    <a:pt x="145" y="281"/>
                    <a:pt x="179" y="315"/>
                  </a:cubicBezTo>
                  <a:cubicBezTo>
                    <a:pt x="247" y="349"/>
                    <a:pt x="323" y="426"/>
                    <a:pt x="357" y="460"/>
                  </a:cubicBezTo>
                  <a:cubicBezTo>
                    <a:pt x="391" y="494"/>
                    <a:pt x="391" y="494"/>
                    <a:pt x="425" y="49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3" name="Google Shape;1093;p32"/>
            <p:cNvSpPr/>
            <p:nvPr/>
          </p:nvSpPr>
          <p:spPr>
            <a:xfrm>
              <a:off x="7693476" y="3868215"/>
              <a:ext cx="20541" cy="15643"/>
            </a:xfrm>
            <a:custGeom>
              <a:avLst/>
              <a:gdLst/>
              <a:ahLst/>
              <a:cxnLst/>
              <a:rect l="l" t="t" r="r" b="b"/>
              <a:pathLst>
                <a:path w="604" h="460" extrusionOk="0">
                  <a:moveTo>
                    <a:pt x="493" y="460"/>
                  </a:moveTo>
                  <a:cubicBezTo>
                    <a:pt x="561" y="460"/>
                    <a:pt x="603" y="392"/>
                    <a:pt x="561" y="315"/>
                  </a:cubicBezTo>
                  <a:cubicBezTo>
                    <a:pt x="493" y="247"/>
                    <a:pt x="425" y="213"/>
                    <a:pt x="391" y="137"/>
                  </a:cubicBezTo>
                  <a:cubicBezTo>
                    <a:pt x="314" y="69"/>
                    <a:pt x="246" y="35"/>
                    <a:pt x="178" y="1"/>
                  </a:cubicBezTo>
                  <a:lnTo>
                    <a:pt x="136" y="1"/>
                  </a:lnTo>
                  <a:cubicBezTo>
                    <a:pt x="68" y="1"/>
                    <a:pt x="0" y="69"/>
                    <a:pt x="34" y="137"/>
                  </a:cubicBezTo>
                  <a:cubicBezTo>
                    <a:pt x="102" y="213"/>
                    <a:pt x="178" y="247"/>
                    <a:pt x="246" y="315"/>
                  </a:cubicBezTo>
                  <a:cubicBezTo>
                    <a:pt x="314" y="349"/>
                    <a:pt x="391" y="392"/>
                    <a:pt x="459" y="426"/>
                  </a:cubicBezTo>
                  <a:cubicBezTo>
                    <a:pt x="459" y="460"/>
                    <a:pt x="493" y="460"/>
                    <a:pt x="493" y="46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4" name="Google Shape;1094;p32"/>
            <p:cNvSpPr/>
            <p:nvPr/>
          </p:nvSpPr>
          <p:spPr>
            <a:xfrm>
              <a:off x="7721192" y="3846552"/>
              <a:ext cx="17956" cy="11903"/>
            </a:xfrm>
            <a:custGeom>
              <a:avLst/>
              <a:gdLst/>
              <a:ahLst/>
              <a:cxnLst/>
              <a:rect l="l" t="t" r="r" b="b"/>
              <a:pathLst>
                <a:path w="528" h="350" extrusionOk="0">
                  <a:moveTo>
                    <a:pt x="349" y="349"/>
                  </a:moveTo>
                  <a:cubicBezTo>
                    <a:pt x="459" y="349"/>
                    <a:pt x="527" y="213"/>
                    <a:pt x="425" y="179"/>
                  </a:cubicBezTo>
                  <a:cubicBezTo>
                    <a:pt x="383" y="103"/>
                    <a:pt x="315" y="69"/>
                    <a:pt x="247" y="35"/>
                  </a:cubicBezTo>
                  <a:cubicBezTo>
                    <a:pt x="213" y="35"/>
                    <a:pt x="170" y="1"/>
                    <a:pt x="103" y="1"/>
                  </a:cubicBezTo>
                  <a:cubicBezTo>
                    <a:pt x="69" y="1"/>
                    <a:pt x="35" y="1"/>
                    <a:pt x="35" y="35"/>
                  </a:cubicBezTo>
                  <a:cubicBezTo>
                    <a:pt x="1" y="69"/>
                    <a:pt x="1" y="103"/>
                    <a:pt x="1" y="137"/>
                  </a:cubicBezTo>
                  <a:cubicBezTo>
                    <a:pt x="35" y="213"/>
                    <a:pt x="69" y="213"/>
                    <a:pt x="170" y="247"/>
                  </a:cubicBezTo>
                  <a:cubicBezTo>
                    <a:pt x="213" y="281"/>
                    <a:pt x="247" y="315"/>
                    <a:pt x="315" y="315"/>
                  </a:cubicBezTo>
                  <a:cubicBezTo>
                    <a:pt x="315" y="349"/>
                    <a:pt x="349" y="349"/>
                    <a:pt x="349" y="34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5" name="Google Shape;1095;p32"/>
            <p:cNvSpPr/>
            <p:nvPr/>
          </p:nvSpPr>
          <p:spPr>
            <a:xfrm>
              <a:off x="7647532" y="3887293"/>
              <a:ext cx="27750" cy="21697"/>
            </a:xfrm>
            <a:custGeom>
              <a:avLst/>
              <a:gdLst/>
              <a:ahLst/>
              <a:cxnLst/>
              <a:rect l="l" t="t" r="r" b="b"/>
              <a:pathLst>
                <a:path w="816" h="638" extrusionOk="0">
                  <a:moveTo>
                    <a:pt x="680" y="638"/>
                  </a:moveTo>
                  <a:cubicBezTo>
                    <a:pt x="748" y="638"/>
                    <a:pt x="816" y="536"/>
                    <a:pt x="748" y="502"/>
                  </a:cubicBezTo>
                  <a:cubicBezTo>
                    <a:pt x="570" y="323"/>
                    <a:pt x="357" y="77"/>
                    <a:pt x="111" y="1"/>
                  </a:cubicBezTo>
                  <a:lnTo>
                    <a:pt x="111" y="1"/>
                  </a:lnTo>
                  <a:cubicBezTo>
                    <a:pt x="43" y="1"/>
                    <a:pt x="0" y="77"/>
                    <a:pt x="43" y="145"/>
                  </a:cubicBezTo>
                  <a:cubicBezTo>
                    <a:pt x="145" y="357"/>
                    <a:pt x="425" y="502"/>
                    <a:pt x="638" y="63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6" name="Google Shape;1096;p32"/>
            <p:cNvSpPr/>
            <p:nvPr/>
          </p:nvSpPr>
          <p:spPr>
            <a:xfrm>
              <a:off x="7603050" y="3893347"/>
              <a:ext cx="18228" cy="18262"/>
            </a:xfrm>
            <a:custGeom>
              <a:avLst/>
              <a:gdLst/>
              <a:ahLst/>
              <a:cxnLst/>
              <a:rect l="l" t="t" r="r" b="b"/>
              <a:pathLst>
                <a:path w="536" h="537" extrusionOk="0">
                  <a:moveTo>
                    <a:pt x="425" y="536"/>
                  </a:moveTo>
                  <a:cubicBezTo>
                    <a:pt x="501" y="536"/>
                    <a:pt x="535" y="426"/>
                    <a:pt x="501" y="358"/>
                  </a:cubicBezTo>
                  <a:cubicBezTo>
                    <a:pt x="425" y="290"/>
                    <a:pt x="357" y="213"/>
                    <a:pt x="323" y="145"/>
                  </a:cubicBezTo>
                  <a:cubicBezTo>
                    <a:pt x="247" y="77"/>
                    <a:pt x="213" y="1"/>
                    <a:pt x="111" y="1"/>
                  </a:cubicBezTo>
                  <a:cubicBezTo>
                    <a:pt x="34" y="1"/>
                    <a:pt x="0" y="35"/>
                    <a:pt x="0" y="111"/>
                  </a:cubicBezTo>
                  <a:cubicBezTo>
                    <a:pt x="0" y="179"/>
                    <a:pt x="77" y="247"/>
                    <a:pt x="145" y="324"/>
                  </a:cubicBezTo>
                  <a:cubicBezTo>
                    <a:pt x="213" y="392"/>
                    <a:pt x="289" y="426"/>
                    <a:pt x="357" y="502"/>
                  </a:cubicBezTo>
                  <a:cubicBezTo>
                    <a:pt x="357" y="536"/>
                    <a:pt x="391" y="536"/>
                    <a:pt x="425" y="53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7" name="Google Shape;1097;p32"/>
            <p:cNvSpPr/>
            <p:nvPr/>
          </p:nvSpPr>
          <p:spPr>
            <a:xfrm>
              <a:off x="7535716" y="3868215"/>
              <a:ext cx="22853" cy="22853"/>
            </a:xfrm>
            <a:custGeom>
              <a:avLst/>
              <a:gdLst/>
              <a:ahLst/>
              <a:cxnLst/>
              <a:rect l="l" t="t" r="r" b="b"/>
              <a:pathLst>
                <a:path w="672" h="672" extrusionOk="0">
                  <a:moveTo>
                    <a:pt x="528" y="672"/>
                  </a:moveTo>
                  <a:cubicBezTo>
                    <a:pt x="604" y="672"/>
                    <a:pt x="672" y="604"/>
                    <a:pt x="604" y="494"/>
                  </a:cubicBezTo>
                  <a:cubicBezTo>
                    <a:pt x="494" y="315"/>
                    <a:pt x="392" y="137"/>
                    <a:pt x="213" y="35"/>
                  </a:cubicBezTo>
                  <a:cubicBezTo>
                    <a:pt x="179" y="1"/>
                    <a:pt x="179" y="1"/>
                    <a:pt x="145" y="1"/>
                  </a:cubicBezTo>
                  <a:cubicBezTo>
                    <a:pt x="69" y="1"/>
                    <a:pt x="1" y="137"/>
                    <a:pt x="69" y="213"/>
                  </a:cubicBezTo>
                  <a:cubicBezTo>
                    <a:pt x="179" y="349"/>
                    <a:pt x="315" y="460"/>
                    <a:pt x="426" y="604"/>
                  </a:cubicBezTo>
                  <a:cubicBezTo>
                    <a:pt x="460" y="638"/>
                    <a:pt x="494" y="672"/>
                    <a:pt x="528" y="67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8" name="Google Shape;1098;p32"/>
            <p:cNvSpPr/>
            <p:nvPr/>
          </p:nvSpPr>
          <p:spPr>
            <a:xfrm>
              <a:off x="7499634" y="3856108"/>
              <a:ext cx="17922" cy="20541"/>
            </a:xfrm>
            <a:custGeom>
              <a:avLst/>
              <a:gdLst/>
              <a:ahLst/>
              <a:cxnLst/>
              <a:rect l="l" t="t" r="r" b="b"/>
              <a:pathLst>
                <a:path w="527" h="604" extrusionOk="0">
                  <a:moveTo>
                    <a:pt x="391" y="603"/>
                  </a:moveTo>
                  <a:cubicBezTo>
                    <a:pt x="459" y="603"/>
                    <a:pt x="527" y="535"/>
                    <a:pt x="493" y="459"/>
                  </a:cubicBezTo>
                  <a:cubicBezTo>
                    <a:pt x="425" y="391"/>
                    <a:pt x="391" y="323"/>
                    <a:pt x="357" y="246"/>
                  </a:cubicBezTo>
                  <a:cubicBezTo>
                    <a:pt x="314" y="178"/>
                    <a:pt x="246" y="111"/>
                    <a:pt x="178" y="34"/>
                  </a:cubicBezTo>
                  <a:cubicBezTo>
                    <a:pt x="178" y="0"/>
                    <a:pt x="144" y="0"/>
                    <a:pt x="102" y="0"/>
                  </a:cubicBezTo>
                  <a:cubicBezTo>
                    <a:pt x="34" y="0"/>
                    <a:pt x="0" y="34"/>
                    <a:pt x="0" y="111"/>
                  </a:cubicBezTo>
                  <a:cubicBezTo>
                    <a:pt x="34" y="212"/>
                    <a:pt x="68" y="280"/>
                    <a:pt x="144" y="357"/>
                  </a:cubicBezTo>
                  <a:cubicBezTo>
                    <a:pt x="212" y="425"/>
                    <a:pt x="280" y="493"/>
                    <a:pt x="357" y="569"/>
                  </a:cubicBezTo>
                  <a:cubicBezTo>
                    <a:pt x="357" y="603"/>
                    <a:pt x="391" y="603"/>
                    <a:pt x="391" y="60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099" name="Google Shape;1099;p32"/>
            <p:cNvSpPr/>
            <p:nvPr/>
          </p:nvSpPr>
          <p:spPr>
            <a:xfrm>
              <a:off x="7507431" y="3799486"/>
              <a:ext cx="20541" cy="24281"/>
            </a:xfrm>
            <a:custGeom>
              <a:avLst/>
              <a:gdLst/>
              <a:ahLst/>
              <a:cxnLst/>
              <a:rect l="l" t="t" r="r" b="b"/>
              <a:pathLst>
                <a:path w="604" h="714" extrusionOk="0">
                  <a:moveTo>
                    <a:pt x="502" y="714"/>
                  </a:moveTo>
                  <a:cubicBezTo>
                    <a:pt x="536" y="714"/>
                    <a:pt x="603" y="671"/>
                    <a:pt x="570" y="603"/>
                  </a:cubicBezTo>
                  <a:cubicBezTo>
                    <a:pt x="502" y="501"/>
                    <a:pt x="425" y="391"/>
                    <a:pt x="357" y="289"/>
                  </a:cubicBezTo>
                  <a:cubicBezTo>
                    <a:pt x="289" y="212"/>
                    <a:pt x="247" y="111"/>
                    <a:pt x="145" y="34"/>
                  </a:cubicBezTo>
                  <a:lnTo>
                    <a:pt x="111" y="0"/>
                  </a:lnTo>
                  <a:cubicBezTo>
                    <a:pt x="34" y="0"/>
                    <a:pt x="0" y="77"/>
                    <a:pt x="0" y="144"/>
                  </a:cubicBezTo>
                  <a:cubicBezTo>
                    <a:pt x="34" y="246"/>
                    <a:pt x="111" y="323"/>
                    <a:pt x="179" y="391"/>
                  </a:cubicBezTo>
                  <a:cubicBezTo>
                    <a:pt x="289" y="501"/>
                    <a:pt x="357" y="569"/>
                    <a:pt x="425" y="671"/>
                  </a:cubicBezTo>
                  <a:cubicBezTo>
                    <a:pt x="459" y="714"/>
                    <a:pt x="459" y="714"/>
                    <a:pt x="502" y="71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0" name="Google Shape;1100;p32"/>
            <p:cNvSpPr/>
            <p:nvPr/>
          </p:nvSpPr>
          <p:spPr>
            <a:xfrm>
              <a:off x="7477368" y="3759901"/>
              <a:ext cx="20575" cy="17922"/>
            </a:xfrm>
            <a:custGeom>
              <a:avLst/>
              <a:gdLst/>
              <a:ahLst/>
              <a:cxnLst/>
              <a:rect l="l" t="t" r="r" b="b"/>
              <a:pathLst>
                <a:path w="605" h="527" extrusionOk="0">
                  <a:moveTo>
                    <a:pt x="460" y="527"/>
                  </a:moveTo>
                  <a:cubicBezTo>
                    <a:pt x="536" y="527"/>
                    <a:pt x="604" y="391"/>
                    <a:pt x="536" y="315"/>
                  </a:cubicBezTo>
                  <a:cubicBezTo>
                    <a:pt x="494" y="247"/>
                    <a:pt x="426" y="213"/>
                    <a:pt x="392" y="136"/>
                  </a:cubicBezTo>
                  <a:cubicBezTo>
                    <a:pt x="324" y="68"/>
                    <a:pt x="247" y="0"/>
                    <a:pt x="179" y="0"/>
                  </a:cubicBezTo>
                  <a:lnTo>
                    <a:pt x="145" y="0"/>
                  </a:lnTo>
                  <a:cubicBezTo>
                    <a:pt x="69" y="0"/>
                    <a:pt x="1" y="68"/>
                    <a:pt x="1" y="136"/>
                  </a:cubicBezTo>
                  <a:cubicBezTo>
                    <a:pt x="35" y="247"/>
                    <a:pt x="111" y="315"/>
                    <a:pt x="179" y="349"/>
                  </a:cubicBezTo>
                  <a:cubicBezTo>
                    <a:pt x="247" y="425"/>
                    <a:pt x="324" y="459"/>
                    <a:pt x="392" y="493"/>
                  </a:cubicBezTo>
                  <a:cubicBezTo>
                    <a:pt x="426" y="493"/>
                    <a:pt x="426" y="527"/>
                    <a:pt x="460" y="52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1" name="Google Shape;1101;p32"/>
            <p:cNvSpPr/>
            <p:nvPr/>
          </p:nvSpPr>
          <p:spPr>
            <a:xfrm>
              <a:off x="7448496" y="3782720"/>
              <a:ext cx="21697" cy="19384"/>
            </a:xfrm>
            <a:custGeom>
              <a:avLst/>
              <a:gdLst/>
              <a:ahLst/>
              <a:cxnLst/>
              <a:rect l="l" t="t" r="r" b="b"/>
              <a:pathLst>
                <a:path w="638" h="570" extrusionOk="0">
                  <a:moveTo>
                    <a:pt x="459" y="570"/>
                  </a:moveTo>
                  <a:cubicBezTo>
                    <a:pt x="570" y="570"/>
                    <a:pt x="638" y="459"/>
                    <a:pt x="570" y="391"/>
                  </a:cubicBezTo>
                  <a:cubicBezTo>
                    <a:pt x="493" y="315"/>
                    <a:pt x="425" y="247"/>
                    <a:pt x="391" y="179"/>
                  </a:cubicBezTo>
                  <a:cubicBezTo>
                    <a:pt x="323" y="102"/>
                    <a:pt x="281" y="34"/>
                    <a:pt x="179" y="0"/>
                  </a:cubicBezTo>
                  <a:lnTo>
                    <a:pt x="145" y="0"/>
                  </a:lnTo>
                  <a:cubicBezTo>
                    <a:pt x="68" y="0"/>
                    <a:pt x="0" y="68"/>
                    <a:pt x="0" y="145"/>
                  </a:cubicBezTo>
                  <a:cubicBezTo>
                    <a:pt x="0" y="213"/>
                    <a:pt x="34" y="247"/>
                    <a:pt x="68" y="315"/>
                  </a:cubicBezTo>
                  <a:cubicBezTo>
                    <a:pt x="111" y="357"/>
                    <a:pt x="145" y="391"/>
                    <a:pt x="179" y="391"/>
                  </a:cubicBezTo>
                  <a:cubicBezTo>
                    <a:pt x="247" y="459"/>
                    <a:pt x="323" y="493"/>
                    <a:pt x="425" y="57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2" name="Google Shape;1102;p32"/>
            <p:cNvSpPr/>
            <p:nvPr/>
          </p:nvSpPr>
          <p:spPr>
            <a:xfrm>
              <a:off x="7482868" y="3815061"/>
              <a:ext cx="16800" cy="17072"/>
            </a:xfrm>
            <a:custGeom>
              <a:avLst/>
              <a:gdLst/>
              <a:ahLst/>
              <a:cxnLst/>
              <a:rect l="l" t="t" r="r" b="b"/>
              <a:pathLst>
                <a:path w="494" h="502" extrusionOk="0">
                  <a:moveTo>
                    <a:pt x="383" y="502"/>
                  </a:moveTo>
                  <a:cubicBezTo>
                    <a:pt x="425" y="502"/>
                    <a:pt x="459" y="502"/>
                    <a:pt x="493" y="468"/>
                  </a:cubicBezTo>
                  <a:cubicBezTo>
                    <a:pt x="493" y="392"/>
                    <a:pt x="493" y="324"/>
                    <a:pt x="425" y="290"/>
                  </a:cubicBezTo>
                  <a:cubicBezTo>
                    <a:pt x="383" y="256"/>
                    <a:pt x="349" y="213"/>
                    <a:pt x="281" y="145"/>
                  </a:cubicBezTo>
                  <a:cubicBezTo>
                    <a:pt x="247" y="111"/>
                    <a:pt x="247" y="111"/>
                    <a:pt x="213" y="77"/>
                  </a:cubicBezTo>
                  <a:cubicBezTo>
                    <a:pt x="170" y="77"/>
                    <a:pt x="136" y="43"/>
                    <a:pt x="136" y="1"/>
                  </a:cubicBezTo>
                  <a:lnTo>
                    <a:pt x="68" y="1"/>
                  </a:lnTo>
                  <a:cubicBezTo>
                    <a:pt x="34" y="1"/>
                    <a:pt x="0" y="1"/>
                    <a:pt x="0" y="43"/>
                  </a:cubicBezTo>
                  <a:cubicBezTo>
                    <a:pt x="34" y="111"/>
                    <a:pt x="34" y="145"/>
                    <a:pt x="34" y="179"/>
                  </a:cubicBezTo>
                  <a:cubicBezTo>
                    <a:pt x="68" y="213"/>
                    <a:pt x="68" y="290"/>
                    <a:pt x="102" y="324"/>
                  </a:cubicBezTo>
                  <a:cubicBezTo>
                    <a:pt x="170" y="392"/>
                    <a:pt x="247" y="426"/>
                    <a:pt x="315"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3" name="Google Shape;1103;p32"/>
            <p:cNvSpPr/>
            <p:nvPr/>
          </p:nvSpPr>
          <p:spPr>
            <a:xfrm>
              <a:off x="7443565" y="3732151"/>
              <a:ext cx="20575" cy="16800"/>
            </a:xfrm>
            <a:custGeom>
              <a:avLst/>
              <a:gdLst/>
              <a:ahLst/>
              <a:cxnLst/>
              <a:rect l="l" t="t" r="r" b="b"/>
              <a:pathLst>
                <a:path w="605" h="494" extrusionOk="0">
                  <a:moveTo>
                    <a:pt x="468" y="493"/>
                  </a:moveTo>
                  <a:cubicBezTo>
                    <a:pt x="536" y="493"/>
                    <a:pt x="604" y="426"/>
                    <a:pt x="570" y="358"/>
                  </a:cubicBezTo>
                  <a:cubicBezTo>
                    <a:pt x="468" y="213"/>
                    <a:pt x="392" y="145"/>
                    <a:pt x="290" y="35"/>
                  </a:cubicBezTo>
                  <a:cubicBezTo>
                    <a:pt x="256" y="1"/>
                    <a:pt x="213" y="1"/>
                    <a:pt x="179" y="1"/>
                  </a:cubicBezTo>
                  <a:cubicBezTo>
                    <a:pt x="145" y="1"/>
                    <a:pt x="111" y="1"/>
                    <a:pt x="77" y="35"/>
                  </a:cubicBezTo>
                  <a:cubicBezTo>
                    <a:pt x="1" y="103"/>
                    <a:pt x="43" y="213"/>
                    <a:pt x="111" y="247"/>
                  </a:cubicBezTo>
                  <a:cubicBezTo>
                    <a:pt x="213" y="315"/>
                    <a:pt x="324" y="392"/>
                    <a:pt x="392" y="460"/>
                  </a:cubicBezTo>
                  <a:cubicBezTo>
                    <a:pt x="426" y="493"/>
                    <a:pt x="426" y="493"/>
                    <a:pt x="468" y="49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4" name="Google Shape;1104;p32"/>
            <p:cNvSpPr/>
            <p:nvPr/>
          </p:nvSpPr>
          <p:spPr>
            <a:xfrm>
              <a:off x="7411223" y="3762214"/>
              <a:ext cx="17956" cy="19384"/>
            </a:xfrm>
            <a:custGeom>
              <a:avLst/>
              <a:gdLst/>
              <a:ahLst/>
              <a:cxnLst/>
              <a:rect l="l" t="t" r="r" b="b"/>
              <a:pathLst>
                <a:path w="528" h="570" extrusionOk="0">
                  <a:moveTo>
                    <a:pt x="357" y="569"/>
                  </a:moveTo>
                  <a:cubicBezTo>
                    <a:pt x="425" y="569"/>
                    <a:pt x="527" y="493"/>
                    <a:pt x="459" y="391"/>
                  </a:cubicBezTo>
                  <a:cubicBezTo>
                    <a:pt x="425" y="323"/>
                    <a:pt x="391" y="247"/>
                    <a:pt x="357" y="179"/>
                  </a:cubicBezTo>
                  <a:cubicBezTo>
                    <a:pt x="357" y="145"/>
                    <a:pt x="315" y="111"/>
                    <a:pt x="315" y="68"/>
                  </a:cubicBezTo>
                  <a:cubicBezTo>
                    <a:pt x="281" y="34"/>
                    <a:pt x="213" y="0"/>
                    <a:pt x="179" y="0"/>
                  </a:cubicBezTo>
                  <a:lnTo>
                    <a:pt x="145" y="0"/>
                  </a:lnTo>
                  <a:cubicBezTo>
                    <a:pt x="69" y="0"/>
                    <a:pt x="1" y="68"/>
                    <a:pt x="1" y="145"/>
                  </a:cubicBezTo>
                  <a:cubicBezTo>
                    <a:pt x="1" y="247"/>
                    <a:pt x="35" y="281"/>
                    <a:pt x="103" y="357"/>
                  </a:cubicBezTo>
                  <a:cubicBezTo>
                    <a:pt x="179" y="425"/>
                    <a:pt x="213" y="493"/>
                    <a:pt x="281" y="535"/>
                  </a:cubicBezTo>
                  <a:cubicBezTo>
                    <a:pt x="315" y="569"/>
                    <a:pt x="315" y="569"/>
                    <a:pt x="357" y="56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5" name="Google Shape;1105;p32"/>
            <p:cNvSpPr/>
            <p:nvPr/>
          </p:nvSpPr>
          <p:spPr>
            <a:xfrm>
              <a:off x="7395614" y="3815061"/>
              <a:ext cx="16800" cy="18228"/>
            </a:xfrm>
            <a:custGeom>
              <a:avLst/>
              <a:gdLst/>
              <a:ahLst/>
              <a:cxnLst/>
              <a:rect l="l" t="t" r="r" b="b"/>
              <a:pathLst>
                <a:path w="494" h="536" extrusionOk="0">
                  <a:moveTo>
                    <a:pt x="392" y="536"/>
                  </a:moveTo>
                  <a:cubicBezTo>
                    <a:pt x="460" y="536"/>
                    <a:pt x="494" y="426"/>
                    <a:pt x="460" y="358"/>
                  </a:cubicBezTo>
                  <a:cubicBezTo>
                    <a:pt x="392" y="290"/>
                    <a:pt x="349" y="256"/>
                    <a:pt x="315" y="179"/>
                  </a:cubicBezTo>
                  <a:cubicBezTo>
                    <a:pt x="315" y="179"/>
                    <a:pt x="281" y="145"/>
                    <a:pt x="281" y="111"/>
                  </a:cubicBezTo>
                  <a:cubicBezTo>
                    <a:pt x="247" y="77"/>
                    <a:pt x="213" y="43"/>
                    <a:pt x="179" y="1"/>
                  </a:cubicBezTo>
                  <a:lnTo>
                    <a:pt x="137" y="1"/>
                  </a:lnTo>
                  <a:cubicBezTo>
                    <a:pt x="69" y="1"/>
                    <a:pt x="1" y="43"/>
                    <a:pt x="1" y="111"/>
                  </a:cubicBezTo>
                  <a:cubicBezTo>
                    <a:pt x="1" y="213"/>
                    <a:pt x="69" y="290"/>
                    <a:pt x="137" y="358"/>
                  </a:cubicBezTo>
                  <a:cubicBezTo>
                    <a:pt x="179" y="426"/>
                    <a:pt x="247" y="468"/>
                    <a:pt x="315" y="502"/>
                  </a:cubicBezTo>
                  <a:cubicBezTo>
                    <a:pt x="349" y="536"/>
                    <a:pt x="349" y="536"/>
                    <a:pt x="392" y="53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6" name="Google Shape;1106;p32"/>
            <p:cNvSpPr/>
            <p:nvPr/>
          </p:nvSpPr>
          <p:spPr>
            <a:xfrm>
              <a:off x="7435199" y="3830977"/>
              <a:ext cx="15643" cy="20234"/>
            </a:xfrm>
            <a:custGeom>
              <a:avLst/>
              <a:gdLst/>
              <a:ahLst/>
              <a:cxnLst/>
              <a:rect l="l" t="t" r="r" b="b"/>
              <a:pathLst>
                <a:path w="460" h="595" extrusionOk="0">
                  <a:moveTo>
                    <a:pt x="323" y="595"/>
                  </a:moveTo>
                  <a:cubicBezTo>
                    <a:pt x="391" y="595"/>
                    <a:pt x="459" y="527"/>
                    <a:pt x="425" y="459"/>
                  </a:cubicBezTo>
                  <a:lnTo>
                    <a:pt x="323" y="212"/>
                  </a:lnTo>
                  <a:cubicBezTo>
                    <a:pt x="289" y="136"/>
                    <a:pt x="247" y="68"/>
                    <a:pt x="179" y="0"/>
                  </a:cubicBezTo>
                  <a:lnTo>
                    <a:pt x="111" y="0"/>
                  </a:lnTo>
                  <a:cubicBezTo>
                    <a:pt x="35" y="0"/>
                    <a:pt x="1" y="34"/>
                    <a:pt x="1" y="102"/>
                  </a:cubicBezTo>
                  <a:cubicBezTo>
                    <a:pt x="1" y="212"/>
                    <a:pt x="35" y="280"/>
                    <a:pt x="77" y="348"/>
                  </a:cubicBezTo>
                  <a:cubicBezTo>
                    <a:pt x="145" y="425"/>
                    <a:pt x="179" y="493"/>
                    <a:pt x="247" y="561"/>
                  </a:cubicBezTo>
                  <a:cubicBezTo>
                    <a:pt x="247" y="595"/>
                    <a:pt x="289" y="595"/>
                    <a:pt x="323" y="59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7" name="Google Shape;1107;p32"/>
            <p:cNvSpPr/>
            <p:nvPr/>
          </p:nvSpPr>
          <p:spPr>
            <a:xfrm>
              <a:off x="7412380" y="3865631"/>
              <a:ext cx="16800" cy="21697"/>
            </a:xfrm>
            <a:custGeom>
              <a:avLst/>
              <a:gdLst/>
              <a:ahLst/>
              <a:cxnLst/>
              <a:rect l="l" t="t" r="r" b="b"/>
              <a:pathLst>
                <a:path w="494" h="638" extrusionOk="0">
                  <a:moveTo>
                    <a:pt x="391" y="638"/>
                  </a:moveTo>
                  <a:cubicBezTo>
                    <a:pt x="459" y="638"/>
                    <a:pt x="493" y="604"/>
                    <a:pt x="459" y="536"/>
                  </a:cubicBezTo>
                  <a:cubicBezTo>
                    <a:pt x="391" y="357"/>
                    <a:pt x="357" y="77"/>
                    <a:pt x="145" y="0"/>
                  </a:cubicBezTo>
                  <a:lnTo>
                    <a:pt x="111" y="0"/>
                  </a:lnTo>
                  <a:cubicBezTo>
                    <a:pt x="69" y="0"/>
                    <a:pt x="1" y="0"/>
                    <a:pt x="1" y="77"/>
                  </a:cubicBezTo>
                  <a:cubicBezTo>
                    <a:pt x="1" y="289"/>
                    <a:pt x="213" y="468"/>
                    <a:pt x="323" y="604"/>
                  </a:cubicBezTo>
                  <a:cubicBezTo>
                    <a:pt x="357" y="638"/>
                    <a:pt x="357" y="638"/>
                    <a:pt x="391" y="63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8" name="Google Shape;1108;p32"/>
            <p:cNvSpPr/>
            <p:nvPr/>
          </p:nvSpPr>
          <p:spPr>
            <a:xfrm>
              <a:off x="7371367" y="3868215"/>
              <a:ext cx="13331" cy="21697"/>
            </a:xfrm>
            <a:custGeom>
              <a:avLst/>
              <a:gdLst/>
              <a:ahLst/>
              <a:cxnLst/>
              <a:rect l="l" t="t" r="r" b="b"/>
              <a:pathLst>
                <a:path w="392" h="638" extrusionOk="0">
                  <a:moveTo>
                    <a:pt x="323" y="638"/>
                  </a:moveTo>
                  <a:cubicBezTo>
                    <a:pt x="357" y="638"/>
                    <a:pt x="391" y="638"/>
                    <a:pt x="391" y="604"/>
                  </a:cubicBezTo>
                  <a:cubicBezTo>
                    <a:pt x="357" y="349"/>
                    <a:pt x="289" y="103"/>
                    <a:pt x="77" y="1"/>
                  </a:cubicBezTo>
                  <a:lnTo>
                    <a:pt x="77" y="1"/>
                  </a:lnTo>
                  <a:cubicBezTo>
                    <a:pt x="43" y="1"/>
                    <a:pt x="0" y="35"/>
                    <a:pt x="43" y="69"/>
                  </a:cubicBezTo>
                  <a:cubicBezTo>
                    <a:pt x="111" y="247"/>
                    <a:pt x="213" y="392"/>
                    <a:pt x="255" y="604"/>
                  </a:cubicBezTo>
                  <a:cubicBezTo>
                    <a:pt x="255" y="638"/>
                    <a:pt x="289" y="638"/>
                    <a:pt x="323" y="63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09" name="Google Shape;1109;p32"/>
            <p:cNvSpPr/>
            <p:nvPr/>
          </p:nvSpPr>
          <p:spPr>
            <a:xfrm>
              <a:off x="7329469" y="3871684"/>
              <a:ext cx="11869" cy="25472"/>
            </a:xfrm>
            <a:custGeom>
              <a:avLst/>
              <a:gdLst/>
              <a:ahLst/>
              <a:cxnLst/>
              <a:rect l="l" t="t" r="r" b="b"/>
              <a:pathLst>
                <a:path w="349" h="749" extrusionOk="0">
                  <a:moveTo>
                    <a:pt x="213" y="748"/>
                  </a:moveTo>
                  <a:cubicBezTo>
                    <a:pt x="247" y="748"/>
                    <a:pt x="281" y="714"/>
                    <a:pt x="315" y="672"/>
                  </a:cubicBezTo>
                  <a:cubicBezTo>
                    <a:pt x="315" y="460"/>
                    <a:pt x="349" y="247"/>
                    <a:pt x="281" y="77"/>
                  </a:cubicBezTo>
                  <a:cubicBezTo>
                    <a:pt x="281" y="35"/>
                    <a:pt x="247" y="1"/>
                    <a:pt x="213" y="1"/>
                  </a:cubicBezTo>
                  <a:cubicBezTo>
                    <a:pt x="170" y="1"/>
                    <a:pt x="136" y="35"/>
                    <a:pt x="102" y="77"/>
                  </a:cubicBezTo>
                  <a:cubicBezTo>
                    <a:pt x="1" y="247"/>
                    <a:pt x="68" y="502"/>
                    <a:pt x="136" y="672"/>
                  </a:cubicBezTo>
                  <a:cubicBezTo>
                    <a:pt x="136" y="748"/>
                    <a:pt x="170" y="748"/>
                    <a:pt x="213" y="74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0" name="Google Shape;1110;p32"/>
            <p:cNvSpPr/>
            <p:nvPr/>
          </p:nvSpPr>
          <p:spPr>
            <a:xfrm>
              <a:off x="7289613" y="3859849"/>
              <a:ext cx="13297" cy="21697"/>
            </a:xfrm>
            <a:custGeom>
              <a:avLst/>
              <a:gdLst/>
              <a:ahLst/>
              <a:cxnLst/>
              <a:rect l="l" t="t" r="r" b="b"/>
              <a:pathLst>
                <a:path w="391" h="638" extrusionOk="0">
                  <a:moveTo>
                    <a:pt x="145" y="638"/>
                  </a:moveTo>
                  <a:cubicBezTo>
                    <a:pt x="213" y="638"/>
                    <a:pt x="281" y="595"/>
                    <a:pt x="281" y="527"/>
                  </a:cubicBezTo>
                  <a:cubicBezTo>
                    <a:pt x="281" y="459"/>
                    <a:pt x="323" y="383"/>
                    <a:pt x="357" y="315"/>
                  </a:cubicBezTo>
                  <a:lnTo>
                    <a:pt x="357" y="213"/>
                  </a:lnTo>
                  <a:cubicBezTo>
                    <a:pt x="391" y="170"/>
                    <a:pt x="391" y="136"/>
                    <a:pt x="391" y="102"/>
                  </a:cubicBezTo>
                  <a:cubicBezTo>
                    <a:pt x="391" y="34"/>
                    <a:pt x="357" y="34"/>
                    <a:pt x="323" y="1"/>
                  </a:cubicBezTo>
                  <a:lnTo>
                    <a:pt x="323" y="1"/>
                  </a:lnTo>
                  <a:cubicBezTo>
                    <a:pt x="213" y="1"/>
                    <a:pt x="68" y="136"/>
                    <a:pt x="34" y="213"/>
                  </a:cubicBezTo>
                  <a:cubicBezTo>
                    <a:pt x="0" y="315"/>
                    <a:pt x="0" y="459"/>
                    <a:pt x="34" y="561"/>
                  </a:cubicBezTo>
                  <a:cubicBezTo>
                    <a:pt x="68" y="595"/>
                    <a:pt x="111" y="638"/>
                    <a:pt x="145" y="63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1" name="Google Shape;1111;p32"/>
            <p:cNvSpPr/>
            <p:nvPr/>
          </p:nvSpPr>
          <p:spPr>
            <a:xfrm>
              <a:off x="7260706" y="3832099"/>
              <a:ext cx="18228" cy="25200"/>
            </a:xfrm>
            <a:custGeom>
              <a:avLst/>
              <a:gdLst/>
              <a:ahLst/>
              <a:cxnLst/>
              <a:rect l="l" t="t" r="r" b="b"/>
              <a:pathLst>
                <a:path w="536" h="741" extrusionOk="0">
                  <a:moveTo>
                    <a:pt x="111" y="740"/>
                  </a:moveTo>
                  <a:cubicBezTo>
                    <a:pt x="145" y="740"/>
                    <a:pt x="179" y="740"/>
                    <a:pt x="179" y="706"/>
                  </a:cubicBezTo>
                  <a:cubicBezTo>
                    <a:pt x="247" y="604"/>
                    <a:pt x="324" y="528"/>
                    <a:pt x="392" y="426"/>
                  </a:cubicBezTo>
                  <a:cubicBezTo>
                    <a:pt x="459" y="315"/>
                    <a:pt x="536" y="213"/>
                    <a:pt x="493" y="103"/>
                  </a:cubicBezTo>
                  <a:cubicBezTo>
                    <a:pt x="493" y="35"/>
                    <a:pt x="425" y="1"/>
                    <a:pt x="392" y="1"/>
                  </a:cubicBezTo>
                  <a:lnTo>
                    <a:pt x="358" y="1"/>
                  </a:lnTo>
                  <a:cubicBezTo>
                    <a:pt x="213" y="35"/>
                    <a:pt x="179" y="179"/>
                    <a:pt x="145" y="281"/>
                  </a:cubicBezTo>
                  <a:cubicBezTo>
                    <a:pt x="69" y="392"/>
                    <a:pt x="35" y="494"/>
                    <a:pt x="1" y="604"/>
                  </a:cubicBezTo>
                  <a:cubicBezTo>
                    <a:pt x="1" y="672"/>
                    <a:pt x="69" y="740"/>
                    <a:pt x="111" y="74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2" name="Google Shape;1112;p32"/>
            <p:cNvSpPr/>
            <p:nvPr/>
          </p:nvSpPr>
          <p:spPr>
            <a:xfrm>
              <a:off x="7322260" y="3818836"/>
              <a:ext cx="8400" cy="19384"/>
            </a:xfrm>
            <a:custGeom>
              <a:avLst/>
              <a:gdLst/>
              <a:ahLst/>
              <a:cxnLst/>
              <a:rect l="l" t="t" r="r" b="b"/>
              <a:pathLst>
                <a:path w="247" h="570" extrusionOk="0">
                  <a:moveTo>
                    <a:pt x="136" y="569"/>
                  </a:moveTo>
                  <a:cubicBezTo>
                    <a:pt x="170" y="569"/>
                    <a:pt x="213" y="527"/>
                    <a:pt x="213" y="459"/>
                  </a:cubicBezTo>
                  <a:cubicBezTo>
                    <a:pt x="213" y="391"/>
                    <a:pt x="213" y="315"/>
                    <a:pt x="247" y="213"/>
                  </a:cubicBezTo>
                  <a:lnTo>
                    <a:pt x="247" y="102"/>
                  </a:lnTo>
                  <a:cubicBezTo>
                    <a:pt x="247" y="68"/>
                    <a:pt x="247" y="68"/>
                    <a:pt x="213" y="34"/>
                  </a:cubicBezTo>
                  <a:cubicBezTo>
                    <a:pt x="213" y="0"/>
                    <a:pt x="213" y="0"/>
                    <a:pt x="170" y="0"/>
                  </a:cubicBezTo>
                  <a:lnTo>
                    <a:pt x="136" y="0"/>
                  </a:lnTo>
                  <a:cubicBezTo>
                    <a:pt x="102" y="34"/>
                    <a:pt x="34" y="102"/>
                    <a:pt x="0" y="179"/>
                  </a:cubicBezTo>
                  <a:cubicBezTo>
                    <a:pt x="0" y="281"/>
                    <a:pt x="0" y="391"/>
                    <a:pt x="34" y="493"/>
                  </a:cubicBezTo>
                  <a:cubicBezTo>
                    <a:pt x="68" y="527"/>
                    <a:pt x="102" y="569"/>
                    <a:pt x="136" y="56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3" name="Google Shape;1113;p32"/>
            <p:cNvSpPr/>
            <p:nvPr/>
          </p:nvSpPr>
          <p:spPr>
            <a:xfrm>
              <a:off x="7340148" y="3753814"/>
              <a:ext cx="15643" cy="19418"/>
            </a:xfrm>
            <a:custGeom>
              <a:avLst/>
              <a:gdLst/>
              <a:ahLst/>
              <a:cxnLst/>
              <a:rect l="l" t="t" r="r" b="b"/>
              <a:pathLst>
                <a:path w="460" h="571" extrusionOk="0">
                  <a:moveTo>
                    <a:pt x="145" y="570"/>
                  </a:moveTo>
                  <a:cubicBezTo>
                    <a:pt x="179" y="570"/>
                    <a:pt x="213" y="570"/>
                    <a:pt x="247" y="528"/>
                  </a:cubicBezTo>
                  <a:cubicBezTo>
                    <a:pt x="358" y="392"/>
                    <a:pt x="460" y="179"/>
                    <a:pt x="358" y="35"/>
                  </a:cubicBezTo>
                  <a:cubicBezTo>
                    <a:pt x="324" y="1"/>
                    <a:pt x="281" y="1"/>
                    <a:pt x="247" y="1"/>
                  </a:cubicBezTo>
                  <a:cubicBezTo>
                    <a:pt x="213" y="1"/>
                    <a:pt x="179" y="1"/>
                    <a:pt x="145" y="35"/>
                  </a:cubicBezTo>
                  <a:cubicBezTo>
                    <a:pt x="35" y="145"/>
                    <a:pt x="111" y="281"/>
                    <a:pt x="69" y="426"/>
                  </a:cubicBezTo>
                  <a:cubicBezTo>
                    <a:pt x="1" y="494"/>
                    <a:pt x="69" y="570"/>
                    <a:pt x="145" y="57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4" name="Google Shape;1114;p32"/>
            <p:cNvSpPr/>
            <p:nvPr/>
          </p:nvSpPr>
          <p:spPr>
            <a:xfrm>
              <a:off x="7299135" y="3793399"/>
              <a:ext cx="8706" cy="20541"/>
            </a:xfrm>
            <a:custGeom>
              <a:avLst/>
              <a:gdLst/>
              <a:ahLst/>
              <a:cxnLst/>
              <a:rect l="l" t="t" r="r" b="b"/>
              <a:pathLst>
                <a:path w="256" h="604" extrusionOk="0">
                  <a:moveTo>
                    <a:pt x="111" y="604"/>
                  </a:moveTo>
                  <a:cubicBezTo>
                    <a:pt x="179" y="604"/>
                    <a:pt x="213" y="570"/>
                    <a:pt x="213" y="502"/>
                  </a:cubicBezTo>
                  <a:cubicBezTo>
                    <a:pt x="213" y="425"/>
                    <a:pt x="213" y="357"/>
                    <a:pt x="255" y="256"/>
                  </a:cubicBezTo>
                  <a:cubicBezTo>
                    <a:pt x="255" y="179"/>
                    <a:pt x="255" y="111"/>
                    <a:pt x="213" y="43"/>
                  </a:cubicBezTo>
                  <a:cubicBezTo>
                    <a:pt x="179" y="1"/>
                    <a:pt x="145" y="1"/>
                    <a:pt x="111" y="1"/>
                  </a:cubicBezTo>
                  <a:cubicBezTo>
                    <a:pt x="111" y="1"/>
                    <a:pt x="77" y="1"/>
                    <a:pt x="77" y="43"/>
                  </a:cubicBezTo>
                  <a:cubicBezTo>
                    <a:pt x="1" y="111"/>
                    <a:pt x="1" y="179"/>
                    <a:pt x="1" y="256"/>
                  </a:cubicBezTo>
                  <a:cubicBezTo>
                    <a:pt x="43" y="357"/>
                    <a:pt x="43" y="425"/>
                    <a:pt x="43" y="502"/>
                  </a:cubicBezTo>
                  <a:cubicBezTo>
                    <a:pt x="43" y="570"/>
                    <a:pt x="77" y="604"/>
                    <a:pt x="111" y="60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5" name="Google Shape;1115;p32"/>
            <p:cNvSpPr/>
            <p:nvPr/>
          </p:nvSpPr>
          <p:spPr>
            <a:xfrm>
              <a:off x="7336679" y="3703279"/>
              <a:ext cx="9590" cy="22853"/>
            </a:xfrm>
            <a:custGeom>
              <a:avLst/>
              <a:gdLst/>
              <a:ahLst/>
              <a:cxnLst/>
              <a:rect l="l" t="t" r="r" b="b"/>
              <a:pathLst>
                <a:path w="282" h="672" extrusionOk="0">
                  <a:moveTo>
                    <a:pt x="103" y="671"/>
                  </a:moveTo>
                  <a:cubicBezTo>
                    <a:pt x="137" y="671"/>
                    <a:pt x="171" y="637"/>
                    <a:pt x="171" y="603"/>
                  </a:cubicBezTo>
                  <a:cubicBezTo>
                    <a:pt x="213" y="493"/>
                    <a:pt x="247" y="391"/>
                    <a:pt x="247" y="315"/>
                  </a:cubicBezTo>
                  <a:cubicBezTo>
                    <a:pt x="281" y="213"/>
                    <a:pt x="281" y="102"/>
                    <a:pt x="247" y="34"/>
                  </a:cubicBezTo>
                  <a:cubicBezTo>
                    <a:pt x="213" y="34"/>
                    <a:pt x="213" y="0"/>
                    <a:pt x="171" y="0"/>
                  </a:cubicBezTo>
                  <a:cubicBezTo>
                    <a:pt x="137" y="0"/>
                    <a:pt x="137" y="0"/>
                    <a:pt x="103" y="34"/>
                  </a:cubicBezTo>
                  <a:cubicBezTo>
                    <a:pt x="35" y="68"/>
                    <a:pt x="35" y="179"/>
                    <a:pt x="35" y="281"/>
                  </a:cubicBezTo>
                  <a:cubicBezTo>
                    <a:pt x="35" y="357"/>
                    <a:pt x="35" y="459"/>
                    <a:pt x="1" y="569"/>
                  </a:cubicBezTo>
                  <a:cubicBezTo>
                    <a:pt x="1" y="637"/>
                    <a:pt x="69" y="671"/>
                    <a:pt x="103"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6" name="Google Shape;1116;p32"/>
            <p:cNvSpPr/>
            <p:nvPr/>
          </p:nvSpPr>
          <p:spPr>
            <a:xfrm>
              <a:off x="6943509" y="3050947"/>
              <a:ext cx="736704" cy="486239"/>
            </a:xfrm>
            <a:custGeom>
              <a:avLst/>
              <a:gdLst/>
              <a:ahLst/>
              <a:cxnLst/>
              <a:rect l="l" t="t" r="r" b="b"/>
              <a:pathLst>
                <a:path w="21663" h="14298" extrusionOk="0">
                  <a:moveTo>
                    <a:pt x="9447" y="14298"/>
                  </a:moveTo>
                  <a:lnTo>
                    <a:pt x="15359" y="12242"/>
                  </a:lnTo>
                  <a:cubicBezTo>
                    <a:pt x="15359" y="12242"/>
                    <a:pt x="21662" y="4316"/>
                    <a:pt x="16710" y="1097"/>
                  </a:cubicBezTo>
                  <a:cubicBezTo>
                    <a:pt x="15504" y="315"/>
                    <a:pt x="14374" y="1"/>
                    <a:pt x="13380" y="1"/>
                  </a:cubicBezTo>
                  <a:cubicBezTo>
                    <a:pt x="10262" y="1"/>
                    <a:pt x="8283" y="2898"/>
                    <a:pt x="8283" y="2898"/>
                  </a:cubicBezTo>
                  <a:cubicBezTo>
                    <a:pt x="8283" y="2898"/>
                    <a:pt x="7365" y="2583"/>
                    <a:pt x="6159" y="2583"/>
                  </a:cubicBezTo>
                  <a:cubicBezTo>
                    <a:pt x="4494" y="2583"/>
                    <a:pt x="2337" y="3187"/>
                    <a:pt x="1453" y="6117"/>
                  </a:cubicBezTo>
                  <a:cubicBezTo>
                    <a:pt x="0" y="11180"/>
                    <a:pt x="9447" y="14298"/>
                    <a:pt x="9447" y="1429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17" name="Google Shape;1117;p32"/>
            <p:cNvSpPr/>
            <p:nvPr/>
          </p:nvSpPr>
          <p:spPr>
            <a:xfrm>
              <a:off x="7533403" y="3154398"/>
              <a:ext cx="13059" cy="32375"/>
            </a:xfrm>
            <a:custGeom>
              <a:avLst/>
              <a:gdLst/>
              <a:ahLst/>
              <a:cxnLst/>
              <a:rect l="l" t="t" r="r" b="b"/>
              <a:pathLst>
                <a:path w="384" h="952" extrusionOk="0">
                  <a:moveTo>
                    <a:pt x="213" y="952"/>
                  </a:moveTo>
                  <a:lnTo>
                    <a:pt x="247" y="918"/>
                  </a:lnTo>
                  <a:cubicBezTo>
                    <a:pt x="315" y="637"/>
                    <a:pt x="383" y="246"/>
                    <a:pt x="137" y="0"/>
                  </a:cubicBezTo>
                  <a:lnTo>
                    <a:pt x="103" y="0"/>
                  </a:lnTo>
                  <a:cubicBezTo>
                    <a:pt x="35" y="0"/>
                    <a:pt x="1" y="34"/>
                    <a:pt x="1" y="68"/>
                  </a:cubicBezTo>
                  <a:cubicBezTo>
                    <a:pt x="1" y="357"/>
                    <a:pt x="171" y="603"/>
                    <a:pt x="137" y="884"/>
                  </a:cubicBezTo>
                  <a:cubicBezTo>
                    <a:pt x="137" y="918"/>
                    <a:pt x="171" y="952"/>
                    <a:pt x="213" y="95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8" name="Google Shape;1118;p32"/>
            <p:cNvSpPr/>
            <p:nvPr/>
          </p:nvSpPr>
          <p:spPr>
            <a:xfrm>
              <a:off x="7526193" y="3198880"/>
              <a:ext cx="9556" cy="24009"/>
            </a:xfrm>
            <a:custGeom>
              <a:avLst/>
              <a:gdLst/>
              <a:ahLst/>
              <a:cxnLst/>
              <a:rect l="l" t="t" r="r" b="b"/>
              <a:pathLst>
                <a:path w="281" h="706" extrusionOk="0">
                  <a:moveTo>
                    <a:pt x="136" y="705"/>
                  </a:moveTo>
                  <a:cubicBezTo>
                    <a:pt x="170" y="705"/>
                    <a:pt x="213" y="671"/>
                    <a:pt x="213" y="637"/>
                  </a:cubicBezTo>
                  <a:cubicBezTo>
                    <a:pt x="247" y="535"/>
                    <a:pt x="281" y="391"/>
                    <a:pt x="281" y="281"/>
                  </a:cubicBezTo>
                  <a:cubicBezTo>
                    <a:pt x="281" y="179"/>
                    <a:pt x="281" y="68"/>
                    <a:pt x="170" y="0"/>
                  </a:cubicBezTo>
                  <a:lnTo>
                    <a:pt x="136" y="0"/>
                  </a:lnTo>
                  <a:lnTo>
                    <a:pt x="102" y="0"/>
                  </a:lnTo>
                  <a:cubicBezTo>
                    <a:pt x="1" y="68"/>
                    <a:pt x="1" y="179"/>
                    <a:pt x="1" y="281"/>
                  </a:cubicBezTo>
                  <a:cubicBezTo>
                    <a:pt x="1" y="391"/>
                    <a:pt x="35" y="535"/>
                    <a:pt x="35" y="637"/>
                  </a:cubicBezTo>
                  <a:cubicBezTo>
                    <a:pt x="69" y="671"/>
                    <a:pt x="102" y="705"/>
                    <a:pt x="136" y="70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19" name="Google Shape;1119;p32"/>
            <p:cNvSpPr/>
            <p:nvPr/>
          </p:nvSpPr>
          <p:spPr>
            <a:xfrm>
              <a:off x="7494703" y="3198880"/>
              <a:ext cx="11018" cy="30063"/>
            </a:xfrm>
            <a:custGeom>
              <a:avLst/>
              <a:gdLst/>
              <a:ahLst/>
              <a:cxnLst/>
              <a:rect l="l" t="t" r="r" b="b"/>
              <a:pathLst>
                <a:path w="324" h="884" extrusionOk="0">
                  <a:moveTo>
                    <a:pt x="145" y="884"/>
                  </a:moveTo>
                  <a:cubicBezTo>
                    <a:pt x="179" y="884"/>
                    <a:pt x="213" y="850"/>
                    <a:pt x="213" y="850"/>
                  </a:cubicBezTo>
                  <a:cubicBezTo>
                    <a:pt x="247" y="705"/>
                    <a:pt x="289" y="535"/>
                    <a:pt x="289" y="391"/>
                  </a:cubicBezTo>
                  <a:cubicBezTo>
                    <a:pt x="289" y="247"/>
                    <a:pt x="323" y="145"/>
                    <a:pt x="213" y="0"/>
                  </a:cubicBezTo>
                  <a:lnTo>
                    <a:pt x="145" y="0"/>
                  </a:lnTo>
                  <a:lnTo>
                    <a:pt x="77" y="0"/>
                  </a:lnTo>
                  <a:cubicBezTo>
                    <a:pt x="1" y="145"/>
                    <a:pt x="1" y="247"/>
                    <a:pt x="35" y="391"/>
                  </a:cubicBezTo>
                  <a:cubicBezTo>
                    <a:pt x="35" y="535"/>
                    <a:pt x="35" y="705"/>
                    <a:pt x="111" y="85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0" name="Google Shape;1120;p32"/>
            <p:cNvSpPr/>
            <p:nvPr/>
          </p:nvSpPr>
          <p:spPr>
            <a:xfrm>
              <a:off x="7518984" y="3255502"/>
              <a:ext cx="14453" cy="26594"/>
            </a:xfrm>
            <a:custGeom>
              <a:avLst/>
              <a:gdLst/>
              <a:ahLst/>
              <a:cxnLst/>
              <a:rect l="l" t="t" r="r" b="b"/>
              <a:pathLst>
                <a:path w="425" h="782" extrusionOk="0">
                  <a:moveTo>
                    <a:pt x="102" y="782"/>
                  </a:moveTo>
                  <a:cubicBezTo>
                    <a:pt x="136" y="782"/>
                    <a:pt x="136" y="782"/>
                    <a:pt x="170" y="739"/>
                  </a:cubicBezTo>
                  <a:cubicBezTo>
                    <a:pt x="247" y="569"/>
                    <a:pt x="425" y="247"/>
                    <a:pt x="281" y="34"/>
                  </a:cubicBezTo>
                  <a:cubicBezTo>
                    <a:pt x="281" y="34"/>
                    <a:pt x="247" y="0"/>
                    <a:pt x="213" y="0"/>
                  </a:cubicBezTo>
                  <a:cubicBezTo>
                    <a:pt x="170" y="0"/>
                    <a:pt x="170" y="0"/>
                    <a:pt x="136" y="34"/>
                  </a:cubicBezTo>
                  <a:cubicBezTo>
                    <a:pt x="68" y="102"/>
                    <a:pt x="68" y="213"/>
                    <a:pt x="68" y="315"/>
                  </a:cubicBezTo>
                  <a:cubicBezTo>
                    <a:pt x="34" y="425"/>
                    <a:pt x="34" y="569"/>
                    <a:pt x="34" y="671"/>
                  </a:cubicBezTo>
                  <a:cubicBezTo>
                    <a:pt x="0" y="739"/>
                    <a:pt x="68" y="782"/>
                    <a:pt x="102" y="782"/>
                  </a:cubicBezTo>
                  <a:close/>
                </a:path>
              </a:pathLst>
            </a:custGeom>
            <a:solidFill>
              <a:srgbClr val="FF8E8F"/>
            </a:solidFill>
            <a:ln>
              <a:noFill/>
            </a:ln>
          </p:spPr>
          <p:txBody>
            <a:bodyPr spcFirstLastPara="1" wrap="square" lIns="121900" tIns="121900" rIns="121900" bIns="121900" anchor="ctr" anchorCtr="0">
              <a:noAutofit/>
            </a:bodyPr>
            <a:lstStyle/>
            <a:p>
              <a:endParaRPr sz="2400"/>
            </a:p>
          </p:txBody>
        </p:sp>
        <p:sp>
          <p:nvSpPr>
            <p:cNvPr id="1121" name="Google Shape;1121;p32"/>
            <p:cNvSpPr/>
            <p:nvPr/>
          </p:nvSpPr>
          <p:spPr>
            <a:xfrm>
              <a:off x="7473040" y="3253190"/>
              <a:ext cx="9862" cy="25166"/>
            </a:xfrm>
            <a:custGeom>
              <a:avLst/>
              <a:gdLst/>
              <a:ahLst/>
              <a:cxnLst/>
              <a:rect l="l" t="t" r="r" b="b"/>
              <a:pathLst>
                <a:path w="290" h="740" extrusionOk="0">
                  <a:moveTo>
                    <a:pt x="213" y="739"/>
                  </a:moveTo>
                  <a:cubicBezTo>
                    <a:pt x="247" y="739"/>
                    <a:pt x="289" y="739"/>
                    <a:pt x="289" y="671"/>
                  </a:cubicBezTo>
                  <a:cubicBezTo>
                    <a:pt x="289" y="561"/>
                    <a:pt x="247" y="459"/>
                    <a:pt x="247" y="315"/>
                  </a:cubicBezTo>
                  <a:cubicBezTo>
                    <a:pt x="247" y="247"/>
                    <a:pt x="247" y="136"/>
                    <a:pt x="179" y="34"/>
                  </a:cubicBezTo>
                  <a:cubicBezTo>
                    <a:pt x="179" y="0"/>
                    <a:pt x="145" y="0"/>
                    <a:pt x="111" y="0"/>
                  </a:cubicBezTo>
                  <a:cubicBezTo>
                    <a:pt x="77" y="0"/>
                    <a:pt x="34" y="34"/>
                    <a:pt x="34" y="68"/>
                  </a:cubicBezTo>
                  <a:cubicBezTo>
                    <a:pt x="0" y="170"/>
                    <a:pt x="34" y="247"/>
                    <a:pt x="77" y="349"/>
                  </a:cubicBezTo>
                  <a:cubicBezTo>
                    <a:pt x="77" y="459"/>
                    <a:pt x="111" y="561"/>
                    <a:pt x="111" y="705"/>
                  </a:cubicBezTo>
                  <a:cubicBezTo>
                    <a:pt x="145" y="739"/>
                    <a:pt x="179" y="739"/>
                    <a:pt x="213" y="73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2" name="Google Shape;1122;p32"/>
            <p:cNvSpPr/>
            <p:nvPr/>
          </p:nvSpPr>
          <p:spPr>
            <a:xfrm>
              <a:off x="7447908" y="3192792"/>
              <a:ext cx="10712" cy="28940"/>
            </a:xfrm>
            <a:custGeom>
              <a:avLst/>
              <a:gdLst/>
              <a:ahLst/>
              <a:cxnLst/>
              <a:rect l="l" t="t" r="r" b="b"/>
              <a:pathLst>
                <a:path w="315" h="851" extrusionOk="0">
                  <a:moveTo>
                    <a:pt x="213" y="850"/>
                  </a:moveTo>
                  <a:cubicBezTo>
                    <a:pt x="247" y="850"/>
                    <a:pt x="315" y="816"/>
                    <a:pt x="315" y="748"/>
                  </a:cubicBezTo>
                  <a:cubicBezTo>
                    <a:pt x="315" y="536"/>
                    <a:pt x="315" y="213"/>
                    <a:pt x="179" y="35"/>
                  </a:cubicBezTo>
                  <a:cubicBezTo>
                    <a:pt x="136" y="1"/>
                    <a:pt x="102" y="1"/>
                    <a:pt x="68" y="1"/>
                  </a:cubicBezTo>
                  <a:cubicBezTo>
                    <a:pt x="34" y="1"/>
                    <a:pt x="0" y="1"/>
                    <a:pt x="0" y="77"/>
                  </a:cubicBezTo>
                  <a:cubicBezTo>
                    <a:pt x="0" y="179"/>
                    <a:pt x="34" y="324"/>
                    <a:pt x="68" y="426"/>
                  </a:cubicBezTo>
                  <a:cubicBezTo>
                    <a:pt x="68" y="536"/>
                    <a:pt x="102" y="638"/>
                    <a:pt x="136" y="782"/>
                  </a:cubicBezTo>
                  <a:cubicBezTo>
                    <a:pt x="136" y="816"/>
                    <a:pt x="179" y="850"/>
                    <a:pt x="213" y="85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3" name="Google Shape;1123;p32"/>
            <p:cNvSpPr/>
            <p:nvPr/>
          </p:nvSpPr>
          <p:spPr>
            <a:xfrm>
              <a:off x="7465830" y="3152085"/>
              <a:ext cx="7244" cy="22853"/>
            </a:xfrm>
            <a:custGeom>
              <a:avLst/>
              <a:gdLst/>
              <a:ahLst/>
              <a:cxnLst/>
              <a:rect l="l" t="t" r="r" b="b"/>
              <a:pathLst>
                <a:path w="213" h="672" extrusionOk="0">
                  <a:moveTo>
                    <a:pt x="111" y="671"/>
                  </a:moveTo>
                  <a:cubicBezTo>
                    <a:pt x="145" y="671"/>
                    <a:pt x="212" y="637"/>
                    <a:pt x="179" y="595"/>
                  </a:cubicBezTo>
                  <a:cubicBezTo>
                    <a:pt x="179" y="425"/>
                    <a:pt x="179" y="246"/>
                    <a:pt x="145" y="68"/>
                  </a:cubicBezTo>
                  <a:cubicBezTo>
                    <a:pt x="145" y="34"/>
                    <a:pt x="111" y="0"/>
                    <a:pt x="77" y="0"/>
                  </a:cubicBezTo>
                  <a:cubicBezTo>
                    <a:pt x="34" y="0"/>
                    <a:pt x="34" y="34"/>
                    <a:pt x="0" y="68"/>
                  </a:cubicBezTo>
                  <a:cubicBezTo>
                    <a:pt x="0" y="246"/>
                    <a:pt x="0" y="425"/>
                    <a:pt x="34" y="595"/>
                  </a:cubicBezTo>
                  <a:cubicBezTo>
                    <a:pt x="34" y="671"/>
                    <a:pt x="77" y="671"/>
                    <a:pt x="111"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4" name="Google Shape;1124;p32"/>
            <p:cNvSpPr/>
            <p:nvPr/>
          </p:nvSpPr>
          <p:spPr>
            <a:xfrm>
              <a:off x="7346804" y="3282062"/>
              <a:ext cx="14453" cy="21697"/>
            </a:xfrm>
            <a:custGeom>
              <a:avLst/>
              <a:gdLst/>
              <a:ahLst/>
              <a:cxnLst/>
              <a:rect l="l" t="t" r="r" b="b"/>
              <a:pathLst>
                <a:path w="425" h="638" extrusionOk="0">
                  <a:moveTo>
                    <a:pt x="315" y="638"/>
                  </a:moveTo>
                  <a:cubicBezTo>
                    <a:pt x="349" y="638"/>
                    <a:pt x="425" y="595"/>
                    <a:pt x="425" y="561"/>
                  </a:cubicBezTo>
                  <a:cubicBezTo>
                    <a:pt x="425" y="460"/>
                    <a:pt x="391" y="315"/>
                    <a:pt x="349" y="247"/>
                  </a:cubicBezTo>
                  <a:cubicBezTo>
                    <a:pt x="281" y="137"/>
                    <a:pt x="213" y="1"/>
                    <a:pt x="102" y="1"/>
                  </a:cubicBezTo>
                  <a:lnTo>
                    <a:pt x="102" y="1"/>
                  </a:lnTo>
                  <a:cubicBezTo>
                    <a:pt x="34" y="1"/>
                    <a:pt x="0" y="35"/>
                    <a:pt x="0" y="103"/>
                  </a:cubicBezTo>
                  <a:cubicBezTo>
                    <a:pt x="34" y="171"/>
                    <a:pt x="102" y="213"/>
                    <a:pt x="136" y="315"/>
                  </a:cubicBezTo>
                  <a:cubicBezTo>
                    <a:pt x="213" y="383"/>
                    <a:pt x="247" y="460"/>
                    <a:pt x="247" y="561"/>
                  </a:cubicBezTo>
                  <a:cubicBezTo>
                    <a:pt x="247" y="595"/>
                    <a:pt x="281" y="638"/>
                    <a:pt x="315" y="63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5" name="Google Shape;1125;p32"/>
            <p:cNvSpPr/>
            <p:nvPr/>
          </p:nvSpPr>
          <p:spPr>
            <a:xfrm>
              <a:off x="7325141" y="3293931"/>
              <a:ext cx="16766" cy="22853"/>
            </a:xfrm>
            <a:custGeom>
              <a:avLst/>
              <a:gdLst/>
              <a:ahLst/>
              <a:cxnLst/>
              <a:rect l="l" t="t" r="r" b="b"/>
              <a:pathLst>
                <a:path w="493" h="672" extrusionOk="0">
                  <a:moveTo>
                    <a:pt x="348" y="671"/>
                  </a:moveTo>
                  <a:cubicBezTo>
                    <a:pt x="425" y="671"/>
                    <a:pt x="493" y="569"/>
                    <a:pt x="459" y="459"/>
                  </a:cubicBezTo>
                  <a:cubicBezTo>
                    <a:pt x="425" y="391"/>
                    <a:pt x="391" y="323"/>
                    <a:pt x="314" y="246"/>
                  </a:cubicBezTo>
                  <a:cubicBezTo>
                    <a:pt x="280" y="145"/>
                    <a:pt x="246" y="77"/>
                    <a:pt x="179" y="34"/>
                  </a:cubicBezTo>
                  <a:cubicBezTo>
                    <a:pt x="179" y="0"/>
                    <a:pt x="136" y="0"/>
                    <a:pt x="102" y="0"/>
                  </a:cubicBezTo>
                  <a:cubicBezTo>
                    <a:pt x="68" y="0"/>
                    <a:pt x="0" y="77"/>
                    <a:pt x="0" y="111"/>
                  </a:cubicBezTo>
                  <a:cubicBezTo>
                    <a:pt x="0" y="212"/>
                    <a:pt x="68" y="289"/>
                    <a:pt x="102" y="357"/>
                  </a:cubicBezTo>
                  <a:cubicBezTo>
                    <a:pt x="136" y="459"/>
                    <a:pt x="213" y="535"/>
                    <a:pt x="246" y="603"/>
                  </a:cubicBezTo>
                  <a:cubicBezTo>
                    <a:pt x="280" y="637"/>
                    <a:pt x="314" y="671"/>
                    <a:pt x="348"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6" name="Google Shape;1126;p32"/>
            <p:cNvSpPr/>
            <p:nvPr/>
          </p:nvSpPr>
          <p:spPr>
            <a:xfrm>
              <a:off x="7296235" y="3320490"/>
              <a:ext cx="19112" cy="26628"/>
            </a:xfrm>
            <a:custGeom>
              <a:avLst/>
              <a:gdLst/>
              <a:ahLst/>
              <a:cxnLst/>
              <a:rect l="l" t="t" r="r" b="b"/>
              <a:pathLst>
                <a:path w="562" h="783" extrusionOk="0">
                  <a:moveTo>
                    <a:pt x="459" y="782"/>
                  </a:moveTo>
                  <a:cubicBezTo>
                    <a:pt x="493" y="782"/>
                    <a:pt x="561" y="706"/>
                    <a:pt x="527" y="638"/>
                  </a:cubicBezTo>
                  <a:cubicBezTo>
                    <a:pt x="459" y="391"/>
                    <a:pt x="349" y="213"/>
                    <a:pt x="213" y="35"/>
                  </a:cubicBezTo>
                  <a:cubicBezTo>
                    <a:pt x="213" y="1"/>
                    <a:pt x="179" y="1"/>
                    <a:pt x="137" y="1"/>
                  </a:cubicBezTo>
                  <a:cubicBezTo>
                    <a:pt x="69" y="1"/>
                    <a:pt x="1" y="69"/>
                    <a:pt x="35" y="179"/>
                  </a:cubicBezTo>
                  <a:cubicBezTo>
                    <a:pt x="137" y="357"/>
                    <a:pt x="247" y="527"/>
                    <a:pt x="349" y="706"/>
                  </a:cubicBezTo>
                  <a:cubicBezTo>
                    <a:pt x="391" y="740"/>
                    <a:pt x="425" y="782"/>
                    <a:pt x="459" y="78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7" name="Google Shape;1127;p32"/>
            <p:cNvSpPr/>
            <p:nvPr/>
          </p:nvSpPr>
          <p:spPr>
            <a:xfrm>
              <a:off x="7315313" y="3253190"/>
              <a:ext cx="13331" cy="13025"/>
            </a:xfrm>
            <a:custGeom>
              <a:avLst/>
              <a:gdLst/>
              <a:ahLst/>
              <a:cxnLst/>
              <a:rect l="l" t="t" r="r" b="b"/>
              <a:pathLst>
                <a:path w="392" h="383" extrusionOk="0">
                  <a:moveTo>
                    <a:pt x="289" y="383"/>
                  </a:moveTo>
                  <a:cubicBezTo>
                    <a:pt x="323" y="383"/>
                    <a:pt x="391" y="349"/>
                    <a:pt x="357" y="281"/>
                  </a:cubicBezTo>
                  <a:lnTo>
                    <a:pt x="213" y="136"/>
                  </a:lnTo>
                  <a:cubicBezTo>
                    <a:pt x="179" y="68"/>
                    <a:pt x="179" y="34"/>
                    <a:pt x="111" y="0"/>
                  </a:cubicBezTo>
                  <a:lnTo>
                    <a:pt x="77" y="0"/>
                  </a:lnTo>
                  <a:cubicBezTo>
                    <a:pt x="43" y="0"/>
                    <a:pt x="0" y="34"/>
                    <a:pt x="0" y="68"/>
                  </a:cubicBezTo>
                  <a:cubicBezTo>
                    <a:pt x="43" y="136"/>
                    <a:pt x="77" y="170"/>
                    <a:pt x="111" y="213"/>
                  </a:cubicBezTo>
                  <a:lnTo>
                    <a:pt x="255" y="383"/>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8" name="Google Shape;1128;p32"/>
            <p:cNvSpPr/>
            <p:nvPr/>
          </p:nvSpPr>
          <p:spPr>
            <a:xfrm>
              <a:off x="7270831" y="3267643"/>
              <a:ext cx="19384" cy="25166"/>
            </a:xfrm>
            <a:custGeom>
              <a:avLst/>
              <a:gdLst/>
              <a:ahLst/>
              <a:cxnLst/>
              <a:rect l="l" t="t" r="r" b="b"/>
              <a:pathLst>
                <a:path w="570" h="740" extrusionOk="0">
                  <a:moveTo>
                    <a:pt x="459" y="739"/>
                  </a:moveTo>
                  <a:cubicBezTo>
                    <a:pt x="501" y="739"/>
                    <a:pt x="569" y="671"/>
                    <a:pt x="569" y="595"/>
                  </a:cubicBezTo>
                  <a:cubicBezTo>
                    <a:pt x="535" y="493"/>
                    <a:pt x="501" y="348"/>
                    <a:pt x="425" y="246"/>
                  </a:cubicBezTo>
                  <a:cubicBezTo>
                    <a:pt x="391" y="136"/>
                    <a:pt x="289" y="0"/>
                    <a:pt x="178" y="0"/>
                  </a:cubicBezTo>
                  <a:lnTo>
                    <a:pt x="145" y="0"/>
                  </a:lnTo>
                  <a:cubicBezTo>
                    <a:pt x="77" y="0"/>
                    <a:pt x="34" y="34"/>
                    <a:pt x="0" y="102"/>
                  </a:cubicBezTo>
                  <a:cubicBezTo>
                    <a:pt x="0" y="246"/>
                    <a:pt x="111" y="314"/>
                    <a:pt x="178" y="425"/>
                  </a:cubicBezTo>
                  <a:cubicBezTo>
                    <a:pt x="246" y="493"/>
                    <a:pt x="323" y="595"/>
                    <a:pt x="357" y="705"/>
                  </a:cubicBezTo>
                  <a:cubicBezTo>
                    <a:pt x="391" y="739"/>
                    <a:pt x="425" y="739"/>
                    <a:pt x="459" y="73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9" name="Google Shape;1129;p32"/>
            <p:cNvSpPr/>
            <p:nvPr/>
          </p:nvSpPr>
          <p:spPr>
            <a:xfrm>
              <a:off x="7240769" y="3285531"/>
              <a:ext cx="18228" cy="22853"/>
            </a:xfrm>
            <a:custGeom>
              <a:avLst/>
              <a:gdLst/>
              <a:ahLst/>
              <a:cxnLst/>
              <a:rect l="l" t="t" r="r" b="b"/>
              <a:pathLst>
                <a:path w="536" h="672" extrusionOk="0">
                  <a:moveTo>
                    <a:pt x="357" y="672"/>
                  </a:moveTo>
                  <a:cubicBezTo>
                    <a:pt x="425" y="672"/>
                    <a:pt x="536" y="570"/>
                    <a:pt x="459" y="493"/>
                  </a:cubicBezTo>
                  <a:cubicBezTo>
                    <a:pt x="391" y="324"/>
                    <a:pt x="323" y="111"/>
                    <a:pt x="145" y="1"/>
                  </a:cubicBezTo>
                  <a:lnTo>
                    <a:pt x="111" y="1"/>
                  </a:lnTo>
                  <a:cubicBezTo>
                    <a:pt x="69" y="1"/>
                    <a:pt x="1" y="35"/>
                    <a:pt x="1" y="69"/>
                  </a:cubicBezTo>
                  <a:cubicBezTo>
                    <a:pt x="1" y="179"/>
                    <a:pt x="35" y="247"/>
                    <a:pt x="111" y="358"/>
                  </a:cubicBezTo>
                  <a:cubicBezTo>
                    <a:pt x="145" y="425"/>
                    <a:pt x="179" y="536"/>
                    <a:pt x="247" y="604"/>
                  </a:cubicBezTo>
                  <a:cubicBezTo>
                    <a:pt x="247" y="672"/>
                    <a:pt x="281" y="672"/>
                    <a:pt x="357" y="67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0" name="Google Shape;1130;p32"/>
            <p:cNvSpPr/>
            <p:nvPr/>
          </p:nvSpPr>
          <p:spPr>
            <a:xfrm>
              <a:off x="7300860" y="3185583"/>
              <a:ext cx="23159" cy="28940"/>
            </a:xfrm>
            <a:custGeom>
              <a:avLst/>
              <a:gdLst/>
              <a:ahLst/>
              <a:cxnLst/>
              <a:rect l="l" t="t" r="r" b="b"/>
              <a:pathLst>
                <a:path w="681" h="851" extrusionOk="0">
                  <a:moveTo>
                    <a:pt x="536" y="850"/>
                  </a:moveTo>
                  <a:cubicBezTo>
                    <a:pt x="604" y="850"/>
                    <a:pt x="680" y="782"/>
                    <a:pt x="604" y="714"/>
                  </a:cubicBezTo>
                  <a:cubicBezTo>
                    <a:pt x="536" y="570"/>
                    <a:pt x="468" y="459"/>
                    <a:pt x="391" y="323"/>
                  </a:cubicBezTo>
                  <a:cubicBezTo>
                    <a:pt x="323" y="213"/>
                    <a:pt x="289" y="77"/>
                    <a:pt x="179" y="1"/>
                  </a:cubicBezTo>
                  <a:lnTo>
                    <a:pt x="111" y="1"/>
                  </a:lnTo>
                  <a:cubicBezTo>
                    <a:pt x="77" y="1"/>
                    <a:pt x="1" y="35"/>
                    <a:pt x="1" y="111"/>
                  </a:cubicBezTo>
                  <a:cubicBezTo>
                    <a:pt x="1" y="247"/>
                    <a:pt x="111" y="391"/>
                    <a:pt x="179" y="502"/>
                  </a:cubicBezTo>
                  <a:cubicBezTo>
                    <a:pt x="255" y="604"/>
                    <a:pt x="357" y="714"/>
                    <a:pt x="468" y="816"/>
                  </a:cubicBezTo>
                  <a:cubicBezTo>
                    <a:pt x="468" y="850"/>
                    <a:pt x="502" y="850"/>
                    <a:pt x="536" y="85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1" name="Google Shape;1131;p32"/>
            <p:cNvSpPr/>
            <p:nvPr/>
          </p:nvSpPr>
          <p:spPr>
            <a:xfrm>
              <a:off x="7351429" y="3198880"/>
              <a:ext cx="12141" cy="18228"/>
            </a:xfrm>
            <a:custGeom>
              <a:avLst/>
              <a:gdLst/>
              <a:ahLst/>
              <a:cxnLst/>
              <a:rect l="l" t="t" r="r" b="b"/>
              <a:pathLst>
                <a:path w="357" h="536" extrusionOk="0">
                  <a:moveTo>
                    <a:pt x="255" y="535"/>
                  </a:moveTo>
                  <a:cubicBezTo>
                    <a:pt x="289" y="535"/>
                    <a:pt x="357" y="493"/>
                    <a:pt x="323" y="425"/>
                  </a:cubicBezTo>
                  <a:cubicBezTo>
                    <a:pt x="323" y="357"/>
                    <a:pt x="289" y="247"/>
                    <a:pt x="255" y="179"/>
                  </a:cubicBezTo>
                  <a:cubicBezTo>
                    <a:pt x="213" y="111"/>
                    <a:pt x="179" y="34"/>
                    <a:pt x="111" y="0"/>
                  </a:cubicBezTo>
                  <a:lnTo>
                    <a:pt x="77" y="0"/>
                  </a:lnTo>
                  <a:cubicBezTo>
                    <a:pt x="43" y="0"/>
                    <a:pt x="0" y="34"/>
                    <a:pt x="0" y="68"/>
                  </a:cubicBezTo>
                  <a:cubicBezTo>
                    <a:pt x="0" y="145"/>
                    <a:pt x="43" y="213"/>
                    <a:pt x="77" y="281"/>
                  </a:cubicBezTo>
                  <a:cubicBezTo>
                    <a:pt x="111" y="323"/>
                    <a:pt x="145" y="391"/>
                    <a:pt x="145" y="459"/>
                  </a:cubicBezTo>
                  <a:cubicBezTo>
                    <a:pt x="179" y="535"/>
                    <a:pt x="213" y="535"/>
                    <a:pt x="255" y="5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2" name="Google Shape;1132;p32"/>
            <p:cNvSpPr/>
            <p:nvPr/>
          </p:nvSpPr>
          <p:spPr>
            <a:xfrm>
              <a:off x="7370779" y="3142257"/>
              <a:ext cx="8400" cy="19384"/>
            </a:xfrm>
            <a:custGeom>
              <a:avLst/>
              <a:gdLst/>
              <a:ahLst/>
              <a:cxnLst/>
              <a:rect l="l" t="t" r="r" b="b"/>
              <a:pathLst>
                <a:path w="247" h="570" extrusionOk="0">
                  <a:moveTo>
                    <a:pt x="179" y="569"/>
                  </a:moveTo>
                  <a:cubicBezTo>
                    <a:pt x="213" y="569"/>
                    <a:pt x="247" y="535"/>
                    <a:pt x="247" y="502"/>
                  </a:cubicBezTo>
                  <a:cubicBezTo>
                    <a:pt x="247" y="323"/>
                    <a:pt x="247" y="111"/>
                    <a:pt x="111" y="34"/>
                  </a:cubicBezTo>
                  <a:cubicBezTo>
                    <a:pt x="111" y="0"/>
                    <a:pt x="68" y="0"/>
                    <a:pt x="68" y="0"/>
                  </a:cubicBezTo>
                  <a:cubicBezTo>
                    <a:pt x="34" y="0"/>
                    <a:pt x="0" y="34"/>
                    <a:pt x="0" y="77"/>
                  </a:cubicBezTo>
                  <a:cubicBezTo>
                    <a:pt x="0" y="145"/>
                    <a:pt x="34" y="213"/>
                    <a:pt x="34" y="289"/>
                  </a:cubicBezTo>
                  <a:cubicBezTo>
                    <a:pt x="68" y="357"/>
                    <a:pt x="68" y="391"/>
                    <a:pt x="68" y="502"/>
                  </a:cubicBezTo>
                  <a:cubicBezTo>
                    <a:pt x="68" y="535"/>
                    <a:pt x="145" y="569"/>
                    <a:pt x="179" y="56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3" name="Google Shape;1133;p32"/>
            <p:cNvSpPr/>
            <p:nvPr/>
          </p:nvSpPr>
          <p:spPr>
            <a:xfrm>
              <a:off x="7401964" y="3137632"/>
              <a:ext cx="9862" cy="26322"/>
            </a:xfrm>
            <a:custGeom>
              <a:avLst/>
              <a:gdLst/>
              <a:ahLst/>
              <a:cxnLst/>
              <a:rect l="l" t="t" r="r" b="b"/>
              <a:pathLst>
                <a:path w="290" h="774" extrusionOk="0">
                  <a:moveTo>
                    <a:pt x="145" y="773"/>
                  </a:moveTo>
                  <a:cubicBezTo>
                    <a:pt x="179" y="773"/>
                    <a:pt x="256" y="739"/>
                    <a:pt x="256" y="638"/>
                  </a:cubicBezTo>
                  <a:cubicBezTo>
                    <a:pt x="256" y="561"/>
                    <a:pt x="290" y="425"/>
                    <a:pt x="290" y="349"/>
                  </a:cubicBezTo>
                  <a:cubicBezTo>
                    <a:pt x="256" y="247"/>
                    <a:pt x="213" y="136"/>
                    <a:pt x="179" y="68"/>
                  </a:cubicBezTo>
                  <a:cubicBezTo>
                    <a:pt x="179" y="34"/>
                    <a:pt x="179" y="0"/>
                    <a:pt x="145" y="0"/>
                  </a:cubicBezTo>
                  <a:cubicBezTo>
                    <a:pt x="111" y="0"/>
                    <a:pt x="111" y="34"/>
                    <a:pt x="77" y="68"/>
                  </a:cubicBezTo>
                  <a:cubicBezTo>
                    <a:pt x="43" y="136"/>
                    <a:pt x="1" y="247"/>
                    <a:pt x="1" y="349"/>
                  </a:cubicBezTo>
                  <a:cubicBezTo>
                    <a:pt x="1" y="425"/>
                    <a:pt x="1" y="561"/>
                    <a:pt x="43" y="638"/>
                  </a:cubicBezTo>
                  <a:cubicBezTo>
                    <a:pt x="43" y="739"/>
                    <a:pt x="77" y="773"/>
                    <a:pt x="145" y="77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4" name="Google Shape;1134;p32"/>
            <p:cNvSpPr/>
            <p:nvPr/>
          </p:nvSpPr>
          <p:spPr>
            <a:xfrm>
              <a:off x="7426245" y="3079853"/>
              <a:ext cx="10712" cy="19112"/>
            </a:xfrm>
            <a:custGeom>
              <a:avLst/>
              <a:gdLst/>
              <a:ahLst/>
              <a:cxnLst/>
              <a:rect l="l" t="t" r="r" b="b"/>
              <a:pathLst>
                <a:path w="315" h="562" extrusionOk="0">
                  <a:moveTo>
                    <a:pt x="213" y="561"/>
                  </a:moveTo>
                  <a:cubicBezTo>
                    <a:pt x="247" y="561"/>
                    <a:pt x="281" y="527"/>
                    <a:pt x="281" y="493"/>
                  </a:cubicBezTo>
                  <a:cubicBezTo>
                    <a:pt x="315" y="425"/>
                    <a:pt x="315" y="315"/>
                    <a:pt x="281" y="247"/>
                  </a:cubicBezTo>
                  <a:cubicBezTo>
                    <a:pt x="247" y="170"/>
                    <a:pt x="247" y="68"/>
                    <a:pt x="136" y="34"/>
                  </a:cubicBezTo>
                  <a:cubicBezTo>
                    <a:pt x="136" y="0"/>
                    <a:pt x="102" y="0"/>
                    <a:pt x="102" y="0"/>
                  </a:cubicBezTo>
                  <a:cubicBezTo>
                    <a:pt x="68" y="0"/>
                    <a:pt x="0" y="34"/>
                    <a:pt x="0" y="102"/>
                  </a:cubicBezTo>
                  <a:cubicBezTo>
                    <a:pt x="0" y="170"/>
                    <a:pt x="34" y="247"/>
                    <a:pt x="68" y="281"/>
                  </a:cubicBezTo>
                  <a:cubicBezTo>
                    <a:pt x="102" y="349"/>
                    <a:pt x="102" y="425"/>
                    <a:pt x="102" y="493"/>
                  </a:cubicBezTo>
                  <a:cubicBezTo>
                    <a:pt x="102" y="527"/>
                    <a:pt x="179" y="561"/>
                    <a:pt x="213" y="56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5" name="Google Shape;1135;p32"/>
            <p:cNvSpPr/>
            <p:nvPr/>
          </p:nvSpPr>
          <p:spPr>
            <a:xfrm>
              <a:off x="7385232" y="3084478"/>
              <a:ext cx="12141" cy="22853"/>
            </a:xfrm>
            <a:custGeom>
              <a:avLst/>
              <a:gdLst/>
              <a:ahLst/>
              <a:cxnLst/>
              <a:rect l="l" t="t" r="r" b="b"/>
              <a:pathLst>
                <a:path w="357" h="672" extrusionOk="0">
                  <a:moveTo>
                    <a:pt x="178" y="671"/>
                  </a:moveTo>
                  <a:cubicBezTo>
                    <a:pt x="212" y="671"/>
                    <a:pt x="280" y="637"/>
                    <a:pt x="280" y="569"/>
                  </a:cubicBezTo>
                  <a:cubicBezTo>
                    <a:pt x="280" y="459"/>
                    <a:pt x="323" y="391"/>
                    <a:pt x="323" y="323"/>
                  </a:cubicBezTo>
                  <a:cubicBezTo>
                    <a:pt x="323" y="213"/>
                    <a:pt x="357" y="111"/>
                    <a:pt x="280" y="34"/>
                  </a:cubicBezTo>
                  <a:cubicBezTo>
                    <a:pt x="246" y="34"/>
                    <a:pt x="212" y="0"/>
                    <a:pt x="178" y="0"/>
                  </a:cubicBezTo>
                  <a:cubicBezTo>
                    <a:pt x="144" y="0"/>
                    <a:pt x="110" y="34"/>
                    <a:pt x="68" y="34"/>
                  </a:cubicBezTo>
                  <a:cubicBezTo>
                    <a:pt x="0" y="111"/>
                    <a:pt x="0" y="213"/>
                    <a:pt x="34" y="323"/>
                  </a:cubicBezTo>
                  <a:cubicBezTo>
                    <a:pt x="34" y="391"/>
                    <a:pt x="34" y="459"/>
                    <a:pt x="68" y="569"/>
                  </a:cubicBezTo>
                  <a:cubicBezTo>
                    <a:pt x="68" y="637"/>
                    <a:pt x="110" y="671"/>
                    <a:pt x="178"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6" name="Google Shape;1136;p32"/>
            <p:cNvSpPr/>
            <p:nvPr/>
          </p:nvSpPr>
          <p:spPr>
            <a:xfrm>
              <a:off x="7450221" y="3101516"/>
              <a:ext cx="8400" cy="15643"/>
            </a:xfrm>
            <a:custGeom>
              <a:avLst/>
              <a:gdLst/>
              <a:ahLst/>
              <a:cxnLst/>
              <a:rect l="l" t="t" r="r" b="b"/>
              <a:pathLst>
                <a:path w="247" h="460" extrusionOk="0">
                  <a:moveTo>
                    <a:pt x="145" y="459"/>
                  </a:moveTo>
                  <a:cubicBezTo>
                    <a:pt x="179" y="459"/>
                    <a:pt x="247" y="425"/>
                    <a:pt x="247" y="349"/>
                  </a:cubicBezTo>
                  <a:cubicBezTo>
                    <a:pt x="247" y="247"/>
                    <a:pt x="247" y="136"/>
                    <a:pt x="213" y="35"/>
                  </a:cubicBezTo>
                  <a:cubicBezTo>
                    <a:pt x="213" y="1"/>
                    <a:pt x="179" y="1"/>
                    <a:pt x="145" y="1"/>
                  </a:cubicBezTo>
                  <a:cubicBezTo>
                    <a:pt x="111" y="1"/>
                    <a:pt x="68" y="1"/>
                    <a:pt x="68" y="35"/>
                  </a:cubicBezTo>
                  <a:cubicBezTo>
                    <a:pt x="0" y="136"/>
                    <a:pt x="34" y="247"/>
                    <a:pt x="34" y="349"/>
                  </a:cubicBezTo>
                  <a:cubicBezTo>
                    <a:pt x="34" y="425"/>
                    <a:pt x="68" y="459"/>
                    <a:pt x="145" y="45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7" name="Google Shape;1137;p32"/>
            <p:cNvSpPr/>
            <p:nvPr/>
          </p:nvSpPr>
          <p:spPr>
            <a:xfrm>
              <a:off x="7497321" y="3117126"/>
              <a:ext cx="13025" cy="20541"/>
            </a:xfrm>
            <a:custGeom>
              <a:avLst/>
              <a:gdLst/>
              <a:ahLst/>
              <a:cxnLst/>
              <a:rect l="l" t="t" r="r" b="b"/>
              <a:pathLst>
                <a:path w="383" h="604" extrusionOk="0">
                  <a:moveTo>
                    <a:pt x="212" y="603"/>
                  </a:moveTo>
                  <a:cubicBezTo>
                    <a:pt x="280" y="603"/>
                    <a:pt x="314" y="561"/>
                    <a:pt x="348" y="493"/>
                  </a:cubicBezTo>
                  <a:cubicBezTo>
                    <a:pt x="348" y="349"/>
                    <a:pt x="382" y="34"/>
                    <a:pt x="170" y="0"/>
                  </a:cubicBezTo>
                  <a:lnTo>
                    <a:pt x="136" y="0"/>
                  </a:lnTo>
                  <a:cubicBezTo>
                    <a:pt x="102" y="0"/>
                    <a:pt x="34" y="0"/>
                    <a:pt x="34" y="34"/>
                  </a:cubicBezTo>
                  <a:cubicBezTo>
                    <a:pt x="0" y="136"/>
                    <a:pt x="34" y="179"/>
                    <a:pt x="34" y="281"/>
                  </a:cubicBezTo>
                  <a:cubicBezTo>
                    <a:pt x="68" y="315"/>
                    <a:pt x="68" y="391"/>
                    <a:pt x="68" y="459"/>
                  </a:cubicBezTo>
                  <a:cubicBezTo>
                    <a:pt x="68" y="527"/>
                    <a:pt x="136" y="603"/>
                    <a:pt x="212" y="60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8" name="Google Shape;1138;p32"/>
            <p:cNvSpPr/>
            <p:nvPr/>
          </p:nvSpPr>
          <p:spPr>
            <a:xfrm>
              <a:off x="7321366" y="3092844"/>
              <a:ext cx="15643" cy="30369"/>
            </a:xfrm>
            <a:custGeom>
              <a:avLst/>
              <a:gdLst/>
              <a:ahLst/>
              <a:cxnLst/>
              <a:rect l="l" t="t" r="r" b="b"/>
              <a:pathLst>
                <a:path w="460" h="893" extrusionOk="0">
                  <a:moveTo>
                    <a:pt x="324" y="893"/>
                  </a:moveTo>
                  <a:cubicBezTo>
                    <a:pt x="391" y="893"/>
                    <a:pt x="459" y="850"/>
                    <a:pt x="459" y="782"/>
                  </a:cubicBezTo>
                  <a:cubicBezTo>
                    <a:pt x="425" y="502"/>
                    <a:pt x="425" y="179"/>
                    <a:pt x="145" y="43"/>
                  </a:cubicBezTo>
                  <a:cubicBezTo>
                    <a:pt x="145" y="1"/>
                    <a:pt x="145" y="1"/>
                    <a:pt x="111" y="1"/>
                  </a:cubicBezTo>
                  <a:cubicBezTo>
                    <a:pt x="77" y="1"/>
                    <a:pt x="35" y="43"/>
                    <a:pt x="35" y="77"/>
                  </a:cubicBezTo>
                  <a:cubicBezTo>
                    <a:pt x="1" y="323"/>
                    <a:pt x="145" y="536"/>
                    <a:pt x="213" y="782"/>
                  </a:cubicBezTo>
                  <a:cubicBezTo>
                    <a:pt x="213" y="850"/>
                    <a:pt x="290" y="893"/>
                    <a:pt x="324" y="89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9" name="Google Shape;1139;p32"/>
            <p:cNvSpPr/>
            <p:nvPr/>
          </p:nvSpPr>
          <p:spPr>
            <a:xfrm>
              <a:off x="7286407" y="3120594"/>
              <a:ext cx="20541" cy="24281"/>
            </a:xfrm>
            <a:custGeom>
              <a:avLst/>
              <a:gdLst/>
              <a:ahLst/>
              <a:cxnLst/>
              <a:rect l="l" t="t" r="r" b="b"/>
              <a:pathLst>
                <a:path w="604" h="714" extrusionOk="0">
                  <a:moveTo>
                    <a:pt x="426" y="714"/>
                  </a:moveTo>
                  <a:cubicBezTo>
                    <a:pt x="502" y="714"/>
                    <a:pt x="604" y="603"/>
                    <a:pt x="570" y="501"/>
                  </a:cubicBezTo>
                  <a:cubicBezTo>
                    <a:pt x="502" y="323"/>
                    <a:pt x="426" y="34"/>
                    <a:pt x="213" y="0"/>
                  </a:cubicBezTo>
                  <a:lnTo>
                    <a:pt x="179" y="0"/>
                  </a:lnTo>
                  <a:cubicBezTo>
                    <a:pt x="145" y="0"/>
                    <a:pt x="111" y="34"/>
                    <a:pt x="77" y="77"/>
                  </a:cubicBezTo>
                  <a:cubicBezTo>
                    <a:pt x="1" y="289"/>
                    <a:pt x="179" y="459"/>
                    <a:pt x="290" y="637"/>
                  </a:cubicBezTo>
                  <a:cubicBezTo>
                    <a:pt x="324" y="714"/>
                    <a:pt x="358" y="714"/>
                    <a:pt x="426" y="71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0" name="Google Shape;1140;p32"/>
            <p:cNvSpPr/>
            <p:nvPr/>
          </p:nvSpPr>
          <p:spPr>
            <a:xfrm>
              <a:off x="7256378" y="3148310"/>
              <a:ext cx="17072" cy="22853"/>
            </a:xfrm>
            <a:custGeom>
              <a:avLst/>
              <a:gdLst/>
              <a:ahLst/>
              <a:cxnLst/>
              <a:rect l="l" t="t" r="r" b="b"/>
              <a:pathLst>
                <a:path w="502" h="672" extrusionOk="0">
                  <a:moveTo>
                    <a:pt x="357" y="672"/>
                  </a:moveTo>
                  <a:cubicBezTo>
                    <a:pt x="425" y="672"/>
                    <a:pt x="502" y="604"/>
                    <a:pt x="459" y="536"/>
                  </a:cubicBezTo>
                  <a:cubicBezTo>
                    <a:pt x="425" y="357"/>
                    <a:pt x="391" y="111"/>
                    <a:pt x="213" y="1"/>
                  </a:cubicBezTo>
                  <a:lnTo>
                    <a:pt x="145" y="1"/>
                  </a:lnTo>
                  <a:cubicBezTo>
                    <a:pt x="111" y="1"/>
                    <a:pt x="77" y="35"/>
                    <a:pt x="77" y="69"/>
                  </a:cubicBezTo>
                  <a:cubicBezTo>
                    <a:pt x="0" y="247"/>
                    <a:pt x="179" y="459"/>
                    <a:pt x="247" y="604"/>
                  </a:cubicBezTo>
                  <a:cubicBezTo>
                    <a:pt x="247" y="672"/>
                    <a:pt x="289" y="672"/>
                    <a:pt x="357" y="67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1" name="Google Shape;1141;p32"/>
            <p:cNvSpPr/>
            <p:nvPr/>
          </p:nvSpPr>
          <p:spPr>
            <a:xfrm>
              <a:off x="7252909" y="3198880"/>
              <a:ext cx="20541" cy="22853"/>
            </a:xfrm>
            <a:custGeom>
              <a:avLst/>
              <a:gdLst/>
              <a:ahLst/>
              <a:cxnLst/>
              <a:rect l="l" t="t" r="r" b="b"/>
              <a:pathLst>
                <a:path w="604" h="672" extrusionOk="0">
                  <a:moveTo>
                    <a:pt x="459" y="671"/>
                  </a:moveTo>
                  <a:cubicBezTo>
                    <a:pt x="527" y="671"/>
                    <a:pt x="604" y="603"/>
                    <a:pt x="561" y="535"/>
                  </a:cubicBezTo>
                  <a:cubicBezTo>
                    <a:pt x="527" y="425"/>
                    <a:pt x="493" y="357"/>
                    <a:pt x="425" y="247"/>
                  </a:cubicBezTo>
                  <a:cubicBezTo>
                    <a:pt x="391" y="213"/>
                    <a:pt x="391" y="145"/>
                    <a:pt x="349" y="111"/>
                  </a:cubicBezTo>
                  <a:cubicBezTo>
                    <a:pt x="281" y="68"/>
                    <a:pt x="247" y="34"/>
                    <a:pt x="179" y="34"/>
                  </a:cubicBezTo>
                  <a:cubicBezTo>
                    <a:pt x="179" y="0"/>
                    <a:pt x="136" y="0"/>
                    <a:pt x="136" y="0"/>
                  </a:cubicBezTo>
                  <a:cubicBezTo>
                    <a:pt x="68" y="0"/>
                    <a:pt x="0" y="111"/>
                    <a:pt x="34" y="179"/>
                  </a:cubicBezTo>
                  <a:cubicBezTo>
                    <a:pt x="34" y="281"/>
                    <a:pt x="102" y="357"/>
                    <a:pt x="179" y="425"/>
                  </a:cubicBezTo>
                  <a:cubicBezTo>
                    <a:pt x="247" y="493"/>
                    <a:pt x="315" y="569"/>
                    <a:pt x="391" y="637"/>
                  </a:cubicBezTo>
                  <a:cubicBezTo>
                    <a:pt x="425" y="671"/>
                    <a:pt x="459" y="671"/>
                    <a:pt x="459"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2" name="Google Shape;1142;p32"/>
            <p:cNvSpPr/>
            <p:nvPr/>
          </p:nvSpPr>
          <p:spPr>
            <a:xfrm>
              <a:off x="7205809" y="3225439"/>
              <a:ext cx="26628" cy="26322"/>
            </a:xfrm>
            <a:custGeom>
              <a:avLst/>
              <a:gdLst/>
              <a:ahLst/>
              <a:cxnLst/>
              <a:rect l="l" t="t" r="r" b="b"/>
              <a:pathLst>
                <a:path w="783" h="774" extrusionOk="0">
                  <a:moveTo>
                    <a:pt x="638" y="774"/>
                  </a:moveTo>
                  <a:cubicBezTo>
                    <a:pt x="714" y="774"/>
                    <a:pt x="782" y="672"/>
                    <a:pt x="714" y="561"/>
                  </a:cubicBezTo>
                  <a:cubicBezTo>
                    <a:pt x="638" y="494"/>
                    <a:pt x="536" y="392"/>
                    <a:pt x="459" y="281"/>
                  </a:cubicBezTo>
                  <a:cubicBezTo>
                    <a:pt x="358" y="179"/>
                    <a:pt x="290" y="35"/>
                    <a:pt x="145" y="1"/>
                  </a:cubicBezTo>
                  <a:lnTo>
                    <a:pt x="111" y="1"/>
                  </a:lnTo>
                  <a:cubicBezTo>
                    <a:pt x="35" y="1"/>
                    <a:pt x="1" y="69"/>
                    <a:pt x="1" y="179"/>
                  </a:cubicBezTo>
                  <a:cubicBezTo>
                    <a:pt x="35" y="281"/>
                    <a:pt x="179" y="392"/>
                    <a:pt x="247" y="460"/>
                  </a:cubicBezTo>
                  <a:cubicBezTo>
                    <a:pt x="358" y="561"/>
                    <a:pt x="459" y="638"/>
                    <a:pt x="570" y="740"/>
                  </a:cubicBezTo>
                  <a:cubicBezTo>
                    <a:pt x="570" y="740"/>
                    <a:pt x="604" y="774"/>
                    <a:pt x="638" y="77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3" name="Google Shape;1143;p32"/>
            <p:cNvSpPr/>
            <p:nvPr/>
          </p:nvSpPr>
          <p:spPr>
            <a:xfrm>
              <a:off x="7198599" y="3165076"/>
              <a:ext cx="21697" cy="25438"/>
            </a:xfrm>
            <a:custGeom>
              <a:avLst/>
              <a:gdLst/>
              <a:ahLst/>
              <a:cxnLst/>
              <a:rect l="l" t="t" r="r" b="b"/>
              <a:pathLst>
                <a:path w="638" h="748" extrusionOk="0">
                  <a:moveTo>
                    <a:pt x="536" y="748"/>
                  </a:moveTo>
                  <a:cubicBezTo>
                    <a:pt x="570" y="748"/>
                    <a:pt x="637" y="680"/>
                    <a:pt x="604" y="604"/>
                  </a:cubicBezTo>
                  <a:cubicBezTo>
                    <a:pt x="570" y="468"/>
                    <a:pt x="536" y="357"/>
                    <a:pt x="425" y="213"/>
                  </a:cubicBezTo>
                  <a:cubicBezTo>
                    <a:pt x="357" y="111"/>
                    <a:pt x="247" y="0"/>
                    <a:pt x="111" y="0"/>
                  </a:cubicBezTo>
                  <a:lnTo>
                    <a:pt x="77" y="0"/>
                  </a:lnTo>
                  <a:cubicBezTo>
                    <a:pt x="0" y="0"/>
                    <a:pt x="0" y="77"/>
                    <a:pt x="0" y="145"/>
                  </a:cubicBezTo>
                  <a:cubicBezTo>
                    <a:pt x="34" y="255"/>
                    <a:pt x="145" y="323"/>
                    <a:pt x="247" y="391"/>
                  </a:cubicBezTo>
                  <a:cubicBezTo>
                    <a:pt x="323" y="468"/>
                    <a:pt x="391" y="570"/>
                    <a:pt x="425" y="680"/>
                  </a:cubicBezTo>
                  <a:cubicBezTo>
                    <a:pt x="459" y="714"/>
                    <a:pt x="502" y="748"/>
                    <a:pt x="536" y="74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4" name="Google Shape;1144;p32"/>
            <p:cNvSpPr/>
            <p:nvPr/>
          </p:nvSpPr>
          <p:spPr>
            <a:xfrm>
              <a:off x="7148030" y="3172286"/>
              <a:ext cx="26628" cy="25472"/>
            </a:xfrm>
            <a:custGeom>
              <a:avLst/>
              <a:gdLst/>
              <a:ahLst/>
              <a:cxnLst/>
              <a:rect l="l" t="t" r="r" b="b"/>
              <a:pathLst>
                <a:path w="783" h="749" extrusionOk="0">
                  <a:moveTo>
                    <a:pt x="604" y="748"/>
                  </a:moveTo>
                  <a:cubicBezTo>
                    <a:pt x="714" y="748"/>
                    <a:pt x="782" y="570"/>
                    <a:pt x="714" y="468"/>
                  </a:cubicBezTo>
                  <a:lnTo>
                    <a:pt x="502" y="213"/>
                  </a:lnTo>
                  <a:cubicBezTo>
                    <a:pt x="460" y="179"/>
                    <a:pt x="426" y="145"/>
                    <a:pt x="392" y="111"/>
                  </a:cubicBezTo>
                  <a:cubicBezTo>
                    <a:pt x="324" y="43"/>
                    <a:pt x="290" y="43"/>
                    <a:pt x="213" y="43"/>
                  </a:cubicBezTo>
                  <a:cubicBezTo>
                    <a:pt x="213" y="1"/>
                    <a:pt x="179" y="1"/>
                    <a:pt x="179" y="1"/>
                  </a:cubicBezTo>
                  <a:cubicBezTo>
                    <a:pt x="111" y="1"/>
                    <a:pt x="1" y="77"/>
                    <a:pt x="35" y="145"/>
                  </a:cubicBezTo>
                  <a:cubicBezTo>
                    <a:pt x="77" y="213"/>
                    <a:pt x="77" y="256"/>
                    <a:pt x="111" y="324"/>
                  </a:cubicBezTo>
                  <a:cubicBezTo>
                    <a:pt x="145" y="358"/>
                    <a:pt x="179" y="392"/>
                    <a:pt x="213" y="468"/>
                  </a:cubicBezTo>
                  <a:cubicBezTo>
                    <a:pt x="324" y="536"/>
                    <a:pt x="392" y="604"/>
                    <a:pt x="502" y="680"/>
                  </a:cubicBezTo>
                  <a:cubicBezTo>
                    <a:pt x="536" y="714"/>
                    <a:pt x="570" y="748"/>
                    <a:pt x="604" y="74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5" name="Google Shape;1145;p32"/>
            <p:cNvSpPr/>
            <p:nvPr/>
          </p:nvSpPr>
          <p:spPr>
            <a:xfrm>
              <a:off x="7113070" y="3184426"/>
              <a:ext cx="9862" cy="14487"/>
            </a:xfrm>
            <a:custGeom>
              <a:avLst/>
              <a:gdLst/>
              <a:ahLst/>
              <a:cxnLst/>
              <a:rect l="l" t="t" r="r" b="b"/>
              <a:pathLst>
                <a:path w="290" h="426" extrusionOk="0">
                  <a:moveTo>
                    <a:pt x="145" y="425"/>
                  </a:moveTo>
                  <a:cubicBezTo>
                    <a:pt x="213" y="425"/>
                    <a:pt x="290" y="391"/>
                    <a:pt x="290" y="281"/>
                  </a:cubicBezTo>
                  <a:cubicBezTo>
                    <a:pt x="256" y="247"/>
                    <a:pt x="256" y="179"/>
                    <a:pt x="256" y="145"/>
                  </a:cubicBezTo>
                  <a:cubicBezTo>
                    <a:pt x="213" y="111"/>
                    <a:pt x="213" y="35"/>
                    <a:pt x="179" y="1"/>
                  </a:cubicBezTo>
                  <a:lnTo>
                    <a:pt x="111" y="1"/>
                  </a:lnTo>
                  <a:cubicBezTo>
                    <a:pt x="77" y="1"/>
                    <a:pt x="43" y="1"/>
                    <a:pt x="1" y="35"/>
                  </a:cubicBezTo>
                  <a:lnTo>
                    <a:pt x="1" y="213"/>
                  </a:lnTo>
                  <a:cubicBezTo>
                    <a:pt x="43" y="247"/>
                    <a:pt x="43" y="323"/>
                    <a:pt x="43" y="357"/>
                  </a:cubicBezTo>
                  <a:cubicBezTo>
                    <a:pt x="77" y="425"/>
                    <a:pt x="111" y="425"/>
                    <a:pt x="145"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6" name="Google Shape;1146;p32"/>
            <p:cNvSpPr/>
            <p:nvPr/>
          </p:nvSpPr>
          <p:spPr>
            <a:xfrm>
              <a:off x="7144561" y="3243361"/>
              <a:ext cx="17956" cy="17072"/>
            </a:xfrm>
            <a:custGeom>
              <a:avLst/>
              <a:gdLst/>
              <a:ahLst/>
              <a:cxnLst/>
              <a:rect l="l" t="t" r="r" b="b"/>
              <a:pathLst>
                <a:path w="528" h="502" extrusionOk="0">
                  <a:moveTo>
                    <a:pt x="392" y="502"/>
                  </a:moveTo>
                  <a:cubicBezTo>
                    <a:pt x="460" y="502"/>
                    <a:pt x="528" y="425"/>
                    <a:pt x="460" y="357"/>
                  </a:cubicBezTo>
                  <a:cubicBezTo>
                    <a:pt x="426" y="289"/>
                    <a:pt x="349" y="213"/>
                    <a:pt x="281" y="145"/>
                  </a:cubicBezTo>
                  <a:cubicBezTo>
                    <a:pt x="247" y="77"/>
                    <a:pt x="179" y="1"/>
                    <a:pt x="69" y="1"/>
                  </a:cubicBezTo>
                  <a:lnTo>
                    <a:pt x="69" y="1"/>
                  </a:lnTo>
                  <a:cubicBezTo>
                    <a:pt x="35" y="1"/>
                    <a:pt x="1" y="1"/>
                    <a:pt x="1" y="34"/>
                  </a:cubicBezTo>
                  <a:cubicBezTo>
                    <a:pt x="1" y="145"/>
                    <a:pt x="35" y="213"/>
                    <a:pt x="103" y="289"/>
                  </a:cubicBezTo>
                  <a:cubicBezTo>
                    <a:pt x="179" y="357"/>
                    <a:pt x="247" y="425"/>
                    <a:pt x="315" y="459"/>
                  </a:cubicBezTo>
                  <a:cubicBezTo>
                    <a:pt x="315" y="502"/>
                    <a:pt x="349" y="502"/>
                    <a:pt x="392"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7" name="Google Shape;1147;p32"/>
            <p:cNvSpPr/>
            <p:nvPr/>
          </p:nvSpPr>
          <p:spPr>
            <a:xfrm>
              <a:off x="7193974" y="3268799"/>
              <a:ext cx="16800" cy="14453"/>
            </a:xfrm>
            <a:custGeom>
              <a:avLst/>
              <a:gdLst/>
              <a:ahLst/>
              <a:cxnLst/>
              <a:rect l="l" t="t" r="r" b="b"/>
              <a:pathLst>
                <a:path w="494" h="425" extrusionOk="0">
                  <a:moveTo>
                    <a:pt x="383" y="425"/>
                  </a:moveTo>
                  <a:cubicBezTo>
                    <a:pt x="425" y="425"/>
                    <a:pt x="459" y="391"/>
                    <a:pt x="459" y="348"/>
                  </a:cubicBezTo>
                  <a:cubicBezTo>
                    <a:pt x="493" y="314"/>
                    <a:pt x="493" y="246"/>
                    <a:pt x="425" y="212"/>
                  </a:cubicBezTo>
                  <a:cubicBezTo>
                    <a:pt x="383" y="178"/>
                    <a:pt x="315" y="136"/>
                    <a:pt x="281" y="68"/>
                  </a:cubicBezTo>
                  <a:cubicBezTo>
                    <a:pt x="213" y="34"/>
                    <a:pt x="170" y="0"/>
                    <a:pt x="102" y="0"/>
                  </a:cubicBezTo>
                  <a:lnTo>
                    <a:pt x="68" y="0"/>
                  </a:lnTo>
                  <a:cubicBezTo>
                    <a:pt x="34" y="34"/>
                    <a:pt x="0" y="68"/>
                    <a:pt x="0" y="102"/>
                  </a:cubicBezTo>
                  <a:cubicBezTo>
                    <a:pt x="0" y="212"/>
                    <a:pt x="68" y="246"/>
                    <a:pt x="136" y="280"/>
                  </a:cubicBezTo>
                  <a:cubicBezTo>
                    <a:pt x="213" y="314"/>
                    <a:pt x="247" y="348"/>
                    <a:pt x="315" y="391"/>
                  </a:cubicBezTo>
                  <a:cubicBezTo>
                    <a:pt x="349" y="425"/>
                    <a:pt x="349" y="425"/>
                    <a:pt x="383"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8" name="Google Shape;1148;p32"/>
            <p:cNvSpPr/>
            <p:nvPr/>
          </p:nvSpPr>
          <p:spPr>
            <a:xfrm>
              <a:off x="7107323" y="3267643"/>
              <a:ext cx="30063" cy="20234"/>
            </a:xfrm>
            <a:custGeom>
              <a:avLst/>
              <a:gdLst/>
              <a:ahLst/>
              <a:cxnLst/>
              <a:rect l="l" t="t" r="r" b="b"/>
              <a:pathLst>
                <a:path w="884" h="595" extrusionOk="0">
                  <a:moveTo>
                    <a:pt x="739" y="595"/>
                  </a:moveTo>
                  <a:cubicBezTo>
                    <a:pt x="807" y="595"/>
                    <a:pt x="883" y="459"/>
                    <a:pt x="773" y="382"/>
                  </a:cubicBezTo>
                  <a:cubicBezTo>
                    <a:pt x="705" y="314"/>
                    <a:pt x="595" y="246"/>
                    <a:pt x="493" y="170"/>
                  </a:cubicBezTo>
                  <a:cubicBezTo>
                    <a:pt x="382" y="102"/>
                    <a:pt x="280" y="0"/>
                    <a:pt x="170" y="0"/>
                  </a:cubicBezTo>
                  <a:lnTo>
                    <a:pt x="170" y="0"/>
                  </a:lnTo>
                  <a:cubicBezTo>
                    <a:pt x="68" y="0"/>
                    <a:pt x="0" y="68"/>
                    <a:pt x="68" y="136"/>
                  </a:cubicBezTo>
                  <a:cubicBezTo>
                    <a:pt x="102" y="246"/>
                    <a:pt x="246" y="314"/>
                    <a:pt x="348" y="382"/>
                  </a:cubicBezTo>
                  <a:cubicBezTo>
                    <a:pt x="459" y="459"/>
                    <a:pt x="561" y="527"/>
                    <a:pt x="671" y="59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9" name="Google Shape;1149;p32"/>
            <p:cNvSpPr/>
            <p:nvPr/>
          </p:nvSpPr>
          <p:spPr>
            <a:xfrm>
              <a:off x="7050701" y="3203777"/>
              <a:ext cx="26322" cy="20541"/>
            </a:xfrm>
            <a:custGeom>
              <a:avLst/>
              <a:gdLst/>
              <a:ahLst/>
              <a:cxnLst/>
              <a:rect l="l" t="t" r="r" b="b"/>
              <a:pathLst>
                <a:path w="774" h="604" extrusionOk="0">
                  <a:moveTo>
                    <a:pt x="637" y="604"/>
                  </a:moveTo>
                  <a:cubicBezTo>
                    <a:pt x="705" y="604"/>
                    <a:pt x="773" y="493"/>
                    <a:pt x="705" y="391"/>
                  </a:cubicBezTo>
                  <a:cubicBezTo>
                    <a:pt x="637" y="315"/>
                    <a:pt x="527" y="213"/>
                    <a:pt x="459" y="137"/>
                  </a:cubicBezTo>
                  <a:cubicBezTo>
                    <a:pt x="348" y="69"/>
                    <a:pt x="280" y="1"/>
                    <a:pt x="178" y="1"/>
                  </a:cubicBezTo>
                  <a:lnTo>
                    <a:pt x="102" y="1"/>
                  </a:lnTo>
                  <a:cubicBezTo>
                    <a:pt x="68" y="35"/>
                    <a:pt x="34" y="69"/>
                    <a:pt x="34" y="137"/>
                  </a:cubicBezTo>
                  <a:cubicBezTo>
                    <a:pt x="0" y="247"/>
                    <a:pt x="136" y="315"/>
                    <a:pt x="246" y="391"/>
                  </a:cubicBezTo>
                  <a:cubicBezTo>
                    <a:pt x="348" y="459"/>
                    <a:pt x="459" y="527"/>
                    <a:pt x="561" y="60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0" name="Google Shape;1150;p32"/>
            <p:cNvSpPr/>
            <p:nvPr/>
          </p:nvSpPr>
          <p:spPr>
            <a:xfrm>
              <a:off x="7090251" y="3226596"/>
              <a:ext cx="19384" cy="12175"/>
            </a:xfrm>
            <a:custGeom>
              <a:avLst/>
              <a:gdLst/>
              <a:ahLst/>
              <a:cxnLst/>
              <a:rect l="l" t="t" r="r" b="b"/>
              <a:pathLst>
                <a:path w="570" h="358" extrusionOk="0">
                  <a:moveTo>
                    <a:pt x="426" y="358"/>
                  </a:moveTo>
                  <a:cubicBezTo>
                    <a:pt x="502" y="358"/>
                    <a:pt x="570" y="281"/>
                    <a:pt x="502" y="247"/>
                  </a:cubicBezTo>
                  <a:cubicBezTo>
                    <a:pt x="426" y="179"/>
                    <a:pt x="358" y="145"/>
                    <a:pt x="290" y="69"/>
                  </a:cubicBezTo>
                  <a:cubicBezTo>
                    <a:pt x="213" y="35"/>
                    <a:pt x="145" y="1"/>
                    <a:pt x="77" y="1"/>
                  </a:cubicBezTo>
                  <a:lnTo>
                    <a:pt x="77" y="1"/>
                  </a:lnTo>
                  <a:cubicBezTo>
                    <a:pt x="35" y="1"/>
                    <a:pt x="1" y="35"/>
                    <a:pt x="1" y="69"/>
                  </a:cubicBezTo>
                  <a:cubicBezTo>
                    <a:pt x="77" y="213"/>
                    <a:pt x="290" y="281"/>
                    <a:pt x="392" y="35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1" name="Google Shape;1151;p32"/>
            <p:cNvSpPr/>
            <p:nvPr/>
          </p:nvSpPr>
          <p:spPr>
            <a:xfrm>
              <a:off x="7030160" y="3242205"/>
              <a:ext cx="32409" cy="15643"/>
            </a:xfrm>
            <a:custGeom>
              <a:avLst/>
              <a:gdLst/>
              <a:ahLst/>
              <a:cxnLst/>
              <a:rect l="l" t="t" r="r" b="b"/>
              <a:pathLst>
                <a:path w="953" h="460" extrusionOk="0">
                  <a:moveTo>
                    <a:pt x="816" y="459"/>
                  </a:moveTo>
                  <a:cubicBezTo>
                    <a:pt x="884" y="459"/>
                    <a:pt x="952" y="391"/>
                    <a:pt x="884" y="323"/>
                  </a:cubicBezTo>
                  <a:cubicBezTo>
                    <a:pt x="782" y="213"/>
                    <a:pt x="638" y="179"/>
                    <a:pt x="494" y="111"/>
                  </a:cubicBezTo>
                  <a:cubicBezTo>
                    <a:pt x="392" y="35"/>
                    <a:pt x="281" y="1"/>
                    <a:pt x="179" y="1"/>
                  </a:cubicBezTo>
                  <a:lnTo>
                    <a:pt x="103" y="1"/>
                  </a:lnTo>
                  <a:cubicBezTo>
                    <a:pt x="1" y="35"/>
                    <a:pt x="1" y="145"/>
                    <a:pt x="35" y="213"/>
                  </a:cubicBezTo>
                  <a:cubicBezTo>
                    <a:pt x="145" y="323"/>
                    <a:pt x="281" y="323"/>
                    <a:pt x="392" y="357"/>
                  </a:cubicBezTo>
                  <a:cubicBezTo>
                    <a:pt x="528" y="391"/>
                    <a:pt x="672" y="459"/>
                    <a:pt x="782" y="45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2" name="Google Shape;1152;p32"/>
            <p:cNvSpPr/>
            <p:nvPr/>
          </p:nvSpPr>
          <p:spPr>
            <a:xfrm>
              <a:off x="7013428" y="3277165"/>
              <a:ext cx="30063" cy="10712"/>
            </a:xfrm>
            <a:custGeom>
              <a:avLst/>
              <a:gdLst/>
              <a:ahLst/>
              <a:cxnLst/>
              <a:rect l="l" t="t" r="r" b="b"/>
              <a:pathLst>
                <a:path w="884" h="315" extrusionOk="0">
                  <a:moveTo>
                    <a:pt x="773" y="315"/>
                  </a:moveTo>
                  <a:cubicBezTo>
                    <a:pt x="884" y="315"/>
                    <a:pt x="884" y="145"/>
                    <a:pt x="773" y="102"/>
                  </a:cubicBezTo>
                  <a:cubicBezTo>
                    <a:pt x="671" y="68"/>
                    <a:pt x="527" y="34"/>
                    <a:pt x="382" y="34"/>
                  </a:cubicBezTo>
                  <a:cubicBezTo>
                    <a:pt x="314" y="0"/>
                    <a:pt x="281" y="0"/>
                    <a:pt x="213" y="0"/>
                  </a:cubicBezTo>
                  <a:cubicBezTo>
                    <a:pt x="170" y="0"/>
                    <a:pt x="102" y="0"/>
                    <a:pt x="68" y="34"/>
                  </a:cubicBezTo>
                  <a:cubicBezTo>
                    <a:pt x="0" y="68"/>
                    <a:pt x="0" y="145"/>
                    <a:pt x="34" y="179"/>
                  </a:cubicBezTo>
                  <a:cubicBezTo>
                    <a:pt x="136" y="247"/>
                    <a:pt x="247" y="247"/>
                    <a:pt x="348" y="281"/>
                  </a:cubicBezTo>
                  <a:cubicBezTo>
                    <a:pt x="493" y="281"/>
                    <a:pt x="637" y="315"/>
                    <a:pt x="739" y="31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3" name="Google Shape;1153;p32"/>
            <p:cNvSpPr/>
            <p:nvPr/>
          </p:nvSpPr>
          <p:spPr>
            <a:xfrm>
              <a:off x="7066276" y="3301140"/>
              <a:ext cx="28940" cy="12175"/>
            </a:xfrm>
            <a:custGeom>
              <a:avLst/>
              <a:gdLst/>
              <a:ahLst/>
              <a:cxnLst/>
              <a:rect l="l" t="t" r="r" b="b"/>
              <a:pathLst>
                <a:path w="851" h="358" extrusionOk="0">
                  <a:moveTo>
                    <a:pt x="706" y="357"/>
                  </a:moveTo>
                  <a:cubicBezTo>
                    <a:pt x="816" y="357"/>
                    <a:pt x="850" y="179"/>
                    <a:pt x="740" y="145"/>
                  </a:cubicBezTo>
                  <a:cubicBezTo>
                    <a:pt x="638" y="111"/>
                    <a:pt x="527" y="111"/>
                    <a:pt x="425" y="77"/>
                  </a:cubicBezTo>
                  <a:cubicBezTo>
                    <a:pt x="315" y="34"/>
                    <a:pt x="247" y="0"/>
                    <a:pt x="179" y="0"/>
                  </a:cubicBezTo>
                  <a:lnTo>
                    <a:pt x="103" y="0"/>
                  </a:lnTo>
                  <a:cubicBezTo>
                    <a:pt x="1" y="34"/>
                    <a:pt x="1" y="145"/>
                    <a:pt x="35" y="213"/>
                  </a:cubicBezTo>
                  <a:cubicBezTo>
                    <a:pt x="145" y="289"/>
                    <a:pt x="247" y="289"/>
                    <a:pt x="358" y="323"/>
                  </a:cubicBezTo>
                  <a:cubicBezTo>
                    <a:pt x="493" y="323"/>
                    <a:pt x="604" y="357"/>
                    <a:pt x="706"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4" name="Google Shape;1154;p32"/>
            <p:cNvSpPr/>
            <p:nvPr/>
          </p:nvSpPr>
          <p:spPr>
            <a:xfrm>
              <a:off x="7120314" y="3338412"/>
              <a:ext cx="28906" cy="14487"/>
            </a:xfrm>
            <a:custGeom>
              <a:avLst/>
              <a:gdLst/>
              <a:ahLst/>
              <a:cxnLst/>
              <a:rect l="l" t="t" r="r" b="b"/>
              <a:pathLst>
                <a:path w="850" h="426" extrusionOk="0">
                  <a:moveTo>
                    <a:pt x="637" y="425"/>
                  </a:moveTo>
                  <a:cubicBezTo>
                    <a:pt x="782" y="425"/>
                    <a:pt x="850" y="255"/>
                    <a:pt x="714" y="179"/>
                  </a:cubicBezTo>
                  <a:cubicBezTo>
                    <a:pt x="569" y="111"/>
                    <a:pt x="357" y="0"/>
                    <a:pt x="179" y="0"/>
                  </a:cubicBezTo>
                  <a:lnTo>
                    <a:pt x="43" y="0"/>
                  </a:lnTo>
                  <a:cubicBezTo>
                    <a:pt x="0" y="43"/>
                    <a:pt x="0" y="77"/>
                    <a:pt x="0" y="111"/>
                  </a:cubicBezTo>
                  <a:cubicBezTo>
                    <a:pt x="145" y="323"/>
                    <a:pt x="425" y="357"/>
                    <a:pt x="637"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5" name="Google Shape;1155;p32"/>
            <p:cNvSpPr/>
            <p:nvPr/>
          </p:nvSpPr>
          <p:spPr>
            <a:xfrm>
              <a:off x="7086783" y="3367285"/>
              <a:ext cx="26322" cy="13331"/>
            </a:xfrm>
            <a:custGeom>
              <a:avLst/>
              <a:gdLst/>
              <a:ahLst/>
              <a:cxnLst/>
              <a:rect l="l" t="t" r="r" b="b"/>
              <a:pathLst>
                <a:path w="774" h="392" extrusionOk="0">
                  <a:moveTo>
                    <a:pt x="528" y="392"/>
                  </a:moveTo>
                  <a:cubicBezTo>
                    <a:pt x="604" y="392"/>
                    <a:pt x="672" y="358"/>
                    <a:pt x="706" y="358"/>
                  </a:cubicBezTo>
                  <a:cubicBezTo>
                    <a:pt x="774" y="324"/>
                    <a:pt x="774" y="213"/>
                    <a:pt x="706" y="179"/>
                  </a:cubicBezTo>
                  <a:cubicBezTo>
                    <a:pt x="638" y="111"/>
                    <a:pt x="494" y="111"/>
                    <a:pt x="392" y="77"/>
                  </a:cubicBezTo>
                  <a:cubicBezTo>
                    <a:pt x="315" y="43"/>
                    <a:pt x="213" y="1"/>
                    <a:pt x="137" y="1"/>
                  </a:cubicBezTo>
                  <a:lnTo>
                    <a:pt x="69" y="1"/>
                  </a:lnTo>
                  <a:cubicBezTo>
                    <a:pt x="35" y="1"/>
                    <a:pt x="1" y="77"/>
                    <a:pt x="35" y="111"/>
                  </a:cubicBezTo>
                  <a:cubicBezTo>
                    <a:pt x="69" y="256"/>
                    <a:pt x="179" y="324"/>
                    <a:pt x="315" y="358"/>
                  </a:cubicBezTo>
                  <a:cubicBezTo>
                    <a:pt x="392" y="358"/>
                    <a:pt x="460" y="392"/>
                    <a:pt x="528" y="39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6" name="Google Shape;1156;p32"/>
            <p:cNvSpPr/>
            <p:nvPr/>
          </p:nvSpPr>
          <p:spPr>
            <a:xfrm>
              <a:off x="7145718" y="3380582"/>
              <a:ext cx="22853" cy="18228"/>
            </a:xfrm>
            <a:custGeom>
              <a:avLst/>
              <a:gdLst/>
              <a:ahLst/>
              <a:cxnLst/>
              <a:rect l="l" t="t" r="r" b="b"/>
              <a:pathLst>
                <a:path w="672" h="536" extrusionOk="0">
                  <a:moveTo>
                    <a:pt x="528" y="536"/>
                  </a:moveTo>
                  <a:cubicBezTo>
                    <a:pt x="638" y="536"/>
                    <a:pt x="672" y="391"/>
                    <a:pt x="604" y="323"/>
                  </a:cubicBezTo>
                  <a:cubicBezTo>
                    <a:pt x="494" y="289"/>
                    <a:pt x="426" y="213"/>
                    <a:pt x="358" y="145"/>
                  </a:cubicBezTo>
                  <a:cubicBezTo>
                    <a:pt x="281" y="111"/>
                    <a:pt x="247" y="1"/>
                    <a:pt x="145" y="1"/>
                  </a:cubicBezTo>
                  <a:lnTo>
                    <a:pt x="145" y="1"/>
                  </a:lnTo>
                  <a:cubicBezTo>
                    <a:pt x="35" y="1"/>
                    <a:pt x="1" y="77"/>
                    <a:pt x="35" y="145"/>
                  </a:cubicBezTo>
                  <a:cubicBezTo>
                    <a:pt x="35" y="247"/>
                    <a:pt x="145" y="323"/>
                    <a:pt x="247" y="357"/>
                  </a:cubicBezTo>
                  <a:cubicBezTo>
                    <a:pt x="315" y="425"/>
                    <a:pt x="392" y="459"/>
                    <a:pt x="460" y="53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7" name="Google Shape;1157;p32"/>
            <p:cNvSpPr/>
            <p:nvPr/>
          </p:nvSpPr>
          <p:spPr>
            <a:xfrm>
              <a:off x="7178093" y="3420438"/>
              <a:ext cx="28906" cy="16800"/>
            </a:xfrm>
            <a:custGeom>
              <a:avLst/>
              <a:gdLst/>
              <a:ahLst/>
              <a:cxnLst/>
              <a:rect l="l" t="t" r="r" b="b"/>
              <a:pathLst>
                <a:path w="850" h="494" extrusionOk="0">
                  <a:moveTo>
                    <a:pt x="680" y="494"/>
                  </a:moveTo>
                  <a:cubicBezTo>
                    <a:pt x="816" y="494"/>
                    <a:pt x="850" y="349"/>
                    <a:pt x="748" y="281"/>
                  </a:cubicBezTo>
                  <a:cubicBezTo>
                    <a:pt x="637" y="213"/>
                    <a:pt x="535" y="137"/>
                    <a:pt x="425" y="103"/>
                  </a:cubicBezTo>
                  <a:cubicBezTo>
                    <a:pt x="323" y="35"/>
                    <a:pt x="255" y="1"/>
                    <a:pt x="145" y="1"/>
                  </a:cubicBezTo>
                  <a:lnTo>
                    <a:pt x="111" y="1"/>
                  </a:lnTo>
                  <a:cubicBezTo>
                    <a:pt x="43" y="1"/>
                    <a:pt x="0" y="103"/>
                    <a:pt x="43" y="179"/>
                  </a:cubicBezTo>
                  <a:cubicBezTo>
                    <a:pt x="77" y="281"/>
                    <a:pt x="213" y="315"/>
                    <a:pt x="323" y="349"/>
                  </a:cubicBezTo>
                  <a:cubicBezTo>
                    <a:pt x="425" y="392"/>
                    <a:pt x="535" y="460"/>
                    <a:pt x="680" y="49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8" name="Google Shape;1158;p32"/>
            <p:cNvSpPr/>
            <p:nvPr/>
          </p:nvSpPr>
          <p:spPr>
            <a:xfrm>
              <a:off x="7137352" y="3438360"/>
              <a:ext cx="31219" cy="14487"/>
            </a:xfrm>
            <a:custGeom>
              <a:avLst/>
              <a:gdLst/>
              <a:ahLst/>
              <a:cxnLst/>
              <a:rect l="l" t="t" r="r" b="b"/>
              <a:pathLst>
                <a:path w="918" h="426" extrusionOk="0">
                  <a:moveTo>
                    <a:pt x="740" y="425"/>
                  </a:moveTo>
                  <a:cubicBezTo>
                    <a:pt x="850" y="425"/>
                    <a:pt x="918" y="289"/>
                    <a:pt x="816" y="213"/>
                  </a:cubicBezTo>
                  <a:cubicBezTo>
                    <a:pt x="604" y="111"/>
                    <a:pt x="425" y="1"/>
                    <a:pt x="213" y="1"/>
                  </a:cubicBezTo>
                  <a:lnTo>
                    <a:pt x="136" y="1"/>
                  </a:lnTo>
                  <a:cubicBezTo>
                    <a:pt x="68" y="1"/>
                    <a:pt x="0" y="77"/>
                    <a:pt x="68" y="145"/>
                  </a:cubicBezTo>
                  <a:cubicBezTo>
                    <a:pt x="213" y="323"/>
                    <a:pt x="493" y="357"/>
                    <a:pt x="706"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9" name="Google Shape;1159;p32"/>
            <p:cNvSpPr/>
            <p:nvPr/>
          </p:nvSpPr>
          <p:spPr>
            <a:xfrm>
              <a:off x="7116845" y="3404863"/>
              <a:ext cx="25166" cy="13025"/>
            </a:xfrm>
            <a:custGeom>
              <a:avLst/>
              <a:gdLst/>
              <a:ahLst/>
              <a:cxnLst/>
              <a:rect l="l" t="t" r="r" b="b"/>
              <a:pathLst>
                <a:path w="740" h="383" extrusionOk="0">
                  <a:moveTo>
                    <a:pt x="603" y="382"/>
                  </a:moveTo>
                  <a:cubicBezTo>
                    <a:pt x="705" y="382"/>
                    <a:pt x="739" y="280"/>
                    <a:pt x="671" y="212"/>
                  </a:cubicBezTo>
                  <a:cubicBezTo>
                    <a:pt x="569" y="170"/>
                    <a:pt x="459" y="102"/>
                    <a:pt x="391" y="68"/>
                  </a:cubicBezTo>
                  <a:cubicBezTo>
                    <a:pt x="281" y="34"/>
                    <a:pt x="179" y="0"/>
                    <a:pt x="102" y="0"/>
                  </a:cubicBezTo>
                  <a:lnTo>
                    <a:pt x="68" y="0"/>
                  </a:lnTo>
                  <a:cubicBezTo>
                    <a:pt x="34" y="0"/>
                    <a:pt x="0" y="68"/>
                    <a:pt x="34" y="102"/>
                  </a:cubicBezTo>
                  <a:cubicBezTo>
                    <a:pt x="102" y="170"/>
                    <a:pt x="213" y="212"/>
                    <a:pt x="281" y="246"/>
                  </a:cubicBezTo>
                  <a:cubicBezTo>
                    <a:pt x="391" y="280"/>
                    <a:pt x="459" y="314"/>
                    <a:pt x="569" y="38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0" name="Google Shape;1160;p32"/>
            <p:cNvSpPr/>
            <p:nvPr/>
          </p:nvSpPr>
          <p:spPr>
            <a:xfrm>
              <a:off x="7030160" y="3373372"/>
              <a:ext cx="31253" cy="18228"/>
            </a:xfrm>
            <a:custGeom>
              <a:avLst/>
              <a:gdLst/>
              <a:ahLst/>
              <a:cxnLst/>
              <a:rect l="l" t="t" r="r" b="b"/>
              <a:pathLst>
                <a:path w="919" h="536" extrusionOk="0">
                  <a:moveTo>
                    <a:pt x="740" y="535"/>
                  </a:moveTo>
                  <a:cubicBezTo>
                    <a:pt x="850" y="535"/>
                    <a:pt x="918" y="425"/>
                    <a:pt x="850" y="357"/>
                  </a:cubicBezTo>
                  <a:cubicBezTo>
                    <a:pt x="740" y="247"/>
                    <a:pt x="638" y="179"/>
                    <a:pt x="494" y="111"/>
                  </a:cubicBezTo>
                  <a:cubicBezTo>
                    <a:pt x="392" y="77"/>
                    <a:pt x="281" y="0"/>
                    <a:pt x="179" y="0"/>
                  </a:cubicBezTo>
                  <a:lnTo>
                    <a:pt x="103" y="0"/>
                  </a:lnTo>
                  <a:cubicBezTo>
                    <a:pt x="1" y="34"/>
                    <a:pt x="1" y="145"/>
                    <a:pt x="35" y="247"/>
                  </a:cubicBezTo>
                  <a:cubicBezTo>
                    <a:pt x="103" y="323"/>
                    <a:pt x="247" y="357"/>
                    <a:pt x="358" y="391"/>
                  </a:cubicBezTo>
                  <a:cubicBezTo>
                    <a:pt x="460" y="425"/>
                    <a:pt x="604" y="459"/>
                    <a:pt x="706" y="5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1" name="Google Shape;1161;p32"/>
            <p:cNvSpPr/>
            <p:nvPr/>
          </p:nvSpPr>
          <p:spPr>
            <a:xfrm>
              <a:off x="7020638" y="3332631"/>
              <a:ext cx="27478" cy="17956"/>
            </a:xfrm>
            <a:custGeom>
              <a:avLst/>
              <a:gdLst/>
              <a:ahLst/>
              <a:cxnLst/>
              <a:rect l="l" t="t" r="r" b="b"/>
              <a:pathLst>
                <a:path w="808" h="528" extrusionOk="0">
                  <a:moveTo>
                    <a:pt x="672" y="527"/>
                  </a:moveTo>
                  <a:cubicBezTo>
                    <a:pt x="740" y="527"/>
                    <a:pt x="808" y="425"/>
                    <a:pt x="740" y="349"/>
                  </a:cubicBezTo>
                  <a:cubicBezTo>
                    <a:pt x="672" y="247"/>
                    <a:pt x="561" y="170"/>
                    <a:pt x="425" y="102"/>
                  </a:cubicBezTo>
                  <a:cubicBezTo>
                    <a:pt x="349" y="34"/>
                    <a:pt x="247" y="0"/>
                    <a:pt x="136" y="0"/>
                  </a:cubicBezTo>
                  <a:lnTo>
                    <a:pt x="102" y="0"/>
                  </a:lnTo>
                  <a:cubicBezTo>
                    <a:pt x="35" y="34"/>
                    <a:pt x="1" y="68"/>
                    <a:pt x="35" y="136"/>
                  </a:cubicBezTo>
                  <a:cubicBezTo>
                    <a:pt x="69" y="247"/>
                    <a:pt x="213" y="281"/>
                    <a:pt x="315" y="315"/>
                  </a:cubicBezTo>
                  <a:cubicBezTo>
                    <a:pt x="425" y="383"/>
                    <a:pt x="527" y="459"/>
                    <a:pt x="595" y="52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2" name="Google Shape;1162;p32"/>
            <p:cNvSpPr/>
            <p:nvPr/>
          </p:nvSpPr>
          <p:spPr>
            <a:xfrm>
              <a:off x="6897871" y="3472164"/>
              <a:ext cx="505590" cy="361126"/>
            </a:xfrm>
            <a:custGeom>
              <a:avLst/>
              <a:gdLst/>
              <a:ahLst/>
              <a:cxnLst/>
              <a:rect l="l" t="t" r="r" b="b"/>
              <a:pathLst>
                <a:path w="14867" h="10619" extrusionOk="0">
                  <a:moveTo>
                    <a:pt x="8631" y="10619"/>
                  </a:moveTo>
                  <a:cubicBezTo>
                    <a:pt x="9268" y="10619"/>
                    <a:pt x="9982" y="10407"/>
                    <a:pt x="10789" y="9837"/>
                  </a:cubicBezTo>
                  <a:cubicBezTo>
                    <a:pt x="14866" y="7009"/>
                    <a:pt x="11426" y="705"/>
                    <a:pt x="11426" y="705"/>
                  </a:cubicBezTo>
                  <a:cubicBezTo>
                    <a:pt x="11426" y="705"/>
                    <a:pt x="9022" y="0"/>
                    <a:pt x="6584" y="0"/>
                  </a:cubicBezTo>
                  <a:cubicBezTo>
                    <a:pt x="4494" y="0"/>
                    <a:pt x="2370" y="527"/>
                    <a:pt x="1623" y="2438"/>
                  </a:cubicBezTo>
                  <a:cubicBezTo>
                    <a:pt x="0" y="6618"/>
                    <a:pt x="5165" y="7153"/>
                    <a:pt x="5165" y="7153"/>
                  </a:cubicBezTo>
                  <a:cubicBezTo>
                    <a:pt x="5165" y="7153"/>
                    <a:pt x="6159" y="10619"/>
                    <a:pt x="8631" y="1061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63" name="Google Shape;1163;p32"/>
            <p:cNvSpPr/>
            <p:nvPr/>
          </p:nvSpPr>
          <p:spPr>
            <a:xfrm>
              <a:off x="7151236" y="3614281"/>
              <a:ext cx="28906" cy="26322"/>
            </a:xfrm>
            <a:custGeom>
              <a:avLst/>
              <a:gdLst/>
              <a:ahLst/>
              <a:cxnLst/>
              <a:rect l="l" t="t" r="r" b="b"/>
              <a:pathLst>
                <a:path w="850" h="774" extrusionOk="0">
                  <a:moveTo>
                    <a:pt x="68" y="774"/>
                  </a:moveTo>
                  <a:cubicBezTo>
                    <a:pt x="68" y="774"/>
                    <a:pt x="102" y="774"/>
                    <a:pt x="102" y="740"/>
                  </a:cubicBezTo>
                  <a:cubicBezTo>
                    <a:pt x="391" y="638"/>
                    <a:pt x="603" y="426"/>
                    <a:pt x="782" y="213"/>
                  </a:cubicBezTo>
                  <a:cubicBezTo>
                    <a:pt x="850" y="137"/>
                    <a:pt x="782" y="1"/>
                    <a:pt x="705" y="1"/>
                  </a:cubicBezTo>
                  <a:cubicBezTo>
                    <a:pt x="671" y="1"/>
                    <a:pt x="671" y="1"/>
                    <a:pt x="637" y="35"/>
                  </a:cubicBezTo>
                  <a:cubicBezTo>
                    <a:pt x="391" y="213"/>
                    <a:pt x="179" y="383"/>
                    <a:pt x="34" y="672"/>
                  </a:cubicBezTo>
                  <a:cubicBezTo>
                    <a:pt x="0" y="706"/>
                    <a:pt x="34" y="774"/>
                    <a:pt x="68" y="77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4" name="Google Shape;1164;p32"/>
            <p:cNvSpPr/>
            <p:nvPr/>
          </p:nvSpPr>
          <p:spPr>
            <a:xfrm>
              <a:off x="7109033" y="3624994"/>
              <a:ext cx="24043" cy="14453"/>
            </a:xfrm>
            <a:custGeom>
              <a:avLst/>
              <a:gdLst/>
              <a:ahLst/>
              <a:cxnLst/>
              <a:rect l="l" t="t" r="r" b="b"/>
              <a:pathLst>
                <a:path w="707" h="425" extrusionOk="0">
                  <a:moveTo>
                    <a:pt x="111" y="425"/>
                  </a:moveTo>
                  <a:cubicBezTo>
                    <a:pt x="145" y="425"/>
                    <a:pt x="145" y="425"/>
                    <a:pt x="145" y="391"/>
                  </a:cubicBezTo>
                  <a:cubicBezTo>
                    <a:pt x="179" y="391"/>
                    <a:pt x="247" y="357"/>
                    <a:pt x="281" y="357"/>
                  </a:cubicBezTo>
                  <a:cubicBezTo>
                    <a:pt x="324" y="323"/>
                    <a:pt x="358" y="281"/>
                    <a:pt x="392" y="281"/>
                  </a:cubicBezTo>
                  <a:cubicBezTo>
                    <a:pt x="460" y="213"/>
                    <a:pt x="536" y="179"/>
                    <a:pt x="604" y="145"/>
                  </a:cubicBezTo>
                  <a:cubicBezTo>
                    <a:pt x="706" y="111"/>
                    <a:pt x="638" y="0"/>
                    <a:pt x="570" y="0"/>
                  </a:cubicBezTo>
                  <a:lnTo>
                    <a:pt x="570" y="0"/>
                  </a:lnTo>
                  <a:cubicBezTo>
                    <a:pt x="460" y="0"/>
                    <a:pt x="358" y="34"/>
                    <a:pt x="281" y="68"/>
                  </a:cubicBezTo>
                  <a:cubicBezTo>
                    <a:pt x="247" y="111"/>
                    <a:pt x="179" y="111"/>
                    <a:pt x="145" y="145"/>
                  </a:cubicBezTo>
                  <a:cubicBezTo>
                    <a:pt x="111" y="179"/>
                    <a:pt x="69" y="213"/>
                    <a:pt x="35" y="247"/>
                  </a:cubicBezTo>
                  <a:cubicBezTo>
                    <a:pt x="1" y="323"/>
                    <a:pt x="35" y="425"/>
                    <a:pt x="111"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5" name="Google Shape;1165;p32"/>
            <p:cNvSpPr/>
            <p:nvPr/>
          </p:nvSpPr>
          <p:spPr>
            <a:xfrm>
              <a:off x="7127261" y="3656178"/>
              <a:ext cx="21697" cy="26628"/>
            </a:xfrm>
            <a:custGeom>
              <a:avLst/>
              <a:gdLst/>
              <a:ahLst/>
              <a:cxnLst/>
              <a:rect l="l" t="t" r="r" b="b"/>
              <a:pathLst>
                <a:path w="638" h="783" extrusionOk="0">
                  <a:moveTo>
                    <a:pt x="136" y="782"/>
                  </a:moveTo>
                  <a:lnTo>
                    <a:pt x="170" y="748"/>
                  </a:lnTo>
                  <a:cubicBezTo>
                    <a:pt x="280" y="680"/>
                    <a:pt x="314" y="570"/>
                    <a:pt x="382" y="468"/>
                  </a:cubicBezTo>
                  <a:cubicBezTo>
                    <a:pt x="459" y="357"/>
                    <a:pt x="527" y="255"/>
                    <a:pt x="595" y="145"/>
                  </a:cubicBezTo>
                  <a:cubicBezTo>
                    <a:pt x="637" y="43"/>
                    <a:pt x="561" y="1"/>
                    <a:pt x="493" y="1"/>
                  </a:cubicBezTo>
                  <a:lnTo>
                    <a:pt x="425" y="1"/>
                  </a:lnTo>
                  <a:cubicBezTo>
                    <a:pt x="314" y="111"/>
                    <a:pt x="212" y="179"/>
                    <a:pt x="170" y="289"/>
                  </a:cubicBezTo>
                  <a:cubicBezTo>
                    <a:pt x="102" y="391"/>
                    <a:pt x="0" y="536"/>
                    <a:pt x="34" y="680"/>
                  </a:cubicBezTo>
                  <a:cubicBezTo>
                    <a:pt x="34" y="714"/>
                    <a:pt x="68" y="782"/>
                    <a:pt x="136" y="78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6" name="Google Shape;1166;p32"/>
            <p:cNvSpPr/>
            <p:nvPr/>
          </p:nvSpPr>
          <p:spPr>
            <a:xfrm>
              <a:off x="7092301" y="3656178"/>
              <a:ext cx="20541" cy="15916"/>
            </a:xfrm>
            <a:custGeom>
              <a:avLst/>
              <a:gdLst/>
              <a:ahLst/>
              <a:cxnLst/>
              <a:rect l="l" t="t" r="r" b="b"/>
              <a:pathLst>
                <a:path w="604" h="468" extrusionOk="0">
                  <a:moveTo>
                    <a:pt x="102" y="468"/>
                  </a:moveTo>
                  <a:cubicBezTo>
                    <a:pt x="213" y="468"/>
                    <a:pt x="281" y="391"/>
                    <a:pt x="349" y="323"/>
                  </a:cubicBezTo>
                  <a:cubicBezTo>
                    <a:pt x="425" y="289"/>
                    <a:pt x="493" y="213"/>
                    <a:pt x="561" y="111"/>
                  </a:cubicBezTo>
                  <a:cubicBezTo>
                    <a:pt x="603" y="77"/>
                    <a:pt x="561" y="43"/>
                    <a:pt x="527" y="1"/>
                  </a:cubicBezTo>
                  <a:lnTo>
                    <a:pt x="493" y="1"/>
                  </a:lnTo>
                  <a:lnTo>
                    <a:pt x="425" y="1"/>
                  </a:lnTo>
                  <a:cubicBezTo>
                    <a:pt x="349" y="77"/>
                    <a:pt x="281" y="111"/>
                    <a:pt x="213" y="179"/>
                  </a:cubicBezTo>
                  <a:cubicBezTo>
                    <a:pt x="136" y="213"/>
                    <a:pt x="68" y="255"/>
                    <a:pt x="0" y="323"/>
                  </a:cubicBezTo>
                  <a:cubicBezTo>
                    <a:pt x="0" y="391"/>
                    <a:pt x="34" y="468"/>
                    <a:pt x="102" y="46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7" name="Google Shape;1167;p32"/>
            <p:cNvSpPr/>
            <p:nvPr/>
          </p:nvSpPr>
          <p:spPr>
            <a:xfrm>
              <a:off x="7055029" y="3646656"/>
              <a:ext cx="28906" cy="14487"/>
            </a:xfrm>
            <a:custGeom>
              <a:avLst/>
              <a:gdLst/>
              <a:ahLst/>
              <a:cxnLst/>
              <a:rect l="l" t="t" r="r" b="b"/>
              <a:pathLst>
                <a:path w="850" h="426" extrusionOk="0">
                  <a:moveTo>
                    <a:pt x="102" y="425"/>
                  </a:moveTo>
                  <a:lnTo>
                    <a:pt x="102" y="425"/>
                  </a:lnTo>
                  <a:lnTo>
                    <a:pt x="281" y="425"/>
                  </a:lnTo>
                  <a:lnTo>
                    <a:pt x="315" y="391"/>
                  </a:lnTo>
                  <a:lnTo>
                    <a:pt x="349" y="425"/>
                  </a:lnTo>
                  <a:cubicBezTo>
                    <a:pt x="383" y="425"/>
                    <a:pt x="383" y="391"/>
                    <a:pt x="425" y="391"/>
                  </a:cubicBezTo>
                  <a:cubicBezTo>
                    <a:pt x="459" y="391"/>
                    <a:pt x="527" y="357"/>
                    <a:pt x="561" y="323"/>
                  </a:cubicBezTo>
                  <a:cubicBezTo>
                    <a:pt x="638" y="281"/>
                    <a:pt x="705" y="281"/>
                    <a:pt x="739" y="213"/>
                  </a:cubicBezTo>
                  <a:cubicBezTo>
                    <a:pt x="850" y="145"/>
                    <a:pt x="807" y="0"/>
                    <a:pt x="705" y="0"/>
                  </a:cubicBezTo>
                  <a:cubicBezTo>
                    <a:pt x="561" y="0"/>
                    <a:pt x="383" y="0"/>
                    <a:pt x="281" y="68"/>
                  </a:cubicBezTo>
                  <a:cubicBezTo>
                    <a:pt x="247" y="111"/>
                    <a:pt x="213" y="145"/>
                    <a:pt x="170" y="179"/>
                  </a:cubicBezTo>
                  <a:cubicBezTo>
                    <a:pt x="102" y="213"/>
                    <a:pt x="68" y="281"/>
                    <a:pt x="34" y="323"/>
                  </a:cubicBezTo>
                  <a:cubicBezTo>
                    <a:pt x="0" y="357"/>
                    <a:pt x="34" y="425"/>
                    <a:pt x="102"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8" name="Google Shape;1168;p32"/>
            <p:cNvSpPr/>
            <p:nvPr/>
          </p:nvSpPr>
          <p:spPr>
            <a:xfrm>
              <a:off x="7089683" y="3687669"/>
              <a:ext cx="17072" cy="14487"/>
            </a:xfrm>
            <a:custGeom>
              <a:avLst/>
              <a:gdLst/>
              <a:ahLst/>
              <a:cxnLst/>
              <a:rect l="l" t="t" r="r" b="b"/>
              <a:pathLst>
                <a:path w="502" h="426" extrusionOk="0">
                  <a:moveTo>
                    <a:pt x="179" y="425"/>
                  </a:moveTo>
                  <a:cubicBezTo>
                    <a:pt x="213" y="425"/>
                    <a:pt x="256" y="425"/>
                    <a:pt x="256" y="391"/>
                  </a:cubicBezTo>
                  <a:cubicBezTo>
                    <a:pt x="324" y="349"/>
                    <a:pt x="324" y="281"/>
                    <a:pt x="358" y="247"/>
                  </a:cubicBezTo>
                  <a:cubicBezTo>
                    <a:pt x="392" y="213"/>
                    <a:pt x="426" y="179"/>
                    <a:pt x="468" y="103"/>
                  </a:cubicBezTo>
                  <a:cubicBezTo>
                    <a:pt x="502" y="69"/>
                    <a:pt x="426" y="1"/>
                    <a:pt x="358" y="1"/>
                  </a:cubicBezTo>
                  <a:lnTo>
                    <a:pt x="324" y="1"/>
                  </a:lnTo>
                  <a:cubicBezTo>
                    <a:pt x="290" y="35"/>
                    <a:pt x="256" y="35"/>
                    <a:pt x="213" y="69"/>
                  </a:cubicBezTo>
                  <a:cubicBezTo>
                    <a:pt x="145" y="103"/>
                    <a:pt x="111" y="136"/>
                    <a:pt x="77" y="179"/>
                  </a:cubicBezTo>
                  <a:cubicBezTo>
                    <a:pt x="1" y="247"/>
                    <a:pt x="1" y="315"/>
                    <a:pt x="77" y="391"/>
                  </a:cubicBezTo>
                  <a:cubicBezTo>
                    <a:pt x="111" y="391"/>
                    <a:pt x="145" y="425"/>
                    <a:pt x="179"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9" name="Google Shape;1169;p32"/>
            <p:cNvSpPr/>
            <p:nvPr/>
          </p:nvSpPr>
          <p:spPr>
            <a:xfrm>
              <a:off x="7104136" y="3716576"/>
              <a:ext cx="18228" cy="17922"/>
            </a:xfrm>
            <a:custGeom>
              <a:avLst/>
              <a:gdLst/>
              <a:ahLst/>
              <a:cxnLst/>
              <a:rect l="l" t="t" r="r" b="b"/>
              <a:pathLst>
                <a:path w="536" h="527" extrusionOk="0">
                  <a:moveTo>
                    <a:pt x="77" y="527"/>
                  </a:moveTo>
                  <a:lnTo>
                    <a:pt x="111" y="527"/>
                  </a:lnTo>
                  <a:lnTo>
                    <a:pt x="289" y="348"/>
                  </a:lnTo>
                  <a:cubicBezTo>
                    <a:pt x="357" y="314"/>
                    <a:pt x="425" y="212"/>
                    <a:pt x="468" y="136"/>
                  </a:cubicBezTo>
                  <a:cubicBezTo>
                    <a:pt x="536" y="102"/>
                    <a:pt x="502" y="0"/>
                    <a:pt x="391" y="0"/>
                  </a:cubicBezTo>
                  <a:lnTo>
                    <a:pt x="357" y="0"/>
                  </a:lnTo>
                  <a:cubicBezTo>
                    <a:pt x="289" y="68"/>
                    <a:pt x="179" y="102"/>
                    <a:pt x="111" y="178"/>
                  </a:cubicBezTo>
                  <a:cubicBezTo>
                    <a:pt x="77" y="280"/>
                    <a:pt x="43" y="348"/>
                    <a:pt x="1" y="425"/>
                  </a:cubicBezTo>
                  <a:cubicBezTo>
                    <a:pt x="1" y="493"/>
                    <a:pt x="43" y="527"/>
                    <a:pt x="77" y="52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0" name="Google Shape;1170;p32"/>
            <p:cNvSpPr/>
            <p:nvPr/>
          </p:nvSpPr>
          <p:spPr>
            <a:xfrm>
              <a:off x="7135627" y="3710488"/>
              <a:ext cx="17956" cy="28940"/>
            </a:xfrm>
            <a:custGeom>
              <a:avLst/>
              <a:gdLst/>
              <a:ahLst/>
              <a:cxnLst/>
              <a:rect l="l" t="t" r="r" b="b"/>
              <a:pathLst>
                <a:path w="528" h="851" extrusionOk="0">
                  <a:moveTo>
                    <a:pt x="136" y="850"/>
                  </a:moveTo>
                  <a:cubicBezTo>
                    <a:pt x="179" y="850"/>
                    <a:pt x="213" y="816"/>
                    <a:pt x="213" y="782"/>
                  </a:cubicBezTo>
                  <a:cubicBezTo>
                    <a:pt x="315" y="672"/>
                    <a:pt x="391" y="570"/>
                    <a:pt x="425" y="425"/>
                  </a:cubicBezTo>
                  <a:cubicBezTo>
                    <a:pt x="459" y="315"/>
                    <a:pt x="527" y="179"/>
                    <a:pt x="493" y="69"/>
                  </a:cubicBezTo>
                  <a:cubicBezTo>
                    <a:pt x="493" y="35"/>
                    <a:pt x="459" y="1"/>
                    <a:pt x="425" y="1"/>
                  </a:cubicBezTo>
                  <a:cubicBezTo>
                    <a:pt x="391" y="1"/>
                    <a:pt x="391" y="1"/>
                    <a:pt x="391" y="35"/>
                  </a:cubicBezTo>
                  <a:cubicBezTo>
                    <a:pt x="281" y="103"/>
                    <a:pt x="247" y="213"/>
                    <a:pt x="213" y="315"/>
                  </a:cubicBezTo>
                  <a:cubicBezTo>
                    <a:pt x="136" y="425"/>
                    <a:pt x="102" y="570"/>
                    <a:pt x="34" y="672"/>
                  </a:cubicBezTo>
                  <a:cubicBezTo>
                    <a:pt x="0" y="782"/>
                    <a:pt x="68" y="850"/>
                    <a:pt x="136" y="85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1" name="Google Shape;1171;p32"/>
            <p:cNvSpPr/>
            <p:nvPr/>
          </p:nvSpPr>
          <p:spPr>
            <a:xfrm>
              <a:off x="7130730" y="3773198"/>
              <a:ext cx="13297" cy="25166"/>
            </a:xfrm>
            <a:custGeom>
              <a:avLst/>
              <a:gdLst/>
              <a:ahLst/>
              <a:cxnLst/>
              <a:rect l="l" t="t" r="r" b="b"/>
              <a:pathLst>
                <a:path w="391" h="740" extrusionOk="0">
                  <a:moveTo>
                    <a:pt x="178" y="739"/>
                  </a:moveTo>
                  <a:lnTo>
                    <a:pt x="212" y="705"/>
                  </a:lnTo>
                  <a:cubicBezTo>
                    <a:pt x="391" y="595"/>
                    <a:pt x="391" y="314"/>
                    <a:pt x="357" y="102"/>
                  </a:cubicBezTo>
                  <a:cubicBezTo>
                    <a:pt x="357" y="68"/>
                    <a:pt x="280" y="0"/>
                    <a:pt x="246" y="0"/>
                  </a:cubicBezTo>
                  <a:cubicBezTo>
                    <a:pt x="212" y="0"/>
                    <a:pt x="178" y="34"/>
                    <a:pt x="144" y="102"/>
                  </a:cubicBezTo>
                  <a:cubicBezTo>
                    <a:pt x="110" y="170"/>
                    <a:pt x="110" y="280"/>
                    <a:pt x="68" y="382"/>
                  </a:cubicBezTo>
                  <a:cubicBezTo>
                    <a:pt x="34" y="493"/>
                    <a:pt x="0" y="561"/>
                    <a:pt x="68" y="671"/>
                  </a:cubicBezTo>
                  <a:cubicBezTo>
                    <a:pt x="68" y="705"/>
                    <a:pt x="110" y="739"/>
                    <a:pt x="178" y="73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2" name="Google Shape;1172;p32"/>
            <p:cNvSpPr/>
            <p:nvPr/>
          </p:nvSpPr>
          <p:spPr>
            <a:xfrm>
              <a:off x="7165655" y="3782720"/>
              <a:ext cx="9590" cy="17956"/>
            </a:xfrm>
            <a:custGeom>
              <a:avLst/>
              <a:gdLst/>
              <a:ahLst/>
              <a:cxnLst/>
              <a:rect l="l" t="t" r="r" b="b"/>
              <a:pathLst>
                <a:path w="282" h="528" extrusionOk="0">
                  <a:moveTo>
                    <a:pt x="103" y="527"/>
                  </a:moveTo>
                  <a:cubicBezTo>
                    <a:pt x="145" y="527"/>
                    <a:pt x="179" y="527"/>
                    <a:pt x="179" y="459"/>
                  </a:cubicBezTo>
                  <a:cubicBezTo>
                    <a:pt x="213" y="391"/>
                    <a:pt x="213" y="315"/>
                    <a:pt x="247" y="247"/>
                  </a:cubicBezTo>
                  <a:cubicBezTo>
                    <a:pt x="247" y="179"/>
                    <a:pt x="281" y="68"/>
                    <a:pt x="213" y="34"/>
                  </a:cubicBezTo>
                  <a:cubicBezTo>
                    <a:pt x="179" y="0"/>
                    <a:pt x="179" y="0"/>
                    <a:pt x="145" y="0"/>
                  </a:cubicBezTo>
                  <a:lnTo>
                    <a:pt x="103" y="0"/>
                  </a:lnTo>
                  <a:cubicBezTo>
                    <a:pt x="35" y="34"/>
                    <a:pt x="1" y="145"/>
                    <a:pt x="1" y="213"/>
                  </a:cubicBezTo>
                  <a:cubicBezTo>
                    <a:pt x="1" y="281"/>
                    <a:pt x="35" y="357"/>
                    <a:pt x="35" y="459"/>
                  </a:cubicBezTo>
                  <a:cubicBezTo>
                    <a:pt x="35" y="493"/>
                    <a:pt x="69" y="527"/>
                    <a:pt x="103" y="52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3" name="Google Shape;1173;p32"/>
            <p:cNvSpPr/>
            <p:nvPr/>
          </p:nvSpPr>
          <p:spPr>
            <a:xfrm>
              <a:off x="7199459" y="3796017"/>
              <a:ext cx="10746" cy="22853"/>
            </a:xfrm>
            <a:custGeom>
              <a:avLst/>
              <a:gdLst/>
              <a:ahLst/>
              <a:cxnLst/>
              <a:rect l="l" t="t" r="r" b="b"/>
              <a:pathLst>
                <a:path w="316" h="672" extrusionOk="0">
                  <a:moveTo>
                    <a:pt x="137" y="671"/>
                  </a:moveTo>
                  <a:cubicBezTo>
                    <a:pt x="171" y="671"/>
                    <a:pt x="213" y="671"/>
                    <a:pt x="213" y="603"/>
                  </a:cubicBezTo>
                  <a:cubicBezTo>
                    <a:pt x="247" y="527"/>
                    <a:pt x="281" y="425"/>
                    <a:pt x="281" y="348"/>
                  </a:cubicBezTo>
                  <a:lnTo>
                    <a:pt x="281" y="213"/>
                  </a:lnTo>
                  <a:cubicBezTo>
                    <a:pt x="315" y="136"/>
                    <a:pt x="315" y="102"/>
                    <a:pt x="315" y="68"/>
                  </a:cubicBezTo>
                  <a:cubicBezTo>
                    <a:pt x="315" y="0"/>
                    <a:pt x="281" y="0"/>
                    <a:pt x="247" y="0"/>
                  </a:cubicBezTo>
                  <a:lnTo>
                    <a:pt x="171" y="0"/>
                  </a:lnTo>
                  <a:cubicBezTo>
                    <a:pt x="103" y="68"/>
                    <a:pt x="35" y="213"/>
                    <a:pt x="35" y="280"/>
                  </a:cubicBezTo>
                  <a:cubicBezTo>
                    <a:pt x="1" y="391"/>
                    <a:pt x="1" y="527"/>
                    <a:pt x="35" y="603"/>
                  </a:cubicBezTo>
                  <a:cubicBezTo>
                    <a:pt x="69" y="671"/>
                    <a:pt x="103" y="671"/>
                    <a:pt x="137"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4" name="Google Shape;1174;p32"/>
            <p:cNvSpPr/>
            <p:nvPr/>
          </p:nvSpPr>
          <p:spPr>
            <a:xfrm>
              <a:off x="7210171" y="3744292"/>
              <a:ext cx="10984" cy="20268"/>
            </a:xfrm>
            <a:custGeom>
              <a:avLst/>
              <a:gdLst/>
              <a:ahLst/>
              <a:cxnLst/>
              <a:rect l="l" t="t" r="r" b="b"/>
              <a:pathLst>
                <a:path w="323" h="596" extrusionOk="0">
                  <a:moveTo>
                    <a:pt x="111" y="595"/>
                  </a:moveTo>
                  <a:cubicBezTo>
                    <a:pt x="145" y="595"/>
                    <a:pt x="179" y="561"/>
                    <a:pt x="179" y="527"/>
                  </a:cubicBezTo>
                  <a:cubicBezTo>
                    <a:pt x="213" y="459"/>
                    <a:pt x="213" y="383"/>
                    <a:pt x="246" y="315"/>
                  </a:cubicBezTo>
                  <a:cubicBezTo>
                    <a:pt x="280" y="247"/>
                    <a:pt x="323" y="136"/>
                    <a:pt x="280" y="69"/>
                  </a:cubicBezTo>
                  <a:cubicBezTo>
                    <a:pt x="246" y="35"/>
                    <a:pt x="213" y="1"/>
                    <a:pt x="179" y="1"/>
                  </a:cubicBezTo>
                  <a:lnTo>
                    <a:pt x="179" y="1"/>
                  </a:lnTo>
                  <a:cubicBezTo>
                    <a:pt x="0" y="103"/>
                    <a:pt x="0" y="349"/>
                    <a:pt x="0" y="493"/>
                  </a:cubicBezTo>
                  <a:cubicBezTo>
                    <a:pt x="0" y="561"/>
                    <a:pt x="68" y="595"/>
                    <a:pt x="111" y="59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5" name="Google Shape;1175;p32"/>
            <p:cNvSpPr/>
            <p:nvPr/>
          </p:nvSpPr>
          <p:spPr>
            <a:xfrm>
              <a:off x="7239044" y="3768267"/>
              <a:ext cx="12175" cy="27784"/>
            </a:xfrm>
            <a:custGeom>
              <a:avLst/>
              <a:gdLst/>
              <a:ahLst/>
              <a:cxnLst/>
              <a:rect l="l" t="t" r="r" b="b"/>
              <a:pathLst>
                <a:path w="358" h="817" extrusionOk="0">
                  <a:moveTo>
                    <a:pt x="179" y="816"/>
                  </a:moveTo>
                  <a:cubicBezTo>
                    <a:pt x="213" y="816"/>
                    <a:pt x="247" y="782"/>
                    <a:pt x="247" y="706"/>
                  </a:cubicBezTo>
                  <a:cubicBezTo>
                    <a:pt x="281" y="493"/>
                    <a:pt x="357" y="247"/>
                    <a:pt x="281" y="69"/>
                  </a:cubicBezTo>
                  <a:cubicBezTo>
                    <a:pt x="281" y="35"/>
                    <a:pt x="247" y="1"/>
                    <a:pt x="213" y="1"/>
                  </a:cubicBezTo>
                  <a:cubicBezTo>
                    <a:pt x="213" y="1"/>
                    <a:pt x="179" y="1"/>
                    <a:pt x="179" y="35"/>
                  </a:cubicBezTo>
                  <a:cubicBezTo>
                    <a:pt x="1" y="213"/>
                    <a:pt x="35" y="527"/>
                    <a:pt x="111" y="740"/>
                  </a:cubicBezTo>
                  <a:cubicBezTo>
                    <a:pt x="111" y="782"/>
                    <a:pt x="145" y="816"/>
                    <a:pt x="179" y="81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6" name="Google Shape;1176;p32"/>
            <p:cNvSpPr/>
            <p:nvPr/>
          </p:nvSpPr>
          <p:spPr>
            <a:xfrm>
              <a:off x="7266794" y="3738239"/>
              <a:ext cx="12141" cy="22853"/>
            </a:xfrm>
            <a:custGeom>
              <a:avLst/>
              <a:gdLst/>
              <a:ahLst/>
              <a:cxnLst/>
              <a:rect l="l" t="t" r="r" b="b"/>
              <a:pathLst>
                <a:path w="357" h="672" extrusionOk="0">
                  <a:moveTo>
                    <a:pt x="145" y="671"/>
                  </a:moveTo>
                  <a:cubicBezTo>
                    <a:pt x="179" y="671"/>
                    <a:pt x="213" y="637"/>
                    <a:pt x="213" y="603"/>
                  </a:cubicBezTo>
                  <a:cubicBezTo>
                    <a:pt x="280" y="425"/>
                    <a:pt x="357" y="213"/>
                    <a:pt x="280" y="34"/>
                  </a:cubicBezTo>
                  <a:cubicBezTo>
                    <a:pt x="246" y="34"/>
                    <a:pt x="213" y="0"/>
                    <a:pt x="179" y="0"/>
                  </a:cubicBezTo>
                  <a:cubicBezTo>
                    <a:pt x="179" y="0"/>
                    <a:pt x="145" y="0"/>
                    <a:pt x="102" y="34"/>
                  </a:cubicBezTo>
                  <a:cubicBezTo>
                    <a:pt x="0" y="179"/>
                    <a:pt x="34" y="391"/>
                    <a:pt x="34" y="561"/>
                  </a:cubicBezTo>
                  <a:cubicBezTo>
                    <a:pt x="34" y="637"/>
                    <a:pt x="68" y="671"/>
                    <a:pt x="145"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7" name="Google Shape;1177;p32"/>
            <p:cNvSpPr/>
            <p:nvPr/>
          </p:nvSpPr>
          <p:spPr>
            <a:xfrm>
              <a:off x="7239044" y="3712801"/>
              <a:ext cx="8400" cy="19384"/>
            </a:xfrm>
            <a:custGeom>
              <a:avLst/>
              <a:gdLst/>
              <a:ahLst/>
              <a:cxnLst/>
              <a:rect l="l" t="t" r="r" b="b"/>
              <a:pathLst>
                <a:path w="247" h="570" extrusionOk="0">
                  <a:moveTo>
                    <a:pt x="69" y="570"/>
                  </a:moveTo>
                  <a:cubicBezTo>
                    <a:pt x="111" y="570"/>
                    <a:pt x="145" y="570"/>
                    <a:pt x="145" y="536"/>
                  </a:cubicBezTo>
                  <a:lnTo>
                    <a:pt x="213" y="289"/>
                  </a:lnTo>
                  <a:cubicBezTo>
                    <a:pt x="213" y="179"/>
                    <a:pt x="247" y="111"/>
                    <a:pt x="213" y="35"/>
                  </a:cubicBezTo>
                  <a:cubicBezTo>
                    <a:pt x="213" y="1"/>
                    <a:pt x="179" y="1"/>
                    <a:pt x="145" y="1"/>
                  </a:cubicBezTo>
                  <a:lnTo>
                    <a:pt x="69" y="1"/>
                  </a:lnTo>
                  <a:cubicBezTo>
                    <a:pt x="1" y="77"/>
                    <a:pt x="35" y="145"/>
                    <a:pt x="1" y="247"/>
                  </a:cubicBezTo>
                  <a:lnTo>
                    <a:pt x="1" y="502"/>
                  </a:lnTo>
                  <a:cubicBezTo>
                    <a:pt x="1" y="570"/>
                    <a:pt x="35" y="570"/>
                    <a:pt x="69" y="57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8" name="Google Shape;1178;p32"/>
            <p:cNvSpPr/>
            <p:nvPr/>
          </p:nvSpPr>
          <p:spPr>
            <a:xfrm>
              <a:off x="7282369" y="3682772"/>
              <a:ext cx="11018" cy="25438"/>
            </a:xfrm>
            <a:custGeom>
              <a:avLst/>
              <a:gdLst/>
              <a:ahLst/>
              <a:cxnLst/>
              <a:rect l="l" t="t" r="r" b="b"/>
              <a:pathLst>
                <a:path w="324" h="748" extrusionOk="0">
                  <a:moveTo>
                    <a:pt x="145" y="748"/>
                  </a:moveTo>
                  <a:cubicBezTo>
                    <a:pt x="213" y="748"/>
                    <a:pt x="247" y="705"/>
                    <a:pt x="247" y="671"/>
                  </a:cubicBezTo>
                  <a:cubicBezTo>
                    <a:pt x="281" y="569"/>
                    <a:pt x="281" y="459"/>
                    <a:pt x="281" y="391"/>
                  </a:cubicBezTo>
                  <a:cubicBezTo>
                    <a:pt x="324" y="280"/>
                    <a:pt x="324" y="145"/>
                    <a:pt x="281" y="68"/>
                  </a:cubicBezTo>
                  <a:cubicBezTo>
                    <a:pt x="247" y="34"/>
                    <a:pt x="213" y="0"/>
                    <a:pt x="145" y="0"/>
                  </a:cubicBezTo>
                  <a:cubicBezTo>
                    <a:pt x="111" y="0"/>
                    <a:pt x="69" y="34"/>
                    <a:pt x="35" y="68"/>
                  </a:cubicBezTo>
                  <a:cubicBezTo>
                    <a:pt x="1" y="145"/>
                    <a:pt x="1" y="280"/>
                    <a:pt x="35" y="391"/>
                  </a:cubicBezTo>
                  <a:cubicBezTo>
                    <a:pt x="35" y="459"/>
                    <a:pt x="35" y="569"/>
                    <a:pt x="69" y="671"/>
                  </a:cubicBezTo>
                  <a:cubicBezTo>
                    <a:pt x="69" y="705"/>
                    <a:pt x="111" y="748"/>
                    <a:pt x="145" y="74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9" name="Google Shape;1179;p32"/>
            <p:cNvSpPr/>
            <p:nvPr/>
          </p:nvSpPr>
          <p:spPr>
            <a:xfrm>
              <a:off x="7258394" y="3658797"/>
              <a:ext cx="13331" cy="26322"/>
            </a:xfrm>
            <a:custGeom>
              <a:avLst/>
              <a:gdLst/>
              <a:ahLst/>
              <a:cxnLst/>
              <a:rect l="l" t="t" r="r" b="b"/>
              <a:pathLst>
                <a:path w="392" h="774" extrusionOk="0">
                  <a:moveTo>
                    <a:pt x="179" y="773"/>
                  </a:moveTo>
                  <a:cubicBezTo>
                    <a:pt x="213" y="773"/>
                    <a:pt x="247" y="773"/>
                    <a:pt x="281" y="705"/>
                  </a:cubicBezTo>
                  <a:cubicBezTo>
                    <a:pt x="281" y="603"/>
                    <a:pt x="315" y="493"/>
                    <a:pt x="315" y="391"/>
                  </a:cubicBezTo>
                  <a:cubicBezTo>
                    <a:pt x="349" y="280"/>
                    <a:pt x="392" y="136"/>
                    <a:pt x="315" y="68"/>
                  </a:cubicBezTo>
                  <a:cubicBezTo>
                    <a:pt x="281" y="0"/>
                    <a:pt x="247" y="0"/>
                    <a:pt x="179" y="0"/>
                  </a:cubicBezTo>
                  <a:cubicBezTo>
                    <a:pt x="137" y="0"/>
                    <a:pt x="103" y="0"/>
                    <a:pt x="103" y="34"/>
                  </a:cubicBezTo>
                  <a:cubicBezTo>
                    <a:pt x="1" y="102"/>
                    <a:pt x="35" y="212"/>
                    <a:pt x="35" y="348"/>
                  </a:cubicBezTo>
                  <a:lnTo>
                    <a:pt x="35" y="671"/>
                  </a:lnTo>
                  <a:cubicBezTo>
                    <a:pt x="35" y="739"/>
                    <a:pt x="103" y="773"/>
                    <a:pt x="179" y="77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0" name="Google Shape;1180;p32"/>
            <p:cNvSpPr/>
            <p:nvPr/>
          </p:nvSpPr>
          <p:spPr>
            <a:xfrm>
              <a:off x="7107323" y="3516646"/>
              <a:ext cx="31219" cy="12175"/>
            </a:xfrm>
            <a:custGeom>
              <a:avLst/>
              <a:gdLst/>
              <a:ahLst/>
              <a:cxnLst/>
              <a:rect l="l" t="t" r="r" b="b"/>
              <a:pathLst>
                <a:path w="918" h="358" extrusionOk="0">
                  <a:moveTo>
                    <a:pt x="280" y="357"/>
                  </a:moveTo>
                  <a:cubicBezTo>
                    <a:pt x="314" y="357"/>
                    <a:pt x="382" y="323"/>
                    <a:pt x="459" y="323"/>
                  </a:cubicBezTo>
                  <a:lnTo>
                    <a:pt x="807" y="323"/>
                  </a:lnTo>
                  <a:cubicBezTo>
                    <a:pt x="917" y="281"/>
                    <a:pt x="917" y="179"/>
                    <a:pt x="849" y="145"/>
                  </a:cubicBezTo>
                  <a:cubicBezTo>
                    <a:pt x="739" y="69"/>
                    <a:pt x="595" y="35"/>
                    <a:pt x="493" y="35"/>
                  </a:cubicBezTo>
                  <a:cubicBezTo>
                    <a:pt x="425" y="35"/>
                    <a:pt x="348" y="1"/>
                    <a:pt x="280" y="1"/>
                  </a:cubicBezTo>
                  <a:cubicBezTo>
                    <a:pt x="212" y="1"/>
                    <a:pt x="136" y="35"/>
                    <a:pt x="68" y="69"/>
                  </a:cubicBezTo>
                  <a:cubicBezTo>
                    <a:pt x="0" y="111"/>
                    <a:pt x="0" y="247"/>
                    <a:pt x="68" y="281"/>
                  </a:cubicBezTo>
                  <a:cubicBezTo>
                    <a:pt x="136" y="323"/>
                    <a:pt x="212" y="357"/>
                    <a:pt x="280"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1" name="Google Shape;1181;p32"/>
            <p:cNvSpPr/>
            <p:nvPr/>
          </p:nvSpPr>
          <p:spPr>
            <a:xfrm>
              <a:off x="7116845" y="3493827"/>
              <a:ext cx="26594" cy="8400"/>
            </a:xfrm>
            <a:custGeom>
              <a:avLst/>
              <a:gdLst/>
              <a:ahLst/>
              <a:cxnLst/>
              <a:rect l="l" t="t" r="r" b="b"/>
              <a:pathLst>
                <a:path w="782" h="247" extrusionOk="0">
                  <a:moveTo>
                    <a:pt x="357" y="247"/>
                  </a:moveTo>
                  <a:cubicBezTo>
                    <a:pt x="459" y="247"/>
                    <a:pt x="569" y="213"/>
                    <a:pt x="705" y="213"/>
                  </a:cubicBezTo>
                  <a:cubicBezTo>
                    <a:pt x="782" y="179"/>
                    <a:pt x="782" y="35"/>
                    <a:pt x="705" y="35"/>
                  </a:cubicBezTo>
                  <a:cubicBezTo>
                    <a:pt x="569" y="1"/>
                    <a:pt x="459" y="1"/>
                    <a:pt x="357" y="1"/>
                  </a:cubicBezTo>
                  <a:cubicBezTo>
                    <a:pt x="247" y="1"/>
                    <a:pt x="145" y="1"/>
                    <a:pt x="68" y="68"/>
                  </a:cubicBezTo>
                  <a:cubicBezTo>
                    <a:pt x="0" y="68"/>
                    <a:pt x="0" y="145"/>
                    <a:pt x="68" y="179"/>
                  </a:cubicBezTo>
                  <a:cubicBezTo>
                    <a:pt x="145" y="213"/>
                    <a:pt x="247" y="247"/>
                    <a:pt x="357" y="24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2" name="Google Shape;1182;p32"/>
            <p:cNvSpPr/>
            <p:nvPr/>
          </p:nvSpPr>
          <p:spPr>
            <a:xfrm>
              <a:off x="7035091" y="3520420"/>
              <a:ext cx="38462" cy="13025"/>
            </a:xfrm>
            <a:custGeom>
              <a:avLst/>
              <a:gdLst/>
              <a:ahLst/>
              <a:cxnLst/>
              <a:rect l="l" t="t" r="r" b="b"/>
              <a:pathLst>
                <a:path w="1131" h="383" extrusionOk="0">
                  <a:moveTo>
                    <a:pt x="281" y="382"/>
                  </a:moveTo>
                  <a:cubicBezTo>
                    <a:pt x="527" y="382"/>
                    <a:pt x="773" y="246"/>
                    <a:pt x="1020" y="212"/>
                  </a:cubicBezTo>
                  <a:cubicBezTo>
                    <a:pt x="1130" y="170"/>
                    <a:pt x="1096" y="0"/>
                    <a:pt x="986" y="0"/>
                  </a:cubicBezTo>
                  <a:lnTo>
                    <a:pt x="986" y="0"/>
                  </a:lnTo>
                  <a:cubicBezTo>
                    <a:pt x="705" y="34"/>
                    <a:pt x="315" y="0"/>
                    <a:pt x="68" y="170"/>
                  </a:cubicBezTo>
                  <a:cubicBezTo>
                    <a:pt x="0" y="212"/>
                    <a:pt x="0" y="314"/>
                    <a:pt x="102" y="348"/>
                  </a:cubicBezTo>
                  <a:cubicBezTo>
                    <a:pt x="136" y="348"/>
                    <a:pt x="213" y="382"/>
                    <a:pt x="281" y="38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3" name="Google Shape;1183;p32"/>
            <p:cNvSpPr/>
            <p:nvPr/>
          </p:nvSpPr>
          <p:spPr>
            <a:xfrm>
              <a:off x="7042301" y="3544396"/>
              <a:ext cx="24009" cy="8400"/>
            </a:xfrm>
            <a:custGeom>
              <a:avLst/>
              <a:gdLst/>
              <a:ahLst/>
              <a:cxnLst/>
              <a:rect l="l" t="t" r="r" b="b"/>
              <a:pathLst>
                <a:path w="706" h="247" extrusionOk="0">
                  <a:moveTo>
                    <a:pt x="349" y="246"/>
                  </a:moveTo>
                  <a:lnTo>
                    <a:pt x="561" y="246"/>
                  </a:lnTo>
                  <a:cubicBezTo>
                    <a:pt x="672" y="246"/>
                    <a:pt x="706" y="68"/>
                    <a:pt x="595" y="34"/>
                  </a:cubicBezTo>
                  <a:cubicBezTo>
                    <a:pt x="493" y="34"/>
                    <a:pt x="349" y="0"/>
                    <a:pt x="247" y="0"/>
                  </a:cubicBezTo>
                  <a:lnTo>
                    <a:pt x="247" y="0"/>
                  </a:lnTo>
                  <a:cubicBezTo>
                    <a:pt x="137" y="0"/>
                    <a:pt x="35" y="0"/>
                    <a:pt x="35" y="102"/>
                  </a:cubicBezTo>
                  <a:cubicBezTo>
                    <a:pt x="1" y="246"/>
                    <a:pt x="213" y="246"/>
                    <a:pt x="349" y="24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4" name="Google Shape;1184;p32"/>
            <p:cNvSpPr/>
            <p:nvPr/>
          </p:nvSpPr>
          <p:spPr>
            <a:xfrm>
              <a:off x="7029004" y="3503349"/>
              <a:ext cx="28940" cy="11018"/>
            </a:xfrm>
            <a:custGeom>
              <a:avLst/>
              <a:gdLst/>
              <a:ahLst/>
              <a:cxnLst/>
              <a:rect l="l" t="t" r="r" b="b"/>
              <a:pathLst>
                <a:path w="851" h="324" extrusionOk="0">
                  <a:moveTo>
                    <a:pt x="103" y="324"/>
                  </a:moveTo>
                  <a:cubicBezTo>
                    <a:pt x="213" y="324"/>
                    <a:pt x="315" y="247"/>
                    <a:pt x="426" y="247"/>
                  </a:cubicBezTo>
                  <a:cubicBezTo>
                    <a:pt x="528" y="213"/>
                    <a:pt x="638" y="179"/>
                    <a:pt x="740" y="145"/>
                  </a:cubicBezTo>
                  <a:cubicBezTo>
                    <a:pt x="850" y="145"/>
                    <a:pt x="816" y="1"/>
                    <a:pt x="740" y="1"/>
                  </a:cubicBezTo>
                  <a:lnTo>
                    <a:pt x="740" y="1"/>
                  </a:lnTo>
                  <a:cubicBezTo>
                    <a:pt x="604" y="1"/>
                    <a:pt x="494" y="1"/>
                    <a:pt x="349" y="35"/>
                  </a:cubicBezTo>
                  <a:cubicBezTo>
                    <a:pt x="247" y="77"/>
                    <a:pt x="137" y="111"/>
                    <a:pt x="69" y="179"/>
                  </a:cubicBezTo>
                  <a:cubicBezTo>
                    <a:pt x="1" y="213"/>
                    <a:pt x="35" y="324"/>
                    <a:pt x="103" y="324"/>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5" name="Google Shape;1185;p32"/>
            <p:cNvSpPr/>
            <p:nvPr/>
          </p:nvSpPr>
          <p:spPr>
            <a:xfrm>
              <a:off x="6970656" y="3559971"/>
              <a:ext cx="25166" cy="14487"/>
            </a:xfrm>
            <a:custGeom>
              <a:avLst/>
              <a:gdLst/>
              <a:ahLst/>
              <a:cxnLst/>
              <a:rect l="l" t="t" r="r" b="b"/>
              <a:pathLst>
                <a:path w="740" h="426" extrusionOk="0">
                  <a:moveTo>
                    <a:pt x="69" y="426"/>
                  </a:moveTo>
                  <a:cubicBezTo>
                    <a:pt x="179" y="426"/>
                    <a:pt x="247" y="358"/>
                    <a:pt x="358" y="281"/>
                  </a:cubicBezTo>
                  <a:cubicBezTo>
                    <a:pt x="460" y="213"/>
                    <a:pt x="604" y="145"/>
                    <a:pt x="672" y="69"/>
                  </a:cubicBezTo>
                  <a:cubicBezTo>
                    <a:pt x="740" y="35"/>
                    <a:pt x="706" y="1"/>
                    <a:pt x="672" y="1"/>
                  </a:cubicBezTo>
                  <a:lnTo>
                    <a:pt x="638" y="1"/>
                  </a:lnTo>
                  <a:cubicBezTo>
                    <a:pt x="494" y="1"/>
                    <a:pt x="392" y="69"/>
                    <a:pt x="247" y="111"/>
                  </a:cubicBezTo>
                  <a:cubicBezTo>
                    <a:pt x="145" y="179"/>
                    <a:pt x="35" y="247"/>
                    <a:pt x="1" y="358"/>
                  </a:cubicBezTo>
                  <a:cubicBezTo>
                    <a:pt x="1" y="392"/>
                    <a:pt x="1" y="426"/>
                    <a:pt x="69" y="42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6" name="Google Shape;1186;p32"/>
            <p:cNvSpPr/>
            <p:nvPr/>
          </p:nvSpPr>
          <p:spPr>
            <a:xfrm>
              <a:off x="6972381" y="3603331"/>
              <a:ext cx="25166" cy="18228"/>
            </a:xfrm>
            <a:custGeom>
              <a:avLst/>
              <a:gdLst/>
              <a:ahLst/>
              <a:cxnLst/>
              <a:rect l="l" t="t" r="r" b="b"/>
              <a:pathLst>
                <a:path w="740" h="536" extrusionOk="0">
                  <a:moveTo>
                    <a:pt x="179" y="535"/>
                  </a:moveTo>
                  <a:lnTo>
                    <a:pt x="247" y="535"/>
                  </a:lnTo>
                  <a:cubicBezTo>
                    <a:pt x="392" y="459"/>
                    <a:pt x="604" y="357"/>
                    <a:pt x="706" y="178"/>
                  </a:cubicBezTo>
                  <a:cubicBezTo>
                    <a:pt x="740" y="111"/>
                    <a:pt x="672" y="0"/>
                    <a:pt x="604" y="0"/>
                  </a:cubicBezTo>
                  <a:cubicBezTo>
                    <a:pt x="604" y="0"/>
                    <a:pt x="604" y="34"/>
                    <a:pt x="570" y="34"/>
                  </a:cubicBezTo>
                  <a:cubicBezTo>
                    <a:pt x="392" y="68"/>
                    <a:pt x="213" y="212"/>
                    <a:pt x="103" y="357"/>
                  </a:cubicBezTo>
                  <a:cubicBezTo>
                    <a:pt x="1" y="425"/>
                    <a:pt x="69" y="535"/>
                    <a:pt x="179" y="53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7" name="Google Shape;1187;p32"/>
            <p:cNvSpPr/>
            <p:nvPr/>
          </p:nvSpPr>
          <p:spPr>
            <a:xfrm>
              <a:off x="6995788" y="3637100"/>
              <a:ext cx="21731" cy="14487"/>
            </a:xfrm>
            <a:custGeom>
              <a:avLst/>
              <a:gdLst/>
              <a:ahLst/>
              <a:cxnLst/>
              <a:rect l="l" t="t" r="r" b="b"/>
              <a:pathLst>
                <a:path w="639" h="426" extrusionOk="0">
                  <a:moveTo>
                    <a:pt x="111" y="426"/>
                  </a:moveTo>
                  <a:lnTo>
                    <a:pt x="145" y="426"/>
                  </a:lnTo>
                  <a:cubicBezTo>
                    <a:pt x="213" y="392"/>
                    <a:pt x="290" y="349"/>
                    <a:pt x="358" y="315"/>
                  </a:cubicBezTo>
                  <a:cubicBezTo>
                    <a:pt x="426" y="247"/>
                    <a:pt x="502" y="213"/>
                    <a:pt x="570" y="179"/>
                  </a:cubicBezTo>
                  <a:cubicBezTo>
                    <a:pt x="638" y="103"/>
                    <a:pt x="604" y="1"/>
                    <a:pt x="502" y="1"/>
                  </a:cubicBezTo>
                  <a:lnTo>
                    <a:pt x="502" y="1"/>
                  </a:lnTo>
                  <a:cubicBezTo>
                    <a:pt x="290" y="35"/>
                    <a:pt x="145" y="103"/>
                    <a:pt x="43" y="281"/>
                  </a:cubicBezTo>
                  <a:cubicBezTo>
                    <a:pt x="1" y="349"/>
                    <a:pt x="43" y="426"/>
                    <a:pt x="111" y="42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8" name="Google Shape;1188;p32"/>
            <p:cNvSpPr/>
            <p:nvPr/>
          </p:nvSpPr>
          <p:spPr>
            <a:xfrm>
              <a:off x="7000719" y="3672060"/>
              <a:ext cx="27750" cy="14487"/>
            </a:xfrm>
            <a:custGeom>
              <a:avLst/>
              <a:gdLst/>
              <a:ahLst/>
              <a:cxnLst/>
              <a:rect l="l" t="t" r="r" b="b"/>
              <a:pathLst>
                <a:path w="816" h="426" extrusionOk="0">
                  <a:moveTo>
                    <a:pt x="179" y="426"/>
                  </a:moveTo>
                  <a:cubicBezTo>
                    <a:pt x="281" y="426"/>
                    <a:pt x="391" y="349"/>
                    <a:pt x="459" y="315"/>
                  </a:cubicBezTo>
                  <a:cubicBezTo>
                    <a:pt x="570" y="281"/>
                    <a:pt x="671" y="213"/>
                    <a:pt x="782" y="137"/>
                  </a:cubicBezTo>
                  <a:cubicBezTo>
                    <a:pt x="816" y="69"/>
                    <a:pt x="782" y="1"/>
                    <a:pt x="705" y="1"/>
                  </a:cubicBezTo>
                  <a:lnTo>
                    <a:pt x="705" y="1"/>
                  </a:lnTo>
                  <a:cubicBezTo>
                    <a:pt x="570" y="1"/>
                    <a:pt x="459" y="35"/>
                    <a:pt x="357" y="69"/>
                  </a:cubicBezTo>
                  <a:cubicBezTo>
                    <a:pt x="247" y="103"/>
                    <a:pt x="111" y="137"/>
                    <a:pt x="34" y="213"/>
                  </a:cubicBezTo>
                  <a:cubicBezTo>
                    <a:pt x="0" y="281"/>
                    <a:pt x="34" y="383"/>
                    <a:pt x="111" y="42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89" name="Google Shape;1189;p32"/>
            <p:cNvSpPr/>
            <p:nvPr/>
          </p:nvSpPr>
          <p:spPr>
            <a:xfrm>
              <a:off x="7647532" y="3645500"/>
              <a:ext cx="28906" cy="10712"/>
            </a:xfrm>
            <a:custGeom>
              <a:avLst/>
              <a:gdLst/>
              <a:ahLst/>
              <a:cxnLst/>
              <a:rect l="l" t="t" r="r" b="b"/>
              <a:pathLst>
                <a:path w="850" h="315" extrusionOk="0">
                  <a:moveTo>
                    <a:pt x="425" y="315"/>
                  </a:moveTo>
                  <a:cubicBezTo>
                    <a:pt x="536" y="315"/>
                    <a:pt x="638" y="281"/>
                    <a:pt x="748" y="281"/>
                  </a:cubicBezTo>
                  <a:cubicBezTo>
                    <a:pt x="850" y="247"/>
                    <a:pt x="816" y="68"/>
                    <a:pt x="714" y="68"/>
                  </a:cubicBezTo>
                  <a:lnTo>
                    <a:pt x="714" y="68"/>
                  </a:lnTo>
                  <a:lnTo>
                    <a:pt x="680" y="68"/>
                  </a:lnTo>
                  <a:cubicBezTo>
                    <a:pt x="570" y="68"/>
                    <a:pt x="468" y="68"/>
                    <a:pt x="357" y="34"/>
                  </a:cubicBezTo>
                  <a:cubicBezTo>
                    <a:pt x="289" y="0"/>
                    <a:pt x="255" y="0"/>
                    <a:pt x="179" y="0"/>
                  </a:cubicBezTo>
                  <a:cubicBezTo>
                    <a:pt x="145" y="0"/>
                    <a:pt x="111" y="0"/>
                    <a:pt x="43" y="34"/>
                  </a:cubicBezTo>
                  <a:cubicBezTo>
                    <a:pt x="43" y="34"/>
                    <a:pt x="0" y="68"/>
                    <a:pt x="43" y="102"/>
                  </a:cubicBezTo>
                  <a:cubicBezTo>
                    <a:pt x="77" y="281"/>
                    <a:pt x="255" y="315"/>
                    <a:pt x="425" y="31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90" name="Google Shape;1190;p32"/>
            <p:cNvSpPr/>
            <p:nvPr/>
          </p:nvSpPr>
          <p:spPr>
            <a:xfrm>
              <a:off x="7438080" y="3123179"/>
              <a:ext cx="642810" cy="567993"/>
            </a:xfrm>
            <a:custGeom>
              <a:avLst/>
              <a:gdLst/>
              <a:ahLst/>
              <a:cxnLst/>
              <a:rect l="l" t="t" r="r" b="b"/>
              <a:pathLst>
                <a:path w="18902" h="16702" extrusionOk="0">
                  <a:moveTo>
                    <a:pt x="9702" y="16702"/>
                  </a:moveTo>
                  <a:cubicBezTo>
                    <a:pt x="11681" y="16702"/>
                    <a:pt x="13592" y="16209"/>
                    <a:pt x="14909" y="14722"/>
                  </a:cubicBezTo>
                  <a:cubicBezTo>
                    <a:pt x="18902" y="10194"/>
                    <a:pt x="12853" y="6542"/>
                    <a:pt x="12853" y="6542"/>
                  </a:cubicBezTo>
                  <a:cubicBezTo>
                    <a:pt x="12853" y="6542"/>
                    <a:pt x="13100" y="1"/>
                    <a:pt x="7400" y="1"/>
                  </a:cubicBezTo>
                  <a:cubicBezTo>
                    <a:pt x="1666" y="1"/>
                    <a:pt x="1" y="9235"/>
                    <a:pt x="1" y="9235"/>
                  </a:cubicBezTo>
                  <a:lnTo>
                    <a:pt x="1632" y="14722"/>
                  </a:lnTo>
                  <a:cubicBezTo>
                    <a:pt x="1632" y="14722"/>
                    <a:pt x="5777" y="16702"/>
                    <a:pt x="9702" y="1670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91" name="Google Shape;1191;p32"/>
            <p:cNvSpPr/>
            <p:nvPr/>
          </p:nvSpPr>
          <p:spPr>
            <a:xfrm>
              <a:off x="7540647" y="3261555"/>
              <a:ext cx="246724" cy="311747"/>
            </a:xfrm>
            <a:custGeom>
              <a:avLst/>
              <a:gdLst/>
              <a:ahLst/>
              <a:cxnLst/>
              <a:rect l="l" t="t" r="r" b="b"/>
              <a:pathLst>
                <a:path w="7255" h="9167" extrusionOk="0">
                  <a:moveTo>
                    <a:pt x="5904" y="9167"/>
                  </a:moveTo>
                  <a:cubicBezTo>
                    <a:pt x="6439" y="9167"/>
                    <a:pt x="6830" y="9056"/>
                    <a:pt x="6898" y="8844"/>
                  </a:cubicBezTo>
                  <a:cubicBezTo>
                    <a:pt x="7255" y="7824"/>
                    <a:pt x="1020" y="7748"/>
                    <a:pt x="1020" y="7748"/>
                  </a:cubicBezTo>
                  <a:lnTo>
                    <a:pt x="1020" y="4673"/>
                  </a:lnTo>
                  <a:cubicBezTo>
                    <a:pt x="1020" y="4673"/>
                    <a:pt x="4987" y="816"/>
                    <a:pt x="4137" y="103"/>
                  </a:cubicBezTo>
                  <a:cubicBezTo>
                    <a:pt x="4069" y="35"/>
                    <a:pt x="3993" y="1"/>
                    <a:pt x="3925" y="1"/>
                  </a:cubicBezTo>
                  <a:cubicBezTo>
                    <a:pt x="2829" y="1"/>
                    <a:pt x="0" y="4426"/>
                    <a:pt x="0" y="4426"/>
                  </a:cubicBezTo>
                  <a:lnTo>
                    <a:pt x="315" y="8173"/>
                  </a:lnTo>
                  <a:lnTo>
                    <a:pt x="315" y="8173"/>
                  </a:lnTo>
                  <a:cubicBezTo>
                    <a:pt x="459" y="8173"/>
                    <a:pt x="4069" y="9167"/>
                    <a:pt x="5904" y="916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92" name="Google Shape;1192;p32"/>
            <p:cNvSpPr/>
            <p:nvPr/>
          </p:nvSpPr>
          <p:spPr>
            <a:xfrm>
              <a:off x="7672936" y="3403401"/>
              <a:ext cx="30097" cy="17072"/>
            </a:xfrm>
            <a:custGeom>
              <a:avLst/>
              <a:gdLst/>
              <a:ahLst/>
              <a:cxnLst/>
              <a:rect l="l" t="t" r="r" b="b"/>
              <a:pathLst>
                <a:path w="885" h="502" extrusionOk="0">
                  <a:moveTo>
                    <a:pt x="145" y="502"/>
                  </a:moveTo>
                  <a:lnTo>
                    <a:pt x="213" y="502"/>
                  </a:lnTo>
                  <a:cubicBezTo>
                    <a:pt x="315" y="425"/>
                    <a:pt x="426" y="391"/>
                    <a:pt x="528" y="323"/>
                  </a:cubicBezTo>
                  <a:cubicBezTo>
                    <a:pt x="638" y="289"/>
                    <a:pt x="740" y="255"/>
                    <a:pt x="816" y="145"/>
                  </a:cubicBezTo>
                  <a:cubicBezTo>
                    <a:pt x="884" y="111"/>
                    <a:pt x="850" y="1"/>
                    <a:pt x="782" y="1"/>
                  </a:cubicBezTo>
                  <a:lnTo>
                    <a:pt x="782" y="1"/>
                  </a:lnTo>
                  <a:cubicBezTo>
                    <a:pt x="638" y="1"/>
                    <a:pt x="570" y="77"/>
                    <a:pt x="460" y="145"/>
                  </a:cubicBezTo>
                  <a:cubicBezTo>
                    <a:pt x="315" y="179"/>
                    <a:pt x="213" y="255"/>
                    <a:pt x="103" y="323"/>
                  </a:cubicBezTo>
                  <a:cubicBezTo>
                    <a:pt x="1" y="357"/>
                    <a:pt x="69" y="502"/>
                    <a:pt x="145"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3" name="Google Shape;1193;p32"/>
            <p:cNvSpPr/>
            <p:nvPr/>
          </p:nvSpPr>
          <p:spPr>
            <a:xfrm>
              <a:off x="7665726" y="3362660"/>
              <a:ext cx="44516" cy="31253"/>
            </a:xfrm>
            <a:custGeom>
              <a:avLst/>
              <a:gdLst/>
              <a:ahLst/>
              <a:cxnLst/>
              <a:rect l="l" t="t" r="r" b="b"/>
              <a:pathLst>
                <a:path w="1309" h="919" extrusionOk="0">
                  <a:moveTo>
                    <a:pt x="145" y="918"/>
                  </a:moveTo>
                  <a:cubicBezTo>
                    <a:pt x="145" y="918"/>
                    <a:pt x="145" y="884"/>
                    <a:pt x="179" y="884"/>
                  </a:cubicBezTo>
                  <a:cubicBezTo>
                    <a:pt x="357" y="816"/>
                    <a:pt x="570" y="672"/>
                    <a:pt x="740" y="562"/>
                  </a:cubicBezTo>
                  <a:cubicBezTo>
                    <a:pt x="918" y="460"/>
                    <a:pt x="1096" y="349"/>
                    <a:pt x="1241" y="213"/>
                  </a:cubicBezTo>
                  <a:cubicBezTo>
                    <a:pt x="1309" y="137"/>
                    <a:pt x="1241" y="1"/>
                    <a:pt x="1164" y="1"/>
                  </a:cubicBezTo>
                  <a:lnTo>
                    <a:pt x="1130" y="35"/>
                  </a:lnTo>
                  <a:cubicBezTo>
                    <a:pt x="918" y="69"/>
                    <a:pt x="740" y="213"/>
                    <a:pt x="570" y="349"/>
                  </a:cubicBezTo>
                  <a:cubicBezTo>
                    <a:pt x="391" y="460"/>
                    <a:pt x="213" y="604"/>
                    <a:pt x="69" y="740"/>
                  </a:cubicBezTo>
                  <a:cubicBezTo>
                    <a:pt x="1" y="816"/>
                    <a:pt x="35" y="918"/>
                    <a:pt x="145" y="91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4" name="Google Shape;1194;p32"/>
            <p:cNvSpPr/>
            <p:nvPr/>
          </p:nvSpPr>
          <p:spPr>
            <a:xfrm>
              <a:off x="7734183" y="3373372"/>
              <a:ext cx="23159" cy="14453"/>
            </a:xfrm>
            <a:custGeom>
              <a:avLst/>
              <a:gdLst/>
              <a:ahLst/>
              <a:cxnLst/>
              <a:rect l="l" t="t" r="r" b="b"/>
              <a:pathLst>
                <a:path w="681" h="425" extrusionOk="0">
                  <a:moveTo>
                    <a:pt x="145" y="425"/>
                  </a:moveTo>
                  <a:lnTo>
                    <a:pt x="179" y="425"/>
                  </a:lnTo>
                  <a:cubicBezTo>
                    <a:pt x="290" y="391"/>
                    <a:pt x="358" y="357"/>
                    <a:pt x="468" y="323"/>
                  </a:cubicBezTo>
                  <a:cubicBezTo>
                    <a:pt x="536" y="289"/>
                    <a:pt x="638" y="289"/>
                    <a:pt x="680" y="179"/>
                  </a:cubicBezTo>
                  <a:cubicBezTo>
                    <a:pt x="680" y="111"/>
                    <a:pt x="680" y="77"/>
                    <a:pt x="604" y="34"/>
                  </a:cubicBezTo>
                  <a:cubicBezTo>
                    <a:pt x="604" y="34"/>
                    <a:pt x="570" y="0"/>
                    <a:pt x="536" y="0"/>
                  </a:cubicBezTo>
                  <a:cubicBezTo>
                    <a:pt x="468" y="0"/>
                    <a:pt x="392" y="77"/>
                    <a:pt x="324" y="111"/>
                  </a:cubicBezTo>
                  <a:cubicBezTo>
                    <a:pt x="256" y="145"/>
                    <a:pt x="145" y="213"/>
                    <a:pt x="77" y="289"/>
                  </a:cubicBezTo>
                  <a:cubicBezTo>
                    <a:pt x="1" y="357"/>
                    <a:pt x="77" y="425"/>
                    <a:pt x="145"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5" name="Google Shape;1195;p32"/>
            <p:cNvSpPr/>
            <p:nvPr/>
          </p:nvSpPr>
          <p:spPr>
            <a:xfrm>
              <a:off x="7736802" y="3325421"/>
              <a:ext cx="26322" cy="17922"/>
            </a:xfrm>
            <a:custGeom>
              <a:avLst/>
              <a:gdLst/>
              <a:ahLst/>
              <a:cxnLst/>
              <a:rect l="l" t="t" r="r" b="b"/>
              <a:pathLst>
                <a:path w="774" h="527" extrusionOk="0">
                  <a:moveTo>
                    <a:pt x="136" y="527"/>
                  </a:moveTo>
                  <a:cubicBezTo>
                    <a:pt x="179" y="527"/>
                    <a:pt x="179" y="527"/>
                    <a:pt x="213" y="493"/>
                  </a:cubicBezTo>
                  <a:cubicBezTo>
                    <a:pt x="281" y="459"/>
                    <a:pt x="391" y="382"/>
                    <a:pt x="493" y="314"/>
                  </a:cubicBezTo>
                  <a:cubicBezTo>
                    <a:pt x="603" y="280"/>
                    <a:pt x="637" y="170"/>
                    <a:pt x="739" y="102"/>
                  </a:cubicBezTo>
                  <a:cubicBezTo>
                    <a:pt x="773" y="68"/>
                    <a:pt x="739" y="0"/>
                    <a:pt x="671" y="0"/>
                  </a:cubicBezTo>
                  <a:lnTo>
                    <a:pt x="637" y="0"/>
                  </a:lnTo>
                  <a:cubicBezTo>
                    <a:pt x="603" y="0"/>
                    <a:pt x="527" y="34"/>
                    <a:pt x="493" y="34"/>
                  </a:cubicBezTo>
                  <a:cubicBezTo>
                    <a:pt x="425" y="68"/>
                    <a:pt x="391" y="102"/>
                    <a:pt x="349" y="136"/>
                  </a:cubicBezTo>
                  <a:cubicBezTo>
                    <a:pt x="247" y="212"/>
                    <a:pt x="179" y="280"/>
                    <a:pt x="68" y="348"/>
                  </a:cubicBezTo>
                  <a:cubicBezTo>
                    <a:pt x="0" y="425"/>
                    <a:pt x="68" y="527"/>
                    <a:pt x="136" y="52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6" name="Google Shape;1196;p32"/>
            <p:cNvSpPr/>
            <p:nvPr/>
          </p:nvSpPr>
          <p:spPr>
            <a:xfrm>
              <a:off x="7702998" y="3325421"/>
              <a:ext cx="19384" cy="16766"/>
            </a:xfrm>
            <a:custGeom>
              <a:avLst/>
              <a:gdLst/>
              <a:ahLst/>
              <a:cxnLst/>
              <a:rect l="l" t="t" r="r" b="b"/>
              <a:pathLst>
                <a:path w="570" h="493" extrusionOk="0">
                  <a:moveTo>
                    <a:pt x="145" y="493"/>
                  </a:moveTo>
                  <a:lnTo>
                    <a:pt x="179" y="493"/>
                  </a:lnTo>
                  <a:cubicBezTo>
                    <a:pt x="323" y="382"/>
                    <a:pt x="459" y="314"/>
                    <a:pt x="536" y="170"/>
                  </a:cubicBezTo>
                  <a:cubicBezTo>
                    <a:pt x="570" y="102"/>
                    <a:pt x="536" y="0"/>
                    <a:pt x="425" y="0"/>
                  </a:cubicBezTo>
                  <a:lnTo>
                    <a:pt x="391" y="0"/>
                  </a:lnTo>
                  <a:cubicBezTo>
                    <a:pt x="323" y="34"/>
                    <a:pt x="247" y="68"/>
                    <a:pt x="213" y="136"/>
                  </a:cubicBezTo>
                  <a:cubicBezTo>
                    <a:pt x="145" y="212"/>
                    <a:pt x="111" y="246"/>
                    <a:pt x="68" y="314"/>
                  </a:cubicBezTo>
                  <a:cubicBezTo>
                    <a:pt x="0" y="382"/>
                    <a:pt x="34" y="493"/>
                    <a:pt x="145" y="49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7" name="Google Shape;1197;p32"/>
            <p:cNvSpPr/>
            <p:nvPr/>
          </p:nvSpPr>
          <p:spPr>
            <a:xfrm>
              <a:off x="7576763" y="3291618"/>
              <a:ext cx="20234" cy="17922"/>
            </a:xfrm>
            <a:custGeom>
              <a:avLst/>
              <a:gdLst/>
              <a:ahLst/>
              <a:cxnLst/>
              <a:rect l="l" t="t" r="r" b="b"/>
              <a:pathLst>
                <a:path w="595" h="527" extrusionOk="0">
                  <a:moveTo>
                    <a:pt x="136" y="527"/>
                  </a:moveTo>
                  <a:lnTo>
                    <a:pt x="170" y="493"/>
                  </a:lnTo>
                  <a:cubicBezTo>
                    <a:pt x="280" y="459"/>
                    <a:pt x="348" y="391"/>
                    <a:pt x="425" y="357"/>
                  </a:cubicBezTo>
                  <a:cubicBezTo>
                    <a:pt x="493" y="280"/>
                    <a:pt x="595" y="213"/>
                    <a:pt x="595" y="102"/>
                  </a:cubicBezTo>
                  <a:cubicBezTo>
                    <a:pt x="595" y="68"/>
                    <a:pt x="561" y="0"/>
                    <a:pt x="527" y="0"/>
                  </a:cubicBezTo>
                  <a:lnTo>
                    <a:pt x="527" y="0"/>
                  </a:lnTo>
                  <a:cubicBezTo>
                    <a:pt x="425" y="0"/>
                    <a:pt x="314" y="68"/>
                    <a:pt x="280" y="145"/>
                  </a:cubicBezTo>
                  <a:cubicBezTo>
                    <a:pt x="213" y="213"/>
                    <a:pt x="136" y="280"/>
                    <a:pt x="68" y="357"/>
                  </a:cubicBezTo>
                  <a:cubicBezTo>
                    <a:pt x="0" y="425"/>
                    <a:pt x="68" y="527"/>
                    <a:pt x="136" y="52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8" name="Google Shape;1198;p32"/>
            <p:cNvSpPr/>
            <p:nvPr/>
          </p:nvSpPr>
          <p:spPr>
            <a:xfrm>
              <a:off x="7610260" y="3244518"/>
              <a:ext cx="21697" cy="18228"/>
            </a:xfrm>
            <a:custGeom>
              <a:avLst/>
              <a:gdLst/>
              <a:ahLst/>
              <a:cxnLst/>
              <a:rect l="l" t="t" r="r" b="b"/>
              <a:pathLst>
                <a:path w="638" h="536" extrusionOk="0">
                  <a:moveTo>
                    <a:pt x="111" y="536"/>
                  </a:moveTo>
                  <a:lnTo>
                    <a:pt x="179" y="536"/>
                  </a:lnTo>
                  <a:cubicBezTo>
                    <a:pt x="323" y="391"/>
                    <a:pt x="459" y="289"/>
                    <a:pt x="604" y="145"/>
                  </a:cubicBezTo>
                  <a:cubicBezTo>
                    <a:pt x="638" y="77"/>
                    <a:pt x="604" y="0"/>
                    <a:pt x="536" y="0"/>
                  </a:cubicBezTo>
                  <a:cubicBezTo>
                    <a:pt x="536" y="0"/>
                    <a:pt x="536" y="43"/>
                    <a:pt x="502" y="43"/>
                  </a:cubicBezTo>
                  <a:cubicBezTo>
                    <a:pt x="357" y="145"/>
                    <a:pt x="213" y="289"/>
                    <a:pt x="77" y="391"/>
                  </a:cubicBezTo>
                  <a:cubicBezTo>
                    <a:pt x="1" y="468"/>
                    <a:pt x="35" y="536"/>
                    <a:pt x="111" y="53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9" name="Google Shape;1199;p32"/>
            <p:cNvSpPr/>
            <p:nvPr/>
          </p:nvSpPr>
          <p:spPr>
            <a:xfrm>
              <a:off x="7610260" y="3217074"/>
              <a:ext cx="21697" cy="16800"/>
            </a:xfrm>
            <a:custGeom>
              <a:avLst/>
              <a:gdLst/>
              <a:ahLst/>
              <a:cxnLst/>
              <a:rect l="l" t="t" r="r" b="b"/>
              <a:pathLst>
                <a:path w="638" h="494" extrusionOk="0">
                  <a:moveTo>
                    <a:pt x="111" y="493"/>
                  </a:moveTo>
                  <a:lnTo>
                    <a:pt x="145" y="493"/>
                  </a:lnTo>
                  <a:cubicBezTo>
                    <a:pt x="213" y="459"/>
                    <a:pt x="323" y="425"/>
                    <a:pt x="391" y="349"/>
                  </a:cubicBezTo>
                  <a:cubicBezTo>
                    <a:pt x="502" y="315"/>
                    <a:pt x="604" y="247"/>
                    <a:pt x="604" y="136"/>
                  </a:cubicBezTo>
                  <a:cubicBezTo>
                    <a:pt x="638" y="68"/>
                    <a:pt x="570" y="0"/>
                    <a:pt x="502" y="0"/>
                  </a:cubicBezTo>
                  <a:lnTo>
                    <a:pt x="459" y="34"/>
                  </a:lnTo>
                  <a:cubicBezTo>
                    <a:pt x="391" y="68"/>
                    <a:pt x="357" y="136"/>
                    <a:pt x="289" y="213"/>
                  </a:cubicBezTo>
                  <a:cubicBezTo>
                    <a:pt x="213" y="247"/>
                    <a:pt x="145" y="315"/>
                    <a:pt x="77" y="349"/>
                  </a:cubicBezTo>
                  <a:cubicBezTo>
                    <a:pt x="1" y="383"/>
                    <a:pt x="35" y="493"/>
                    <a:pt x="111" y="49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0" name="Google Shape;1200;p32"/>
            <p:cNvSpPr/>
            <p:nvPr/>
          </p:nvSpPr>
          <p:spPr>
            <a:xfrm>
              <a:off x="7675248" y="3222855"/>
              <a:ext cx="32681" cy="19384"/>
            </a:xfrm>
            <a:custGeom>
              <a:avLst/>
              <a:gdLst/>
              <a:ahLst/>
              <a:cxnLst/>
              <a:rect l="l" t="t" r="r" b="b"/>
              <a:pathLst>
                <a:path w="961" h="570" extrusionOk="0">
                  <a:moveTo>
                    <a:pt x="145" y="570"/>
                  </a:moveTo>
                  <a:lnTo>
                    <a:pt x="179" y="570"/>
                  </a:lnTo>
                  <a:cubicBezTo>
                    <a:pt x="426" y="468"/>
                    <a:pt x="638" y="391"/>
                    <a:pt x="850" y="255"/>
                  </a:cubicBezTo>
                  <a:cubicBezTo>
                    <a:pt x="961" y="179"/>
                    <a:pt x="927" y="0"/>
                    <a:pt x="782" y="0"/>
                  </a:cubicBezTo>
                  <a:lnTo>
                    <a:pt x="748" y="0"/>
                  </a:lnTo>
                  <a:cubicBezTo>
                    <a:pt x="536" y="111"/>
                    <a:pt x="324" y="213"/>
                    <a:pt x="77" y="357"/>
                  </a:cubicBezTo>
                  <a:cubicBezTo>
                    <a:pt x="1" y="425"/>
                    <a:pt x="35" y="570"/>
                    <a:pt x="145" y="57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1" name="Google Shape;1201;p32"/>
            <p:cNvSpPr/>
            <p:nvPr/>
          </p:nvSpPr>
          <p:spPr>
            <a:xfrm>
              <a:off x="7717452" y="3250571"/>
              <a:ext cx="28906" cy="18262"/>
            </a:xfrm>
            <a:custGeom>
              <a:avLst/>
              <a:gdLst/>
              <a:ahLst/>
              <a:cxnLst/>
              <a:rect l="l" t="t" r="r" b="b"/>
              <a:pathLst>
                <a:path w="850" h="537" extrusionOk="0">
                  <a:moveTo>
                    <a:pt x="145" y="536"/>
                  </a:moveTo>
                  <a:lnTo>
                    <a:pt x="179" y="536"/>
                  </a:lnTo>
                  <a:cubicBezTo>
                    <a:pt x="213" y="502"/>
                    <a:pt x="280" y="502"/>
                    <a:pt x="323" y="460"/>
                  </a:cubicBezTo>
                  <a:cubicBezTo>
                    <a:pt x="391" y="460"/>
                    <a:pt x="459" y="426"/>
                    <a:pt x="493" y="392"/>
                  </a:cubicBezTo>
                  <a:cubicBezTo>
                    <a:pt x="603" y="358"/>
                    <a:pt x="748" y="324"/>
                    <a:pt x="816" y="179"/>
                  </a:cubicBezTo>
                  <a:cubicBezTo>
                    <a:pt x="850" y="111"/>
                    <a:pt x="782" y="1"/>
                    <a:pt x="671" y="1"/>
                  </a:cubicBezTo>
                  <a:lnTo>
                    <a:pt x="671" y="1"/>
                  </a:lnTo>
                  <a:cubicBezTo>
                    <a:pt x="569" y="1"/>
                    <a:pt x="459" y="77"/>
                    <a:pt x="357" y="145"/>
                  </a:cubicBezTo>
                  <a:cubicBezTo>
                    <a:pt x="323" y="179"/>
                    <a:pt x="246" y="213"/>
                    <a:pt x="213" y="247"/>
                  </a:cubicBezTo>
                  <a:cubicBezTo>
                    <a:pt x="179" y="290"/>
                    <a:pt x="111" y="324"/>
                    <a:pt x="68" y="358"/>
                  </a:cubicBezTo>
                  <a:cubicBezTo>
                    <a:pt x="0" y="426"/>
                    <a:pt x="68" y="536"/>
                    <a:pt x="145" y="536"/>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2" name="Google Shape;1202;p32"/>
            <p:cNvSpPr/>
            <p:nvPr/>
          </p:nvSpPr>
          <p:spPr>
            <a:xfrm>
              <a:off x="7709052" y="3289305"/>
              <a:ext cx="32409" cy="15609"/>
            </a:xfrm>
            <a:custGeom>
              <a:avLst/>
              <a:gdLst/>
              <a:ahLst/>
              <a:cxnLst/>
              <a:rect l="l" t="t" r="r" b="b"/>
              <a:pathLst>
                <a:path w="953" h="459" extrusionOk="0">
                  <a:moveTo>
                    <a:pt x="145" y="459"/>
                  </a:moveTo>
                  <a:lnTo>
                    <a:pt x="179" y="459"/>
                  </a:lnTo>
                  <a:cubicBezTo>
                    <a:pt x="426" y="425"/>
                    <a:pt x="638" y="348"/>
                    <a:pt x="850" y="213"/>
                  </a:cubicBezTo>
                  <a:cubicBezTo>
                    <a:pt x="952" y="136"/>
                    <a:pt x="918" y="0"/>
                    <a:pt x="782" y="0"/>
                  </a:cubicBezTo>
                  <a:lnTo>
                    <a:pt x="740" y="0"/>
                  </a:lnTo>
                  <a:cubicBezTo>
                    <a:pt x="527" y="68"/>
                    <a:pt x="315" y="170"/>
                    <a:pt x="103" y="314"/>
                  </a:cubicBezTo>
                  <a:cubicBezTo>
                    <a:pt x="1" y="348"/>
                    <a:pt x="69" y="459"/>
                    <a:pt x="145" y="45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3" name="Google Shape;1203;p32"/>
            <p:cNvSpPr/>
            <p:nvPr/>
          </p:nvSpPr>
          <p:spPr>
            <a:xfrm>
              <a:off x="7721192" y="3173748"/>
              <a:ext cx="36150" cy="22853"/>
            </a:xfrm>
            <a:custGeom>
              <a:avLst/>
              <a:gdLst/>
              <a:ahLst/>
              <a:cxnLst/>
              <a:rect l="l" t="t" r="r" b="b"/>
              <a:pathLst>
                <a:path w="1063" h="672" extrusionOk="0">
                  <a:moveTo>
                    <a:pt x="170" y="671"/>
                  </a:moveTo>
                  <a:cubicBezTo>
                    <a:pt x="459" y="671"/>
                    <a:pt x="740" y="459"/>
                    <a:pt x="952" y="315"/>
                  </a:cubicBezTo>
                  <a:cubicBezTo>
                    <a:pt x="1062" y="213"/>
                    <a:pt x="952" y="0"/>
                    <a:pt x="808" y="0"/>
                  </a:cubicBezTo>
                  <a:cubicBezTo>
                    <a:pt x="808" y="0"/>
                    <a:pt x="774" y="34"/>
                    <a:pt x="740" y="34"/>
                  </a:cubicBezTo>
                  <a:cubicBezTo>
                    <a:pt x="638" y="136"/>
                    <a:pt x="527" y="213"/>
                    <a:pt x="383" y="281"/>
                  </a:cubicBezTo>
                  <a:cubicBezTo>
                    <a:pt x="281" y="383"/>
                    <a:pt x="170" y="425"/>
                    <a:pt x="69" y="527"/>
                  </a:cubicBezTo>
                  <a:cubicBezTo>
                    <a:pt x="1" y="561"/>
                    <a:pt x="69" y="637"/>
                    <a:pt x="103" y="67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4" name="Google Shape;1204;p32"/>
            <p:cNvSpPr/>
            <p:nvPr/>
          </p:nvSpPr>
          <p:spPr>
            <a:xfrm>
              <a:off x="7671780" y="3188167"/>
              <a:ext cx="17956" cy="13059"/>
            </a:xfrm>
            <a:custGeom>
              <a:avLst/>
              <a:gdLst/>
              <a:ahLst/>
              <a:cxnLst/>
              <a:rect l="l" t="t" r="r" b="b"/>
              <a:pathLst>
                <a:path w="528" h="384" extrusionOk="0">
                  <a:moveTo>
                    <a:pt x="103" y="383"/>
                  </a:moveTo>
                  <a:cubicBezTo>
                    <a:pt x="213" y="383"/>
                    <a:pt x="349" y="281"/>
                    <a:pt x="460" y="247"/>
                  </a:cubicBezTo>
                  <a:cubicBezTo>
                    <a:pt x="494" y="247"/>
                    <a:pt x="528" y="171"/>
                    <a:pt x="528" y="137"/>
                  </a:cubicBezTo>
                  <a:lnTo>
                    <a:pt x="528" y="103"/>
                  </a:lnTo>
                  <a:cubicBezTo>
                    <a:pt x="528" y="69"/>
                    <a:pt x="494" y="35"/>
                    <a:pt x="460" y="35"/>
                  </a:cubicBezTo>
                  <a:lnTo>
                    <a:pt x="460" y="1"/>
                  </a:lnTo>
                  <a:lnTo>
                    <a:pt x="392" y="1"/>
                  </a:lnTo>
                  <a:lnTo>
                    <a:pt x="315" y="1"/>
                  </a:lnTo>
                  <a:cubicBezTo>
                    <a:pt x="213" y="69"/>
                    <a:pt x="1" y="171"/>
                    <a:pt x="1" y="315"/>
                  </a:cubicBezTo>
                  <a:cubicBezTo>
                    <a:pt x="1" y="315"/>
                    <a:pt x="1" y="349"/>
                    <a:pt x="35" y="349"/>
                  </a:cubicBezTo>
                  <a:cubicBezTo>
                    <a:pt x="69" y="383"/>
                    <a:pt x="69" y="383"/>
                    <a:pt x="103" y="38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5" name="Google Shape;1205;p32"/>
            <p:cNvSpPr/>
            <p:nvPr/>
          </p:nvSpPr>
          <p:spPr>
            <a:xfrm>
              <a:off x="7671780" y="3144842"/>
              <a:ext cx="21731" cy="11903"/>
            </a:xfrm>
            <a:custGeom>
              <a:avLst/>
              <a:gdLst/>
              <a:ahLst/>
              <a:cxnLst/>
              <a:rect l="l" t="t" r="r" b="b"/>
              <a:pathLst>
                <a:path w="639" h="350" extrusionOk="0">
                  <a:moveTo>
                    <a:pt x="69" y="349"/>
                  </a:moveTo>
                  <a:lnTo>
                    <a:pt x="103" y="349"/>
                  </a:lnTo>
                  <a:cubicBezTo>
                    <a:pt x="281" y="281"/>
                    <a:pt x="426" y="247"/>
                    <a:pt x="562" y="103"/>
                  </a:cubicBezTo>
                  <a:cubicBezTo>
                    <a:pt x="638" y="69"/>
                    <a:pt x="562" y="1"/>
                    <a:pt x="528" y="1"/>
                  </a:cubicBezTo>
                  <a:lnTo>
                    <a:pt x="494" y="1"/>
                  </a:lnTo>
                  <a:cubicBezTo>
                    <a:pt x="315" y="35"/>
                    <a:pt x="213" y="137"/>
                    <a:pt x="35" y="213"/>
                  </a:cubicBezTo>
                  <a:cubicBezTo>
                    <a:pt x="1" y="247"/>
                    <a:pt x="35" y="349"/>
                    <a:pt x="69" y="34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6" name="Google Shape;1206;p32"/>
            <p:cNvSpPr/>
            <p:nvPr/>
          </p:nvSpPr>
          <p:spPr>
            <a:xfrm>
              <a:off x="7616313" y="3155554"/>
              <a:ext cx="28940" cy="19384"/>
            </a:xfrm>
            <a:custGeom>
              <a:avLst/>
              <a:gdLst/>
              <a:ahLst/>
              <a:cxnLst/>
              <a:rect l="l" t="t" r="r" b="b"/>
              <a:pathLst>
                <a:path w="851" h="570" extrusionOk="0">
                  <a:moveTo>
                    <a:pt x="69" y="569"/>
                  </a:moveTo>
                  <a:lnTo>
                    <a:pt x="69" y="569"/>
                  </a:lnTo>
                  <a:cubicBezTo>
                    <a:pt x="324" y="535"/>
                    <a:pt x="748" y="425"/>
                    <a:pt x="850" y="144"/>
                  </a:cubicBezTo>
                  <a:cubicBezTo>
                    <a:pt x="850" y="68"/>
                    <a:pt x="782" y="0"/>
                    <a:pt x="748" y="0"/>
                  </a:cubicBezTo>
                  <a:lnTo>
                    <a:pt x="706" y="0"/>
                  </a:lnTo>
                  <a:cubicBezTo>
                    <a:pt x="570" y="34"/>
                    <a:pt x="494" y="144"/>
                    <a:pt x="392" y="246"/>
                  </a:cubicBezTo>
                  <a:cubicBezTo>
                    <a:pt x="281" y="323"/>
                    <a:pt x="145" y="391"/>
                    <a:pt x="35" y="493"/>
                  </a:cubicBezTo>
                  <a:cubicBezTo>
                    <a:pt x="1" y="493"/>
                    <a:pt x="1" y="569"/>
                    <a:pt x="69" y="56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7" name="Google Shape;1207;p32"/>
            <p:cNvSpPr/>
            <p:nvPr/>
          </p:nvSpPr>
          <p:spPr>
            <a:xfrm>
              <a:off x="7758465" y="3208402"/>
              <a:ext cx="28906" cy="17072"/>
            </a:xfrm>
            <a:custGeom>
              <a:avLst/>
              <a:gdLst/>
              <a:ahLst/>
              <a:cxnLst/>
              <a:rect l="l" t="t" r="r" b="b"/>
              <a:pathLst>
                <a:path w="850" h="502" extrusionOk="0">
                  <a:moveTo>
                    <a:pt x="102" y="502"/>
                  </a:moveTo>
                  <a:lnTo>
                    <a:pt x="179" y="502"/>
                  </a:lnTo>
                  <a:cubicBezTo>
                    <a:pt x="391" y="391"/>
                    <a:pt x="638" y="323"/>
                    <a:pt x="816" y="145"/>
                  </a:cubicBezTo>
                  <a:cubicBezTo>
                    <a:pt x="850" y="77"/>
                    <a:pt x="816" y="1"/>
                    <a:pt x="739" y="1"/>
                  </a:cubicBezTo>
                  <a:lnTo>
                    <a:pt x="739" y="1"/>
                  </a:lnTo>
                  <a:cubicBezTo>
                    <a:pt x="493" y="43"/>
                    <a:pt x="281" y="179"/>
                    <a:pt x="68" y="289"/>
                  </a:cubicBezTo>
                  <a:cubicBezTo>
                    <a:pt x="0" y="357"/>
                    <a:pt x="34" y="502"/>
                    <a:pt x="102" y="50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8" name="Google Shape;1208;p32"/>
            <p:cNvSpPr/>
            <p:nvPr/>
          </p:nvSpPr>
          <p:spPr>
            <a:xfrm>
              <a:off x="7813625" y="3217074"/>
              <a:ext cx="24315" cy="13025"/>
            </a:xfrm>
            <a:custGeom>
              <a:avLst/>
              <a:gdLst/>
              <a:ahLst/>
              <a:cxnLst/>
              <a:rect l="l" t="t" r="r" b="b"/>
              <a:pathLst>
                <a:path w="715" h="383" extrusionOk="0">
                  <a:moveTo>
                    <a:pt x="179" y="383"/>
                  </a:moveTo>
                  <a:cubicBezTo>
                    <a:pt x="358" y="383"/>
                    <a:pt x="681" y="349"/>
                    <a:pt x="715" y="136"/>
                  </a:cubicBezTo>
                  <a:cubicBezTo>
                    <a:pt x="715" y="68"/>
                    <a:pt x="681" y="0"/>
                    <a:pt x="604" y="0"/>
                  </a:cubicBezTo>
                  <a:lnTo>
                    <a:pt x="570" y="0"/>
                  </a:lnTo>
                  <a:cubicBezTo>
                    <a:pt x="502" y="0"/>
                    <a:pt x="426" y="34"/>
                    <a:pt x="358" y="68"/>
                  </a:cubicBezTo>
                  <a:cubicBezTo>
                    <a:pt x="290" y="102"/>
                    <a:pt x="213" y="136"/>
                    <a:pt x="145" y="136"/>
                  </a:cubicBezTo>
                  <a:cubicBezTo>
                    <a:pt x="1" y="170"/>
                    <a:pt x="43" y="383"/>
                    <a:pt x="179" y="38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9" name="Google Shape;1209;p32"/>
            <p:cNvSpPr/>
            <p:nvPr/>
          </p:nvSpPr>
          <p:spPr>
            <a:xfrm>
              <a:off x="7786181" y="3258971"/>
              <a:ext cx="26322" cy="14453"/>
            </a:xfrm>
            <a:custGeom>
              <a:avLst/>
              <a:gdLst/>
              <a:ahLst/>
              <a:cxnLst/>
              <a:rect l="l" t="t" r="r" b="b"/>
              <a:pathLst>
                <a:path w="774" h="425" extrusionOk="0">
                  <a:moveTo>
                    <a:pt x="103" y="425"/>
                  </a:moveTo>
                  <a:lnTo>
                    <a:pt x="103" y="425"/>
                  </a:lnTo>
                  <a:cubicBezTo>
                    <a:pt x="247" y="425"/>
                    <a:pt x="349" y="425"/>
                    <a:pt x="494" y="391"/>
                  </a:cubicBezTo>
                  <a:cubicBezTo>
                    <a:pt x="528" y="357"/>
                    <a:pt x="562" y="323"/>
                    <a:pt x="638" y="289"/>
                  </a:cubicBezTo>
                  <a:cubicBezTo>
                    <a:pt x="672" y="255"/>
                    <a:pt x="706" y="213"/>
                    <a:pt x="740" y="145"/>
                  </a:cubicBezTo>
                  <a:cubicBezTo>
                    <a:pt x="774" y="77"/>
                    <a:pt x="740" y="0"/>
                    <a:pt x="672" y="0"/>
                  </a:cubicBezTo>
                  <a:lnTo>
                    <a:pt x="672" y="0"/>
                  </a:lnTo>
                  <a:cubicBezTo>
                    <a:pt x="596" y="0"/>
                    <a:pt x="562" y="43"/>
                    <a:pt x="528" y="43"/>
                  </a:cubicBezTo>
                  <a:cubicBezTo>
                    <a:pt x="460" y="77"/>
                    <a:pt x="426" y="77"/>
                    <a:pt x="349" y="111"/>
                  </a:cubicBezTo>
                  <a:cubicBezTo>
                    <a:pt x="281" y="145"/>
                    <a:pt x="171" y="213"/>
                    <a:pt x="69" y="255"/>
                  </a:cubicBezTo>
                  <a:cubicBezTo>
                    <a:pt x="1" y="323"/>
                    <a:pt x="35" y="425"/>
                    <a:pt x="103"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0" name="Google Shape;1210;p32"/>
            <p:cNvSpPr/>
            <p:nvPr/>
          </p:nvSpPr>
          <p:spPr>
            <a:xfrm>
              <a:off x="7816243" y="3280634"/>
              <a:ext cx="28906" cy="12175"/>
            </a:xfrm>
            <a:custGeom>
              <a:avLst/>
              <a:gdLst/>
              <a:ahLst/>
              <a:cxnLst/>
              <a:rect l="l" t="t" r="r" b="b"/>
              <a:pathLst>
                <a:path w="850" h="358" extrusionOk="0">
                  <a:moveTo>
                    <a:pt x="136" y="357"/>
                  </a:moveTo>
                  <a:lnTo>
                    <a:pt x="136" y="357"/>
                  </a:lnTo>
                  <a:cubicBezTo>
                    <a:pt x="391" y="323"/>
                    <a:pt x="638" y="357"/>
                    <a:pt x="816" y="179"/>
                  </a:cubicBezTo>
                  <a:cubicBezTo>
                    <a:pt x="850" y="111"/>
                    <a:pt x="816" y="43"/>
                    <a:pt x="773" y="43"/>
                  </a:cubicBezTo>
                  <a:cubicBezTo>
                    <a:pt x="739" y="0"/>
                    <a:pt x="705" y="0"/>
                    <a:pt x="671" y="0"/>
                  </a:cubicBezTo>
                  <a:cubicBezTo>
                    <a:pt x="459" y="0"/>
                    <a:pt x="281" y="145"/>
                    <a:pt x="102" y="179"/>
                  </a:cubicBezTo>
                  <a:cubicBezTo>
                    <a:pt x="0" y="213"/>
                    <a:pt x="34" y="357"/>
                    <a:pt x="136"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1" name="Google Shape;1211;p32"/>
            <p:cNvSpPr/>
            <p:nvPr/>
          </p:nvSpPr>
          <p:spPr>
            <a:xfrm>
              <a:off x="7794581" y="3330012"/>
              <a:ext cx="28906" cy="13331"/>
            </a:xfrm>
            <a:custGeom>
              <a:avLst/>
              <a:gdLst/>
              <a:ahLst/>
              <a:cxnLst/>
              <a:rect l="l" t="t" r="r" b="b"/>
              <a:pathLst>
                <a:path w="850" h="392" extrusionOk="0">
                  <a:moveTo>
                    <a:pt x="102" y="392"/>
                  </a:moveTo>
                  <a:lnTo>
                    <a:pt x="136" y="392"/>
                  </a:lnTo>
                  <a:cubicBezTo>
                    <a:pt x="281" y="392"/>
                    <a:pt x="391" y="358"/>
                    <a:pt x="527" y="324"/>
                  </a:cubicBezTo>
                  <a:cubicBezTo>
                    <a:pt x="637" y="290"/>
                    <a:pt x="739" y="213"/>
                    <a:pt x="816" y="111"/>
                  </a:cubicBezTo>
                  <a:cubicBezTo>
                    <a:pt x="850" y="77"/>
                    <a:pt x="816" y="1"/>
                    <a:pt x="739" y="1"/>
                  </a:cubicBezTo>
                  <a:lnTo>
                    <a:pt x="671" y="1"/>
                  </a:lnTo>
                  <a:cubicBezTo>
                    <a:pt x="561" y="1"/>
                    <a:pt x="493" y="1"/>
                    <a:pt x="425" y="35"/>
                  </a:cubicBezTo>
                  <a:cubicBezTo>
                    <a:pt x="281" y="111"/>
                    <a:pt x="179" y="179"/>
                    <a:pt x="68" y="247"/>
                  </a:cubicBezTo>
                  <a:cubicBezTo>
                    <a:pt x="0" y="290"/>
                    <a:pt x="34" y="392"/>
                    <a:pt x="102" y="39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2" name="Google Shape;1212;p32"/>
            <p:cNvSpPr/>
            <p:nvPr/>
          </p:nvSpPr>
          <p:spPr>
            <a:xfrm>
              <a:off x="7836750" y="3356606"/>
              <a:ext cx="24009" cy="14487"/>
            </a:xfrm>
            <a:custGeom>
              <a:avLst/>
              <a:gdLst/>
              <a:ahLst/>
              <a:cxnLst/>
              <a:rect l="l" t="t" r="r" b="b"/>
              <a:pathLst>
                <a:path w="706" h="426" extrusionOk="0">
                  <a:moveTo>
                    <a:pt x="213" y="425"/>
                  </a:moveTo>
                  <a:cubicBezTo>
                    <a:pt x="281" y="425"/>
                    <a:pt x="315" y="391"/>
                    <a:pt x="383" y="391"/>
                  </a:cubicBezTo>
                  <a:cubicBezTo>
                    <a:pt x="459" y="357"/>
                    <a:pt x="527" y="357"/>
                    <a:pt x="638" y="315"/>
                  </a:cubicBezTo>
                  <a:cubicBezTo>
                    <a:pt x="706" y="247"/>
                    <a:pt x="706" y="34"/>
                    <a:pt x="561" y="34"/>
                  </a:cubicBezTo>
                  <a:cubicBezTo>
                    <a:pt x="561" y="0"/>
                    <a:pt x="527" y="0"/>
                    <a:pt x="493" y="0"/>
                  </a:cubicBezTo>
                  <a:cubicBezTo>
                    <a:pt x="425" y="0"/>
                    <a:pt x="383" y="34"/>
                    <a:pt x="315" y="34"/>
                  </a:cubicBezTo>
                  <a:cubicBezTo>
                    <a:pt x="213" y="34"/>
                    <a:pt x="136" y="68"/>
                    <a:pt x="68" y="145"/>
                  </a:cubicBezTo>
                  <a:cubicBezTo>
                    <a:pt x="1" y="213"/>
                    <a:pt x="1" y="315"/>
                    <a:pt x="102" y="391"/>
                  </a:cubicBezTo>
                  <a:cubicBezTo>
                    <a:pt x="136" y="391"/>
                    <a:pt x="170" y="425"/>
                    <a:pt x="213" y="42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3" name="Google Shape;1213;p32"/>
            <p:cNvSpPr/>
            <p:nvPr/>
          </p:nvSpPr>
          <p:spPr>
            <a:xfrm>
              <a:off x="7786181" y="3397619"/>
              <a:ext cx="27478" cy="10746"/>
            </a:xfrm>
            <a:custGeom>
              <a:avLst/>
              <a:gdLst/>
              <a:ahLst/>
              <a:cxnLst/>
              <a:rect l="l" t="t" r="r" b="b"/>
              <a:pathLst>
                <a:path w="808" h="316" extrusionOk="0">
                  <a:moveTo>
                    <a:pt x="103" y="315"/>
                  </a:moveTo>
                  <a:lnTo>
                    <a:pt x="137" y="315"/>
                  </a:lnTo>
                  <a:cubicBezTo>
                    <a:pt x="247" y="281"/>
                    <a:pt x="315" y="281"/>
                    <a:pt x="426" y="247"/>
                  </a:cubicBezTo>
                  <a:cubicBezTo>
                    <a:pt x="528" y="247"/>
                    <a:pt x="596" y="213"/>
                    <a:pt x="706" y="171"/>
                  </a:cubicBezTo>
                  <a:cubicBezTo>
                    <a:pt x="808" y="137"/>
                    <a:pt x="774" y="1"/>
                    <a:pt x="672" y="1"/>
                  </a:cubicBezTo>
                  <a:lnTo>
                    <a:pt x="638" y="1"/>
                  </a:lnTo>
                  <a:cubicBezTo>
                    <a:pt x="562" y="35"/>
                    <a:pt x="460" y="35"/>
                    <a:pt x="349" y="69"/>
                  </a:cubicBezTo>
                  <a:cubicBezTo>
                    <a:pt x="281" y="103"/>
                    <a:pt x="171" y="137"/>
                    <a:pt x="103" y="171"/>
                  </a:cubicBezTo>
                  <a:cubicBezTo>
                    <a:pt x="1" y="213"/>
                    <a:pt x="35" y="315"/>
                    <a:pt x="103" y="315"/>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4" name="Google Shape;1214;p32"/>
            <p:cNvSpPr/>
            <p:nvPr/>
          </p:nvSpPr>
          <p:spPr>
            <a:xfrm>
              <a:off x="7715139" y="3429995"/>
              <a:ext cx="30063" cy="12141"/>
            </a:xfrm>
            <a:custGeom>
              <a:avLst/>
              <a:gdLst/>
              <a:ahLst/>
              <a:cxnLst/>
              <a:rect l="l" t="t" r="r" b="b"/>
              <a:pathLst>
                <a:path w="884" h="357" extrusionOk="0">
                  <a:moveTo>
                    <a:pt x="102" y="357"/>
                  </a:moveTo>
                  <a:cubicBezTo>
                    <a:pt x="348" y="357"/>
                    <a:pt x="561" y="281"/>
                    <a:pt x="773" y="247"/>
                  </a:cubicBezTo>
                  <a:cubicBezTo>
                    <a:pt x="884" y="213"/>
                    <a:pt x="850" y="0"/>
                    <a:pt x="739" y="0"/>
                  </a:cubicBezTo>
                  <a:lnTo>
                    <a:pt x="705" y="0"/>
                  </a:lnTo>
                  <a:cubicBezTo>
                    <a:pt x="459" y="68"/>
                    <a:pt x="247" y="111"/>
                    <a:pt x="34" y="247"/>
                  </a:cubicBezTo>
                  <a:cubicBezTo>
                    <a:pt x="0" y="281"/>
                    <a:pt x="0" y="357"/>
                    <a:pt x="68"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5" name="Google Shape;1215;p32"/>
            <p:cNvSpPr/>
            <p:nvPr/>
          </p:nvSpPr>
          <p:spPr>
            <a:xfrm>
              <a:off x="7812469" y="3428838"/>
              <a:ext cx="32681" cy="12141"/>
            </a:xfrm>
            <a:custGeom>
              <a:avLst/>
              <a:gdLst/>
              <a:ahLst/>
              <a:cxnLst/>
              <a:rect l="l" t="t" r="r" b="b"/>
              <a:pathLst>
                <a:path w="961" h="357" extrusionOk="0">
                  <a:moveTo>
                    <a:pt x="111" y="357"/>
                  </a:moveTo>
                  <a:lnTo>
                    <a:pt x="111" y="357"/>
                  </a:lnTo>
                  <a:cubicBezTo>
                    <a:pt x="358" y="357"/>
                    <a:pt x="570" y="281"/>
                    <a:pt x="816" y="247"/>
                  </a:cubicBezTo>
                  <a:cubicBezTo>
                    <a:pt x="961" y="213"/>
                    <a:pt x="927" y="0"/>
                    <a:pt x="782" y="0"/>
                  </a:cubicBezTo>
                  <a:lnTo>
                    <a:pt x="749" y="0"/>
                  </a:lnTo>
                  <a:cubicBezTo>
                    <a:pt x="536" y="34"/>
                    <a:pt x="290" y="68"/>
                    <a:pt x="77" y="213"/>
                  </a:cubicBezTo>
                  <a:cubicBezTo>
                    <a:pt x="1" y="247"/>
                    <a:pt x="35" y="357"/>
                    <a:pt x="111"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6" name="Google Shape;1216;p32"/>
            <p:cNvSpPr/>
            <p:nvPr/>
          </p:nvSpPr>
          <p:spPr>
            <a:xfrm>
              <a:off x="7741427" y="3463798"/>
              <a:ext cx="27750" cy="11869"/>
            </a:xfrm>
            <a:custGeom>
              <a:avLst/>
              <a:gdLst/>
              <a:ahLst/>
              <a:cxnLst/>
              <a:rect l="l" t="t" r="r" b="b"/>
              <a:pathLst>
                <a:path w="816" h="349" extrusionOk="0">
                  <a:moveTo>
                    <a:pt x="179" y="348"/>
                  </a:moveTo>
                  <a:cubicBezTo>
                    <a:pt x="255" y="348"/>
                    <a:pt x="323" y="348"/>
                    <a:pt x="391" y="314"/>
                  </a:cubicBezTo>
                  <a:cubicBezTo>
                    <a:pt x="501" y="280"/>
                    <a:pt x="603" y="246"/>
                    <a:pt x="680" y="212"/>
                  </a:cubicBezTo>
                  <a:cubicBezTo>
                    <a:pt x="816" y="178"/>
                    <a:pt x="816" y="0"/>
                    <a:pt x="680" y="0"/>
                  </a:cubicBezTo>
                  <a:lnTo>
                    <a:pt x="680" y="0"/>
                  </a:lnTo>
                  <a:cubicBezTo>
                    <a:pt x="535" y="0"/>
                    <a:pt x="467" y="0"/>
                    <a:pt x="357" y="34"/>
                  </a:cubicBezTo>
                  <a:cubicBezTo>
                    <a:pt x="255" y="68"/>
                    <a:pt x="111" y="34"/>
                    <a:pt x="43" y="136"/>
                  </a:cubicBezTo>
                  <a:cubicBezTo>
                    <a:pt x="0" y="212"/>
                    <a:pt x="0" y="280"/>
                    <a:pt x="77" y="348"/>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7" name="Google Shape;1217;p32"/>
            <p:cNvSpPr/>
            <p:nvPr/>
          </p:nvSpPr>
          <p:spPr>
            <a:xfrm>
              <a:off x="7663414" y="3484305"/>
              <a:ext cx="25166" cy="7244"/>
            </a:xfrm>
            <a:custGeom>
              <a:avLst/>
              <a:gdLst/>
              <a:ahLst/>
              <a:cxnLst/>
              <a:rect l="l" t="t" r="r" b="b"/>
              <a:pathLst>
                <a:path w="740" h="213" extrusionOk="0">
                  <a:moveTo>
                    <a:pt x="213" y="213"/>
                  </a:moveTo>
                  <a:lnTo>
                    <a:pt x="315" y="213"/>
                  </a:lnTo>
                  <a:cubicBezTo>
                    <a:pt x="425" y="213"/>
                    <a:pt x="527" y="170"/>
                    <a:pt x="595" y="170"/>
                  </a:cubicBezTo>
                  <a:cubicBezTo>
                    <a:pt x="740" y="170"/>
                    <a:pt x="740" y="0"/>
                    <a:pt x="595" y="0"/>
                  </a:cubicBezTo>
                  <a:lnTo>
                    <a:pt x="315" y="0"/>
                  </a:lnTo>
                  <a:lnTo>
                    <a:pt x="247" y="0"/>
                  </a:lnTo>
                  <a:cubicBezTo>
                    <a:pt x="171" y="0"/>
                    <a:pt x="137" y="0"/>
                    <a:pt x="69" y="34"/>
                  </a:cubicBezTo>
                  <a:cubicBezTo>
                    <a:pt x="1" y="68"/>
                    <a:pt x="1" y="170"/>
                    <a:pt x="69" y="21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8" name="Google Shape;1218;p32"/>
            <p:cNvSpPr/>
            <p:nvPr/>
          </p:nvSpPr>
          <p:spPr>
            <a:xfrm>
              <a:off x="7666882" y="3453970"/>
              <a:ext cx="27784" cy="12175"/>
            </a:xfrm>
            <a:custGeom>
              <a:avLst/>
              <a:gdLst/>
              <a:ahLst/>
              <a:cxnLst/>
              <a:rect l="l" t="t" r="r" b="b"/>
              <a:pathLst>
                <a:path w="817" h="358" extrusionOk="0">
                  <a:moveTo>
                    <a:pt x="145" y="357"/>
                  </a:moveTo>
                  <a:cubicBezTo>
                    <a:pt x="323" y="357"/>
                    <a:pt x="536" y="255"/>
                    <a:pt x="706" y="213"/>
                  </a:cubicBezTo>
                  <a:cubicBezTo>
                    <a:pt x="816" y="213"/>
                    <a:pt x="816" y="0"/>
                    <a:pt x="672" y="0"/>
                  </a:cubicBezTo>
                  <a:lnTo>
                    <a:pt x="672" y="0"/>
                  </a:lnTo>
                  <a:cubicBezTo>
                    <a:pt x="459" y="0"/>
                    <a:pt x="179" y="43"/>
                    <a:pt x="35" y="213"/>
                  </a:cubicBezTo>
                  <a:cubicBezTo>
                    <a:pt x="1" y="255"/>
                    <a:pt x="1" y="357"/>
                    <a:pt x="69"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19" name="Google Shape;1219;p32"/>
            <p:cNvSpPr/>
            <p:nvPr/>
          </p:nvSpPr>
          <p:spPr>
            <a:xfrm>
              <a:off x="7766831" y="3510592"/>
              <a:ext cx="38462" cy="11018"/>
            </a:xfrm>
            <a:custGeom>
              <a:avLst/>
              <a:gdLst/>
              <a:ahLst/>
              <a:cxnLst/>
              <a:rect l="l" t="t" r="r" b="b"/>
              <a:pathLst>
                <a:path w="1131" h="324" extrusionOk="0">
                  <a:moveTo>
                    <a:pt x="213" y="323"/>
                  </a:moveTo>
                  <a:cubicBezTo>
                    <a:pt x="315" y="323"/>
                    <a:pt x="426" y="289"/>
                    <a:pt x="570" y="247"/>
                  </a:cubicBezTo>
                  <a:cubicBezTo>
                    <a:pt x="706" y="247"/>
                    <a:pt x="850" y="213"/>
                    <a:pt x="995" y="213"/>
                  </a:cubicBezTo>
                  <a:cubicBezTo>
                    <a:pt x="1131" y="213"/>
                    <a:pt x="1131" y="0"/>
                    <a:pt x="995" y="0"/>
                  </a:cubicBezTo>
                  <a:lnTo>
                    <a:pt x="672" y="0"/>
                  </a:lnTo>
                  <a:cubicBezTo>
                    <a:pt x="459" y="0"/>
                    <a:pt x="247" y="0"/>
                    <a:pt x="69" y="111"/>
                  </a:cubicBezTo>
                  <a:cubicBezTo>
                    <a:pt x="1" y="179"/>
                    <a:pt x="35" y="289"/>
                    <a:pt x="145" y="32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0" name="Google Shape;1220;p32"/>
            <p:cNvSpPr/>
            <p:nvPr/>
          </p:nvSpPr>
          <p:spPr>
            <a:xfrm>
              <a:off x="7815087" y="3479373"/>
              <a:ext cx="22853" cy="8434"/>
            </a:xfrm>
            <a:custGeom>
              <a:avLst/>
              <a:gdLst/>
              <a:ahLst/>
              <a:cxnLst/>
              <a:rect l="l" t="t" r="r" b="b"/>
              <a:pathLst>
                <a:path w="672" h="248" extrusionOk="0">
                  <a:moveTo>
                    <a:pt x="170" y="247"/>
                  </a:moveTo>
                  <a:lnTo>
                    <a:pt x="315" y="247"/>
                  </a:lnTo>
                  <a:cubicBezTo>
                    <a:pt x="349" y="213"/>
                    <a:pt x="425" y="213"/>
                    <a:pt x="493" y="213"/>
                  </a:cubicBezTo>
                  <a:lnTo>
                    <a:pt x="527" y="213"/>
                  </a:lnTo>
                  <a:lnTo>
                    <a:pt x="527" y="213"/>
                  </a:lnTo>
                  <a:cubicBezTo>
                    <a:pt x="638" y="213"/>
                    <a:pt x="672" y="35"/>
                    <a:pt x="561" y="1"/>
                  </a:cubicBezTo>
                  <a:lnTo>
                    <a:pt x="315" y="1"/>
                  </a:lnTo>
                  <a:lnTo>
                    <a:pt x="315" y="1"/>
                  </a:lnTo>
                  <a:cubicBezTo>
                    <a:pt x="213" y="1"/>
                    <a:pt x="102" y="1"/>
                    <a:pt x="68" y="69"/>
                  </a:cubicBezTo>
                  <a:cubicBezTo>
                    <a:pt x="0" y="103"/>
                    <a:pt x="0" y="213"/>
                    <a:pt x="68" y="24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1" name="Google Shape;1221;p32"/>
            <p:cNvSpPr/>
            <p:nvPr/>
          </p:nvSpPr>
          <p:spPr>
            <a:xfrm>
              <a:off x="7877491" y="3464954"/>
              <a:ext cx="26594" cy="7244"/>
            </a:xfrm>
            <a:custGeom>
              <a:avLst/>
              <a:gdLst/>
              <a:ahLst/>
              <a:cxnLst/>
              <a:rect l="l" t="t" r="r" b="b"/>
              <a:pathLst>
                <a:path w="782" h="213" extrusionOk="0">
                  <a:moveTo>
                    <a:pt x="179" y="212"/>
                  </a:moveTo>
                  <a:lnTo>
                    <a:pt x="671" y="212"/>
                  </a:lnTo>
                  <a:lnTo>
                    <a:pt x="671" y="212"/>
                  </a:lnTo>
                  <a:cubicBezTo>
                    <a:pt x="782" y="212"/>
                    <a:pt x="782" y="34"/>
                    <a:pt x="671" y="0"/>
                  </a:cubicBezTo>
                  <a:lnTo>
                    <a:pt x="391" y="0"/>
                  </a:lnTo>
                  <a:cubicBezTo>
                    <a:pt x="289" y="0"/>
                    <a:pt x="179" y="0"/>
                    <a:pt x="77" y="34"/>
                  </a:cubicBezTo>
                  <a:cubicBezTo>
                    <a:pt x="0" y="68"/>
                    <a:pt x="0" y="212"/>
                    <a:pt x="111" y="212"/>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2" name="Google Shape;1222;p32"/>
            <p:cNvSpPr/>
            <p:nvPr/>
          </p:nvSpPr>
          <p:spPr>
            <a:xfrm>
              <a:off x="7893100" y="3428838"/>
              <a:ext cx="26594" cy="7244"/>
            </a:xfrm>
            <a:custGeom>
              <a:avLst/>
              <a:gdLst/>
              <a:ahLst/>
              <a:cxnLst/>
              <a:rect l="l" t="t" r="r" b="b"/>
              <a:pathLst>
                <a:path w="782" h="213" extrusionOk="0">
                  <a:moveTo>
                    <a:pt x="178" y="213"/>
                  </a:moveTo>
                  <a:cubicBezTo>
                    <a:pt x="357" y="213"/>
                    <a:pt x="535" y="179"/>
                    <a:pt x="680" y="179"/>
                  </a:cubicBezTo>
                  <a:cubicBezTo>
                    <a:pt x="782" y="179"/>
                    <a:pt x="782" y="0"/>
                    <a:pt x="680" y="0"/>
                  </a:cubicBezTo>
                  <a:lnTo>
                    <a:pt x="680" y="0"/>
                  </a:lnTo>
                  <a:cubicBezTo>
                    <a:pt x="569" y="34"/>
                    <a:pt x="467" y="34"/>
                    <a:pt x="357" y="34"/>
                  </a:cubicBezTo>
                  <a:cubicBezTo>
                    <a:pt x="255" y="34"/>
                    <a:pt x="144" y="34"/>
                    <a:pt x="76" y="102"/>
                  </a:cubicBezTo>
                  <a:cubicBezTo>
                    <a:pt x="0" y="102"/>
                    <a:pt x="0" y="213"/>
                    <a:pt x="76" y="21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3" name="Google Shape;1223;p32"/>
            <p:cNvSpPr/>
            <p:nvPr/>
          </p:nvSpPr>
          <p:spPr>
            <a:xfrm>
              <a:off x="7877491" y="3396191"/>
              <a:ext cx="30063" cy="9862"/>
            </a:xfrm>
            <a:custGeom>
              <a:avLst/>
              <a:gdLst/>
              <a:ahLst/>
              <a:cxnLst/>
              <a:rect l="l" t="t" r="r" b="b"/>
              <a:pathLst>
                <a:path w="884" h="290" extrusionOk="0">
                  <a:moveTo>
                    <a:pt x="111" y="289"/>
                  </a:moveTo>
                  <a:lnTo>
                    <a:pt x="111" y="289"/>
                  </a:lnTo>
                  <a:lnTo>
                    <a:pt x="179" y="289"/>
                  </a:lnTo>
                  <a:lnTo>
                    <a:pt x="289" y="289"/>
                  </a:lnTo>
                  <a:lnTo>
                    <a:pt x="425" y="289"/>
                  </a:lnTo>
                  <a:cubicBezTo>
                    <a:pt x="535" y="255"/>
                    <a:pt x="637" y="255"/>
                    <a:pt x="748" y="213"/>
                  </a:cubicBezTo>
                  <a:cubicBezTo>
                    <a:pt x="884" y="213"/>
                    <a:pt x="850" y="0"/>
                    <a:pt x="714" y="0"/>
                  </a:cubicBezTo>
                  <a:lnTo>
                    <a:pt x="637" y="0"/>
                  </a:lnTo>
                  <a:cubicBezTo>
                    <a:pt x="535" y="0"/>
                    <a:pt x="459" y="0"/>
                    <a:pt x="357" y="43"/>
                  </a:cubicBezTo>
                  <a:cubicBezTo>
                    <a:pt x="247" y="43"/>
                    <a:pt x="179" y="111"/>
                    <a:pt x="77" y="145"/>
                  </a:cubicBezTo>
                  <a:cubicBezTo>
                    <a:pt x="0" y="179"/>
                    <a:pt x="34" y="289"/>
                    <a:pt x="111" y="28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4" name="Google Shape;1224;p32"/>
            <p:cNvSpPr/>
            <p:nvPr/>
          </p:nvSpPr>
          <p:spPr>
            <a:xfrm>
              <a:off x="7943636" y="3484305"/>
              <a:ext cx="23159" cy="8400"/>
            </a:xfrm>
            <a:custGeom>
              <a:avLst/>
              <a:gdLst/>
              <a:ahLst/>
              <a:cxnLst/>
              <a:rect l="l" t="t" r="r" b="b"/>
              <a:pathLst>
                <a:path w="681" h="247" extrusionOk="0">
                  <a:moveTo>
                    <a:pt x="179" y="247"/>
                  </a:moveTo>
                  <a:cubicBezTo>
                    <a:pt x="213" y="247"/>
                    <a:pt x="255" y="213"/>
                    <a:pt x="289" y="213"/>
                  </a:cubicBezTo>
                  <a:lnTo>
                    <a:pt x="570" y="213"/>
                  </a:lnTo>
                  <a:cubicBezTo>
                    <a:pt x="680" y="170"/>
                    <a:pt x="680" y="34"/>
                    <a:pt x="570" y="34"/>
                  </a:cubicBezTo>
                  <a:lnTo>
                    <a:pt x="289" y="34"/>
                  </a:lnTo>
                  <a:cubicBezTo>
                    <a:pt x="255" y="0"/>
                    <a:pt x="213" y="0"/>
                    <a:pt x="179" y="0"/>
                  </a:cubicBezTo>
                  <a:cubicBezTo>
                    <a:pt x="145" y="0"/>
                    <a:pt x="111" y="0"/>
                    <a:pt x="77" y="34"/>
                  </a:cubicBezTo>
                  <a:cubicBezTo>
                    <a:pt x="1" y="68"/>
                    <a:pt x="1" y="170"/>
                    <a:pt x="77" y="213"/>
                  </a:cubicBezTo>
                  <a:cubicBezTo>
                    <a:pt x="111" y="213"/>
                    <a:pt x="145" y="247"/>
                    <a:pt x="179" y="24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5" name="Google Shape;1225;p32"/>
            <p:cNvSpPr/>
            <p:nvPr/>
          </p:nvSpPr>
          <p:spPr>
            <a:xfrm>
              <a:off x="7931801" y="3529943"/>
              <a:ext cx="26322" cy="8400"/>
            </a:xfrm>
            <a:custGeom>
              <a:avLst/>
              <a:gdLst/>
              <a:ahLst/>
              <a:cxnLst/>
              <a:rect l="l" t="t" r="r" b="b"/>
              <a:pathLst>
                <a:path w="774" h="247" extrusionOk="0">
                  <a:moveTo>
                    <a:pt x="213" y="247"/>
                  </a:moveTo>
                  <a:lnTo>
                    <a:pt x="391" y="247"/>
                  </a:lnTo>
                  <a:cubicBezTo>
                    <a:pt x="459" y="213"/>
                    <a:pt x="561" y="213"/>
                    <a:pt x="671" y="179"/>
                  </a:cubicBezTo>
                  <a:cubicBezTo>
                    <a:pt x="773" y="179"/>
                    <a:pt x="739" y="0"/>
                    <a:pt x="637" y="0"/>
                  </a:cubicBezTo>
                  <a:lnTo>
                    <a:pt x="391" y="0"/>
                  </a:lnTo>
                  <a:lnTo>
                    <a:pt x="315" y="0"/>
                  </a:lnTo>
                  <a:cubicBezTo>
                    <a:pt x="247" y="0"/>
                    <a:pt x="136" y="0"/>
                    <a:pt x="68" y="68"/>
                  </a:cubicBezTo>
                  <a:cubicBezTo>
                    <a:pt x="0" y="102"/>
                    <a:pt x="34" y="213"/>
                    <a:pt x="102" y="24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6" name="Google Shape;1226;p32"/>
            <p:cNvSpPr/>
            <p:nvPr/>
          </p:nvSpPr>
          <p:spPr>
            <a:xfrm>
              <a:off x="7869091" y="3505967"/>
              <a:ext cx="21731" cy="7244"/>
            </a:xfrm>
            <a:custGeom>
              <a:avLst/>
              <a:gdLst/>
              <a:ahLst/>
              <a:cxnLst/>
              <a:rect l="l" t="t" r="r" b="b"/>
              <a:pathLst>
                <a:path w="639" h="213" extrusionOk="0">
                  <a:moveTo>
                    <a:pt x="247" y="213"/>
                  </a:moveTo>
                  <a:cubicBezTo>
                    <a:pt x="358" y="213"/>
                    <a:pt x="460" y="170"/>
                    <a:pt x="536" y="170"/>
                  </a:cubicBezTo>
                  <a:cubicBezTo>
                    <a:pt x="638" y="170"/>
                    <a:pt x="638" y="34"/>
                    <a:pt x="536" y="34"/>
                  </a:cubicBezTo>
                  <a:cubicBezTo>
                    <a:pt x="460" y="0"/>
                    <a:pt x="358" y="0"/>
                    <a:pt x="247" y="0"/>
                  </a:cubicBezTo>
                  <a:cubicBezTo>
                    <a:pt x="179" y="0"/>
                    <a:pt x="111" y="0"/>
                    <a:pt x="35" y="34"/>
                  </a:cubicBezTo>
                  <a:cubicBezTo>
                    <a:pt x="1" y="68"/>
                    <a:pt x="1" y="136"/>
                    <a:pt x="35" y="170"/>
                  </a:cubicBezTo>
                  <a:cubicBezTo>
                    <a:pt x="111" y="170"/>
                    <a:pt x="179" y="213"/>
                    <a:pt x="247" y="21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7" name="Google Shape;1227;p32"/>
            <p:cNvSpPr/>
            <p:nvPr/>
          </p:nvSpPr>
          <p:spPr>
            <a:xfrm>
              <a:off x="7893100" y="3559971"/>
              <a:ext cx="34960" cy="9590"/>
            </a:xfrm>
            <a:custGeom>
              <a:avLst/>
              <a:gdLst/>
              <a:ahLst/>
              <a:cxnLst/>
              <a:rect l="l" t="t" r="r" b="b"/>
              <a:pathLst>
                <a:path w="1028" h="282" extrusionOk="0">
                  <a:moveTo>
                    <a:pt x="425" y="281"/>
                  </a:moveTo>
                  <a:cubicBezTo>
                    <a:pt x="603" y="281"/>
                    <a:pt x="782" y="247"/>
                    <a:pt x="926" y="213"/>
                  </a:cubicBezTo>
                  <a:cubicBezTo>
                    <a:pt x="1028" y="179"/>
                    <a:pt x="1028" y="1"/>
                    <a:pt x="926" y="1"/>
                  </a:cubicBezTo>
                  <a:lnTo>
                    <a:pt x="782" y="1"/>
                  </a:lnTo>
                  <a:lnTo>
                    <a:pt x="425" y="1"/>
                  </a:lnTo>
                  <a:cubicBezTo>
                    <a:pt x="289" y="1"/>
                    <a:pt x="178" y="1"/>
                    <a:pt x="42" y="69"/>
                  </a:cubicBezTo>
                  <a:cubicBezTo>
                    <a:pt x="0" y="111"/>
                    <a:pt x="0" y="179"/>
                    <a:pt x="42" y="213"/>
                  </a:cubicBezTo>
                  <a:cubicBezTo>
                    <a:pt x="144" y="247"/>
                    <a:pt x="289" y="281"/>
                    <a:pt x="425" y="28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8" name="Google Shape;1228;p32"/>
            <p:cNvSpPr/>
            <p:nvPr/>
          </p:nvSpPr>
          <p:spPr>
            <a:xfrm>
              <a:off x="7908982" y="3598400"/>
              <a:ext cx="25166" cy="9862"/>
            </a:xfrm>
            <a:custGeom>
              <a:avLst/>
              <a:gdLst/>
              <a:ahLst/>
              <a:cxnLst/>
              <a:rect l="l" t="t" r="r" b="b"/>
              <a:pathLst>
                <a:path w="740" h="290" extrusionOk="0">
                  <a:moveTo>
                    <a:pt x="247" y="289"/>
                  </a:moveTo>
                  <a:lnTo>
                    <a:pt x="349" y="289"/>
                  </a:lnTo>
                  <a:cubicBezTo>
                    <a:pt x="425" y="256"/>
                    <a:pt x="527" y="256"/>
                    <a:pt x="637" y="256"/>
                  </a:cubicBezTo>
                  <a:cubicBezTo>
                    <a:pt x="739" y="213"/>
                    <a:pt x="739" y="77"/>
                    <a:pt x="637" y="77"/>
                  </a:cubicBezTo>
                  <a:cubicBezTo>
                    <a:pt x="527" y="43"/>
                    <a:pt x="425" y="43"/>
                    <a:pt x="349" y="43"/>
                  </a:cubicBezTo>
                  <a:cubicBezTo>
                    <a:pt x="315" y="43"/>
                    <a:pt x="247" y="1"/>
                    <a:pt x="213" y="1"/>
                  </a:cubicBezTo>
                  <a:lnTo>
                    <a:pt x="213" y="1"/>
                  </a:lnTo>
                  <a:cubicBezTo>
                    <a:pt x="136" y="43"/>
                    <a:pt x="102" y="77"/>
                    <a:pt x="68" y="77"/>
                  </a:cubicBezTo>
                  <a:cubicBezTo>
                    <a:pt x="0" y="111"/>
                    <a:pt x="0" y="179"/>
                    <a:pt x="68" y="213"/>
                  </a:cubicBezTo>
                  <a:cubicBezTo>
                    <a:pt x="102" y="256"/>
                    <a:pt x="136" y="289"/>
                    <a:pt x="213" y="28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9" name="Google Shape;1229;p32"/>
            <p:cNvSpPr/>
            <p:nvPr/>
          </p:nvSpPr>
          <p:spPr>
            <a:xfrm>
              <a:off x="7829540" y="3556502"/>
              <a:ext cx="27478" cy="8434"/>
            </a:xfrm>
            <a:custGeom>
              <a:avLst/>
              <a:gdLst/>
              <a:ahLst/>
              <a:cxnLst/>
              <a:rect l="l" t="t" r="r" b="b"/>
              <a:pathLst>
                <a:path w="808" h="248" extrusionOk="0">
                  <a:moveTo>
                    <a:pt x="671" y="247"/>
                  </a:moveTo>
                  <a:cubicBezTo>
                    <a:pt x="773" y="247"/>
                    <a:pt x="807" y="69"/>
                    <a:pt x="671" y="35"/>
                  </a:cubicBezTo>
                  <a:cubicBezTo>
                    <a:pt x="561" y="35"/>
                    <a:pt x="459" y="1"/>
                    <a:pt x="314" y="1"/>
                  </a:cubicBezTo>
                  <a:cubicBezTo>
                    <a:pt x="247" y="1"/>
                    <a:pt x="136" y="1"/>
                    <a:pt x="68" y="69"/>
                  </a:cubicBezTo>
                  <a:cubicBezTo>
                    <a:pt x="34" y="69"/>
                    <a:pt x="0" y="171"/>
                    <a:pt x="68" y="171"/>
                  </a:cubicBezTo>
                  <a:cubicBezTo>
                    <a:pt x="170" y="247"/>
                    <a:pt x="280" y="247"/>
                    <a:pt x="382" y="247"/>
                  </a:cubicBezTo>
                  <a:lnTo>
                    <a:pt x="561" y="247"/>
                  </a:lnTo>
                  <a:lnTo>
                    <a:pt x="671" y="247"/>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0" name="Google Shape;1230;p32"/>
            <p:cNvSpPr/>
            <p:nvPr/>
          </p:nvSpPr>
          <p:spPr>
            <a:xfrm>
              <a:off x="7802947" y="3597243"/>
              <a:ext cx="28940" cy="9862"/>
            </a:xfrm>
            <a:custGeom>
              <a:avLst/>
              <a:gdLst/>
              <a:ahLst/>
              <a:cxnLst/>
              <a:rect l="l" t="t" r="r" b="b"/>
              <a:pathLst>
                <a:path w="851" h="290" extrusionOk="0">
                  <a:moveTo>
                    <a:pt x="706" y="290"/>
                  </a:moveTo>
                  <a:lnTo>
                    <a:pt x="740" y="290"/>
                  </a:lnTo>
                  <a:cubicBezTo>
                    <a:pt x="816" y="290"/>
                    <a:pt x="850" y="179"/>
                    <a:pt x="782" y="111"/>
                  </a:cubicBezTo>
                  <a:cubicBezTo>
                    <a:pt x="706" y="35"/>
                    <a:pt x="570" y="1"/>
                    <a:pt x="391" y="1"/>
                  </a:cubicBezTo>
                  <a:cubicBezTo>
                    <a:pt x="281" y="1"/>
                    <a:pt x="145" y="35"/>
                    <a:pt x="69" y="111"/>
                  </a:cubicBezTo>
                  <a:cubicBezTo>
                    <a:pt x="1" y="145"/>
                    <a:pt x="35" y="213"/>
                    <a:pt x="103" y="213"/>
                  </a:cubicBezTo>
                  <a:cubicBezTo>
                    <a:pt x="213" y="247"/>
                    <a:pt x="315" y="247"/>
                    <a:pt x="391" y="247"/>
                  </a:cubicBezTo>
                  <a:cubicBezTo>
                    <a:pt x="493" y="247"/>
                    <a:pt x="604" y="290"/>
                    <a:pt x="706" y="29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1" name="Google Shape;1231;p32"/>
            <p:cNvSpPr/>
            <p:nvPr/>
          </p:nvSpPr>
          <p:spPr>
            <a:xfrm>
              <a:off x="7836750" y="3638256"/>
              <a:ext cx="39619" cy="9590"/>
            </a:xfrm>
            <a:custGeom>
              <a:avLst/>
              <a:gdLst/>
              <a:ahLst/>
              <a:cxnLst/>
              <a:rect l="l" t="t" r="r" b="b"/>
              <a:pathLst>
                <a:path w="1165" h="282" extrusionOk="0">
                  <a:moveTo>
                    <a:pt x="315" y="281"/>
                  </a:moveTo>
                  <a:cubicBezTo>
                    <a:pt x="383" y="281"/>
                    <a:pt x="493" y="247"/>
                    <a:pt x="561" y="247"/>
                  </a:cubicBezTo>
                  <a:lnTo>
                    <a:pt x="850" y="247"/>
                  </a:lnTo>
                  <a:cubicBezTo>
                    <a:pt x="884" y="247"/>
                    <a:pt x="952" y="247"/>
                    <a:pt x="1020" y="281"/>
                  </a:cubicBezTo>
                  <a:lnTo>
                    <a:pt x="1020" y="281"/>
                  </a:lnTo>
                  <a:cubicBezTo>
                    <a:pt x="1130" y="281"/>
                    <a:pt x="1164" y="103"/>
                    <a:pt x="1062" y="103"/>
                  </a:cubicBezTo>
                  <a:cubicBezTo>
                    <a:pt x="850" y="69"/>
                    <a:pt x="638" y="1"/>
                    <a:pt x="383" y="1"/>
                  </a:cubicBezTo>
                  <a:cubicBezTo>
                    <a:pt x="281" y="1"/>
                    <a:pt x="213" y="35"/>
                    <a:pt x="102" y="35"/>
                  </a:cubicBezTo>
                  <a:cubicBezTo>
                    <a:pt x="35" y="103"/>
                    <a:pt x="1" y="213"/>
                    <a:pt x="102" y="247"/>
                  </a:cubicBezTo>
                  <a:cubicBezTo>
                    <a:pt x="170" y="247"/>
                    <a:pt x="247" y="281"/>
                    <a:pt x="315" y="28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2" name="Google Shape;1232;p32"/>
            <p:cNvSpPr/>
            <p:nvPr/>
          </p:nvSpPr>
          <p:spPr>
            <a:xfrm>
              <a:off x="7772918" y="3647813"/>
              <a:ext cx="30063" cy="11018"/>
            </a:xfrm>
            <a:custGeom>
              <a:avLst/>
              <a:gdLst/>
              <a:ahLst/>
              <a:cxnLst/>
              <a:rect l="l" t="t" r="r" b="b"/>
              <a:pathLst>
                <a:path w="884" h="324" extrusionOk="0">
                  <a:moveTo>
                    <a:pt x="739" y="323"/>
                  </a:moveTo>
                  <a:cubicBezTo>
                    <a:pt x="850" y="323"/>
                    <a:pt x="884" y="179"/>
                    <a:pt x="773" y="145"/>
                  </a:cubicBezTo>
                  <a:cubicBezTo>
                    <a:pt x="671" y="111"/>
                    <a:pt x="527" y="111"/>
                    <a:pt x="425" y="77"/>
                  </a:cubicBezTo>
                  <a:cubicBezTo>
                    <a:pt x="314" y="34"/>
                    <a:pt x="247" y="0"/>
                    <a:pt x="136" y="0"/>
                  </a:cubicBezTo>
                  <a:lnTo>
                    <a:pt x="68" y="0"/>
                  </a:lnTo>
                  <a:cubicBezTo>
                    <a:pt x="0" y="34"/>
                    <a:pt x="0" y="145"/>
                    <a:pt x="68" y="213"/>
                  </a:cubicBezTo>
                  <a:cubicBezTo>
                    <a:pt x="136" y="289"/>
                    <a:pt x="280" y="289"/>
                    <a:pt x="391" y="289"/>
                  </a:cubicBezTo>
                  <a:cubicBezTo>
                    <a:pt x="527" y="323"/>
                    <a:pt x="637" y="323"/>
                    <a:pt x="739" y="32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3" name="Google Shape;1233;p32"/>
            <p:cNvSpPr/>
            <p:nvPr/>
          </p:nvSpPr>
          <p:spPr>
            <a:xfrm>
              <a:off x="7734183" y="3604487"/>
              <a:ext cx="34994" cy="12141"/>
            </a:xfrm>
            <a:custGeom>
              <a:avLst/>
              <a:gdLst/>
              <a:ahLst/>
              <a:cxnLst/>
              <a:rect l="l" t="t" r="r" b="b"/>
              <a:pathLst>
                <a:path w="1029" h="357" extrusionOk="0">
                  <a:moveTo>
                    <a:pt x="927" y="357"/>
                  </a:moveTo>
                  <a:cubicBezTo>
                    <a:pt x="1029" y="357"/>
                    <a:pt x="1029" y="178"/>
                    <a:pt x="927" y="144"/>
                  </a:cubicBezTo>
                  <a:cubicBezTo>
                    <a:pt x="748" y="77"/>
                    <a:pt x="570" y="0"/>
                    <a:pt x="358" y="0"/>
                  </a:cubicBezTo>
                  <a:cubicBezTo>
                    <a:pt x="290" y="0"/>
                    <a:pt x="179" y="34"/>
                    <a:pt x="111" y="77"/>
                  </a:cubicBezTo>
                  <a:cubicBezTo>
                    <a:pt x="43" y="77"/>
                    <a:pt x="1" y="178"/>
                    <a:pt x="77" y="212"/>
                  </a:cubicBezTo>
                  <a:cubicBezTo>
                    <a:pt x="324" y="323"/>
                    <a:pt x="638" y="323"/>
                    <a:pt x="893"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4" name="Google Shape;1234;p32"/>
            <p:cNvSpPr/>
            <p:nvPr/>
          </p:nvSpPr>
          <p:spPr>
            <a:xfrm>
              <a:off x="7666882" y="3586565"/>
              <a:ext cx="36150" cy="11869"/>
            </a:xfrm>
            <a:custGeom>
              <a:avLst/>
              <a:gdLst/>
              <a:ahLst/>
              <a:cxnLst/>
              <a:rect l="l" t="t" r="r" b="b"/>
              <a:pathLst>
                <a:path w="1063" h="349" extrusionOk="0">
                  <a:moveTo>
                    <a:pt x="604" y="349"/>
                  </a:moveTo>
                  <a:lnTo>
                    <a:pt x="960" y="349"/>
                  </a:lnTo>
                  <a:cubicBezTo>
                    <a:pt x="1028" y="315"/>
                    <a:pt x="1062" y="213"/>
                    <a:pt x="960" y="179"/>
                  </a:cubicBezTo>
                  <a:cubicBezTo>
                    <a:pt x="782" y="102"/>
                    <a:pt x="536" y="0"/>
                    <a:pt x="281" y="0"/>
                  </a:cubicBezTo>
                  <a:cubicBezTo>
                    <a:pt x="213" y="0"/>
                    <a:pt x="145" y="34"/>
                    <a:pt x="69" y="34"/>
                  </a:cubicBezTo>
                  <a:cubicBezTo>
                    <a:pt x="1" y="68"/>
                    <a:pt x="1" y="179"/>
                    <a:pt x="69" y="247"/>
                  </a:cubicBezTo>
                  <a:cubicBezTo>
                    <a:pt x="213" y="315"/>
                    <a:pt x="391" y="349"/>
                    <a:pt x="604" y="34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5" name="Google Shape;1235;p32"/>
            <p:cNvSpPr/>
            <p:nvPr/>
          </p:nvSpPr>
          <p:spPr>
            <a:xfrm>
              <a:off x="7692320" y="3633359"/>
              <a:ext cx="38428" cy="9862"/>
            </a:xfrm>
            <a:custGeom>
              <a:avLst/>
              <a:gdLst/>
              <a:ahLst/>
              <a:cxnLst/>
              <a:rect l="l" t="t" r="r" b="b"/>
              <a:pathLst>
                <a:path w="1130" h="290" extrusionOk="0">
                  <a:moveTo>
                    <a:pt x="527" y="289"/>
                  </a:moveTo>
                  <a:cubicBezTo>
                    <a:pt x="705" y="289"/>
                    <a:pt x="884" y="289"/>
                    <a:pt x="1019" y="247"/>
                  </a:cubicBezTo>
                  <a:cubicBezTo>
                    <a:pt x="1130" y="213"/>
                    <a:pt x="1130" y="35"/>
                    <a:pt x="1019" y="1"/>
                  </a:cubicBezTo>
                  <a:lnTo>
                    <a:pt x="561" y="1"/>
                  </a:lnTo>
                  <a:lnTo>
                    <a:pt x="459" y="1"/>
                  </a:lnTo>
                  <a:cubicBezTo>
                    <a:pt x="314" y="1"/>
                    <a:pt x="212" y="1"/>
                    <a:pt x="102" y="35"/>
                  </a:cubicBezTo>
                  <a:cubicBezTo>
                    <a:pt x="0" y="77"/>
                    <a:pt x="34" y="179"/>
                    <a:pt x="102" y="213"/>
                  </a:cubicBezTo>
                  <a:cubicBezTo>
                    <a:pt x="212" y="289"/>
                    <a:pt x="382" y="289"/>
                    <a:pt x="527" y="28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6" name="Google Shape;1236;p32"/>
            <p:cNvSpPr/>
            <p:nvPr/>
          </p:nvSpPr>
          <p:spPr>
            <a:xfrm>
              <a:off x="7625869" y="3610540"/>
              <a:ext cx="39891" cy="12175"/>
            </a:xfrm>
            <a:custGeom>
              <a:avLst/>
              <a:gdLst/>
              <a:ahLst/>
              <a:cxnLst/>
              <a:rect l="l" t="t" r="r" b="b"/>
              <a:pathLst>
                <a:path w="1173" h="358" extrusionOk="0">
                  <a:moveTo>
                    <a:pt x="816" y="357"/>
                  </a:moveTo>
                  <a:lnTo>
                    <a:pt x="994" y="357"/>
                  </a:lnTo>
                  <a:cubicBezTo>
                    <a:pt x="1139" y="357"/>
                    <a:pt x="1173" y="179"/>
                    <a:pt x="1028" y="145"/>
                  </a:cubicBezTo>
                  <a:cubicBezTo>
                    <a:pt x="850" y="111"/>
                    <a:pt x="680" y="111"/>
                    <a:pt x="501" y="68"/>
                  </a:cubicBezTo>
                  <a:cubicBezTo>
                    <a:pt x="391" y="34"/>
                    <a:pt x="323" y="0"/>
                    <a:pt x="213" y="0"/>
                  </a:cubicBezTo>
                  <a:cubicBezTo>
                    <a:pt x="145" y="0"/>
                    <a:pt x="111" y="0"/>
                    <a:pt x="77" y="34"/>
                  </a:cubicBezTo>
                  <a:cubicBezTo>
                    <a:pt x="0" y="34"/>
                    <a:pt x="0" y="111"/>
                    <a:pt x="43" y="145"/>
                  </a:cubicBezTo>
                  <a:cubicBezTo>
                    <a:pt x="213" y="323"/>
                    <a:pt x="569" y="357"/>
                    <a:pt x="816" y="357"/>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7" name="Google Shape;1237;p32"/>
            <p:cNvSpPr/>
            <p:nvPr/>
          </p:nvSpPr>
          <p:spPr>
            <a:xfrm>
              <a:off x="7609104" y="3574424"/>
              <a:ext cx="26628" cy="11018"/>
            </a:xfrm>
            <a:custGeom>
              <a:avLst/>
              <a:gdLst/>
              <a:ahLst/>
              <a:cxnLst/>
              <a:rect l="l" t="t" r="r" b="b"/>
              <a:pathLst>
                <a:path w="783" h="324" extrusionOk="0">
                  <a:moveTo>
                    <a:pt x="391" y="323"/>
                  </a:moveTo>
                  <a:cubicBezTo>
                    <a:pt x="459" y="323"/>
                    <a:pt x="570" y="323"/>
                    <a:pt x="638" y="281"/>
                  </a:cubicBezTo>
                  <a:cubicBezTo>
                    <a:pt x="782" y="247"/>
                    <a:pt x="748" y="69"/>
                    <a:pt x="604" y="69"/>
                  </a:cubicBezTo>
                  <a:cubicBezTo>
                    <a:pt x="536" y="69"/>
                    <a:pt x="459" y="35"/>
                    <a:pt x="357" y="35"/>
                  </a:cubicBezTo>
                  <a:cubicBezTo>
                    <a:pt x="323" y="1"/>
                    <a:pt x="323" y="1"/>
                    <a:pt x="281" y="1"/>
                  </a:cubicBezTo>
                  <a:cubicBezTo>
                    <a:pt x="213" y="1"/>
                    <a:pt x="179" y="35"/>
                    <a:pt x="111" y="35"/>
                  </a:cubicBezTo>
                  <a:cubicBezTo>
                    <a:pt x="35" y="35"/>
                    <a:pt x="1" y="145"/>
                    <a:pt x="69" y="213"/>
                  </a:cubicBezTo>
                  <a:cubicBezTo>
                    <a:pt x="145" y="247"/>
                    <a:pt x="247" y="323"/>
                    <a:pt x="357" y="323"/>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38" name="Google Shape;1238;p32"/>
            <p:cNvSpPr/>
            <p:nvPr/>
          </p:nvSpPr>
          <p:spPr>
            <a:xfrm>
              <a:off x="7202340" y="3358919"/>
              <a:ext cx="380238" cy="305965"/>
            </a:xfrm>
            <a:custGeom>
              <a:avLst/>
              <a:gdLst/>
              <a:ahLst/>
              <a:cxnLst/>
              <a:rect l="l" t="t" r="r" b="b"/>
              <a:pathLst>
                <a:path w="11181" h="8997" extrusionOk="0">
                  <a:moveTo>
                    <a:pt x="6933" y="8996"/>
                  </a:moveTo>
                  <a:cubicBezTo>
                    <a:pt x="7077" y="8996"/>
                    <a:pt x="7221" y="8996"/>
                    <a:pt x="7357" y="8954"/>
                  </a:cubicBezTo>
                  <a:cubicBezTo>
                    <a:pt x="8249" y="8852"/>
                    <a:pt x="9099" y="8359"/>
                    <a:pt x="9447" y="7578"/>
                  </a:cubicBezTo>
                  <a:cubicBezTo>
                    <a:pt x="9838" y="6762"/>
                    <a:pt x="9625" y="5734"/>
                    <a:pt x="10050" y="4919"/>
                  </a:cubicBezTo>
                  <a:cubicBezTo>
                    <a:pt x="10263" y="4494"/>
                    <a:pt x="10653" y="4146"/>
                    <a:pt x="10866" y="3687"/>
                  </a:cubicBezTo>
                  <a:cubicBezTo>
                    <a:pt x="11180" y="2940"/>
                    <a:pt x="10900" y="2056"/>
                    <a:pt x="10373" y="1453"/>
                  </a:cubicBezTo>
                  <a:cubicBezTo>
                    <a:pt x="9838" y="850"/>
                    <a:pt x="9056" y="502"/>
                    <a:pt x="8283" y="289"/>
                  </a:cubicBezTo>
                  <a:cubicBezTo>
                    <a:pt x="7680" y="111"/>
                    <a:pt x="7077" y="0"/>
                    <a:pt x="6474" y="0"/>
                  </a:cubicBezTo>
                  <a:cubicBezTo>
                    <a:pt x="5837" y="0"/>
                    <a:pt x="5200" y="145"/>
                    <a:pt x="4639" y="425"/>
                  </a:cubicBezTo>
                  <a:cubicBezTo>
                    <a:pt x="3611" y="994"/>
                    <a:pt x="2940" y="2022"/>
                    <a:pt x="1912" y="2549"/>
                  </a:cubicBezTo>
                  <a:cubicBezTo>
                    <a:pt x="1623" y="2693"/>
                    <a:pt x="1309" y="2795"/>
                    <a:pt x="1029" y="2974"/>
                  </a:cubicBezTo>
                  <a:cubicBezTo>
                    <a:pt x="281" y="3475"/>
                    <a:pt x="1" y="4537"/>
                    <a:pt x="281" y="5386"/>
                  </a:cubicBezTo>
                  <a:cubicBezTo>
                    <a:pt x="561" y="6270"/>
                    <a:pt x="1377" y="6941"/>
                    <a:pt x="2192" y="7298"/>
                  </a:cubicBezTo>
                  <a:cubicBezTo>
                    <a:pt x="3076" y="7680"/>
                    <a:pt x="3959" y="8147"/>
                    <a:pt x="4851" y="8495"/>
                  </a:cubicBezTo>
                  <a:cubicBezTo>
                    <a:pt x="5488" y="8784"/>
                    <a:pt x="6228" y="8996"/>
                    <a:pt x="6933" y="8996"/>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39" name="Google Shape;1239;p32"/>
            <p:cNvSpPr/>
            <p:nvPr/>
          </p:nvSpPr>
          <p:spPr>
            <a:xfrm>
              <a:off x="7362379" y="3505967"/>
              <a:ext cx="107226" cy="86685"/>
            </a:xfrm>
            <a:custGeom>
              <a:avLst/>
              <a:gdLst/>
              <a:ahLst/>
              <a:cxnLst/>
              <a:rect l="l" t="t" r="r" b="b"/>
              <a:pathLst>
                <a:path w="3153" h="2549" extrusionOk="0">
                  <a:moveTo>
                    <a:pt x="995" y="2549"/>
                  </a:moveTo>
                  <a:cubicBezTo>
                    <a:pt x="1912" y="2549"/>
                    <a:pt x="3153" y="2158"/>
                    <a:pt x="3153" y="0"/>
                  </a:cubicBezTo>
                  <a:cubicBezTo>
                    <a:pt x="3153" y="0"/>
                    <a:pt x="1946" y="349"/>
                    <a:pt x="1556" y="1376"/>
                  </a:cubicBezTo>
                  <a:cubicBezTo>
                    <a:pt x="1556" y="1376"/>
                    <a:pt x="1420" y="1343"/>
                    <a:pt x="1165" y="1343"/>
                  </a:cubicBezTo>
                  <a:cubicBezTo>
                    <a:pt x="782" y="1343"/>
                    <a:pt x="145" y="1487"/>
                    <a:pt x="1" y="2404"/>
                  </a:cubicBezTo>
                  <a:cubicBezTo>
                    <a:pt x="1" y="2404"/>
                    <a:pt x="426" y="2549"/>
                    <a:pt x="995" y="2549"/>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40" name="Google Shape;1240;p32"/>
            <p:cNvSpPr/>
            <p:nvPr/>
          </p:nvSpPr>
          <p:spPr>
            <a:xfrm>
              <a:off x="7305757" y="3450501"/>
              <a:ext cx="156639" cy="115591"/>
            </a:xfrm>
            <a:custGeom>
              <a:avLst/>
              <a:gdLst/>
              <a:ahLst/>
              <a:cxnLst/>
              <a:rect l="l" t="t" r="r" b="b"/>
              <a:pathLst>
                <a:path w="4606" h="3399" extrusionOk="0">
                  <a:moveTo>
                    <a:pt x="1241" y="3398"/>
                  </a:moveTo>
                  <a:cubicBezTo>
                    <a:pt x="2481" y="1665"/>
                    <a:pt x="1878" y="850"/>
                    <a:pt x="1878" y="850"/>
                  </a:cubicBezTo>
                  <a:cubicBezTo>
                    <a:pt x="2269" y="1164"/>
                    <a:pt x="2762" y="1275"/>
                    <a:pt x="3255" y="1275"/>
                  </a:cubicBezTo>
                  <a:cubicBezTo>
                    <a:pt x="3968" y="1275"/>
                    <a:pt x="4605" y="1062"/>
                    <a:pt x="4605" y="1062"/>
                  </a:cubicBezTo>
                  <a:cubicBezTo>
                    <a:pt x="4605" y="1062"/>
                    <a:pt x="3543" y="0"/>
                    <a:pt x="2371" y="0"/>
                  </a:cubicBezTo>
                  <a:cubicBezTo>
                    <a:pt x="2091" y="0"/>
                    <a:pt x="1768" y="68"/>
                    <a:pt x="1454" y="247"/>
                  </a:cubicBezTo>
                  <a:cubicBezTo>
                    <a:pt x="1" y="1096"/>
                    <a:pt x="1241" y="3398"/>
                    <a:pt x="1241" y="339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41" name="Google Shape;1241;p32"/>
            <p:cNvSpPr/>
            <p:nvPr/>
          </p:nvSpPr>
          <p:spPr>
            <a:xfrm>
              <a:off x="2490873" y="1575021"/>
              <a:ext cx="193877" cy="125420"/>
            </a:xfrm>
            <a:custGeom>
              <a:avLst/>
              <a:gdLst/>
              <a:ahLst/>
              <a:cxnLst/>
              <a:rect l="l" t="t" r="r" b="b"/>
              <a:pathLst>
                <a:path w="5701" h="3688" extrusionOk="0">
                  <a:moveTo>
                    <a:pt x="43" y="3611"/>
                  </a:moveTo>
                  <a:cubicBezTo>
                    <a:pt x="0" y="3645"/>
                    <a:pt x="43" y="3688"/>
                    <a:pt x="77" y="3645"/>
                  </a:cubicBezTo>
                  <a:cubicBezTo>
                    <a:pt x="1810" y="2269"/>
                    <a:pt x="3687" y="1097"/>
                    <a:pt x="5666" y="77"/>
                  </a:cubicBezTo>
                  <a:lnTo>
                    <a:pt x="5700" y="77"/>
                  </a:lnTo>
                  <a:cubicBezTo>
                    <a:pt x="5700" y="35"/>
                    <a:pt x="5700" y="1"/>
                    <a:pt x="5632" y="1"/>
                  </a:cubicBezTo>
                  <a:cubicBezTo>
                    <a:pt x="3577" y="884"/>
                    <a:pt x="1699" y="2124"/>
                    <a:pt x="43" y="361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2" name="Google Shape;1242;p32"/>
            <p:cNvSpPr/>
            <p:nvPr/>
          </p:nvSpPr>
          <p:spPr>
            <a:xfrm>
              <a:off x="2461967" y="1483745"/>
              <a:ext cx="214383" cy="55194"/>
            </a:xfrm>
            <a:custGeom>
              <a:avLst/>
              <a:gdLst/>
              <a:ahLst/>
              <a:cxnLst/>
              <a:rect l="l" t="t" r="r" b="b"/>
              <a:pathLst>
                <a:path w="6304" h="1623" extrusionOk="0">
                  <a:moveTo>
                    <a:pt x="1" y="0"/>
                  </a:moveTo>
                  <a:lnTo>
                    <a:pt x="1" y="34"/>
                  </a:lnTo>
                  <a:cubicBezTo>
                    <a:pt x="1878" y="1096"/>
                    <a:pt x="4078" y="1623"/>
                    <a:pt x="6236" y="1555"/>
                  </a:cubicBezTo>
                  <a:lnTo>
                    <a:pt x="6270" y="1521"/>
                  </a:lnTo>
                  <a:cubicBezTo>
                    <a:pt x="6304" y="1487"/>
                    <a:pt x="6270" y="1445"/>
                    <a:pt x="6236" y="1445"/>
                  </a:cubicBezTo>
                  <a:cubicBezTo>
                    <a:pt x="4112" y="1275"/>
                    <a:pt x="1955" y="1096"/>
                    <a:pt x="4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3" name="Google Shape;1243;p32"/>
            <p:cNvSpPr/>
            <p:nvPr/>
          </p:nvSpPr>
          <p:spPr>
            <a:xfrm>
              <a:off x="2688457" y="1601615"/>
              <a:ext cx="28940" cy="220165"/>
            </a:xfrm>
            <a:custGeom>
              <a:avLst/>
              <a:gdLst/>
              <a:ahLst/>
              <a:cxnLst/>
              <a:rect l="l" t="t" r="r" b="b"/>
              <a:pathLst>
                <a:path w="851" h="6474" extrusionOk="0">
                  <a:moveTo>
                    <a:pt x="740" y="34"/>
                  </a:moveTo>
                  <a:cubicBezTo>
                    <a:pt x="740" y="34"/>
                    <a:pt x="706" y="34"/>
                    <a:pt x="706" y="68"/>
                  </a:cubicBezTo>
                  <a:cubicBezTo>
                    <a:pt x="35" y="2056"/>
                    <a:pt x="1" y="4392"/>
                    <a:pt x="527" y="6439"/>
                  </a:cubicBezTo>
                  <a:cubicBezTo>
                    <a:pt x="527" y="6473"/>
                    <a:pt x="527" y="6473"/>
                    <a:pt x="561" y="6439"/>
                  </a:cubicBezTo>
                  <a:lnTo>
                    <a:pt x="561" y="6439"/>
                  </a:lnTo>
                  <a:cubicBezTo>
                    <a:pt x="137" y="4282"/>
                    <a:pt x="281" y="2226"/>
                    <a:pt x="816" y="102"/>
                  </a:cubicBezTo>
                  <a:cubicBezTo>
                    <a:pt x="850" y="34"/>
                    <a:pt x="774" y="0"/>
                    <a:pt x="740"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4" name="Google Shape;1244;p32"/>
            <p:cNvSpPr/>
            <p:nvPr/>
          </p:nvSpPr>
          <p:spPr>
            <a:xfrm>
              <a:off x="2477848" y="1688266"/>
              <a:ext cx="22887" cy="26628"/>
            </a:xfrm>
            <a:custGeom>
              <a:avLst/>
              <a:gdLst/>
              <a:ahLst/>
              <a:cxnLst/>
              <a:rect l="l" t="t" r="r" b="b"/>
              <a:pathLst>
                <a:path w="673" h="783" extrusionOk="0">
                  <a:moveTo>
                    <a:pt x="69" y="213"/>
                  </a:moveTo>
                  <a:cubicBezTo>
                    <a:pt x="35" y="281"/>
                    <a:pt x="1" y="392"/>
                    <a:pt x="35" y="493"/>
                  </a:cubicBezTo>
                  <a:cubicBezTo>
                    <a:pt x="137" y="782"/>
                    <a:pt x="460" y="740"/>
                    <a:pt x="596" y="570"/>
                  </a:cubicBezTo>
                  <a:cubicBezTo>
                    <a:pt x="672" y="493"/>
                    <a:pt x="672" y="392"/>
                    <a:pt x="638" y="281"/>
                  </a:cubicBezTo>
                  <a:cubicBezTo>
                    <a:pt x="528" y="1"/>
                    <a:pt x="213" y="35"/>
                    <a:pt x="69" y="21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5" name="Google Shape;1245;p32"/>
            <p:cNvSpPr/>
            <p:nvPr/>
          </p:nvSpPr>
          <p:spPr>
            <a:xfrm>
              <a:off x="2694544" y="1808755"/>
              <a:ext cx="24009" cy="26322"/>
            </a:xfrm>
            <a:custGeom>
              <a:avLst/>
              <a:gdLst/>
              <a:ahLst/>
              <a:cxnLst/>
              <a:rect l="l" t="t" r="r" b="b"/>
              <a:pathLst>
                <a:path w="706" h="774" extrusionOk="0">
                  <a:moveTo>
                    <a:pt x="102" y="170"/>
                  </a:moveTo>
                  <a:cubicBezTo>
                    <a:pt x="34" y="280"/>
                    <a:pt x="0" y="348"/>
                    <a:pt x="68" y="493"/>
                  </a:cubicBezTo>
                  <a:cubicBezTo>
                    <a:pt x="136" y="773"/>
                    <a:pt x="493" y="739"/>
                    <a:pt x="637" y="561"/>
                  </a:cubicBezTo>
                  <a:cubicBezTo>
                    <a:pt x="671" y="493"/>
                    <a:pt x="705" y="382"/>
                    <a:pt x="671" y="280"/>
                  </a:cubicBezTo>
                  <a:cubicBezTo>
                    <a:pt x="561" y="0"/>
                    <a:pt x="246" y="34"/>
                    <a:pt x="102" y="17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6" name="Google Shape;1246;p32"/>
            <p:cNvSpPr/>
            <p:nvPr/>
          </p:nvSpPr>
          <p:spPr>
            <a:xfrm>
              <a:off x="2450132" y="1471605"/>
              <a:ext cx="24009" cy="26628"/>
            </a:xfrm>
            <a:custGeom>
              <a:avLst/>
              <a:gdLst/>
              <a:ahLst/>
              <a:cxnLst/>
              <a:rect l="l" t="t" r="r" b="b"/>
              <a:pathLst>
                <a:path w="706" h="783" extrusionOk="0">
                  <a:moveTo>
                    <a:pt x="102" y="179"/>
                  </a:moveTo>
                  <a:cubicBezTo>
                    <a:pt x="34" y="281"/>
                    <a:pt x="0" y="357"/>
                    <a:pt x="34" y="493"/>
                  </a:cubicBezTo>
                  <a:cubicBezTo>
                    <a:pt x="136" y="782"/>
                    <a:pt x="459" y="740"/>
                    <a:pt x="604" y="570"/>
                  </a:cubicBezTo>
                  <a:cubicBezTo>
                    <a:pt x="672" y="493"/>
                    <a:pt x="705" y="391"/>
                    <a:pt x="672" y="281"/>
                  </a:cubicBezTo>
                  <a:cubicBezTo>
                    <a:pt x="561" y="1"/>
                    <a:pt x="247" y="35"/>
                    <a:pt x="102" y="17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7" name="Google Shape;1247;p32"/>
            <p:cNvSpPr/>
            <p:nvPr/>
          </p:nvSpPr>
          <p:spPr>
            <a:xfrm>
              <a:off x="2420069" y="1400529"/>
              <a:ext cx="414041" cy="467195"/>
            </a:xfrm>
            <a:custGeom>
              <a:avLst/>
              <a:gdLst/>
              <a:ahLst/>
              <a:cxnLst/>
              <a:rect l="l" t="t" r="r" b="b"/>
              <a:pathLst>
                <a:path w="12175" h="13738" extrusionOk="0">
                  <a:moveTo>
                    <a:pt x="2685" y="638"/>
                  </a:moveTo>
                  <a:cubicBezTo>
                    <a:pt x="2583" y="748"/>
                    <a:pt x="2583" y="961"/>
                    <a:pt x="2651" y="1275"/>
                  </a:cubicBezTo>
                  <a:cubicBezTo>
                    <a:pt x="3288" y="3365"/>
                    <a:pt x="7468" y="3892"/>
                    <a:pt x="7468" y="3892"/>
                  </a:cubicBezTo>
                  <a:cubicBezTo>
                    <a:pt x="7468" y="3892"/>
                    <a:pt x="1343" y="4673"/>
                    <a:pt x="213" y="6015"/>
                  </a:cubicBezTo>
                  <a:cubicBezTo>
                    <a:pt x="35" y="6228"/>
                    <a:pt x="1" y="6440"/>
                    <a:pt x="69" y="6695"/>
                  </a:cubicBezTo>
                  <a:cubicBezTo>
                    <a:pt x="808" y="8428"/>
                    <a:pt x="7782" y="5132"/>
                    <a:pt x="7782" y="5132"/>
                  </a:cubicBezTo>
                  <a:cubicBezTo>
                    <a:pt x="6967" y="5701"/>
                    <a:pt x="5132" y="7400"/>
                    <a:pt x="3747" y="9031"/>
                  </a:cubicBezTo>
                  <a:cubicBezTo>
                    <a:pt x="2439" y="10585"/>
                    <a:pt x="1589" y="12038"/>
                    <a:pt x="2685" y="12250"/>
                  </a:cubicBezTo>
                  <a:cubicBezTo>
                    <a:pt x="3569" y="12429"/>
                    <a:pt x="4707" y="11435"/>
                    <a:pt x="5769" y="10195"/>
                  </a:cubicBezTo>
                  <a:cubicBezTo>
                    <a:pt x="7324" y="8351"/>
                    <a:pt x="8666" y="5947"/>
                    <a:pt x="8666" y="5947"/>
                  </a:cubicBezTo>
                  <a:lnTo>
                    <a:pt x="8666" y="5947"/>
                  </a:lnTo>
                  <a:cubicBezTo>
                    <a:pt x="7893" y="10687"/>
                    <a:pt x="10509" y="13737"/>
                    <a:pt x="11359" y="12854"/>
                  </a:cubicBezTo>
                  <a:cubicBezTo>
                    <a:pt x="11393" y="12854"/>
                    <a:pt x="11393" y="12854"/>
                    <a:pt x="11393" y="12811"/>
                  </a:cubicBezTo>
                  <a:cubicBezTo>
                    <a:pt x="12174" y="11894"/>
                    <a:pt x="10543" y="9099"/>
                    <a:pt x="10016" y="6584"/>
                  </a:cubicBezTo>
                  <a:cubicBezTo>
                    <a:pt x="9481" y="4070"/>
                    <a:pt x="10577" y="2371"/>
                    <a:pt x="10577" y="2371"/>
                  </a:cubicBezTo>
                  <a:cubicBezTo>
                    <a:pt x="10577" y="2371"/>
                    <a:pt x="9447" y="2872"/>
                    <a:pt x="7536" y="2371"/>
                  </a:cubicBezTo>
                  <a:cubicBezTo>
                    <a:pt x="6296" y="2091"/>
                    <a:pt x="3221" y="1"/>
                    <a:pt x="2685" y="638"/>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48" name="Google Shape;1248;p32"/>
            <p:cNvSpPr/>
            <p:nvPr/>
          </p:nvSpPr>
          <p:spPr>
            <a:xfrm>
              <a:off x="2457342" y="1606512"/>
              <a:ext cx="15643" cy="17956"/>
            </a:xfrm>
            <a:custGeom>
              <a:avLst/>
              <a:gdLst/>
              <a:ahLst/>
              <a:cxnLst/>
              <a:rect l="l" t="t" r="r" b="b"/>
              <a:pathLst>
                <a:path w="460" h="528" extrusionOk="0">
                  <a:moveTo>
                    <a:pt x="35" y="103"/>
                  </a:moveTo>
                  <a:cubicBezTo>
                    <a:pt x="1" y="171"/>
                    <a:pt x="1" y="247"/>
                    <a:pt x="35" y="315"/>
                  </a:cubicBezTo>
                  <a:cubicBezTo>
                    <a:pt x="69" y="527"/>
                    <a:pt x="315" y="493"/>
                    <a:pt x="426" y="383"/>
                  </a:cubicBezTo>
                  <a:cubicBezTo>
                    <a:pt x="460" y="315"/>
                    <a:pt x="460" y="247"/>
                    <a:pt x="426" y="171"/>
                  </a:cubicBezTo>
                  <a:cubicBezTo>
                    <a:pt x="392" y="1"/>
                    <a:pt x="137" y="1"/>
                    <a:pt x="35" y="10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9" name="Google Shape;1249;p32"/>
            <p:cNvSpPr/>
            <p:nvPr/>
          </p:nvSpPr>
          <p:spPr>
            <a:xfrm>
              <a:off x="2760688" y="1784474"/>
              <a:ext cx="16800" cy="18228"/>
            </a:xfrm>
            <a:custGeom>
              <a:avLst/>
              <a:gdLst/>
              <a:ahLst/>
              <a:cxnLst/>
              <a:rect l="l" t="t" r="r" b="b"/>
              <a:pathLst>
                <a:path w="494" h="536" extrusionOk="0">
                  <a:moveTo>
                    <a:pt x="68" y="145"/>
                  </a:moveTo>
                  <a:cubicBezTo>
                    <a:pt x="34" y="179"/>
                    <a:pt x="0" y="247"/>
                    <a:pt x="34" y="357"/>
                  </a:cubicBezTo>
                  <a:cubicBezTo>
                    <a:pt x="102" y="536"/>
                    <a:pt x="315" y="536"/>
                    <a:pt x="425" y="391"/>
                  </a:cubicBezTo>
                  <a:cubicBezTo>
                    <a:pt x="459" y="357"/>
                    <a:pt x="493" y="289"/>
                    <a:pt x="459" y="179"/>
                  </a:cubicBezTo>
                  <a:cubicBezTo>
                    <a:pt x="391" y="1"/>
                    <a:pt x="179" y="35"/>
                    <a:pt x="68" y="14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50" name="Google Shape;1250;p32"/>
            <p:cNvSpPr/>
            <p:nvPr/>
          </p:nvSpPr>
          <p:spPr>
            <a:xfrm>
              <a:off x="2651184" y="1628175"/>
              <a:ext cx="16800" cy="17956"/>
            </a:xfrm>
            <a:custGeom>
              <a:avLst/>
              <a:gdLst/>
              <a:ahLst/>
              <a:cxnLst/>
              <a:rect l="l" t="t" r="r" b="b"/>
              <a:pathLst>
                <a:path w="494" h="528" extrusionOk="0">
                  <a:moveTo>
                    <a:pt x="69" y="103"/>
                  </a:moveTo>
                  <a:cubicBezTo>
                    <a:pt x="35" y="171"/>
                    <a:pt x="1" y="247"/>
                    <a:pt x="35" y="349"/>
                  </a:cubicBezTo>
                  <a:cubicBezTo>
                    <a:pt x="103" y="528"/>
                    <a:pt x="315" y="494"/>
                    <a:pt x="426" y="383"/>
                  </a:cubicBezTo>
                  <a:cubicBezTo>
                    <a:pt x="460" y="315"/>
                    <a:pt x="494" y="247"/>
                    <a:pt x="460" y="171"/>
                  </a:cubicBezTo>
                  <a:cubicBezTo>
                    <a:pt x="383" y="1"/>
                    <a:pt x="171" y="1"/>
                    <a:pt x="69" y="10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51" name="Google Shape;1251;p32"/>
            <p:cNvSpPr/>
            <p:nvPr/>
          </p:nvSpPr>
          <p:spPr>
            <a:xfrm>
              <a:off x="2487404" y="1603928"/>
              <a:ext cx="10712" cy="12175"/>
            </a:xfrm>
            <a:custGeom>
              <a:avLst/>
              <a:gdLst/>
              <a:ahLst/>
              <a:cxnLst/>
              <a:rect l="l" t="t" r="r" b="b"/>
              <a:pathLst>
                <a:path w="315" h="358" extrusionOk="0">
                  <a:moveTo>
                    <a:pt x="34" y="111"/>
                  </a:moveTo>
                  <a:cubicBezTo>
                    <a:pt x="0" y="145"/>
                    <a:pt x="0" y="179"/>
                    <a:pt x="0" y="247"/>
                  </a:cubicBezTo>
                  <a:cubicBezTo>
                    <a:pt x="68" y="357"/>
                    <a:pt x="213" y="357"/>
                    <a:pt x="247" y="289"/>
                  </a:cubicBezTo>
                  <a:cubicBezTo>
                    <a:pt x="281" y="247"/>
                    <a:pt x="315" y="179"/>
                    <a:pt x="281" y="145"/>
                  </a:cubicBezTo>
                  <a:cubicBezTo>
                    <a:pt x="247" y="0"/>
                    <a:pt x="102" y="34"/>
                    <a:pt x="34" y="11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52" name="Google Shape;1252;p32"/>
            <p:cNvSpPr/>
            <p:nvPr/>
          </p:nvSpPr>
          <p:spPr>
            <a:xfrm>
              <a:off x="2385144" y="1138229"/>
              <a:ext cx="43360" cy="46828"/>
            </a:xfrm>
            <a:custGeom>
              <a:avLst/>
              <a:gdLst/>
              <a:ahLst/>
              <a:cxnLst/>
              <a:rect l="l" t="t" r="r" b="b"/>
              <a:pathLst>
                <a:path w="1275" h="1377" extrusionOk="0">
                  <a:moveTo>
                    <a:pt x="178" y="349"/>
                  </a:moveTo>
                  <a:cubicBezTo>
                    <a:pt x="68" y="459"/>
                    <a:pt x="0" y="672"/>
                    <a:pt x="68" y="884"/>
                  </a:cubicBezTo>
                  <a:cubicBezTo>
                    <a:pt x="246" y="1377"/>
                    <a:pt x="850" y="1343"/>
                    <a:pt x="1096" y="1028"/>
                  </a:cubicBezTo>
                  <a:cubicBezTo>
                    <a:pt x="1240" y="884"/>
                    <a:pt x="1274" y="706"/>
                    <a:pt x="1198" y="493"/>
                  </a:cubicBezTo>
                  <a:cubicBezTo>
                    <a:pt x="1028" y="1"/>
                    <a:pt x="425" y="35"/>
                    <a:pt x="178" y="34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53" name="Google Shape;1253;p32"/>
            <p:cNvSpPr/>
            <p:nvPr/>
          </p:nvSpPr>
          <p:spPr>
            <a:xfrm>
              <a:off x="2781195" y="1357203"/>
              <a:ext cx="43360" cy="47134"/>
            </a:xfrm>
            <a:custGeom>
              <a:avLst/>
              <a:gdLst/>
              <a:ahLst/>
              <a:cxnLst/>
              <a:rect l="l" t="t" r="r" b="b"/>
              <a:pathLst>
                <a:path w="1275" h="1386" extrusionOk="0">
                  <a:moveTo>
                    <a:pt x="170" y="323"/>
                  </a:moveTo>
                  <a:cubicBezTo>
                    <a:pt x="35" y="459"/>
                    <a:pt x="1" y="672"/>
                    <a:pt x="68" y="884"/>
                  </a:cubicBezTo>
                  <a:cubicBezTo>
                    <a:pt x="247" y="1385"/>
                    <a:pt x="850" y="1343"/>
                    <a:pt x="1096" y="1029"/>
                  </a:cubicBezTo>
                  <a:cubicBezTo>
                    <a:pt x="1198" y="884"/>
                    <a:pt x="1275" y="706"/>
                    <a:pt x="1164" y="493"/>
                  </a:cubicBezTo>
                  <a:cubicBezTo>
                    <a:pt x="986" y="1"/>
                    <a:pt x="425" y="35"/>
                    <a:pt x="170" y="32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54" name="Google Shape;1254;p32"/>
            <p:cNvSpPr/>
            <p:nvPr/>
          </p:nvSpPr>
          <p:spPr>
            <a:xfrm>
              <a:off x="1115168" y="2892064"/>
              <a:ext cx="1249470" cy="1803010"/>
            </a:xfrm>
            <a:custGeom>
              <a:avLst/>
              <a:gdLst/>
              <a:ahLst/>
              <a:cxnLst/>
              <a:rect l="l" t="t" r="r" b="b"/>
              <a:pathLst>
                <a:path w="36741" h="53018" extrusionOk="0">
                  <a:moveTo>
                    <a:pt x="527" y="1"/>
                  </a:moveTo>
                  <a:lnTo>
                    <a:pt x="493" y="1"/>
                  </a:lnTo>
                  <a:cubicBezTo>
                    <a:pt x="247" y="1"/>
                    <a:pt x="1" y="247"/>
                    <a:pt x="35" y="493"/>
                  </a:cubicBezTo>
                  <a:cubicBezTo>
                    <a:pt x="35" y="595"/>
                    <a:pt x="357" y="10297"/>
                    <a:pt x="4919" y="21518"/>
                  </a:cubicBezTo>
                  <a:cubicBezTo>
                    <a:pt x="9133" y="31924"/>
                    <a:pt x="17942" y="45796"/>
                    <a:pt x="35993" y="52983"/>
                  </a:cubicBezTo>
                  <a:cubicBezTo>
                    <a:pt x="36070" y="53017"/>
                    <a:pt x="36104" y="53017"/>
                    <a:pt x="36172" y="53017"/>
                  </a:cubicBezTo>
                  <a:cubicBezTo>
                    <a:pt x="36350" y="53017"/>
                    <a:pt x="36563" y="52915"/>
                    <a:pt x="36631" y="52703"/>
                  </a:cubicBezTo>
                  <a:cubicBezTo>
                    <a:pt x="36741" y="52456"/>
                    <a:pt x="36597" y="52168"/>
                    <a:pt x="36350" y="52100"/>
                  </a:cubicBezTo>
                  <a:cubicBezTo>
                    <a:pt x="18655" y="45023"/>
                    <a:pt x="9982" y="31389"/>
                    <a:pt x="5837" y="21195"/>
                  </a:cubicBezTo>
                  <a:cubicBezTo>
                    <a:pt x="1309" y="10118"/>
                    <a:pt x="995" y="561"/>
                    <a:pt x="995" y="459"/>
                  </a:cubicBezTo>
                  <a:cubicBezTo>
                    <a:pt x="995" y="213"/>
                    <a:pt x="782" y="1"/>
                    <a:pt x="527"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55" name="Google Shape;1255;p32"/>
            <p:cNvSpPr/>
            <p:nvPr/>
          </p:nvSpPr>
          <p:spPr>
            <a:xfrm>
              <a:off x="1609739" y="4124462"/>
              <a:ext cx="1412127" cy="486545"/>
            </a:xfrm>
            <a:custGeom>
              <a:avLst/>
              <a:gdLst/>
              <a:ahLst/>
              <a:cxnLst/>
              <a:rect l="l" t="t" r="r" b="b"/>
              <a:pathLst>
                <a:path w="41524" h="14307" extrusionOk="0">
                  <a:moveTo>
                    <a:pt x="5599" y="1"/>
                  </a:moveTo>
                  <a:cubicBezTo>
                    <a:pt x="2167" y="1"/>
                    <a:pt x="502" y="816"/>
                    <a:pt x="358" y="884"/>
                  </a:cubicBezTo>
                  <a:cubicBezTo>
                    <a:pt x="111" y="1029"/>
                    <a:pt x="1" y="1309"/>
                    <a:pt x="145" y="1564"/>
                  </a:cubicBezTo>
                  <a:cubicBezTo>
                    <a:pt x="213" y="1734"/>
                    <a:pt x="392" y="1810"/>
                    <a:pt x="570" y="1810"/>
                  </a:cubicBezTo>
                  <a:cubicBezTo>
                    <a:pt x="638" y="1810"/>
                    <a:pt x="748" y="1810"/>
                    <a:pt x="816" y="1776"/>
                  </a:cubicBezTo>
                  <a:cubicBezTo>
                    <a:pt x="816" y="1734"/>
                    <a:pt x="2379" y="995"/>
                    <a:pt x="5599" y="995"/>
                  </a:cubicBezTo>
                  <a:cubicBezTo>
                    <a:pt x="8963" y="995"/>
                    <a:pt x="14162" y="1810"/>
                    <a:pt x="21416" y="5132"/>
                  </a:cubicBezTo>
                  <a:cubicBezTo>
                    <a:pt x="35892" y="11792"/>
                    <a:pt x="40674" y="14196"/>
                    <a:pt x="40742" y="14230"/>
                  </a:cubicBezTo>
                  <a:cubicBezTo>
                    <a:pt x="40819" y="14264"/>
                    <a:pt x="40887" y="14306"/>
                    <a:pt x="40955" y="14306"/>
                  </a:cubicBezTo>
                  <a:cubicBezTo>
                    <a:pt x="41133" y="14306"/>
                    <a:pt x="41311" y="14196"/>
                    <a:pt x="41379" y="14017"/>
                  </a:cubicBezTo>
                  <a:cubicBezTo>
                    <a:pt x="41524" y="13771"/>
                    <a:pt x="41413" y="13491"/>
                    <a:pt x="41167" y="13380"/>
                  </a:cubicBezTo>
                  <a:cubicBezTo>
                    <a:pt x="41133" y="13346"/>
                    <a:pt x="36316" y="10908"/>
                    <a:pt x="21841" y="4248"/>
                  </a:cubicBezTo>
                  <a:cubicBezTo>
                    <a:pt x="14442" y="850"/>
                    <a:pt x="9099" y="1"/>
                    <a:pt x="5599"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56" name="Google Shape;1256;p32"/>
            <p:cNvSpPr/>
            <p:nvPr/>
          </p:nvSpPr>
          <p:spPr>
            <a:xfrm>
              <a:off x="1148971" y="1709929"/>
              <a:ext cx="200814" cy="601797"/>
            </a:xfrm>
            <a:custGeom>
              <a:avLst/>
              <a:gdLst/>
              <a:ahLst/>
              <a:cxnLst/>
              <a:rect l="l" t="t" r="r" b="b"/>
              <a:pathLst>
                <a:path w="5905" h="17696" extrusionOk="0">
                  <a:moveTo>
                    <a:pt x="5556" y="1"/>
                  </a:moveTo>
                  <a:cubicBezTo>
                    <a:pt x="5446" y="1"/>
                    <a:pt x="5344" y="69"/>
                    <a:pt x="5267" y="179"/>
                  </a:cubicBezTo>
                  <a:cubicBezTo>
                    <a:pt x="5233" y="247"/>
                    <a:pt x="884" y="7400"/>
                    <a:pt x="1" y="17347"/>
                  </a:cubicBezTo>
                  <a:cubicBezTo>
                    <a:pt x="1" y="17517"/>
                    <a:pt x="136" y="17662"/>
                    <a:pt x="315" y="17662"/>
                  </a:cubicBezTo>
                  <a:lnTo>
                    <a:pt x="315" y="17696"/>
                  </a:lnTo>
                  <a:cubicBezTo>
                    <a:pt x="493" y="17696"/>
                    <a:pt x="638" y="17560"/>
                    <a:pt x="672" y="17381"/>
                  </a:cubicBezTo>
                  <a:cubicBezTo>
                    <a:pt x="1521" y="7612"/>
                    <a:pt x="5769" y="570"/>
                    <a:pt x="5837" y="494"/>
                  </a:cubicBezTo>
                  <a:cubicBezTo>
                    <a:pt x="5905" y="358"/>
                    <a:pt x="5871" y="145"/>
                    <a:pt x="5692" y="69"/>
                  </a:cubicBezTo>
                  <a:cubicBezTo>
                    <a:pt x="5658" y="35"/>
                    <a:pt x="5590" y="1"/>
                    <a:pt x="5556"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57" name="Google Shape;1257;p32"/>
            <p:cNvSpPr/>
            <p:nvPr/>
          </p:nvSpPr>
          <p:spPr>
            <a:xfrm>
              <a:off x="1263100" y="1709929"/>
              <a:ext cx="312019" cy="146810"/>
            </a:xfrm>
            <a:custGeom>
              <a:avLst/>
              <a:gdLst/>
              <a:ahLst/>
              <a:cxnLst/>
              <a:rect l="l" t="t" r="r" b="b"/>
              <a:pathLst>
                <a:path w="9175" h="4317" extrusionOk="0">
                  <a:moveTo>
                    <a:pt x="8818" y="1"/>
                  </a:moveTo>
                  <a:lnTo>
                    <a:pt x="8750" y="1"/>
                  </a:lnTo>
                  <a:cubicBezTo>
                    <a:pt x="1954" y="1097"/>
                    <a:pt x="178" y="3679"/>
                    <a:pt x="110" y="3790"/>
                  </a:cubicBezTo>
                  <a:cubicBezTo>
                    <a:pt x="0" y="3968"/>
                    <a:pt x="43" y="4138"/>
                    <a:pt x="178" y="4248"/>
                  </a:cubicBezTo>
                  <a:cubicBezTo>
                    <a:pt x="255" y="4282"/>
                    <a:pt x="323" y="4316"/>
                    <a:pt x="357" y="4316"/>
                  </a:cubicBezTo>
                  <a:cubicBezTo>
                    <a:pt x="467" y="4316"/>
                    <a:pt x="569" y="4248"/>
                    <a:pt x="637" y="4180"/>
                  </a:cubicBezTo>
                  <a:cubicBezTo>
                    <a:pt x="680" y="4138"/>
                    <a:pt x="2336" y="1700"/>
                    <a:pt x="8852" y="638"/>
                  </a:cubicBezTo>
                  <a:cubicBezTo>
                    <a:pt x="9030" y="638"/>
                    <a:pt x="9174" y="460"/>
                    <a:pt x="9132" y="281"/>
                  </a:cubicBezTo>
                  <a:cubicBezTo>
                    <a:pt x="9098" y="103"/>
                    <a:pt x="8962" y="1"/>
                    <a:pt x="881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58" name="Google Shape;1258;p32"/>
            <p:cNvSpPr/>
            <p:nvPr/>
          </p:nvSpPr>
          <p:spPr>
            <a:xfrm>
              <a:off x="1021273" y="1297112"/>
              <a:ext cx="199964" cy="754626"/>
            </a:xfrm>
            <a:custGeom>
              <a:avLst/>
              <a:gdLst/>
              <a:ahLst/>
              <a:cxnLst/>
              <a:rect l="l" t="t" r="r" b="b"/>
              <a:pathLst>
                <a:path w="5880" h="22190" extrusionOk="0">
                  <a:moveTo>
                    <a:pt x="2617" y="1"/>
                  </a:moveTo>
                  <a:cubicBezTo>
                    <a:pt x="2583" y="1"/>
                    <a:pt x="2515" y="35"/>
                    <a:pt x="2439" y="35"/>
                  </a:cubicBezTo>
                  <a:cubicBezTo>
                    <a:pt x="2337" y="35"/>
                    <a:pt x="2227" y="69"/>
                    <a:pt x="2125" y="103"/>
                  </a:cubicBezTo>
                  <a:cubicBezTo>
                    <a:pt x="1063" y="527"/>
                    <a:pt x="69" y="2303"/>
                    <a:pt x="1" y="5378"/>
                  </a:cubicBezTo>
                  <a:lnTo>
                    <a:pt x="1" y="5735"/>
                  </a:lnTo>
                  <a:cubicBezTo>
                    <a:pt x="1" y="5837"/>
                    <a:pt x="1" y="5947"/>
                    <a:pt x="35" y="6083"/>
                  </a:cubicBezTo>
                  <a:cubicBezTo>
                    <a:pt x="35" y="7077"/>
                    <a:pt x="213" y="8173"/>
                    <a:pt x="426" y="9269"/>
                  </a:cubicBezTo>
                  <a:cubicBezTo>
                    <a:pt x="460" y="9413"/>
                    <a:pt x="494" y="9557"/>
                    <a:pt x="528" y="9693"/>
                  </a:cubicBezTo>
                  <a:lnTo>
                    <a:pt x="528" y="9693"/>
                  </a:lnTo>
                  <a:cubicBezTo>
                    <a:pt x="850" y="11256"/>
                    <a:pt x="1377" y="12845"/>
                    <a:pt x="1912" y="14366"/>
                  </a:cubicBezTo>
                  <a:cubicBezTo>
                    <a:pt x="1980" y="14510"/>
                    <a:pt x="2014" y="14688"/>
                    <a:pt x="2091" y="14833"/>
                  </a:cubicBezTo>
                  <a:cubicBezTo>
                    <a:pt x="3254" y="17942"/>
                    <a:pt x="4605" y="20669"/>
                    <a:pt x="5132" y="21731"/>
                  </a:cubicBezTo>
                  <a:cubicBezTo>
                    <a:pt x="5276" y="22053"/>
                    <a:pt x="5378" y="22189"/>
                    <a:pt x="5378" y="22189"/>
                  </a:cubicBezTo>
                  <a:cubicBezTo>
                    <a:pt x="5412" y="22053"/>
                    <a:pt x="5455" y="21875"/>
                    <a:pt x="5455" y="21731"/>
                  </a:cubicBezTo>
                  <a:lnTo>
                    <a:pt x="5455" y="21731"/>
                  </a:lnTo>
                  <a:cubicBezTo>
                    <a:pt x="5803" y="19573"/>
                    <a:pt x="5879" y="16277"/>
                    <a:pt x="5735" y="12989"/>
                  </a:cubicBezTo>
                  <a:lnTo>
                    <a:pt x="5735" y="12386"/>
                  </a:lnTo>
                  <a:cubicBezTo>
                    <a:pt x="5667" y="10900"/>
                    <a:pt x="5556" y="9413"/>
                    <a:pt x="5412" y="8037"/>
                  </a:cubicBezTo>
                  <a:cubicBezTo>
                    <a:pt x="5412" y="7858"/>
                    <a:pt x="5378" y="7680"/>
                    <a:pt x="5378" y="7502"/>
                  </a:cubicBezTo>
                  <a:lnTo>
                    <a:pt x="5378" y="7502"/>
                  </a:lnTo>
                  <a:cubicBezTo>
                    <a:pt x="5276" y="6474"/>
                    <a:pt x="5132" y="5522"/>
                    <a:pt x="5030" y="4673"/>
                  </a:cubicBezTo>
                  <a:cubicBezTo>
                    <a:pt x="4987" y="4528"/>
                    <a:pt x="4987" y="4384"/>
                    <a:pt x="4953" y="4282"/>
                  </a:cubicBezTo>
                  <a:cubicBezTo>
                    <a:pt x="4817" y="3399"/>
                    <a:pt x="4673" y="2685"/>
                    <a:pt x="4529" y="2124"/>
                  </a:cubicBezTo>
                  <a:cubicBezTo>
                    <a:pt x="4138" y="706"/>
                    <a:pt x="3399" y="1"/>
                    <a:pt x="261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259" name="Google Shape;1259;p32"/>
            <p:cNvSpPr/>
            <p:nvPr/>
          </p:nvSpPr>
          <p:spPr>
            <a:xfrm>
              <a:off x="1093505" y="1298268"/>
              <a:ext cx="113279" cy="753470"/>
            </a:xfrm>
            <a:custGeom>
              <a:avLst/>
              <a:gdLst/>
              <a:ahLst/>
              <a:cxnLst/>
              <a:rect l="l" t="t" r="r" b="b"/>
              <a:pathLst>
                <a:path w="3331" h="22156" extrusionOk="0">
                  <a:moveTo>
                    <a:pt x="315" y="1"/>
                  </a:moveTo>
                  <a:cubicBezTo>
                    <a:pt x="213" y="1"/>
                    <a:pt x="103" y="35"/>
                    <a:pt x="1" y="69"/>
                  </a:cubicBezTo>
                  <a:cubicBezTo>
                    <a:pt x="145" y="1029"/>
                    <a:pt x="425" y="3399"/>
                    <a:pt x="782" y="6338"/>
                  </a:cubicBezTo>
                  <a:lnTo>
                    <a:pt x="782" y="6372"/>
                  </a:lnTo>
                  <a:lnTo>
                    <a:pt x="782" y="6372"/>
                  </a:lnTo>
                  <a:lnTo>
                    <a:pt x="782" y="6406"/>
                  </a:lnTo>
                  <a:cubicBezTo>
                    <a:pt x="816" y="6474"/>
                    <a:pt x="816" y="6550"/>
                    <a:pt x="816" y="6618"/>
                  </a:cubicBezTo>
                  <a:cubicBezTo>
                    <a:pt x="850" y="6729"/>
                    <a:pt x="850" y="6865"/>
                    <a:pt x="884" y="7009"/>
                  </a:cubicBezTo>
                  <a:cubicBezTo>
                    <a:pt x="994" y="8071"/>
                    <a:pt x="1164" y="9201"/>
                    <a:pt x="1309" y="10373"/>
                  </a:cubicBezTo>
                  <a:lnTo>
                    <a:pt x="1309" y="10407"/>
                  </a:lnTo>
                  <a:cubicBezTo>
                    <a:pt x="1343" y="10551"/>
                    <a:pt x="1343" y="10653"/>
                    <a:pt x="1377" y="10798"/>
                  </a:cubicBezTo>
                  <a:cubicBezTo>
                    <a:pt x="1377" y="10900"/>
                    <a:pt x="1419" y="11044"/>
                    <a:pt x="1419" y="11188"/>
                  </a:cubicBezTo>
                  <a:cubicBezTo>
                    <a:pt x="1589" y="12463"/>
                    <a:pt x="1767" y="13771"/>
                    <a:pt x="1946" y="15045"/>
                  </a:cubicBezTo>
                  <a:lnTo>
                    <a:pt x="1946" y="15079"/>
                  </a:lnTo>
                  <a:lnTo>
                    <a:pt x="1980" y="15113"/>
                  </a:lnTo>
                  <a:lnTo>
                    <a:pt x="1980" y="15113"/>
                  </a:lnTo>
                  <a:cubicBezTo>
                    <a:pt x="1980" y="15291"/>
                    <a:pt x="2014" y="15436"/>
                    <a:pt x="2056" y="15606"/>
                  </a:cubicBezTo>
                  <a:cubicBezTo>
                    <a:pt x="2056" y="15750"/>
                    <a:pt x="2090" y="15895"/>
                    <a:pt x="2090" y="16030"/>
                  </a:cubicBezTo>
                  <a:cubicBezTo>
                    <a:pt x="2405" y="18086"/>
                    <a:pt x="2727" y="20066"/>
                    <a:pt x="3008" y="21697"/>
                  </a:cubicBezTo>
                  <a:cubicBezTo>
                    <a:pt x="3152" y="22019"/>
                    <a:pt x="3254" y="22155"/>
                    <a:pt x="3254" y="22155"/>
                  </a:cubicBezTo>
                  <a:cubicBezTo>
                    <a:pt x="3288" y="22019"/>
                    <a:pt x="3331" y="21841"/>
                    <a:pt x="3331" y="21697"/>
                  </a:cubicBezTo>
                  <a:lnTo>
                    <a:pt x="3331" y="21697"/>
                  </a:lnTo>
                  <a:cubicBezTo>
                    <a:pt x="3042" y="20032"/>
                    <a:pt x="2727" y="18018"/>
                    <a:pt x="2405" y="15929"/>
                  </a:cubicBezTo>
                  <a:lnTo>
                    <a:pt x="2405" y="15861"/>
                  </a:lnTo>
                  <a:cubicBezTo>
                    <a:pt x="2371" y="15606"/>
                    <a:pt x="2337" y="15359"/>
                    <a:pt x="2303" y="15079"/>
                  </a:cubicBezTo>
                  <a:cubicBezTo>
                    <a:pt x="2269" y="14935"/>
                    <a:pt x="2226" y="14756"/>
                    <a:pt x="2226" y="14586"/>
                  </a:cubicBezTo>
                  <a:lnTo>
                    <a:pt x="2226" y="14586"/>
                  </a:lnTo>
                  <a:cubicBezTo>
                    <a:pt x="2056" y="13414"/>
                    <a:pt x="1878" y="12250"/>
                    <a:pt x="1734" y="11078"/>
                  </a:cubicBezTo>
                  <a:lnTo>
                    <a:pt x="1734" y="11044"/>
                  </a:lnTo>
                  <a:cubicBezTo>
                    <a:pt x="1700" y="10832"/>
                    <a:pt x="1666" y="10619"/>
                    <a:pt x="1666" y="10407"/>
                  </a:cubicBezTo>
                  <a:cubicBezTo>
                    <a:pt x="1632" y="10229"/>
                    <a:pt x="1589" y="10084"/>
                    <a:pt x="1589" y="9948"/>
                  </a:cubicBezTo>
                  <a:cubicBezTo>
                    <a:pt x="1419" y="8708"/>
                    <a:pt x="1275" y="7502"/>
                    <a:pt x="1130" y="6406"/>
                  </a:cubicBezTo>
                  <a:cubicBezTo>
                    <a:pt x="1096" y="6261"/>
                    <a:pt x="1096" y="6126"/>
                    <a:pt x="1062" y="6015"/>
                  </a:cubicBezTo>
                  <a:cubicBezTo>
                    <a:pt x="706" y="3186"/>
                    <a:pt x="425" y="918"/>
                    <a:pt x="31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0" name="Google Shape;1260;p32"/>
            <p:cNvSpPr/>
            <p:nvPr/>
          </p:nvSpPr>
          <p:spPr>
            <a:xfrm>
              <a:off x="1086295" y="1785630"/>
              <a:ext cx="90154" cy="59241"/>
            </a:xfrm>
            <a:custGeom>
              <a:avLst/>
              <a:gdLst/>
              <a:ahLst/>
              <a:cxnLst/>
              <a:rect l="l" t="t" r="r" b="b"/>
              <a:pathLst>
                <a:path w="2651" h="1742" extrusionOk="0">
                  <a:moveTo>
                    <a:pt x="0" y="1"/>
                  </a:moveTo>
                  <a:lnTo>
                    <a:pt x="0" y="1"/>
                  </a:lnTo>
                  <a:cubicBezTo>
                    <a:pt x="68" y="145"/>
                    <a:pt x="102" y="323"/>
                    <a:pt x="179" y="468"/>
                  </a:cubicBezTo>
                  <a:lnTo>
                    <a:pt x="2302" y="1699"/>
                  </a:lnTo>
                  <a:lnTo>
                    <a:pt x="2370" y="1742"/>
                  </a:lnTo>
                  <a:lnTo>
                    <a:pt x="2481" y="1742"/>
                  </a:lnTo>
                  <a:cubicBezTo>
                    <a:pt x="2515" y="1742"/>
                    <a:pt x="2583" y="1699"/>
                    <a:pt x="2583" y="1666"/>
                  </a:cubicBezTo>
                  <a:cubicBezTo>
                    <a:pt x="2651" y="1598"/>
                    <a:pt x="2617" y="1487"/>
                    <a:pt x="2549" y="1419"/>
                  </a:cubicBezTo>
                  <a:lnTo>
                    <a:pt x="2268" y="1275"/>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1" name="Google Shape;1261;p32"/>
            <p:cNvSpPr/>
            <p:nvPr/>
          </p:nvSpPr>
          <p:spPr>
            <a:xfrm>
              <a:off x="1159649" y="1718329"/>
              <a:ext cx="56656" cy="97670"/>
            </a:xfrm>
            <a:custGeom>
              <a:avLst/>
              <a:gdLst/>
              <a:ahLst/>
              <a:cxnLst/>
              <a:rect l="l" t="t" r="r" b="b"/>
              <a:pathLst>
                <a:path w="1666" h="2872" extrusionOk="0">
                  <a:moveTo>
                    <a:pt x="1666" y="0"/>
                  </a:moveTo>
                  <a:lnTo>
                    <a:pt x="281" y="2234"/>
                  </a:lnTo>
                  <a:lnTo>
                    <a:pt x="281" y="2234"/>
                  </a:lnTo>
                  <a:lnTo>
                    <a:pt x="35" y="2617"/>
                  </a:lnTo>
                  <a:cubicBezTo>
                    <a:pt x="35" y="2659"/>
                    <a:pt x="1" y="2693"/>
                    <a:pt x="1" y="2693"/>
                  </a:cubicBezTo>
                  <a:lnTo>
                    <a:pt x="1" y="2727"/>
                  </a:lnTo>
                  <a:lnTo>
                    <a:pt x="35" y="2761"/>
                  </a:lnTo>
                  <a:lnTo>
                    <a:pt x="35" y="2761"/>
                  </a:lnTo>
                  <a:cubicBezTo>
                    <a:pt x="35" y="2795"/>
                    <a:pt x="69" y="2829"/>
                    <a:pt x="111" y="2829"/>
                  </a:cubicBezTo>
                  <a:cubicBezTo>
                    <a:pt x="111" y="2871"/>
                    <a:pt x="145" y="2871"/>
                    <a:pt x="179" y="2871"/>
                  </a:cubicBezTo>
                  <a:cubicBezTo>
                    <a:pt x="247" y="2871"/>
                    <a:pt x="281" y="2829"/>
                    <a:pt x="324" y="2795"/>
                  </a:cubicBezTo>
                  <a:lnTo>
                    <a:pt x="358" y="2727"/>
                  </a:lnTo>
                  <a:lnTo>
                    <a:pt x="1666" y="603"/>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2" name="Google Shape;1262;p32"/>
            <p:cNvSpPr/>
            <p:nvPr/>
          </p:nvSpPr>
          <p:spPr>
            <a:xfrm>
              <a:off x="1035726" y="1612294"/>
              <a:ext cx="116748" cy="67641"/>
            </a:xfrm>
            <a:custGeom>
              <a:avLst/>
              <a:gdLst/>
              <a:ahLst/>
              <a:cxnLst/>
              <a:rect l="l" t="t" r="r" b="b"/>
              <a:pathLst>
                <a:path w="3433" h="1989" extrusionOk="0">
                  <a:moveTo>
                    <a:pt x="1" y="1"/>
                  </a:moveTo>
                  <a:lnTo>
                    <a:pt x="1" y="1"/>
                  </a:lnTo>
                  <a:cubicBezTo>
                    <a:pt x="35" y="145"/>
                    <a:pt x="69" y="289"/>
                    <a:pt x="103" y="425"/>
                  </a:cubicBezTo>
                  <a:lnTo>
                    <a:pt x="103" y="425"/>
                  </a:lnTo>
                  <a:lnTo>
                    <a:pt x="3118" y="1954"/>
                  </a:lnTo>
                  <a:lnTo>
                    <a:pt x="3186" y="1988"/>
                  </a:lnTo>
                  <a:lnTo>
                    <a:pt x="3254" y="1988"/>
                  </a:lnTo>
                  <a:cubicBezTo>
                    <a:pt x="3331" y="1988"/>
                    <a:pt x="3399" y="1988"/>
                    <a:pt x="3399" y="1912"/>
                  </a:cubicBezTo>
                  <a:cubicBezTo>
                    <a:pt x="3433" y="1878"/>
                    <a:pt x="3433" y="1878"/>
                    <a:pt x="3433" y="1844"/>
                  </a:cubicBezTo>
                  <a:cubicBezTo>
                    <a:pt x="3433" y="1776"/>
                    <a:pt x="3399" y="1700"/>
                    <a:pt x="3331" y="1700"/>
                  </a:cubicBezTo>
                  <a:lnTo>
                    <a:pt x="3076" y="1564"/>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3" name="Google Shape;1263;p32"/>
            <p:cNvSpPr/>
            <p:nvPr/>
          </p:nvSpPr>
          <p:spPr>
            <a:xfrm>
              <a:off x="1137987" y="1552202"/>
              <a:ext cx="67369" cy="104913"/>
            </a:xfrm>
            <a:custGeom>
              <a:avLst/>
              <a:gdLst/>
              <a:ahLst/>
              <a:cxnLst/>
              <a:rect l="l" t="t" r="r" b="b"/>
              <a:pathLst>
                <a:path w="1981" h="3085" extrusionOk="0">
                  <a:moveTo>
                    <a:pt x="1946" y="1"/>
                  </a:moveTo>
                  <a:lnTo>
                    <a:pt x="281" y="2481"/>
                  </a:lnTo>
                  <a:lnTo>
                    <a:pt x="35" y="2829"/>
                  </a:lnTo>
                  <a:cubicBezTo>
                    <a:pt x="1" y="2829"/>
                    <a:pt x="1" y="2872"/>
                    <a:pt x="1" y="2906"/>
                  </a:cubicBezTo>
                  <a:lnTo>
                    <a:pt x="1" y="2940"/>
                  </a:lnTo>
                  <a:cubicBezTo>
                    <a:pt x="35" y="2974"/>
                    <a:pt x="35" y="3008"/>
                    <a:pt x="69" y="3042"/>
                  </a:cubicBezTo>
                  <a:cubicBezTo>
                    <a:pt x="111" y="3042"/>
                    <a:pt x="145" y="3084"/>
                    <a:pt x="179" y="3084"/>
                  </a:cubicBezTo>
                  <a:cubicBezTo>
                    <a:pt x="213" y="3084"/>
                    <a:pt x="281" y="3042"/>
                    <a:pt x="324" y="3008"/>
                  </a:cubicBezTo>
                  <a:lnTo>
                    <a:pt x="358" y="2940"/>
                  </a:lnTo>
                  <a:lnTo>
                    <a:pt x="1980" y="536"/>
                  </a:lnTo>
                  <a:cubicBezTo>
                    <a:pt x="1980" y="357"/>
                    <a:pt x="1946" y="179"/>
                    <a:pt x="1946"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4" name="Google Shape;1264;p32"/>
            <p:cNvSpPr/>
            <p:nvPr/>
          </p:nvSpPr>
          <p:spPr>
            <a:xfrm>
              <a:off x="1021273" y="1479970"/>
              <a:ext cx="113279" cy="57813"/>
            </a:xfrm>
            <a:custGeom>
              <a:avLst/>
              <a:gdLst/>
              <a:ahLst/>
              <a:cxnLst/>
              <a:rect l="l" t="t" r="r" b="b"/>
              <a:pathLst>
                <a:path w="3331" h="1700" extrusionOk="0">
                  <a:moveTo>
                    <a:pt x="1" y="1"/>
                  </a:moveTo>
                  <a:lnTo>
                    <a:pt x="1" y="358"/>
                  </a:lnTo>
                  <a:lnTo>
                    <a:pt x="3008" y="1666"/>
                  </a:lnTo>
                  <a:lnTo>
                    <a:pt x="3076" y="1700"/>
                  </a:lnTo>
                  <a:lnTo>
                    <a:pt x="3152" y="1700"/>
                  </a:lnTo>
                  <a:cubicBezTo>
                    <a:pt x="3186" y="1700"/>
                    <a:pt x="3254" y="1666"/>
                    <a:pt x="3288" y="1598"/>
                  </a:cubicBezTo>
                  <a:cubicBezTo>
                    <a:pt x="3331" y="1522"/>
                    <a:pt x="3288" y="1420"/>
                    <a:pt x="3220" y="1386"/>
                  </a:cubicBezTo>
                  <a:lnTo>
                    <a:pt x="2940" y="1275"/>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5" name="Google Shape;1265;p32"/>
            <p:cNvSpPr/>
            <p:nvPr/>
          </p:nvSpPr>
          <p:spPr>
            <a:xfrm>
              <a:off x="1120099" y="1442732"/>
              <a:ext cx="72232" cy="77163"/>
            </a:xfrm>
            <a:custGeom>
              <a:avLst/>
              <a:gdLst/>
              <a:ahLst/>
              <a:cxnLst/>
              <a:rect l="l" t="t" r="r" b="b"/>
              <a:pathLst>
                <a:path w="2124" h="2269" extrusionOk="0">
                  <a:moveTo>
                    <a:pt x="2047" y="0"/>
                  </a:moveTo>
                  <a:lnTo>
                    <a:pt x="280" y="1767"/>
                  </a:lnTo>
                  <a:lnTo>
                    <a:pt x="68" y="1979"/>
                  </a:lnTo>
                  <a:cubicBezTo>
                    <a:pt x="34" y="2013"/>
                    <a:pt x="0" y="2056"/>
                    <a:pt x="0" y="2090"/>
                  </a:cubicBezTo>
                  <a:lnTo>
                    <a:pt x="0" y="2158"/>
                  </a:lnTo>
                  <a:cubicBezTo>
                    <a:pt x="34" y="2158"/>
                    <a:pt x="34" y="2192"/>
                    <a:pt x="68" y="2226"/>
                  </a:cubicBezTo>
                  <a:cubicBezTo>
                    <a:pt x="102" y="2268"/>
                    <a:pt x="136" y="2268"/>
                    <a:pt x="170" y="2268"/>
                  </a:cubicBezTo>
                  <a:cubicBezTo>
                    <a:pt x="212" y="2268"/>
                    <a:pt x="246" y="2268"/>
                    <a:pt x="280" y="2226"/>
                  </a:cubicBezTo>
                  <a:lnTo>
                    <a:pt x="2124" y="391"/>
                  </a:lnTo>
                  <a:cubicBezTo>
                    <a:pt x="2081" y="246"/>
                    <a:pt x="2081" y="102"/>
                    <a:pt x="204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6" name="Google Shape;1266;p32"/>
            <p:cNvSpPr/>
            <p:nvPr/>
          </p:nvSpPr>
          <p:spPr>
            <a:xfrm>
              <a:off x="1295713" y="1181555"/>
              <a:ext cx="396119" cy="621147"/>
            </a:xfrm>
            <a:custGeom>
              <a:avLst/>
              <a:gdLst/>
              <a:ahLst/>
              <a:cxnLst/>
              <a:rect l="l" t="t" r="r" b="b"/>
              <a:pathLst>
                <a:path w="11648" h="18265" extrusionOk="0">
                  <a:moveTo>
                    <a:pt x="10161" y="1"/>
                  </a:moveTo>
                  <a:cubicBezTo>
                    <a:pt x="9133" y="1"/>
                    <a:pt x="7714" y="1029"/>
                    <a:pt x="6406" y="2685"/>
                  </a:cubicBezTo>
                  <a:cubicBezTo>
                    <a:pt x="6338" y="2762"/>
                    <a:pt x="6304" y="2830"/>
                    <a:pt x="6228" y="2898"/>
                  </a:cubicBezTo>
                  <a:cubicBezTo>
                    <a:pt x="5523" y="3823"/>
                    <a:pt x="4852" y="4885"/>
                    <a:pt x="4282" y="6049"/>
                  </a:cubicBezTo>
                  <a:cubicBezTo>
                    <a:pt x="4214" y="6160"/>
                    <a:pt x="4180" y="6228"/>
                    <a:pt x="4104" y="6338"/>
                  </a:cubicBezTo>
                  <a:cubicBezTo>
                    <a:pt x="4036" y="6508"/>
                    <a:pt x="3968" y="6652"/>
                    <a:pt x="3892" y="6797"/>
                  </a:cubicBezTo>
                  <a:cubicBezTo>
                    <a:pt x="3433" y="7782"/>
                    <a:pt x="3008" y="8844"/>
                    <a:pt x="2583" y="9982"/>
                  </a:cubicBezTo>
                  <a:cubicBezTo>
                    <a:pt x="2549" y="10050"/>
                    <a:pt x="2515" y="10161"/>
                    <a:pt x="2481" y="10263"/>
                  </a:cubicBezTo>
                  <a:cubicBezTo>
                    <a:pt x="1377" y="13236"/>
                    <a:pt x="528" y="16319"/>
                    <a:pt x="145" y="17628"/>
                  </a:cubicBezTo>
                  <a:cubicBezTo>
                    <a:pt x="35" y="18018"/>
                    <a:pt x="1" y="18265"/>
                    <a:pt x="1" y="18265"/>
                  </a:cubicBezTo>
                  <a:cubicBezTo>
                    <a:pt x="1" y="18265"/>
                    <a:pt x="103" y="18120"/>
                    <a:pt x="315" y="17840"/>
                  </a:cubicBezTo>
                  <a:lnTo>
                    <a:pt x="315" y="17840"/>
                  </a:lnTo>
                  <a:cubicBezTo>
                    <a:pt x="1165" y="16812"/>
                    <a:pt x="3399" y="14085"/>
                    <a:pt x="5981" y="11503"/>
                  </a:cubicBezTo>
                  <a:lnTo>
                    <a:pt x="6262" y="11222"/>
                  </a:lnTo>
                  <a:cubicBezTo>
                    <a:pt x="6338" y="11146"/>
                    <a:pt x="6406" y="11078"/>
                    <a:pt x="6474" y="10968"/>
                  </a:cubicBezTo>
                  <a:cubicBezTo>
                    <a:pt x="7188" y="10297"/>
                    <a:pt x="7859" y="9481"/>
                    <a:pt x="8496" y="8598"/>
                  </a:cubicBezTo>
                  <a:cubicBezTo>
                    <a:pt x="8530" y="8530"/>
                    <a:pt x="8598" y="8419"/>
                    <a:pt x="8674" y="8351"/>
                  </a:cubicBezTo>
                  <a:cubicBezTo>
                    <a:pt x="9524" y="7077"/>
                    <a:pt x="10229" y="5701"/>
                    <a:pt x="10721" y="4427"/>
                  </a:cubicBezTo>
                  <a:cubicBezTo>
                    <a:pt x="10764" y="4350"/>
                    <a:pt x="10798" y="4248"/>
                    <a:pt x="10832" y="4172"/>
                  </a:cubicBezTo>
                  <a:cubicBezTo>
                    <a:pt x="11503" y="2337"/>
                    <a:pt x="11647" y="816"/>
                    <a:pt x="10976" y="281"/>
                  </a:cubicBezTo>
                  <a:cubicBezTo>
                    <a:pt x="10934" y="247"/>
                    <a:pt x="10934" y="213"/>
                    <a:pt x="10900" y="213"/>
                  </a:cubicBezTo>
                  <a:cubicBezTo>
                    <a:pt x="10866" y="179"/>
                    <a:pt x="10832" y="179"/>
                    <a:pt x="10798" y="137"/>
                  </a:cubicBezTo>
                  <a:cubicBezTo>
                    <a:pt x="10586" y="69"/>
                    <a:pt x="10407" y="1"/>
                    <a:pt x="1016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267" name="Google Shape;1267;p32"/>
            <p:cNvSpPr/>
            <p:nvPr/>
          </p:nvSpPr>
          <p:spPr>
            <a:xfrm>
              <a:off x="1295713" y="1186180"/>
              <a:ext cx="373300" cy="616522"/>
            </a:xfrm>
            <a:custGeom>
              <a:avLst/>
              <a:gdLst/>
              <a:ahLst/>
              <a:cxnLst/>
              <a:rect l="l" t="t" r="r" b="b"/>
              <a:pathLst>
                <a:path w="10977" h="18129" extrusionOk="0">
                  <a:moveTo>
                    <a:pt x="10798" y="1"/>
                  </a:moveTo>
                  <a:cubicBezTo>
                    <a:pt x="10654" y="179"/>
                    <a:pt x="9413" y="2124"/>
                    <a:pt x="7748" y="4749"/>
                  </a:cubicBezTo>
                  <a:lnTo>
                    <a:pt x="7748" y="4749"/>
                  </a:lnTo>
                  <a:cubicBezTo>
                    <a:pt x="7612" y="4928"/>
                    <a:pt x="7502" y="5140"/>
                    <a:pt x="7366" y="5310"/>
                  </a:cubicBezTo>
                  <a:cubicBezTo>
                    <a:pt x="7324" y="5420"/>
                    <a:pt x="7256" y="5488"/>
                    <a:pt x="7222" y="5599"/>
                  </a:cubicBezTo>
                  <a:cubicBezTo>
                    <a:pt x="6618" y="6516"/>
                    <a:pt x="5981" y="7544"/>
                    <a:pt x="5344" y="8572"/>
                  </a:cubicBezTo>
                  <a:cubicBezTo>
                    <a:pt x="5344" y="8572"/>
                    <a:pt x="5344" y="8606"/>
                    <a:pt x="5310" y="8606"/>
                  </a:cubicBezTo>
                  <a:cubicBezTo>
                    <a:pt x="5310" y="8640"/>
                    <a:pt x="5276" y="8674"/>
                    <a:pt x="5276" y="8708"/>
                  </a:cubicBezTo>
                  <a:cubicBezTo>
                    <a:pt x="5200" y="8784"/>
                    <a:pt x="5132" y="8886"/>
                    <a:pt x="5098" y="8997"/>
                  </a:cubicBezTo>
                  <a:cubicBezTo>
                    <a:pt x="4605" y="9770"/>
                    <a:pt x="4104" y="10551"/>
                    <a:pt x="3645" y="11333"/>
                  </a:cubicBezTo>
                  <a:lnTo>
                    <a:pt x="3645" y="11367"/>
                  </a:lnTo>
                  <a:cubicBezTo>
                    <a:pt x="3611" y="11435"/>
                    <a:pt x="3577" y="11469"/>
                    <a:pt x="3543" y="11545"/>
                  </a:cubicBezTo>
                  <a:cubicBezTo>
                    <a:pt x="3467" y="11613"/>
                    <a:pt x="3433" y="11724"/>
                    <a:pt x="3365" y="11792"/>
                  </a:cubicBezTo>
                  <a:cubicBezTo>
                    <a:pt x="2057" y="13983"/>
                    <a:pt x="884" y="16039"/>
                    <a:pt x="145" y="17492"/>
                  </a:cubicBezTo>
                  <a:cubicBezTo>
                    <a:pt x="35" y="17882"/>
                    <a:pt x="1" y="18129"/>
                    <a:pt x="1" y="18129"/>
                  </a:cubicBezTo>
                  <a:cubicBezTo>
                    <a:pt x="1" y="18129"/>
                    <a:pt x="103" y="17984"/>
                    <a:pt x="315" y="17704"/>
                  </a:cubicBezTo>
                  <a:lnTo>
                    <a:pt x="315" y="17704"/>
                  </a:lnTo>
                  <a:cubicBezTo>
                    <a:pt x="1063" y="16217"/>
                    <a:pt x="2269" y="14128"/>
                    <a:pt x="3611" y="11860"/>
                  </a:cubicBezTo>
                  <a:cubicBezTo>
                    <a:pt x="3679" y="11758"/>
                    <a:pt x="3756" y="11647"/>
                    <a:pt x="3824" y="11545"/>
                  </a:cubicBezTo>
                  <a:cubicBezTo>
                    <a:pt x="3858" y="11469"/>
                    <a:pt x="3926" y="11367"/>
                    <a:pt x="3968" y="11299"/>
                  </a:cubicBezTo>
                  <a:cubicBezTo>
                    <a:pt x="4461" y="10449"/>
                    <a:pt x="4987" y="9600"/>
                    <a:pt x="5523" y="8750"/>
                  </a:cubicBezTo>
                  <a:cubicBezTo>
                    <a:pt x="5557" y="8674"/>
                    <a:pt x="5625" y="8606"/>
                    <a:pt x="5667" y="8496"/>
                  </a:cubicBezTo>
                  <a:cubicBezTo>
                    <a:pt x="6440" y="7264"/>
                    <a:pt x="7222" y="6024"/>
                    <a:pt x="7927" y="4928"/>
                  </a:cubicBezTo>
                  <a:lnTo>
                    <a:pt x="8105" y="4605"/>
                  </a:lnTo>
                  <a:cubicBezTo>
                    <a:pt x="9702" y="2124"/>
                    <a:pt x="10866" y="290"/>
                    <a:pt x="10976" y="145"/>
                  </a:cubicBezTo>
                  <a:cubicBezTo>
                    <a:pt x="10934" y="111"/>
                    <a:pt x="10934" y="77"/>
                    <a:pt x="10900" y="77"/>
                  </a:cubicBezTo>
                  <a:cubicBezTo>
                    <a:pt x="10866" y="43"/>
                    <a:pt x="10832" y="43"/>
                    <a:pt x="1079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8" name="Google Shape;1268;p32"/>
            <p:cNvSpPr/>
            <p:nvPr/>
          </p:nvSpPr>
          <p:spPr>
            <a:xfrm>
              <a:off x="1380086" y="1521018"/>
              <a:ext cx="39619" cy="71076"/>
            </a:xfrm>
            <a:custGeom>
              <a:avLst/>
              <a:gdLst/>
              <a:ahLst/>
              <a:cxnLst/>
              <a:rect l="l" t="t" r="r" b="b"/>
              <a:pathLst>
                <a:path w="1165" h="2090" extrusionOk="0">
                  <a:moveTo>
                    <a:pt x="102" y="0"/>
                  </a:moveTo>
                  <a:cubicBezTo>
                    <a:pt x="68" y="68"/>
                    <a:pt x="34" y="179"/>
                    <a:pt x="0" y="281"/>
                  </a:cubicBezTo>
                  <a:lnTo>
                    <a:pt x="884" y="1946"/>
                  </a:lnTo>
                  <a:lnTo>
                    <a:pt x="918" y="2014"/>
                  </a:lnTo>
                  <a:cubicBezTo>
                    <a:pt x="952" y="2048"/>
                    <a:pt x="986" y="2090"/>
                    <a:pt x="1020" y="2090"/>
                  </a:cubicBezTo>
                  <a:cubicBezTo>
                    <a:pt x="1062" y="2090"/>
                    <a:pt x="1096" y="2048"/>
                    <a:pt x="1096" y="2048"/>
                  </a:cubicBezTo>
                  <a:cubicBezTo>
                    <a:pt x="1130" y="2048"/>
                    <a:pt x="1130" y="2014"/>
                    <a:pt x="1130" y="2014"/>
                  </a:cubicBezTo>
                  <a:cubicBezTo>
                    <a:pt x="1164" y="1980"/>
                    <a:pt x="1164" y="1946"/>
                    <a:pt x="1130" y="1878"/>
                  </a:cubicBezTo>
                  <a:lnTo>
                    <a:pt x="1062" y="1699"/>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69" name="Google Shape;1269;p32"/>
            <p:cNvSpPr/>
            <p:nvPr/>
          </p:nvSpPr>
          <p:spPr>
            <a:xfrm>
              <a:off x="1418514" y="1563187"/>
              <a:ext cx="90154" cy="15643"/>
            </a:xfrm>
            <a:custGeom>
              <a:avLst/>
              <a:gdLst/>
              <a:ahLst/>
              <a:cxnLst/>
              <a:rect l="l" t="t" r="r" b="b"/>
              <a:pathLst>
                <a:path w="2651" h="460" extrusionOk="0">
                  <a:moveTo>
                    <a:pt x="2651" y="0"/>
                  </a:moveTo>
                  <a:lnTo>
                    <a:pt x="357" y="213"/>
                  </a:lnTo>
                  <a:lnTo>
                    <a:pt x="102" y="213"/>
                  </a:lnTo>
                  <a:cubicBezTo>
                    <a:pt x="68" y="213"/>
                    <a:pt x="68" y="247"/>
                    <a:pt x="34" y="247"/>
                  </a:cubicBezTo>
                  <a:lnTo>
                    <a:pt x="34" y="281"/>
                  </a:lnTo>
                  <a:cubicBezTo>
                    <a:pt x="0" y="315"/>
                    <a:pt x="0" y="315"/>
                    <a:pt x="0" y="349"/>
                  </a:cubicBezTo>
                  <a:cubicBezTo>
                    <a:pt x="0" y="425"/>
                    <a:pt x="68" y="459"/>
                    <a:pt x="145" y="459"/>
                  </a:cubicBezTo>
                  <a:lnTo>
                    <a:pt x="145" y="459"/>
                  </a:lnTo>
                  <a:lnTo>
                    <a:pt x="213" y="459"/>
                  </a:lnTo>
                  <a:lnTo>
                    <a:pt x="2370" y="28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0" name="Google Shape;1270;p32"/>
            <p:cNvSpPr/>
            <p:nvPr/>
          </p:nvSpPr>
          <p:spPr>
            <a:xfrm>
              <a:off x="1435246" y="1387266"/>
              <a:ext cx="43394" cy="108348"/>
            </a:xfrm>
            <a:custGeom>
              <a:avLst/>
              <a:gdLst/>
              <a:ahLst/>
              <a:cxnLst/>
              <a:rect l="l" t="t" r="r" b="b"/>
              <a:pathLst>
                <a:path w="1276" h="3186" extrusionOk="0">
                  <a:moveTo>
                    <a:pt x="179" y="0"/>
                  </a:moveTo>
                  <a:cubicBezTo>
                    <a:pt x="111" y="111"/>
                    <a:pt x="77" y="179"/>
                    <a:pt x="1" y="289"/>
                  </a:cubicBezTo>
                  <a:lnTo>
                    <a:pt x="995" y="3084"/>
                  </a:lnTo>
                  <a:lnTo>
                    <a:pt x="995" y="3118"/>
                  </a:lnTo>
                  <a:cubicBezTo>
                    <a:pt x="1029" y="3152"/>
                    <a:pt x="1063" y="3186"/>
                    <a:pt x="1139" y="3186"/>
                  </a:cubicBezTo>
                  <a:lnTo>
                    <a:pt x="1173" y="3186"/>
                  </a:lnTo>
                  <a:cubicBezTo>
                    <a:pt x="1241" y="3186"/>
                    <a:pt x="1275" y="3118"/>
                    <a:pt x="1241" y="3050"/>
                  </a:cubicBezTo>
                  <a:lnTo>
                    <a:pt x="1173" y="2795"/>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1" name="Google Shape;1271;p32"/>
            <p:cNvSpPr/>
            <p:nvPr/>
          </p:nvSpPr>
          <p:spPr>
            <a:xfrm>
              <a:off x="1476293" y="1465551"/>
              <a:ext cx="114435" cy="19384"/>
            </a:xfrm>
            <a:custGeom>
              <a:avLst/>
              <a:gdLst/>
              <a:ahLst/>
              <a:cxnLst/>
              <a:rect l="l" t="t" r="r" b="b"/>
              <a:pathLst>
                <a:path w="3365" h="570" extrusionOk="0">
                  <a:moveTo>
                    <a:pt x="3364" y="0"/>
                  </a:moveTo>
                  <a:lnTo>
                    <a:pt x="357" y="281"/>
                  </a:lnTo>
                  <a:lnTo>
                    <a:pt x="102" y="323"/>
                  </a:lnTo>
                  <a:cubicBezTo>
                    <a:pt x="68" y="323"/>
                    <a:pt x="68" y="323"/>
                    <a:pt x="34" y="357"/>
                  </a:cubicBezTo>
                  <a:cubicBezTo>
                    <a:pt x="34" y="357"/>
                    <a:pt x="34" y="391"/>
                    <a:pt x="0" y="391"/>
                  </a:cubicBezTo>
                  <a:lnTo>
                    <a:pt x="0" y="459"/>
                  </a:lnTo>
                  <a:cubicBezTo>
                    <a:pt x="0" y="493"/>
                    <a:pt x="68" y="569"/>
                    <a:pt x="145" y="569"/>
                  </a:cubicBezTo>
                  <a:lnTo>
                    <a:pt x="145" y="569"/>
                  </a:lnTo>
                  <a:lnTo>
                    <a:pt x="213" y="535"/>
                  </a:lnTo>
                  <a:lnTo>
                    <a:pt x="3186" y="247"/>
                  </a:lnTo>
                  <a:cubicBezTo>
                    <a:pt x="3220" y="179"/>
                    <a:pt x="3288" y="68"/>
                    <a:pt x="3364"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2" name="Google Shape;1272;p32"/>
            <p:cNvSpPr/>
            <p:nvPr/>
          </p:nvSpPr>
          <p:spPr>
            <a:xfrm>
              <a:off x="1507478" y="1272865"/>
              <a:ext cx="42203" cy="108348"/>
            </a:xfrm>
            <a:custGeom>
              <a:avLst/>
              <a:gdLst/>
              <a:ahLst/>
              <a:cxnLst/>
              <a:rect l="l" t="t" r="r" b="b"/>
              <a:pathLst>
                <a:path w="1241" h="3186" extrusionOk="0">
                  <a:moveTo>
                    <a:pt x="179" y="0"/>
                  </a:moveTo>
                  <a:cubicBezTo>
                    <a:pt x="111" y="77"/>
                    <a:pt x="77" y="145"/>
                    <a:pt x="1" y="213"/>
                  </a:cubicBezTo>
                  <a:lnTo>
                    <a:pt x="995" y="3050"/>
                  </a:lnTo>
                  <a:lnTo>
                    <a:pt x="995" y="3084"/>
                  </a:lnTo>
                  <a:cubicBezTo>
                    <a:pt x="1029" y="3152"/>
                    <a:pt x="1063" y="3186"/>
                    <a:pt x="1097" y="3186"/>
                  </a:cubicBezTo>
                  <a:cubicBezTo>
                    <a:pt x="1139" y="3186"/>
                    <a:pt x="1139" y="3186"/>
                    <a:pt x="1173" y="3152"/>
                  </a:cubicBezTo>
                  <a:cubicBezTo>
                    <a:pt x="1241" y="3152"/>
                    <a:pt x="1241" y="3084"/>
                    <a:pt x="1241" y="3016"/>
                  </a:cubicBezTo>
                  <a:lnTo>
                    <a:pt x="1139" y="276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3" name="Google Shape;1273;p32"/>
            <p:cNvSpPr/>
            <p:nvPr/>
          </p:nvSpPr>
          <p:spPr>
            <a:xfrm>
              <a:off x="1558047" y="1323400"/>
              <a:ext cx="106035" cy="30369"/>
            </a:xfrm>
            <a:custGeom>
              <a:avLst/>
              <a:gdLst/>
              <a:ahLst/>
              <a:cxnLst/>
              <a:rect l="l" t="t" r="r" b="b"/>
              <a:pathLst>
                <a:path w="3118" h="893" extrusionOk="0">
                  <a:moveTo>
                    <a:pt x="3118" y="1"/>
                  </a:moveTo>
                  <a:lnTo>
                    <a:pt x="391" y="570"/>
                  </a:lnTo>
                  <a:lnTo>
                    <a:pt x="111" y="638"/>
                  </a:lnTo>
                  <a:lnTo>
                    <a:pt x="34" y="714"/>
                  </a:lnTo>
                  <a:lnTo>
                    <a:pt x="34" y="714"/>
                  </a:lnTo>
                  <a:cubicBezTo>
                    <a:pt x="0" y="748"/>
                    <a:pt x="0" y="782"/>
                    <a:pt x="0" y="782"/>
                  </a:cubicBezTo>
                  <a:cubicBezTo>
                    <a:pt x="34" y="850"/>
                    <a:pt x="77" y="893"/>
                    <a:pt x="145" y="893"/>
                  </a:cubicBezTo>
                  <a:lnTo>
                    <a:pt x="145" y="893"/>
                  </a:lnTo>
                  <a:lnTo>
                    <a:pt x="213" y="893"/>
                  </a:lnTo>
                  <a:lnTo>
                    <a:pt x="3007" y="256"/>
                  </a:lnTo>
                  <a:cubicBezTo>
                    <a:pt x="3050" y="179"/>
                    <a:pt x="3084" y="77"/>
                    <a:pt x="311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4" name="Google Shape;1274;p32"/>
            <p:cNvSpPr/>
            <p:nvPr/>
          </p:nvSpPr>
          <p:spPr>
            <a:xfrm>
              <a:off x="1489590" y="1391007"/>
              <a:ext cx="761802" cy="345550"/>
            </a:xfrm>
            <a:custGeom>
              <a:avLst/>
              <a:gdLst/>
              <a:ahLst/>
              <a:cxnLst/>
              <a:rect l="l" t="t" r="r" b="b"/>
              <a:pathLst>
                <a:path w="22401" h="10161" extrusionOk="0">
                  <a:moveTo>
                    <a:pt x="18544" y="1"/>
                  </a:moveTo>
                  <a:cubicBezTo>
                    <a:pt x="17873" y="1"/>
                    <a:pt x="17058" y="103"/>
                    <a:pt x="16242" y="315"/>
                  </a:cubicBezTo>
                  <a:cubicBezTo>
                    <a:pt x="16140" y="315"/>
                    <a:pt x="16064" y="349"/>
                    <a:pt x="15962" y="391"/>
                  </a:cubicBezTo>
                  <a:cubicBezTo>
                    <a:pt x="14654" y="740"/>
                    <a:pt x="13235" y="1343"/>
                    <a:pt x="11714" y="2192"/>
                  </a:cubicBezTo>
                  <a:cubicBezTo>
                    <a:pt x="11646" y="2226"/>
                    <a:pt x="11536" y="2303"/>
                    <a:pt x="11468" y="2337"/>
                  </a:cubicBezTo>
                  <a:cubicBezTo>
                    <a:pt x="10296" y="3042"/>
                    <a:pt x="9098" y="3857"/>
                    <a:pt x="7892" y="4809"/>
                  </a:cubicBezTo>
                  <a:cubicBezTo>
                    <a:pt x="7713" y="4987"/>
                    <a:pt x="7501" y="5131"/>
                    <a:pt x="7323" y="5276"/>
                  </a:cubicBezTo>
                  <a:cubicBezTo>
                    <a:pt x="7221" y="5378"/>
                    <a:pt x="7110" y="5446"/>
                    <a:pt x="7008" y="5556"/>
                  </a:cubicBezTo>
                  <a:cubicBezTo>
                    <a:pt x="3466" y="8385"/>
                    <a:pt x="1589" y="9481"/>
                    <a:pt x="671" y="9872"/>
                  </a:cubicBezTo>
                  <a:cubicBezTo>
                    <a:pt x="178" y="10118"/>
                    <a:pt x="0" y="10160"/>
                    <a:pt x="0" y="10160"/>
                  </a:cubicBezTo>
                  <a:lnTo>
                    <a:pt x="637" y="10160"/>
                  </a:lnTo>
                  <a:lnTo>
                    <a:pt x="1376" y="10160"/>
                  </a:lnTo>
                  <a:cubicBezTo>
                    <a:pt x="3007" y="10160"/>
                    <a:pt x="5946" y="10118"/>
                    <a:pt x="8843" y="9906"/>
                  </a:cubicBezTo>
                  <a:cubicBezTo>
                    <a:pt x="8988" y="9906"/>
                    <a:pt x="9166" y="9906"/>
                    <a:pt x="9310" y="9872"/>
                  </a:cubicBezTo>
                  <a:lnTo>
                    <a:pt x="9310" y="9872"/>
                  </a:lnTo>
                  <a:cubicBezTo>
                    <a:pt x="9981" y="9838"/>
                    <a:pt x="10619" y="9770"/>
                    <a:pt x="11256" y="9693"/>
                  </a:cubicBezTo>
                  <a:cubicBezTo>
                    <a:pt x="12207" y="9591"/>
                    <a:pt x="13201" y="9379"/>
                    <a:pt x="14195" y="9056"/>
                  </a:cubicBezTo>
                  <a:cubicBezTo>
                    <a:pt x="14297" y="9022"/>
                    <a:pt x="14441" y="8988"/>
                    <a:pt x="14543" y="8954"/>
                  </a:cubicBezTo>
                  <a:cubicBezTo>
                    <a:pt x="15962" y="8495"/>
                    <a:pt x="17414" y="7824"/>
                    <a:pt x="18612" y="7043"/>
                  </a:cubicBezTo>
                  <a:cubicBezTo>
                    <a:pt x="18689" y="6975"/>
                    <a:pt x="18791" y="6932"/>
                    <a:pt x="18867" y="6864"/>
                  </a:cubicBezTo>
                  <a:cubicBezTo>
                    <a:pt x="21025" y="5412"/>
                    <a:pt x="22401" y="3611"/>
                    <a:pt x="21840" y="1912"/>
                  </a:cubicBezTo>
                  <a:cubicBezTo>
                    <a:pt x="21840" y="1801"/>
                    <a:pt x="21798" y="1700"/>
                    <a:pt x="21764" y="1623"/>
                  </a:cubicBezTo>
                  <a:cubicBezTo>
                    <a:pt x="21730" y="1555"/>
                    <a:pt x="21662" y="1487"/>
                    <a:pt x="21628" y="1411"/>
                  </a:cubicBezTo>
                  <a:cubicBezTo>
                    <a:pt x="21093" y="459"/>
                    <a:pt x="19997" y="1"/>
                    <a:pt x="18544"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275" name="Google Shape;1275;p32"/>
            <p:cNvSpPr/>
            <p:nvPr/>
          </p:nvSpPr>
          <p:spPr>
            <a:xfrm>
              <a:off x="1489590" y="1438957"/>
              <a:ext cx="740139" cy="297600"/>
            </a:xfrm>
            <a:custGeom>
              <a:avLst/>
              <a:gdLst/>
              <a:ahLst/>
              <a:cxnLst/>
              <a:rect l="l" t="t" r="r" b="b"/>
              <a:pathLst>
                <a:path w="21764" h="8751" extrusionOk="0">
                  <a:moveTo>
                    <a:pt x="21628" y="1"/>
                  </a:moveTo>
                  <a:cubicBezTo>
                    <a:pt x="21585" y="1"/>
                    <a:pt x="18901" y="1351"/>
                    <a:pt x="15359" y="2940"/>
                  </a:cubicBezTo>
                  <a:cubicBezTo>
                    <a:pt x="15257" y="2974"/>
                    <a:pt x="15180" y="3016"/>
                    <a:pt x="15078" y="3050"/>
                  </a:cubicBezTo>
                  <a:cubicBezTo>
                    <a:pt x="13770" y="3653"/>
                    <a:pt x="12352" y="4291"/>
                    <a:pt x="10899" y="4885"/>
                  </a:cubicBezTo>
                  <a:lnTo>
                    <a:pt x="10899" y="4885"/>
                  </a:lnTo>
                  <a:cubicBezTo>
                    <a:pt x="10797" y="4962"/>
                    <a:pt x="10721" y="4996"/>
                    <a:pt x="10619" y="5030"/>
                  </a:cubicBezTo>
                  <a:cubicBezTo>
                    <a:pt x="9310" y="5565"/>
                    <a:pt x="7960" y="6092"/>
                    <a:pt x="6651" y="6584"/>
                  </a:cubicBezTo>
                  <a:cubicBezTo>
                    <a:pt x="6584" y="6627"/>
                    <a:pt x="6473" y="6661"/>
                    <a:pt x="6405" y="6695"/>
                  </a:cubicBezTo>
                  <a:cubicBezTo>
                    <a:pt x="4247" y="7510"/>
                    <a:pt x="2260" y="8147"/>
                    <a:pt x="671" y="8462"/>
                  </a:cubicBezTo>
                  <a:cubicBezTo>
                    <a:pt x="178" y="8708"/>
                    <a:pt x="0" y="8750"/>
                    <a:pt x="0" y="8750"/>
                  </a:cubicBezTo>
                  <a:lnTo>
                    <a:pt x="637" y="8750"/>
                  </a:lnTo>
                  <a:cubicBezTo>
                    <a:pt x="2124" y="8428"/>
                    <a:pt x="4035" y="7824"/>
                    <a:pt x="6082" y="7085"/>
                  </a:cubicBezTo>
                  <a:cubicBezTo>
                    <a:pt x="6193" y="7051"/>
                    <a:pt x="6295" y="7009"/>
                    <a:pt x="6405" y="6975"/>
                  </a:cubicBezTo>
                  <a:cubicBezTo>
                    <a:pt x="6439" y="6941"/>
                    <a:pt x="6473" y="6941"/>
                    <a:pt x="6507" y="6907"/>
                  </a:cubicBezTo>
                  <a:lnTo>
                    <a:pt x="6507" y="6907"/>
                  </a:lnTo>
                  <a:lnTo>
                    <a:pt x="6550" y="6907"/>
                  </a:lnTo>
                  <a:lnTo>
                    <a:pt x="6550" y="6907"/>
                  </a:lnTo>
                  <a:cubicBezTo>
                    <a:pt x="7679" y="6482"/>
                    <a:pt x="8809" y="6024"/>
                    <a:pt x="9947" y="5565"/>
                  </a:cubicBezTo>
                  <a:cubicBezTo>
                    <a:pt x="10049" y="5522"/>
                    <a:pt x="10160" y="5488"/>
                    <a:pt x="10262" y="5420"/>
                  </a:cubicBezTo>
                  <a:cubicBezTo>
                    <a:pt x="10406" y="5386"/>
                    <a:pt x="10585" y="5276"/>
                    <a:pt x="10755" y="5208"/>
                  </a:cubicBezTo>
                  <a:lnTo>
                    <a:pt x="10755" y="5208"/>
                  </a:lnTo>
                  <a:cubicBezTo>
                    <a:pt x="11816" y="4783"/>
                    <a:pt x="12878" y="4325"/>
                    <a:pt x="13872" y="3900"/>
                  </a:cubicBezTo>
                  <a:cubicBezTo>
                    <a:pt x="13983" y="3823"/>
                    <a:pt x="14084" y="3789"/>
                    <a:pt x="14195" y="3755"/>
                  </a:cubicBezTo>
                  <a:cubicBezTo>
                    <a:pt x="14543" y="3577"/>
                    <a:pt x="14866" y="3441"/>
                    <a:pt x="15214" y="3297"/>
                  </a:cubicBezTo>
                  <a:cubicBezTo>
                    <a:pt x="15214" y="3263"/>
                    <a:pt x="15257" y="3263"/>
                    <a:pt x="15257" y="3263"/>
                  </a:cubicBezTo>
                  <a:cubicBezTo>
                    <a:pt x="18901" y="1598"/>
                    <a:pt x="21696" y="256"/>
                    <a:pt x="21764" y="213"/>
                  </a:cubicBezTo>
                  <a:cubicBezTo>
                    <a:pt x="21730" y="145"/>
                    <a:pt x="21662" y="77"/>
                    <a:pt x="2162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6" name="Google Shape;1276;p32"/>
            <p:cNvSpPr/>
            <p:nvPr/>
          </p:nvSpPr>
          <p:spPr>
            <a:xfrm>
              <a:off x="1691799" y="1671535"/>
              <a:ext cx="114435" cy="56350"/>
            </a:xfrm>
            <a:custGeom>
              <a:avLst/>
              <a:gdLst/>
              <a:ahLst/>
              <a:cxnLst/>
              <a:rect l="l" t="t" r="r" b="b"/>
              <a:pathLst>
                <a:path w="3365" h="1657" extrusionOk="0">
                  <a:moveTo>
                    <a:pt x="136" y="0"/>
                  </a:moveTo>
                  <a:cubicBezTo>
                    <a:pt x="102" y="0"/>
                    <a:pt x="68" y="0"/>
                    <a:pt x="34" y="34"/>
                  </a:cubicBezTo>
                  <a:cubicBezTo>
                    <a:pt x="0" y="102"/>
                    <a:pt x="34" y="170"/>
                    <a:pt x="102" y="212"/>
                  </a:cubicBezTo>
                  <a:lnTo>
                    <a:pt x="136" y="246"/>
                  </a:lnTo>
                  <a:lnTo>
                    <a:pt x="2897" y="1657"/>
                  </a:lnTo>
                  <a:cubicBezTo>
                    <a:pt x="3042" y="1657"/>
                    <a:pt x="3220" y="1657"/>
                    <a:pt x="3364" y="1623"/>
                  </a:cubicBezTo>
                  <a:lnTo>
                    <a:pt x="459" y="136"/>
                  </a:lnTo>
                  <a:lnTo>
                    <a:pt x="213"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7" name="Google Shape;1277;p32"/>
            <p:cNvSpPr/>
            <p:nvPr/>
          </p:nvSpPr>
          <p:spPr>
            <a:xfrm>
              <a:off x="1706252" y="1570396"/>
              <a:ext cx="32375" cy="103485"/>
            </a:xfrm>
            <a:custGeom>
              <a:avLst/>
              <a:gdLst/>
              <a:ahLst/>
              <a:cxnLst/>
              <a:rect l="l" t="t" r="r" b="b"/>
              <a:pathLst>
                <a:path w="952" h="3043" extrusionOk="0">
                  <a:moveTo>
                    <a:pt x="952" y="1"/>
                  </a:moveTo>
                  <a:lnTo>
                    <a:pt x="952" y="1"/>
                  </a:lnTo>
                  <a:cubicBezTo>
                    <a:pt x="850" y="103"/>
                    <a:pt x="739" y="171"/>
                    <a:pt x="637" y="281"/>
                  </a:cubicBezTo>
                  <a:lnTo>
                    <a:pt x="34" y="2830"/>
                  </a:lnTo>
                  <a:lnTo>
                    <a:pt x="0" y="2898"/>
                  </a:lnTo>
                  <a:cubicBezTo>
                    <a:pt x="0" y="2974"/>
                    <a:pt x="34" y="3042"/>
                    <a:pt x="102" y="3042"/>
                  </a:cubicBezTo>
                  <a:lnTo>
                    <a:pt x="136" y="3042"/>
                  </a:lnTo>
                  <a:lnTo>
                    <a:pt x="136" y="3042"/>
                  </a:lnTo>
                  <a:lnTo>
                    <a:pt x="179" y="3042"/>
                  </a:lnTo>
                  <a:lnTo>
                    <a:pt x="213" y="3042"/>
                  </a:lnTo>
                  <a:cubicBezTo>
                    <a:pt x="213" y="3008"/>
                    <a:pt x="247" y="2974"/>
                    <a:pt x="247" y="2974"/>
                  </a:cubicBezTo>
                  <a:lnTo>
                    <a:pt x="280" y="2719"/>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8" name="Google Shape;1278;p32"/>
            <p:cNvSpPr/>
            <p:nvPr/>
          </p:nvSpPr>
          <p:spPr>
            <a:xfrm>
              <a:off x="1822966" y="1619503"/>
              <a:ext cx="161230" cy="79510"/>
            </a:xfrm>
            <a:custGeom>
              <a:avLst/>
              <a:gdLst/>
              <a:ahLst/>
              <a:cxnLst/>
              <a:rect l="l" t="t" r="r" b="b"/>
              <a:pathLst>
                <a:path w="4741" h="2338" extrusionOk="0">
                  <a:moveTo>
                    <a:pt x="144" y="1"/>
                  </a:moveTo>
                  <a:cubicBezTo>
                    <a:pt x="102" y="1"/>
                    <a:pt x="68" y="1"/>
                    <a:pt x="34" y="77"/>
                  </a:cubicBezTo>
                  <a:cubicBezTo>
                    <a:pt x="0" y="111"/>
                    <a:pt x="34" y="179"/>
                    <a:pt x="102" y="213"/>
                  </a:cubicBezTo>
                  <a:lnTo>
                    <a:pt x="144" y="256"/>
                  </a:lnTo>
                  <a:lnTo>
                    <a:pt x="4392" y="2337"/>
                  </a:lnTo>
                  <a:cubicBezTo>
                    <a:pt x="4494" y="2303"/>
                    <a:pt x="4638" y="2269"/>
                    <a:pt x="4740" y="2235"/>
                  </a:cubicBezTo>
                  <a:lnTo>
                    <a:pt x="459" y="111"/>
                  </a:lnTo>
                  <a:lnTo>
                    <a:pt x="212"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79" name="Google Shape;1279;p32"/>
            <p:cNvSpPr/>
            <p:nvPr/>
          </p:nvSpPr>
          <p:spPr>
            <a:xfrm>
              <a:off x="1849526" y="1465551"/>
              <a:ext cx="38462" cy="151707"/>
            </a:xfrm>
            <a:custGeom>
              <a:avLst/>
              <a:gdLst/>
              <a:ahLst/>
              <a:cxnLst/>
              <a:rect l="l" t="t" r="r" b="b"/>
              <a:pathLst>
                <a:path w="1131" h="4461" extrusionOk="0">
                  <a:moveTo>
                    <a:pt x="1130" y="0"/>
                  </a:moveTo>
                  <a:lnTo>
                    <a:pt x="1130" y="0"/>
                  </a:lnTo>
                  <a:cubicBezTo>
                    <a:pt x="1062" y="34"/>
                    <a:pt x="952" y="111"/>
                    <a:pt x="884" y="145"/>
                  </a:cubicBezTo>
                  <a:lnTo>
                    <a:pt x="35" y="4248"/>
                  </a:lnTo>
                  <a:lnTo>
                    <a:pt x="35" y="4316"/>
                  </a:lnTo>
                  <a:cubicBezTo>
                    <a:pt x="1" y="4358"/>
                    <a:pt x="35" y="4426"/>
                    <a:pt x="103" y="4460"/>
                  </a:cubicBezTo>
                  <a:lnTo>
                    <a:pt x="171" y="4460"/>
                  </a:lnTo>
                  <a:lnTo>
                    <a:pt x="171" y="4426"/>
                  </a:lnTo>
                  <a:cubicBezTo>
                    <a:pt x="213" y="4426"/>
                    <a:pt x="247" y="4392"/>
                    <a:pt x="247" y="4358"/>
                  </a:cubicBezTo>
                  <a:lnTo>
                    <a:pt x="315" y="4103"/>
                  </a:lnTo>
                  <a:lnTo>
                    <a:pt x="315" y="4103"/>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80" name="Google Shape;1280;p32"/>
            <p:cNvSpPr/>
            <p:nvPr/>
          </p:nvSpPr>
          <p:spPr>
            <a:xfrm>
              <a:off x="1956411" y="1561759"/>
              <a:ext cx="174833" cy="68763"/>
            </a:xfrm>
            <a:custGeom>
              <a:avLst/>
              <a:gdLst/>
              <a:ahLst/>
              <a:cxnLst/>
              <a:rect l="l" t="t" r="r" b="b"/>
              <a:pathLst>
                <a:path w="5141" h="2022" extrusionOk="0">
                  <a:moveTo>
                    <a:pt x="145" y="0"/>
                  </a:moveTo>
                  <a:cubicBezTo>
                    <a:pt x="77" y="0"/>
                    <a:pt x="43" y="42"/>
                    <a:pt x="1" y="110"/>
                  </a:cubicBezTo>
                  <a:cubicBezTo>
                    <a:pt x="1" y="144"/>
                    <a:pt x="43" y="212"/>
                    <a:pt x="111" y="255"/>
                  </a:cubicBezTo>
                  <a:lnTo>
                    <a:pt x="145" y="289"/>
                  </a:lnTo>
                  <a:lnTo>
                    <a:pt x="4885" y="2022"/>
                  </a:lnTo>
                  <a:cubicBezTo>
                    <a:pt x="4962" y="1954"/>
                    <a:pt x="5064" y="1911"/>
                    <a:pt x="5140" y="1843"/>
                  </a:cubicBezTo>
                  <a:lnTo>
                    <a:pt x="468" y="144"/>
                  </a:lnTo>
                  <a:lnTo>
                    <a:pt x="179" y="42"/>
                  </a:lnTo>
                  <a:cubicBezTo>
                    <a:pt x="145" y="42"/>
                    <a:pt x="145" y="0"/>
                    <a:pt x="14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81" name="Google Shape;1281;p32"/>
            <p:cNvSpPr/>
            <p:nvPr/>
          </p:nvSpPr>
          <p:spPr>
            <a:xfrm>
              <a:off x="2001199" y="1401685"/>
              <a:ext cx="40775" cy="149395"/>
            </a:xfrm>
            <a:custGeom>
              <a:avLst/>
              <a:gdLst/>
              <a:ahLst/>
              <a:cxnLst/>
              <a:rect l="l" t="t" r="r" b="b"/>
              <a:pathLst>
                <a:path w="1199" h="4393" extrusionOk="0">
                  <a:moveTo>
                    <a:pt x="1198" y="1"/>
                  </a:moveTo>
                  <a:cubicBezTo>
                    <a:pt x="1096" y="1"/>
                    <a:pt x="1020" y="35"/>
                    <a:pt x="918" y="77"/>
                  </a:cubicBezTo>
                  <a:lnTo>
                    <a:pt x="34" y="4146"/>
                  </a:lnTo>
                  <a:lnTo>
                    <a:pt x="34" y="4248"/>
                  </a:lnTo>
                  <a:cubicBezTo>
                    <a:pt x="0" y="4282"/>
                    <a:pt x="68" y="4359"/>
                    <a:pt x="102" y="4393"/>
                  </a:cubicBezTo>
                  <a:lnTo>
                    <a:pt x="170" y="4393"/>
                  </a:lnTo>
                  <a:cubicBezTo>
                    <a:pt x="170" y="4359"/>
                    <a:pt x="213" y="4359"/>
                    <a:pt x="213" y="4359"/>
                  </a:cubicBezTo>
                  <a:cubicBezTo>
                    <a:pt x="247" y="4325"/>
                    <a:pt x="247" y="4325"/>
                    <a:pt x="281" y="4282"/>
                  </a:cubicBezTo>
                  <a:lnTo>
                    <a:pt x="315" y="4036"/>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282" name="Google Shape;1282;p32"/>
            <p:cNvSpPr/>
            <p:nvPr/>
          </p:nvSpPr>
          <p:spPr>
            <a:xfrm>
              <a:off x="829743" y="2978749"/>
              <a:ext cx="699432" cy="979654"/>
            </a:xfrm>
            <a:custGeom>
              <a:avLst/>
              <a:gdLst/>
              <a:ahLst/>
              <a:cxnLst/>
              <a:rect l="l" t="t" r="r" b="b"/>
              <a:pathLst>
                <a:path w="20567" h="28807" extrusionOk="0">
                  <a:moveTo>
                    <a:pt x="11469" y="0"/>
                  </a:moveTo>
                  <a:cubicBezTo>
                    <a:pt x="11469" y="0"/>
                    <a:pt x="1" y="26793"/>
                    <a:pt x="10585" y="28704"/>
                  </a:cubicBezTo>
                  <a:cubicBezTo>
                    <a:pt x="10908" y="28772"/>
                    <a:pt x="11188" y="28806"/>
                    <a:pt x="11469" y="28806"/>
                  </a:cubicBezTo>
                  <a:cubicBezTo>
                    <a:pt x="20567" y="28806"/>
                    <a:pt x="11469" y="0"/>
                    <a:pt x="11469"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83" name="Google Shape;1283;p32"/>
            <p:cNvSpPr/>
            <p:nvPr/>
          </p:nvSpPr>
          <p:spPr>
            <a:xfrm>
              <a:off x="1219741" y="2978749"/>
              <a:ext cx="828287" cy="859472"/>
            </a:xfrm>
            <a:custGeom>
              <a:avLst/>
              <a:gdLst/>
              <a:ahLst/>
              <a:cxnLst/>
              <a:rect l="l" t="t" r="r" b="b"/>
              <a:pathLst>
                <a:path w="24356" h="25273" extrusionOk="0">
                  <a:moveTo>
                    <a:pt x="1" y="0"/>
                  </a:moveTo>
                  <a:cubicBezTo>
                    <a:pt x="1" y="0"/>
                    <a:pt x="3866" y="25272"/>
                    <a:pt x="12531" y="25272"/>
                  </a:cubicBezTo>
                  <a:cubicBezTo>
                    <a:pt x="13134" y="25272"/>
                    <a:pt x="13737" y="25128"/>
                    <a:pt x="14374" y="24882"/>
                  </a:cubicBezTo>
                  <a:cubicBezTo>
                    <a:pt x="24356" y="20949"/>
                    <a:pt x="1" y="0"/>
                    <a:pt x="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84" name="Google Shape;1284;p32"/>
            <p:cNvSpPr/>
            <p:nvPr/>
          </p:nvSpPr>
          <p:spPr>
            <a:xfrm>
              <a:off x="1219741" y="2978749"/>
              <a:ext cx="1079908" cy="531877"/>
            </a:xfrm>
            <a:custGeom>
              <a:avLst/>
              <a:gdLst/>
              <a:ahLst/>
              <a:cxnLst/>
              <a:rect l="l" t="t" r="r" b="b"/>
              <a:pathLst>
                <a:path w="31755" h="15640" extrusionOk="0">
                  <a:moveTo>
                    <a:pt x="1" y="0"/>
                  </a:moveTo>
                  <a:cubicBezTo>
                    <a:pt x="1" y="0"/>
                    <a:pt x="13278" y="15639"/>
                    <a:pt x="21348" y="15639"/>
                  </a:cubicBezTo>
                  <a:cubicBezTo>
                    <a:pt x="22903" y="15639"/>
                    <a:pt x="24288" y="15036"/>
                    <a:pt x="25315" y="13660"/>
                  </a:cubicBezTo>
                  <a:cubicBezTo>
                    <a:pt x="31755" y="5097"/>
                    <a:pt x="1" y="0"/>
                    <a:pt x="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85" name="Google Shape;1285;p32"/>
            <p:cNvSpPr/>
            <p:nvPr/>
          </p:nvSpPr>
          <p:spPr>
            <a:xfrm>
              <a:off x="1219741" y="2740390"/>
              <a:ext cx="978804" cy="330825"/>
            </a:xfrm>
            <a:custGeom>
              <a:avLst/>
              <a:gdLst/>
              <a:ahLst/>
              <a:cxnLst/>
              <a:rect l="l" t="t" r="r" b="b"/>
              <a:pathLst>
                <a:path w="28782" h="9728" extrusionOk="0">
                  <a:moveTo>
                    <a:pt x="23294" y="1"/>
                  </a:moveTo>
                  <a:cubicBezTo>
                    <a:pt x="15011" y="1"/>
                    <a:pt x="1" y="7009"/>
                    <a:pt x="1" y="7009"/>
                  </a:cubicBezTo>
                  <a:cubicBezTo>
                    <a:pt x="1" y="7009"/>
                    <a:pt x="9914" y="9728"/>
                    <a:pt x="18052" y="9728"/>
                  </a:cubicBezTo>
                  <a:cubicBezTo>
                    <a:pt x="23651" y="9728"/>
                    <a:pt x="28425" y="8453"/>
                    <a:pt x="28637" y="4104"/>
                  </a:cubicBezTo>
                  <a:cubicBezTo>
                    <a:pt x="28781" y="1097"/>
                    <a:pt x="26547" y="1"/>
                    <a:pt x="23294"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86" name="Google Shape;1286;p32"/>
            <p:cNvSpPr/>
            <p:nvPr/>
          </p:nvSpPr>
          <p:spPr>
            <a:xfrm>
              <a:off x="1219741" y="2307067"/>
              <a:ext cx="949897" cy="671716"/>
            </a:xfrm>
            <a:custGeom>
              <a:avLst/>
              <a:gdLst/>
              <a:ahLst/>
              <a:cxnLst/>
              <a:rect l="l" t="t" r="r" b="b"/>
              <a:pathLst>
                <a:path w="27932" h="19752" extrusionOk="0">
                  <a:moveTo>
                    <a:pt x="19581" y="1"/>
                  </a:moveTo>
                  <a:cubicBezTo>
                    <a:pt x="12607" y="1"/>
                    <a:pt x="1" y="19751"/>
                    <a:pt x="1" y="19751"/>
                  </a:cubicBezTo>
                  <a:cubicBezTo>
                    <a:pt x="1" y="19751"/>
                    <a:pt x="27932" y="11256"/>
                    <a:pt x="22589" y="1946"/>
                  </a:cubicBezTo>
                  <a:cubicBezTo>
                    <a:pt x="21807" y="595"/>
                    <a:pt x="20779" y="1"/>
                    <a:pt x="19581"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87" name="Google Shape;1287;p32"/>
            <p:cNvSpPr/>
            <p:nvPr/>
          </p:nvSpPr>
          <p:spPr>
            <a:xfrm>
              <a:off x="578427" y="2037251"/>
              <a:ext cx="718476" cy="941532"/>
            </a:xfrm>
            <a:custGeom>
              <a:avLst/>
              <a:gdLst/>
              <a:ahLst/>
              <a:cxnLst/>
              <a:rect l="l" t="t" r="r" b="b"/>
              <a:pathLst>
                <a:path w="21127" h="27686" extrusionOk="0">
                  <a:moveTo>
                    <a:pt x="11358" y="1"/>
                  </a:moveTo>
                  <a:cubicBezTo>
                    <a:pt x="11112" y="1"/>
                    <a:pt x="10865" y="1"/>
                    <a:pt x="10619" y="35"/>
                  </a:cubicBezTo>
                  <a:cubicBezTo>
                    <a:pt x="0" y="1419"/>
                    <a:pt x="18511" y="27685"/>
                    <a:pt x="18511" y="27685"/>
                  </a:cubicBezTo>
                  <a:cubicBezTo>
                    <a:pt x="18511" y="27685"/>
                    <a:pt x="21127" y="1"/>
                    <a:pt x="1135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88" name="Google Shape;1288;p32"/>
            <p:cNvSpPr/>
            <p:nvPr/>
          </p:nvSpPr>
          <p:spPr>
            <a:xfrm>
              <a:off x="220770" y="2273263"/>
              <a:ext cx="999004" cy="705520"/>
            </a:xfrm>
            <a:custGeom>
              <a:avLst/>
              <a:gdLst/>
              <a:ahLst/>
              <a:cxnLst/>
              <a:rect l="l" t="t" r="r" b="b"/>
              <a:pathLst>
                <a:path w="29376" h="20746" extrusionOk="0">
                  <a:moveTo>
                    <a:pt x="11367" y="1"/>
                  </a:moveTo>
                  <a:cubicBezTo>
                    <a:pt x="10339" y="1"/>
                    <a:pt x="9345" y="358"/>
                    <a:pt x="8394" y="1097"/>
                  </a:cubicBezTo>
                  <a:cubicBezTo>
                    <a:pt x="1" y="7748"/>
                    <a:pt x="29376" y="20745"/>
                    <a:pt x="29376" y="20745"/>
                  </a:cubicBezTo>
                  <a:cubicBezTo>
                    <a:pt x="29376" y="20745"/>
                    <a:pt x="19471" y="1"/>
                    <a:pt x="11367"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89" name="Google Shape;1289;p32"/>
            <p:cNvSpPr/>
            <p:nvPr/>
          </p:nvSpPr>
          <p:spPr>
            <a:xfrm>
              <a:off x="199108" y="2687237"/>
              <a:ext cx="1020667" cy="334872"/>
            </a:xfrm>
            <a:custGeom>
              <a:avLst/>
              <a:gdLst/>
              <a:ahLst/>
              <a:cxnLst/>
              <a:rect l="l" t="t" r="r" b="b"/>
              <a:pathLst>
                <a:path w="30013" h="9847" extrusionOk="0">
                  <a:moveTo>
                    <a:pt x="7578" y="1"/>
                  </a:moveTo>
                  <a:cubicBezTo>
                    <a:pt x="4783" y="1"/>
                    <a:pt x="2583" y="961"/>
                    <a:pt x="1733" y="3475"/>
                  </a:cubicBezTo>
                  <a:cubicBezTo>
                    <a:pt x="0" y="8572"/>
                    <a:pt x="7077" y="9846"/>
                    <a:pt x="14586" y="9846"/>
                  </a:cubicBezTo>
                  <a:cubicBezTo>
                    <a:pt x="22087" y="9846"/>
                    <a:pt x="30013" y="8572"/>
                    <a:pt x="30013" y="8572"/>
                  </a:cubicBezTo>
                  <a:cubicBezTo>
                    <a:pt x="30013" y="8572"/>
                    <a:pt x="16039" y="1"/>
                    <a:pt x="7578"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90" name="Google Shape;1290;p32"/>
            <p:cNvSpPr/>
            <p:nvPr/>
          </p:nvSpPr>
          <p:spPr>
            <a:xfrm>
              <a:off x="227980" y="2978749"/>
              <a:ext cx="991795" cy="468011"/>
            </a:xfrm>
            <a:custGeom>
              <a:avLst/>
              <a:gdLst/>
              <a:ahLst/>
              <a:cxnLst/>
              <a:rect l="l" t="t" r="r" b="b"/>
              <a:pathLst>
                <a:path w="29164" h="13762" extrusionOk="0">
                  <a:moveTo>
                    <a:pt x="29164" y="0"/>
                  </a:moveTo>
                  <a:lnTo>
                    <a:pt x="29164" y="0"/>
                  </a:lnTo>
                  <a:cubicBezTo>
                    <a:pt x="29164" y="0"/>
                    <a:pt x="1" y="493"/>
                    <a:pt x="2583" y="10899"/>
                  </a:cubicBezTo>
                  <a:cubicBezTo>
                    <a:pt x="3085" y="12955"/>
                    <a:pt x="4393" y="13762"/>
                    <a:pt x="6228" y="13762"/>
                  </a:cubicBezTo>
                  <a:cubicBezTo>
                    <a:pt x="13627" y="13762"/>
                    <a:pt x="29164" y="0"/>
                    <a:pt x="2916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91" name="Google Shape;1291;p32"/>
            <p:cNvSpPr/>
            <p:nvPr/>
          </p:nvSpPr>
          <p:spPr>
            <a:xfrm>
              <a:off x="399004" y="2978749"/>
              <a:ext cx="820771" cy="842434"/>
            </a:xfrm>
            <a:custGeom>
              <a:avLst/>
              <a:gdLst/>
              <a:ahLst/>
              <a:cxnLst/>
              <a:rect l="l" t="t" r="r" b="b"/>
              <a:pathLst>
                <a:path w="24135" h="24772" extrusionOk="0">
                  <a:moveTo>
                    <a:pt x="24135" y="0"/>
                  </a:moveTo>
                  <a:cubicBezTo>
                    <a:pt x="24135" y="0"/>
                    <a:pt x="1" y="16353"/>
                    <a:pt x="7859" y="23675"/>
                  </a:cubicBezTo>
                  <a:cubicBezTo>
                    <a:pt x="8674" y="24457"/>
                    <a:pt x="9524" y="24771"/>
                    <a:pt x="10331" y="24771"/>
                  </a:cubicBezTo>
                  <a:cubicBezTo>
                    <a:pt x="17381" y="24771"/>
                    <a:pt x="24135" y="0"/>
                    <a:pt x="24135"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92" name="Google Shape;1292;p32"/>
            <p:cNvSpPr/>
            <p:nvPr/>
          </p:nvSpPr>
          <p:spPr>
            <a:xfrm>
              <a:off x="1147543" y="2022798"/>
              <a:ext cx="658691" cy="955985"/>
            </a:xfrm>
            <a:custGeom>
              <a:avLst/>
              <a:gdLst/>
              <a:ahLst/>
              <a:cxnLst/>
              <a:rect l="l" t="t" r="r" b="b"/>
              <a:pathLst>
                <a:path w="19369" h="28111" extrusionOk="0">
                  <a:moveTo>
                    <a:pt x="7824" y="1"/>
                  </a:moveTo>
                  <a:cubicBezTo>
                    <a:pt x="0" y="1"/>
                    <a:pt x="1911" y="28110"/>
                    <a:pt x="1911" y="28110"/>
                  </a:cubicBezTo>
                  <a:cubicBezTo>
                    <a:pt x="1911" y="28110"/>
                    <a:pt x="19368" y="4749"/>
                    <a:pt x="9557" y="392"/>
                  </a:cubicBezTo>
                  <a:cubicBezTo>
                    <a:pt x="8920" y="111"/>
                    <a:pt x="8359" y="1"/>
                    <a:pt x="7824"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93" name="Google Shape;1293;p32"/>
            <p:cNvSpPr/>
            <p:nvPr/>
          </p:nvSpPr>
          <p:spPr>
            <a:xfrm>
              <a:off x="343537" y="2205963"/>
              <a:ext cx="1683983" cy="1520169"/>
            </a:xfrm>
            <a:custGeom>
              <a:avLst/>
              <a:gdLst/>
              <a:ahLst/>
              <a:cxnLst/>
              <a:rect l="l" t="t" r="r" b="b"/>
              <a:pathLst>
                <a:path w="49518" h="44701" extrusionOk="0">
                  <a:moveTo>
                    <a:pt x="31967" y="1"/>
                  </a:moveTo>
                  <a:cubicBezTo>
                    <a:pt x="28000" y="1"/>
                    <a:pt x="25418" y="21195"/>
                    <a:pt x="25418" y="21195"/>
                  </a:cubicBezTo>
                  <a:cubicBezTo>
                    <a:pt x="25418" y="21195"/>
                    <a:pt x="24033" y="459"/>
                    <a:pt x="19505" y="459"/>
                  </a:cubicBezTo>
                  <a:lnTo>
                    <a:pt x="19293" y="459"/>
                  </a:lnTo>
                  <a:cubicBezTo>
                    <a:pt x="14587" y="1130"/>
                    <a:pt x="24322" y="20847"/>
                    <a:pt x="24322" y="20847"/>
                  </a:cubicBezTo>
                  <a:cubicBezTo>
                    <a:pt x="24322" y="20847"/>
                    <a:pt x="14935" y="7077"/>
                    <a:pt x="10730" y="7077"/>
                  </a:cubicBezTo>
                  <a:cubicBezTo>
                    <a:pt x="10373" y="7077"/>
                    <a:pt x="10050" y="7179"/>
                    <a:pt x="9804" y="7357"/>
                  </a:cubicBezTo>
                  <a:cubicBezTo>
                    <a:pt x="6228" y="9982"/>
                    <a:pt x="23820" y="21909"/>
                    <a:pt x="23820" y="21909"/>
                  </a:cubicBezTo>
                  <a:cubicBezTo>
                    <a:pt x="23820" y="21909"/>
                    <a:pt x="12888" y="16914"/>
                    <a:pt x="6729" y="16914"/>
                  </a:cubicBezTo>
                  <a:cubicBezTo>
                    <a:pt x="5030" y="16914"/>
                    <a:pt x="3722" y="17271"/>
                    <a:pt x="3042" y="18222"/>
                  </a:cubicBezTo>
                  <a:cubicBezTo>
                    <a:pt x="1" y="22614"/>
                    <a:pt x="23217" y="22724"/>
                    <a:pt x="23217" y="22724"/>
                  </a:cubicBezTo>
                  <a:cubicBezTo>
                    <a:pt x="23217" y="22724"/>
                    <a:pt x="6652" y="26258"/>
                    <a:pt x="6907" y="30047"/>
                  </a:cubicBezTo>
                  <a:cubicBezTo>
                    <a:pt x="6941" y="30650"/>
                    <a:pt x="7366" y="30862"/>
                    <a:pt x="8071" y="30862"/>
                  </a:cubicBezTo>
                  <a:cubicBezTo>
                    <a:pt x="12004" y="30862"/>
                    <a:pt x="24492" y="23149"/>
                    <a:pt x="24492" y="23149"/>
                  </a:cubicBezTo>
                  <a:lnTo>
                    <a:pt x="24492" y="23149"/>
                  </a:lnTo>
                  <a:cubicBezTo>
                    <a:pt x="24492" y="23149"/>
                    <a:pt x="11010" y="35466"/>
                    <a:pt x="14051" y="38898"/>
                  </a:cubicBezTo>
                  <a:cubicBezTo>
                    <a:pt x="14340" y="39213"/>
                    <a:pt x="14655" y="39357"/>
                    <a:pt x="15011" y="39357"/>
                  </a:cubicBezTo>
                  <a:cubicBezTo>
                    <a:pt x="18511" y="39357"/>
                    <a:pt x="25341" y="24670"/>
                    <a:pt x="25341" y="24670"/>
                  </a:cubicBezTo>
                  <a:lnTo>
                    <a:pt x="25341" y="24670"/>
                  </a:lnTo>
                  <a:cubicBezTo>
                    <a:pt x="25341" y="24670"/>
                    <a:pt x="20567" y="43639"/>
                    <a:pt x="24568" y="44666"/>
                  </a:cubicBezTo>
                  <a:cubicBezTo>
                    <a:pt x="24636" y="44700"/>
                    <a:pt x="24746" y="44700"/>
                    <a:pt x="24848" y="44700"/>
                  </a:cubicBezTo>
                  <a:cubicBezTo>
                    <a:pt x="28391" y="44700"/>
                    <a:pt x="25732" y="25731"/>
                    <a:pt x="25732" y="25731"/>
                  </a:cubicBezTo>
                  <a:lnTo>
                    <a:pt x="25732" y="25731"/>
                  </a:lnTo>
                  <a:cubicBezTo>
                    <a:pt x="25732" y="25731"/>
                    <a:pt x="32952" y="42967"/>
                    <a:pt x="36214" y="42967"/>
                  </a:cubicBezTo>
                  <a:lnTo>
                    <a:pt x="36350" y="42967"/>
                  </a:lnTo>
                  <a:cubicBezTo>
                    <a:pt x="39502" y="42475"/>
                    <a:pt x="29487" y="26615"/>
                    <a:pt x="29487" y="26615"/>
                  </a:cubicBezTo>
                  <a:lnTo>
                    <a:pt x="29487" y="26615"/>
                  </a:lnTo>
                  <a:cubicBezTo>
                    <a:pt x="29487" y="26615"/>
                    <a:pt x="41023" y="34897"/>
                    <a:pt x="45236" y="34897"/>
                  </a:cubicBezTo>
                  <a:cubicBezTo>
                    <a:pt x="45873" y="34897"/>
                    <a:pt x="46332" y="34685"/>
                    <a:pt x="46578" y="34226"/>
                  </a:cubicBezTo>
                  <a:cubicBezTo>
                    <a:pt x="48277" y="30794"/>
                    <a:pt x="27677" y="24313"/>
                    <a:pt x="27677" y="24313"/>
                  </a:cubicBezTo>
                  <a:lnTo>
                    <a:pt x="27677" y="24313"/>
                  </a:lnTo>
                  <a:lnTo>
                    <a:pt x="27754" y="24313"/>
                  </a:lnTo>
                  <a:cubicBezTo>
                    <a:pt x="29308" y="24313"/>
                    <a:pt x="49305" y="24211"/>
                    <a:pt x="49483" y="20312"/>
                  </a:cubicBezTo>
                  <a:cubicBezTo>
                    <a:pt x="49517" y="19326"/>
                    <a:pt x="48065" y="18936"/>
                    <a:pt x="45907" y="18936"/>
                  </a:cubicBezTo>
                  <a:cubicBezTo>
                    <a:pt x="39468" y="18936"/>
                    <a:pt x="26479" y="22299"/>
                    <a:pt x="26479" y="22299"/>
                  </a:cubicBezTo>
                  <a:cubicBezTo>
                    <a:pt x="26479" y="22299"/>
                    <a:pt x="47852" y="10407"/>
                    <a:pt x="45024" y="7111"/>
                  </a:cubicBezTo>
                  <a:cubicBezTo>
                    <a:pt x="44811" y="6830"/>
                    <a:pt x="44455" y="6720"/>
                    <a:pt x="44030" y="6720"/>
                  </a:cubicBezTo>
                  <a:cubicBezTo>
                    <a:pt x="39646" y="6720"/>
                    <a:pt x="26547" y="21195"/>
                    <a:pt x="26547" y="21195"/>
                  </a:cubicBezTo>
                  <a:cubicBezTo>
                    <a:pt x="26547" y="21195"/>
                    <a:pt x="36384" y="1062"/>
                    <a:pt x="32247" y="35"/>
                  </a:cubicBezTo>
                  <a:cubicBezTo>
                    <a:pt x="32137" y="35"/>
                    <a:pt x="32069" y="1"/>
                    <a:pt x="3196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94" name="Google Shape;1294;p32"/>
            <p:cNvSpPr/>
            <p:nvPr/>
          </p:nvSpPr>
          <p:spPr>
            <a:xfrm>
              <a:off x="1058545" y="3607072"/>
              <a:ext cx="12175" cy="33531"/>
            </a:xfrm>
            <a:custGeom>
              <a:avLst/>
              <a:gdLst/>
              <a:ahLst/>
              <a:cxnLst/>
              <a:rect l="l" t="t" r="r" b="b"/>
              <a:pathLst>
                <a:path w="358" h="986" extrusionOk="0">
                  <a:moveTo>
                    <a:pt x="281" y="1"/>
                  </a:moveTo>
                  <a:cubicBezTo>
                    <a:pt x="247" y="1"/>
                    <a:pt x="213" y="1"/>
                    <a:pt x="213" y="34"/>
                  </a:cubicBezTo>
                  <a:cubicBezTo>
                    <a:pt x="145" y="281"/>
                    <a:pt x="1" y="638"/>
                    <a:pt x="69" y="918"/>
                  </a:cubicBezTo>
                  <a:cubicBezTo>
                    <a:pt x="111" y="952"/>
                    <a:pt x="145" y="986"/>
                    <a:pt x="179" y="986"/>
                  </a:cubicBezTo>
                  <a:cubicBezTo>
                    <a:pt x="247" y="986"/>
                    <a:pt x="281" y="952"/>
                    <a:pt x="281" y="918"/>
                  </a:cubicBezTo>
                  <a:cubicBezTo>
                    <a:pt x="323" y="774"/>
                    <a:pt x="323" y="672"/>
                    <a:pt x="323" y="527"/>
                  </a:cubicBezTo>
                  <a:cubicBezTo>
                    <a:pt x="323" y="383"/>
                    <a:pt x="323" y="247"/>
                    <a:pt x="357" y="68"/>
                  </a:cubicBezTo>
                  <a:cubicBezTo>
                    <a:pt x="357" y="34"/>
                    <a:pt x="323" y="1"/>
                    <a:pt x="28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95" name="Google Shape;1295;p32"/>
            <p:cNvSpPr/>
            <p:nvPr/>
          </p:nvSpPr>
          <p:spPr>
            <a:xfrm>
              <a:off x="1083983" y="3566059"/>
              <a:ext cx="11869" cy="28906"/>
            </a:xfrm>
            <a:custGeom>
              <a:avLst/>
              <a:gdLst/>
              <a:ahLst/>
              <a:cxnLst/>
              <a:rect l="l" t="t" r="r" b="b"/>
              <a:pathLst>
                <a:path w="349" h="850" extrusionOk="0">
                  <a:moveTo>
                    <a:pt x="170" y="0"/>
                  </a:moveTo>
                  <a:cubicBezTo>
                    <a:pt x="136" y="0"/>
                    <a:pt x="102" y="34"/>
                    <a:pt x="102" y="68"/>
                  </a:cubicBezTo>
                  <a:cubicBezTo>
                    <a:pt x="102" y="213"/>
                    <a:pt x="68" y="357"/>
                    <a:pt x="68" y="459"/>
                  </a:cubicBezTo>
                  <a:cubicBezTo>
                    <a:pt x="34" y="569"/>
                    <a:pt x="0" y="671"/>
                    <a:pt x="34" y="782"/>
                  </a:cubicBezTo>
                  <a:cubicBezTo>
                    <a:pt x="34" y="850"/>
                    <a:pt x="68" y="850"/>
                    <a:pt x="102" y="850"/>
                  </a:cubicBezTo>
                  <a:cubicBezTo>
                    <a:pt x="136" y="850"/>
                    <a:pt x="170" y="850"/>
                    <a:pt x="213" y="816"/>
                  </a:cubicBezTo>
                  <a:cubicBezTo>
                    <a:pt x="349" y="603"/>
                    <a:pt x="281" y="281"/>
                    <a:pt x="247" y="68"/>
                  </a:cubicBezTo>
                  <a:cubicBezTo>
                    <a:pt x="247" y="34"/>
                    <a:pt x="213" y="0"/>
                    <a:pt x="17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96" name="Google Shape;1296;p32"/>
            <p:cNvSpPr/>
            <p:nvPr/>
          </p:nvSpPr>
          <p:spPr>
            <a:xfrm>
              <a:off x="1095817" y="3682772"/>
              <a:ext cx="14487" cy="37272"/>
            </a:xfrm>
            <a:custGeom>
              <a:avLst/>
              <a:gdLst/>
              <a:ahLst/>
              <a:cxnLst/>
              <a:rect l="l" t="t" r="r" b="b"/>
              <a:pathLst>
                <a:path w="426" h="1096" extrusionOk="0">
                  <a:moveTo>
                    <a:pt x="213" y="0"/>
                  </a:moveTo>
                  <a:cubicBezTo>
                    <a:pt x="179" y="0"/>
                    <a:pt x="145" y="0"/>
                    <a:pt x="145" y="68"/>
                  </a:cubicBezTo>
                  <a:cubicBezTo>
                    <a:pt x="145" y="357"/>
                    <a:pt x="1" y="705"/>
                    <a:pt x="77" y="1028"/>
                  </a:cubicBezTo>
                  <a:cubicBezTo>
                    <a:pt x="77" y="1062"/>
                    <a:pt x="145" y="1096"/>
                    <a:pt x="213" y="1096"/>
                  </a:cubicBezTo>
                  <a:cubicBezTo>
                    <a:pt x="247" y="1096"/>
                    <a:pt x="289" y="1096"/>
                    <a:pt x="323" y="1062"/>
                  </a:cubicBezTo>
                  <a:cubicBezTo>
                    <a:pt x="425" y="748"/>
                    <a:pt x="323" y="357"/>
                    <a:pt x="289" y="68"/>
                  </a:cubicBezTo>
                  <a:cubicBezTo>
                    <a:pt x="289" y="0"/>
                    <a:pt x="247" y="0"/>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97" name="Google Shape;1297;p32"/>
            <p:cNvSpPr/>
            <p:nvPr/>
          </p:nvSpPr>
          <p:spPr>
            <a:xfrm>
              <a:off x="1075311" y="3728410"/>
              <a:ext cx="12175" cy="38735"/>
            </a:xfrm>
            <a:custGeom>
              <a:avLst/>
              <a:gdLst/>
              <a:ahLst/>
              <a:cxnLst/>
              <a:rect l="l" t="t" r="r" b="b"/>
              <a:pathLst>
                <a:path w="358" h="1139" extrusionOk="0">
                  <a:moveTo>
                    <a:pt x="179" y="0"/>
                  </a:moveTo>
                  <a:cubicBezTo>
                    <a:pt x="111" y="0"/>
                    <a:pt x="77" y="43"/>
                    <a:pt x="77" y="111"/>
                  </a:cubicBezTo>
                  <a:cubicBezTo>
                    <a:pt x="77" y="425"/>
                    <a:pt x="0" y="748"/>
                    <a:pt x="77" y="1062"/>
                  </a:cubicBezTo>
                  <a:cubicBezTo>
                    <a:pt x="77" y="1139"/>
                    <a:pt x="111" y="1139"/>
                    <a:pt x="145" y="1139"/>
                  </a:cubicBezTo>
                  <a:cubicBezTo>
                    <a:pt x="179" y="1139"/>
                    <a:pt x="213" y="1105"/>
                    <a:pt x="255" y="1062"/>
                  </a:cubicBezTo>
                  <a:cubicBezTo>
                    <a:pt x="357" y="782"/>
                    <a:pt x="289" y="391"/>
                    <a:pt x="289" y="111"/>
                  </a:cubicBezTo>
                  <a:cubicBezTo>
                    <a:pt x="255" y="43"/>
                    <a:pt x="213" y="0"/>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98" name="Google Shape;1298;p32"/>
            <p:cNvSpPr/>
            <p:nvPr/>
          </p:nvSpPr>
          <p:spPr>
            <a:xfrm>
              <a:off x="1104183" y="3762214"/>
              <a:ext cx="9862" cy="34994"/>
            </a:xfrm>
            <a:custGeom>
              <a:avLst/>
              <a:gdLst/>
              <a:ahLst/>
              <a:cxnLst/>
              <a:rect l="l" t="t" r="r" b="b"/>
              <a:pathLst>
                <a:path w="290" h="1029" extrusionOk="0">
                  <a:moveTo>
                    <a:pt x="145" y="0"/>
                  </a:moveTo>
                  <a:cubicBezTo>
                    <a:pt x="111" y="0"/>
                    <a:pt x="43" y="34"/>
                    <a:pt x="43" y="68"/>
                  </a:cubicBezTo>
                  <a:cubicBezTo>
                    <a:pt x="43" y="247"/>
                    <a:pt x="1" y="391"/>
                    <a:pt x="1" y="535"/>
                  </a:cubicBezTo>
                  <a:cubicBezTo>
                    <a:pt x="1" y="705"/>
                    <a:pt x="43" y="816"/>
                    <a:pt x="77" y="960"/>
                  </a:cubicBezTo>
                  <a:cubicBezTo>
                    <a:pt x="77" y="1028"/>
                    <a:pt x="111" y="1028"/>
                    <a:pt x="179" y="1028"/>
                  </a:cubicBezTo>
                  <a:cubicBezTo>
                    <a:pt x="213" y="1028"/>
                    <a:pt x="290" y="994"/>
                    <a:pt x="290" y="918"/>
                  </a:cubicBezTo>
                  <a:lnTo>
                    <a:pt x="290" y="493"/>
                  </a:lnTo>
                  <a:cubicBezTo>
                    <a:pt x="290" y="357"/>
                    <a:pt x="256" y="213"/>
                    <a:pt x="256" y="68"/>
                  </a:cubicBezTo>
                  <a:cubicBezTo>
                    <a:pt x="256" y="34"/>
                    <a:pt x="213" y="0"/>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99" name="Google Shape;1299;p32"/>
            <p:cNvSpPr/>
            <p:nvPr/>
          </p:nvSpPr>
          <p:spPr>
            <a:xfrm>
              <a:off x="1140299" y="3744292"/>
              <a:ext cx="13331" cy="31219"/>
            </a:xfrm>
            <a:custGeom>
              <a:avLst/>
              <a:gdLst/>
              <a:ahLst/>
              <a:cxnLst/>
              <a:rect l="l" t="t" r="r" b="b"/>
              <a:pathLst>
                <a:path w="392" h="918" extrusionOk="0">
                  <a:moveTo>
                    <a:pt x="213" y="1"/>
                  </a:moveTo>
                  <a:cubicBezTo>
                    <a:pt x="145" y="1"/>
                    <a:pt x="111" y="35"/>
                    <a:pt x="77" y="69"/>
                  </a:cubicBezTo>
                  <a:cubicBezTo>
                    <a:pt x="77" y="213"/>
                    <a:pt x="43" y="315"/>
                    <a:pt x="43" y="459"/>
                  </a:cubicBezTo>
                  <a:cubicBezTo>
                    <a:pt x="43" y="493"/>
                    <a:pt x="1" y="561"/>
                    <a:pt x="1" y="638"/>
                  </a:cubicBezTo>
                  <a:cubicBezTo>
                    <a:pt x="43" y="672"/>
                    <a:pt x="43" y="740"/>
                    <a:pt x="43" y="774"/>
                  </a:cubicBezTo>
                  <a:cubicBezTo>
                    <a:pt x="77" y="884"/>
                    <a:pt x="111" y="918"/>
                    <a:pt x="179" y="918"/>
                  </a:cubicBezTo>
                  <a:cubicBezTo>
                    <a:pt x="256" y="918"/>
                    <a:pt x="290" y="884"/>
                    <a:pt x="324" y="808"/>
                  </a:cubicBezTo>
                  <a:cubicBezTo>
                    <a:pt x="324" y="774"/>
                    <a:pt x="358" y="740"/>
                    <a:pt x="391" y="672"/>
                  </a:cubicBezTo>
                  <a:lnTo>
                    <a:pt x="391" y="459"/>
                  </a:lnTo>
                  <a:cubicBezTo>
                    <a:pt x="391" y="349"/>
                    <a:pt x="358" y="213"/>
                    <a:pt x="324" y="69"/>
                  </a:cubicBezTo>
                  <a:cubicBezTo>
                    <a:pt x="290" y="35"/>
                    <a:pt x="256" y="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0" name="Google Shape;1300;p32"/>
            <p:cNvSpPr/>
            <p:nvPr/>
          </p:nvSpPr>
          <p:spPr>
            <a:xfrm>
              <a:off x="1068101" y="3475633"/>
              <a:ext cx="15916" cy="30369"/>
            </a:xfrm>
            <a:custGeom>
              <a:avLst/>
              <a:gdLst/>
              <a:ahLst/>
              <a:cxnLst/>
              <a:rect l="l" t="t" r="r" b="b"/>
              <a:pathLst>
                <a:path w="468" h="893" extrusionOk="0">
                  <a:moveTo>
                    <a:pt x="323" y="0"/>
                  </a:moveTo>
                  <a:cubicBezTo>
                    <a:pt x="289" y="0"/>
                    <a:pt x="255" y="0"/>
                    <a:pt x="212" y="77"/>
                  </a:cubicBezTo>
                  <a:cubicBezTo>
                    <a:pt x="178" y="179"/>
                    <a:pt x="144" y="289"/>
                    <a:pt x="110" y="425"/>
                  </a:cubicBezTo>
                  <a:cubicBezTo>
                    <a:pt x="76" y="502"/>
                    <a:pt x="0" y="637"/>
                    <a:pt x="42" y="748"/>
                  </a:cubicBezTo>
                  <a:cubicBezTo>
                    <a:pt x="42" y="816"/>
                    <a:pt x="110" y="892"/>
                    <a:pt x="178" y="892"/>
                  </a:cubicBezTo>
                  <a:cubicBezTo>
                    <a:pt x="178" y="892"/>
                    <a:pt x="212" y="850"/>
                    <a:pt x="255" y="850"/>
                  </a:cubicBezTo>
                  <a:cubicBezTo>
                    <a:pt x="357" y="748"/>
                    <a:pt x="357" y="603"/>
                    <a:pt x="391" y="502"/>
                  </a:cubicBezTo>
                  <a:cubicBezTo>
                    <a:pt x="425" y="357"/>
                    <a:pt x="425" y="213"/>
                    <a:pt x="467" y="111"/>
                  </a:cubicBezTo>
                  <a:cubicBezTo>
                    <a:pt x="467" y="43"/>
                    <a:pt x="391" y="0"/>
                    <a:pt x="32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1" name="Google Shape;1301;p32"/>
            <p:cNvSpPr/>
            <p:nvPr/>
          </p:nvSpPr>
          <p:spPr>
            <a:xfrm>
              <a:off x="1201853" y="3747761"/>
              <a:ext cx="13297" cy="31219"/>
            </a:xfrm>
            <a:custGeom>
              <a:avLst/>
              <a:gdLst/>
              <a:ahLst/>
              <a:cxnLst/>
              <a:rect l="l" t="t" r="r" b="b"/>
              <a:pathLst>
                <a:path w="391" h="918" extrusionOk="0">
                  <a:moveTo>
                    <a:pt x="246" y="1"/>
                  </a:moveTo>
                  <a:cubicBezTo>
                    <a:pt x="179" y="1"/>
                    <a:pt x="102" y="34"/>
                    <a:pt x="102" y="111"/>
                  </a:cubicBezTo>
                  <a:cubicBezTo>
                    <a:pt x="102" y="247"/>
                    <a:pt x="68" y="357"/>
                    <a:pt x="68" y="459"/>
                  </a:cubicBezTo>
                  <a:cubicBezTo>
                    <a:pt x="34" y="604"/>
                    <a:pt x="0" y="706"/>
                    <a:pt x="34" y="816"/>
                  </a:cubicBezTo>
                  <a:cubicBezTo>
                    <a:pt x="34" y="884"/>
                    <a:pt x="68" y="918"/>
                    <a:pt x="145" y="918"/>
                  </a:cubicBezTo>
                  <a:cubicBezTo>
                    <a:pt x="145" y="918"/>
                    <a:pt x="179" y="918"/>
                    <a:pt x="179" y="884"/>
                  </a:cubicBezTo>
                  <a:cubicBezTo>
                    <a:pt x="391" y="706"/>
                    <a:pt x="391" y="357"/>
                    <a:pt x="357" y="111"/>
                  </a:cubicBezTo>
                  <a:cubicBezTo>
                    <a:pt x="357" y="34"/>
                    <a:pt x="280" y="1"/>
                    <a:pt x="24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2" name="Google Shape;1302;p32"/>
            <p:cNvSpPr/>
            <p:nvPr/>
          </p:nvSpPr>
          <p:spPr>
            <a:xfrm>
              <a:off x="1161962" y="3813905"/>
              <a:ext cx="13331" cy="32681"/>
            </a:xfrm>
            <a:custGeom>
              <a:avLst/>
              <a:gdLst/>
              <a:ahLst/>
              <a:cxnLst/>
              <a:rect l="l" t="t" r="r" b="b"/>
              <a:pathLst>
                <a:path w="392" h="961" extrusionOk="0">
                  <a:moveTo>
                    <a:pt x="179" y="1"/>
                  </a:moveTo>
                  <a:cubicBezTo>
                    <a:pt x="145" y="1"/>
                    <a:pt x="111" y="35"/>
                    <a:pt x="111" y="111"/>
                  </a:cubicBezTo>
                  <a:cubicBezTo>
                    <a:pt x="77" y="358"/>
                    <a:pt x="1" y="638"/>
                    <a:pt x="111" y="884"/>
                  </a:cubicBezTo>
                  <a:cubicBezTo>
                    <a:pt x="111" y="961"/>
                    <a:pt x="145" y="961"/>
                    <a:pt x="179" y="961"/>
                  </a:cubicBezTo>
                  <a:cubicBezTo>
                    <a:pt x="213" y="961"/>
                    <a:pt x="256" y="961"/>
                    <a:pt x="290" y="884"/>
                  </a:cubicBezTo>
                  <a:cubicBezTo>
                    <a:pt x="392" y="638"/>
                    <a:pt x="324" y="358"/>
                    <a:pt x="290" y="111"/>
                  </a:cubicBezTo>
                  <a:cubicBezTo>
                    <a:pt x="290" y="35"/>
                    <a:pt x="256" y="1"/>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3" name="Google Shape;1303;p32"/>
            <p:cNvSpPr/>
            <p:nvPr/>
          </p:nvSpPr>
          <p:spPr>
            <a:xfrm>
              <a:off x="1129621" y="3834412"/>
              <a:ext cx="13331" cy="32681"/>
            </a:xfrm>
            <a:custGeom>
              <a:avLst/>
              <a:gdLst/>
              <a:ahLst/>
              <a:cxnLst/>
              <a:rect l="l" t="t" r="r" b="b"/>
              <a:pathLst>
                <a:path w="392" h="961" extrusionOk="0">
                  <a:moveTo>
                    <a:pt x="213" y="1"/>
                  </a:moveTo>
                  <a:cubicBezTo>
                    <a:pt x="179" y="1"/>
                    <a:pt x="102" y="35"/>
                    <a:pt x="102" y="111"/>
                  </a:cubicBezTo>
                  <a:cubicBezTo>
                    <a:pt x="68" y="358"/>
                    <a:pt x="0" y="604"/>
                    <a:pt x="34" y="850"/>
                  </a:cubicBezTo>
                  <a:cubicBezTo>
                    <a:pt x="68" y="918"/>
                    <a:pt x="102" y="961"/>
                    <a:pt x="145" y="961"/>
                  </a:cubicBezTo>
                  <a:cubicBezTo>
                    <a:pt x="179" y="961"/>
                    <a:pt x="213" y="918"/>
                    <a:pt x="247" y="884"/>
                  </a:cubicBezTo>
                  <a:cubicBezTo>
                    <a:pt x="391" y="672"/>
                    <a:pt x="357" y="358"/>
                    <a:pt x="315" y="111"/>
                  </a:cubicBezTo>
                  <a:cubicBezTo>
                    <a:pt x="315" y="35"/>
                    <a:pt x="247" y="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4" name="Google Shape;1304;p32"/>
            <p:cNvSpPr/>
            <p:nvPr/>
          </p:nvSpPr>
          <p:spPr>
            <a:xfrm>
              <a:off x="1177877" y="3899434"/>
              <a:ext cx="13025" cy="31219"/>
            </a:xfrm>
            <a:custGeom>
              <a:avLst/>
              <a:gdLst/>
              <a:ahLst/>
              <a:cxnLst/>
              <a:rect l="l" t="t" r="r" b="b"/>
              <a:pathLst>
                <a:path w="383" h="918" extrusionOk="0">
                  <a:moveTo>
                    <a:pt x="246" y="0"/>
                  </a:moveTo>
                  <a:cubicBezTo>
                    <a:pt x="170" y="0"/>
                    <a:pt x="68" y="68"/>
                    <a:pt x="68" y="179"/>
                  </a:cubicBezTo>
                  <a:cubicBezTo>
                    <a:pt x="68" y="391"/>
                    <a:pt x="0" y="671"/>
                    <a:pt x="102" y="884"/>
                  </a:cubicBezTo>
                  <a:cubicBezTo>
                    <a:pt x="102" y="918"/>
                    <a:pt x="170" y="918"/>
                    <a:pt x="212" y="918"/>
                  </a:cubicBezTo>
                  <a:cubicBezTo>
                    <a:pt x="246" y="918"/>
                    <a:pt x="280" y="918"/>
                    <a:pt x="314" y="884"/>
                  </a:cubicBezTo>
                  <a:cubicBezTo>
                    <a:pt x="382" y="782"/>
                    <a:pt x="382" y="637"/>
                    <a:pt x="382" y="535"/>
                  </a:cubicBezTo>
                  <a:lnTo>
                    <a:pt x="382" y="179"/>
                  </a:lnTo>
                  <a:cubicBezTo>
                    <a:pt x="382" y="68"/>
                    <a:pt x="314" y="0"/>
                    <a:pt x="24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5" name="Google Shape;1305;p32"/>
            <p:cNvSpPr/>
            <p:nvPr/>
          </p:nvSpPr>
          <p:spPr>
            <a:xfrm>
              <a:off x="1231881" y="3893347"/>
              <a:ext cx="16800" cy="32681"/>
            </a:xfrm>
            <a:custGeom>
              <a:avLst/>
              <a:gdLst/>
              <a:ahLst/>
              <a:cxnLst/>
              <a:rect l="l" t="t" r="r" b="b"/>
              <a:pathLst>
                <a:path w="494" h="961" extrusionOk="0">
                  <a:moveTo>
                    <a:pt x="179" y="1"/>
                  </a:moveTo>
                  <a:cubicBezTo>
                    <a:pt x="111" y="1"/>
                    <a:pt x="35" y="35"/>
                    <a:pt x="35" y="145"/>
                  </a:cubicBezTo>
                  <a:cubicBezTo>
                    <a:pt x="35" y="392"/>
                    <a:pt x="1" y="714"/>
                    <a:pt x="179" y="927"/>
                  </a:cubicBezTo>
                  <a:cubicBezTo>
                    <a:pt x="213" y="927"/>
                    <a:pt x="247" y="961"/>
                    <a:pt x="281" y="961"/>
                  </a:cubicBezTo>
                  <a:cubicBezTo>
                    <a:pt x="323" y="961"/>
                    <a:pt x="357" y="927"/>
                    <a:pt x="391" y="884"/>
                  </a:cubicBezTo>
                  <a:cubicBezTo>
                    <a:pt x="493" y="638"/>
                    <a:pt x="391" y="324"/>
                    <a:pt x="357" y="111"/>
                  </a:cubicBezTo>
                  <a:cubicBezTo>
                    <a:pt x="323" y="35"/>
                    <a:pt x="247" y="1"/>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6" name="Google Shape;1306;p32"/>
            <p:cNvSpPr/>
            <p:nvPr/>
          </p:nvSpPr>
          <p:spPr>
            <a:xfrm>
              <a:off x="1281294" y="3875459"/>
              <a:ext cx="16766" cy="25166"/>
            </a:xfrm>
            <a:custGeom>
              <a:avLst/>
              <a:gdLst/>
              <a:ahLst/>
              <a:cxnLst/>
              <a:rect l="l" t="t" r="r" b="b"/>
              <a:pathLst>
                <a:path w="493" h="740" extrusionOk="0">
                  <a:moveTo>
                    <a:pt x="179" y="0"/>
                  </a:moveTo>
                  <a:cubicBezTo>
                    <a:pt x="102" y="0"/>
                    <a:pt x="68" y="34"/>
                    <a:pt x="34" y="136"/>
                  </a:cubicBezTo>
                  <a:lnTo>
                    <a:pt x="34" y="425"/>
                  </a:lnTo>
                  <a:cubicBezTo>
                    <a:pt x="34" y="527"/>
                    <a:pt x="0" y="637"/>
                    <a:pt x="102" y="705"/>
                  </a:cubicBezTo>
                  <a:cubicBezTo>
                    <a:pt x="145" y="739"/>
                    <a:pt x="179" y="739"/>
                    <a:pt x="213" y="739"/>
                  </a:cubicBezTo>
                  <a:lnTo>
                    <a:pt x="281" y="739"/>
                  </a:lnTo>
                  <a:cubicBezTo>
                    <a:pt x="493" y="637"/>
                    <a:pt x="357" y="281"/>
                    <a:pt x="315" y="102"/>
                  </a:cubicBezTo>
                  <a:cubicBezTo>
                    <a:pt x="281" y="34"/>
                    <a:pt x="213" y="0"/>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7" name="Google Shape;1307;p32"/>
            <p:cNvSpPr/>
            <p:nvPr/>
          </p:nvSpPr>
          <p:spPr>
            <a:xfrm>
              <a:off x="1244022" y="3809280"/>
              <a:ext cx="9556" cy="25166"/>
            </a:xfrm>
            <a:custGeom>
              <a:avLst/>
              <a:gdLst/>
              <a:ahLst/>
              <a:cxnLst/>
              <a:rect l="l" t="t" r="r" b="b"/>
              <a:pathLst>
                <a:path w="281" h="740" extrusionOk="0">
                  <a:moveTo>
                    <a:pt x="136" y="1"/>
                  </a:moveTo>
                  <a:cubicBezTo>
                    <a:pt x="102" y="1"/>
                    <a:pt x="34" y="35"/>
                    <a:pt x="34" y="103"/>
                  </a:cubicBezTo>
                  <a:cubicBezTo>
                    <a:pt x="34" y="213"/>
                    <a:pt x="34" y="315"/>
                    <a:pt x="0" y="383"/>
                  </a:cubicBezTo>
                  <a:lnTo>
                    <a:pt x="0" y="528"/>
                  </a:lnTo>
                  <a:cubicBezTo>
                    <a:pt x="0" y="562"/>
                    <a:pt x="34" y="638"/>
                    <a:pt x="34" y="672"/>
                  </a:cubicBezTo>
                  <a:cubicBezTo>
                    <a:pt x="68" y="740"/>
                    <a:pt x="102" y="740"/>
                    <a:pt x="136" y="740"/>
                  </a:cubicBezTo>
                  <a:cubicBezTo>
                    <a:pt x="179" y="740"/>
                    <a:pt x="247" y="740"/>
                    <a:pt x="247" y="672"/>
                  </a:cubicBezTo>
                  <a:cubicBezTo>
                    <a:pt x="247" y="638"/>
                    <a:pt x="281" y="562"/>
                    <a:pt x="281" y="528"/>
                  </a:cubicBezTo>
                  <a:lnTo>
                    <a:pt x="281" y="383"/>
                  </a:lnTo>
                  <a:cubicBezTo>
                    <a:pt x="281" y="315"/>
                    <a:pt x="247" y="213"/>
                    <a:pt x="247" y="103"/>
                  </a:cubicBezTo>
                  <a:cubicBezTo>
                    <a:pt x="247" y="35"/>
                    <a:pt x="213" y="1"/>
                    <a:pt x="13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8" name="Google Shape;1308;p32"/>
            <p:cNvSpPr/>
            <p:nvPr/>
          </p:nvSpPr>
          <p:spPr>
            <a:xfrm>
              <a:off x="1294557" y="3765955"/>
              <a:ext cx="14487" cy="32409"/>
            </a:xfrm>
            <a:custGeom>
              <a:avLst/>
              <a:gdLst/>
              <a:ahLst/>
              <a:cxnLst/>
              <a:rect l="l" t="t" r="r" b="b"/>
              <a:pathLst>
                <a:path w="426" h="953" extrusionOk="0">
                  <a:moveTo>
                    <a:pt x="213" y="1"/>
                  </a:moveTo>
                  <a:cubicBezTo>
                    <a:pt x="137" y="1"/>
                    <a:pt x="69" y="69"/>
                    <a:pt x="69" y="137"/>
                  </a:cubicBezTo>
                  <a:cubicBezTo>
                    <a:pt x="35" y="281"/>
                    <a:pt x="35" y="425"/>
                    <a:pt x="35" y="527"/>
                  </a:cubicBezTo>
                  <a:cubicBezTo>
                    <a:pt x="1" y="672"/>
                    <a:pt x="1" y="774"/>
                    <a:pt x="103" y="918"/>
                  </a:cubicBezTo>
                  <a:cubicBezTo>
                    <a:pt x="103" y="952"/>
                    <a:pt x="179" y="952"/>
                    <a:pt x="213" y="952"/>
                  </a:cubicBezTo>
                  <a:cubicBezTo>
                    <a:pt x="247" y="952"/>
                    <a:pt x="281" y="952"/>
                    <a:pt x="315" y="918"/>
                  </a:cubicBezTo>
                  <a:cubicBezTo>
                    <a:pt x="426" y="774"/>
                    <a:pt x="392" y="672"/>
                    <a:pt x="392" y="527"/>
                  </a:cubicBezTo>
                  <a:cubicBezTo>
                    <a:pt x="392" y="425"/>
                    <a:pt x="349" y="281"/>
                    <a:pt x="349" y="137"/>
                  </a:cubicBezTo>
                  <a:cubicBezTo>
                    <a:pt x="349" y="69"/>
                    <a:pt x="281" y="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09" name="Google Shape;1309;p32"/>
            <p:cNvSpPr/>
            <p:nvPr/>
          </p:nvSpPr>
          <p:spPr>
            <a:xfrm>
              <a:off x="1257319" y="3717732"/>
              <a:ext cx="11869" cy="21697"/>
            </a:xfrm>
            <a:custGeom>
              <a:avLst/>
              <a:gdLst/>
              <a:ahLst/>
              <a:cxnLst/>
              <a:rect l="l" t="t" r="r" b="b"/>
              <a:pathLst>
                <a:path w="349" h="638" extrusionOk="0">
                  <a:moveTo>
                    <a:pt x="213" y="0"/>
                  </a:moveTo>
                  <a:cubicBezTo>
                    <a:pt x="136" y="0"/>
                    <a:pt x="68" y="34"/>
                    <a:pt x="68" y="144"/>
                  </a:cubicBezTo>
                  <a:cubicBezTo>
                    <a:pt x="102" y="246"/>
                    <a:pt x="68" y="391"/>
                    <a:pt x="34" y="493"/>
                  </a:cubicBezTo>
                  <a:cubicBezTo>
                    <a:pt x="0" y="569"/>
                    <a:pt x="68" y="637"/>
                    <a:pt x="170" y="637"/>
                  </a:cubicBezTo>
                  <a:cubicBezTo>
                    <a:pt x="213" y="637"/>
                    <a:pt x="246" y="637"/>
                    <a:pt x="246" y="603"/>
                  </a:cubicBezTo>
                  <a:cubicBezTo>
                    <a:pt x="348" y="425"/>
                    <a:pt x="348" y="280"/>
                    <a:pt x="314" y="102"/>
                  </a:cubicBezTo>
                  <a:cubicBezTo>
                    <a:pt x="314" y="34"/>
                    <a:pt x="280" y="0"/>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0" name="Google Shape;1310;p32"/>
            <p:cNvSpPr/>
            <p:nvPr/>
          </p:nvSpPr>
          <p:spPr>
            <a:xfrm>
              <a:off x="1312479" y="3675529"/>
              <a:ext cx="12175" cy="26628"/>
            </a:xfrm>
            <a:custGeom>
              <a:avLst/>
              <a:gdLst/>
              <a:ahLst/>
              <a:cxnLst/>
              <a:rect l="l" t="t" r="r" b="b"/>
              <a:pathLst>
                <a:path w="358" h="783" extrusionOk="0">
                  <a:moveTo>
                    <a:pt x="213" y="1"/>
                  </a:moveTo>
                  <a:cubicBezTo>
                    <a:pt x="145" y="1"/>
                    <a:pt x="35" y="35"/>
                    <a:pt x="35" y="145"/>
                  </a:cubicBezTo>
                  <a:cubicBezTo>
                    <a:pt x="35" y="247"/>
                    <a:pt x="35" y="358"/>
                    <a:pt x="1" y="426"/>
                  </a:cubicBezTo>
                  <a:cubicBezTo>
                    <a:pt x="1" y="536"/>
                    <a:pt x="1" y="638"/>
                    <a:pt x="35" y="748"/>
                  </a:cubicBezTo>
                  <a:cubicBezTo>
                    <a:pt x="77" y="782"/>
                    <a:pt x="111" y="782"/>
                    <a:pt x="145" y="782"/>
                  </a:cubicBezTo>
                  <a:cubicBezTo>
                    <a:pt x="179" y="782"/>
                    <a:pt x="213" y="782"/>
                    <a:pt x="247" y="748"/>
                  </a:cubicBezTo>
                  <a:cubicBezTo>
                    <a:pt x="323" y="672"/>
                    <a:pt x="357" y="536"/>
                    <a:pt x="357" y="426"/>
                  </a:cubicBezTo>
                  <a:cubicBezTo>
                    <a:pt x="357" y="324"/>
                    <a:pt x="357" y="213"/>
                    <a:pt x="323" y="111"/>
                  </a:cubicBezTo>
                  <a:cubicBezTo>
                    <a:pt x="323" y="35"/>
                    <a:pt x="247" y="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1" name="Google Shape;1311;p32"/>
            <p:cNvSpPr/>
            <p:nvPr/>
          </p:nvSpPr>
          <p:spPr>
            <a:xfrm>
              <a:off x="1269154" y="3622681"/>
              <a:ext cx="9862" cy="20541"/>
            </a:xfrm>
            <a:custGeom>
              <a:avLst/>
              <a:gdLst/>
              <a:ahLst/>
              <a:cxnLst/>
              <a:rect l="l" t="t" r="r" b="b"/>
              <a:pathLst>
                <a:path w="290" h="604" extrusionOk="0">
                  <a:moveTo>
                    <a:pt x="145" y="0"/>
                  </a:moveTo>
                  <a:cubicBezTo>
                    <a:pt x="111" y="0"/>
                    <a:pt x="77" y="34"/>
                    <a:pt x="77" y="68"/>
                  </a:cubicBezTo>
                  <a:cubicBezTo>
                    <a:pt x="0" y="247"/>
                    <a:pt x="0" y="425"/>
                    <a:pt x="77" y="561"/>
                  </a:cubicBezTo>
                  <a:cubicBezTo>
                    <a:pt x="111" y="603"/>
                    <a:pt x="111" y="603"/>
                    <a:pt x="145" y="603"/>
                  </a:cubicBezTo>
                  <a:cubicBezTo>
                    <a:pt x="179" y="603"/>
                    <a:pt x="213" y="603"/>
                    <a:pt x="213" y="561"/>
                  </a:cubicBezTo>
                  <a:cubicBezTo>
                    <a:pt x="247" y="425"/>
                    <a:pt x="247" y="281"/>
                    <a:pt x="247" y="136"/>
                  </a:cubicBezTo>
                  <a:cubicBezTo>
                    <a:pt x="289" y="68"/>
                    <a:pt x="213" y="0"/>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2" name="Google Shape;1312;p32"/>
            <p:cNvSpPr/>
            <p:nvPr/>
          </p:nvSpPr>
          <p:spPr>
            <a:xfrm>
              <a:off x="1309010" y="3568371"/>
              <a:ext cx="11903" cy="24281"/>
            </a:xfrm>
            <a:custGeom>
              <a:avLst/>
              <a:gdLst/>
              <a:ahLst/>
              <a:cxnLst/>
              <a:rect l="l" t="t" r="r" b="b"/>
              <a:pathLst>
                <a:path w="350" h="714" extrusionOk="0">
                  <a:moveTo>
                    <a:pt x="103" y="0"/>
                  </a:moveTo>
                  <a:cubicBezTo>
                    <a:pt x="69" y="0"/>
                    <a:pt x="1" y="34"/>
                    <a:pt x="1" y="111"/>
                  </a:cubicBezTo>
                  <a:cubicBezTo>
                    <a:pt x="1" y="179"/>
                    <a:pt x="35" y="289"/>
                    <a:pt x="35" y="357"/>
                  </a:cubicBezTo>
                  <a:cubicBezTo>
                    <a:pt x="35" y="459"/>
                    <a:pt x="69" y="535"/>
                    <a:pt x="103" y="637"/>
                  </a:cubicBezTo>
                  <a:cubicBezTo>
                    <a:pt x="103" y="671"/>
                    <a:pt x="179" y="714"/>
                    <a:pt x="213" y="714"/>
                  </a:cubicBezTo>
                  <a:lnTo>
                    <a:pt x="247" y="714"/>
                  </a:lnTo>
                  <a:lnTo>
                    <a:pt x="281" y="714"/>
                  </a:lnTo>
                  <a:cubicBezTo>
                    <a:pt x="315" y="671"/>
                    <a:pt x="349" y="637"/>
                    <a:pt x="349" y="603"/>
                  </a:cubicBezTo>
                  <a:cubicBezTo>
                    <a:pt x="349" y="501"/>
                    <a:pt x="349" y="391"/>
                    <a:pt x="281" y="323"/>
                  </a:cubicBezTo>
                  <a:cubicBezTo>
                    <a:pt x="281" y="213"/>
                    <a:pt x="213" y="145"/>
                    <a:pt x="179" y="34"/>
                  </a:cubicBezTo>
                  <a:cubicBezTo>
                    <a:pt x="179" y="0"/>
                    <a:pt x="137" y="0"/>
                    <a:pt x="1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3" name="Google Shape;1313;p32"/>
            <p:cNvSpPr/>
            <p:nvPr/>
          </p:nvSpPr>
          <p:spPr>
            <a:xfrm>
              <a:off x="1275207" y="3549293"/>
              <a:ext cx="9590" cy="31219"/>
            </a:xfrm>
            <a:custGeom>
              <a:avLst/>
              <a:gdLst/>
              <a:ahLst/>
              <a:cxnLst/>
              <a:rect l="l" t="t" r="r" b="b"/>
              <a:pathLst>
                <a:path w="282" h="918" extrusionOk="0">
                  <a:moveTo>
                    <a:pt x="111" y="1"/>
                  </a:moveTo>
                  <a:cubicBezTo>
                    <a:pt x="69" y="1"/>
                    <a:pt x="35" y="35"/>
                    <a:pt x="35" y="69"/>
                  </a:cubicBezTo>
                  <a:cubicBezTo>
                    <a:pt x="1" y="213"/>
                    <a:pt x="1" y="349"/>
                    <a:pt x="1" y="493"/>
                  </a:cubicBezTo>
                  <a:cubicBezTo>
                    <a:pt x="1" y="638"/>
                    <a:pt x="69" y="740"/>
                    <a:pt x="111" y="884"/>
                  </a:cubicBezTo>
                  <a:cubicBezTo>
                    <a:pt x="111" y="918"/>
                    <a:pt x="145" y="918"/>
                    <a:pt x="179" y="918"/>
                  </a:cubicBezTo>
                  <a:cubicBezTo>
                    <a:pt x="213" y="918"/>
                    <a:pt x="213" y="918"/>
                    <a:pt x="247" y="884"/>
                  </a:cubicBezTo>
                  <a:cubicBezTo>
                    <a:pt x="247" y="740"/>
                    <a:pt x="281" y="595"/>
                    <a:pt x="281" y="493"/>
                  </a:cubicBezTo>
                  <a:cubicBezTo>
                    <a:pt x="247" y="349"/>
                    <a:pt x="213" y="213"/>
                    <a:pt x="179" y="69"/>
                  </a:cubicBezTo>
                  <a:cubicBezTo>
                    <a:pt x="179" y="35"/>
                    <a:pt x="145" y="1"/>
                    <a:pt x="1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4" name="Google Shape;1314;p32"/>
            <p:cNvSpPr/>
            <p:nvPr/>
          </p:nvSpPr>
          <p:spPr>
            <a:xfrm>
              <a:off x="1419671" y="3568371"/>
              <a:ext cx="21697" cy="19384"/>
            </a:xfrm>
            <a:custGeom>
              <a:avLst/>
              <a:gdLst/>
              <a:ahLst/>
              <a:cxnLst/>
              <a:rect l="l" t="t" r="r" b="b"/>
              <a:pathLst>
                <a:path w="638" h="570" extrusionOk="0">
                  <a:moveTo>
                    <a:pt x="111" y="0"/>
                  </a:moveTo>
                  <a:cubicBezTo>
                    <a:pt x="34" y="0"/>
                    <a:pt x="0" y="77"/>
                    <a:pt x="34" y="145"/>
                  </a:cubicBezTo>
                  <a:cubicBezTo>
                    <a:pt x="111" y="213"/>
                    <a:pt x="179" y="289"/>
                    <a:pt x="247" y="357"/>
                  </a:cubicBezTo>
                  <a:cubicBezTo>
                    <a:pt x="323" y="425"/>
                    <a:pt x="391" y="535"/>
                    <a:pt x="493" y="569"/>
                  </a:cubicBezTo>
                  <a:lnTo>
                    <a:pt x="493" y="569"/>
                  </a:lnTo>
                  <a:cubicBezTo>
                    <a:pt x="569" y="569"/>
                    <a:pt x="637" y="501"/>
                    <a:pt x="603" y="425"/>
                  </a:cubicBezTo>
                  <a:cubicBezTo>
                    <a:pt x="569" y="323"/>
                    <a:pt x="459" y="289"/>
                    <a:pt x="391" y="213"/>
                  </a:cubicBezTo>
                  <a:cubicBezTo>
                    <a:pt x="323" y="145"/>
                    <a:pt x="213" y="77"/>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5" name="Google Shape;1315;p32"/>
            <p:cNvSpPr/>
            <p:nvPr/>
          </p:nvSpPr>
          <p:spPr>
            <a:xfrm>
              <a:off x="1416202" y="3531099"/>
              <a:ext cx="13025" cy="13331"/>
            </a:xfrm>
            <a:custGeom>
              <a:avLst/>
              <a:gdLst/>
              <a:ahLst/>
              <a:cxnLst/>
              <a:rect l="l" t="t" r="r" b="b"/>
              <a:pathLst>
                <a:path w="383" h="392" extrusionOk="0">
                  <a:moveTo>
                    <a:pt x="136" y="0"/>
                  </a:moveTo>
                  <a:cubicBezTo>
                    <a:pt x="68" y="0"/>
                    <a:pt x="0" y="111"/>
                    <a:pt x="34" y="179"/>
                  </a:cubicBezTo>
                  <a:cubicBezTo>
                    <a:pt x="102" y="247"/>
                    <a:pt x="136" y="323"/>
                    <a:pt x="247" y="357"/>
                  </a:cubicBezTo>
                  <a:cubicBezTo>
                    <a:pt x="247" y="391"/>
                    <a:pt x="247" y="391"/>
                    <a:pt x="281" y="391"/>
                  </a:cubicBezTo>
                  <a:cubicBezTo>
                    <a:pt x="315" y="391"/>
                    <a:pt x="383" y="323"/>
                    <a:pt x="383" y="247"/>
                  </a:cubicBezTo>
                  <a:cubicBezTo>
                    <a:pt x="315" y="145"/>
                    <a:pt x="281" y="111"/>
                    <a:pt x="170"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6" name="Google Shape;1316;p32"/>
            <p:cNvSpPr/>
            <p:nvPr/>
          </p:nvSpPr>
          <p:spPr>
            <a:xfrm>
              <a:off x="1445074" y="3638256"/>
              <a:ext cx="27478" cy="27784"/>
            </a:xfrm>
            <a:custGeom>
              <a:avLst/>
              <a:gdLst/>
              <a:ahLst/>
              <a:cxnLst/>
              <a:rect l="l" t="t" r="r" b="b"/>
              <a:pathLst>
                <a:path w="808" h="817" extrusionOk="0">
                  <a:moveTo>
                    <a:pt x="103" y="1"/>
                  </a:moveTo>
                  <a:cubicBezTo>
                    <a:pt x="35" y="1"/>
                    <a:pt x="1" y="35"/>
                    <a:pt x="35" y="69"/>
                  </a:cubicBezTo>
                  <a:cubicBezTo>
                    <a:pt x="137" y="213"/>
                    <a:pt x="213" y="315"/>
                    <a:pt x="315" y="460"/>
                  </a:cubicBezTo>
                  <a:cubicBezTo>
                    <a:pt x="383" y="570"/>
                    <a:pt x="494" y="740"/>
                    <a:pt x="638" y="782"/>
                  </a:cubicBezTo>
                  <a:cubicBezTo>
                    <a:pt x="638" y="816"/>
                    <a:pt x="672" y="816"/>
                    <a:pt x="672" y="816"/>
                  </a:cubicBezTo>
                  <a:cubicBezTo>
                    <a:pt x="740" y="816"/>
                    <a:pt x="808" y="740"/>
                    <a:pt x="774" y="672"/>
                  </a:cubicBezTo>
                  <a:cubicBezTo>
                    <a:pt x="740" y="528"/>
                    <a:pt x="595" y="426"/>
                    <a:pt x="494" y="315"/>
                  </a:cubicBezTo>
                  <a:cubicBezTo>
                    <a:pt x="383" y="213"/>
                    <a:pt x="247" y="103"/>
                    <a:pt x="13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7" name="Google Shape;1317;p32"/>
            <p:cNvSpPr/>
            <p:nvPr/>
          </p:nvSpPr>
          <p:spPr>
            <a:xfrm>
              <a:off x="1484659" y="3646656"/>
              <a:ext cx="28940" cy="24009"/>
            </a:xfrm>
            <a:custGeom>
              <a:avLst/>
              <a:gdLst/>
              <a:ahLst/>
              <a:cxnLst/>
              <a:rect l="l" t="t" r="r" b="b"/>
              <a:pathLst>
                <a:path w="851" h="706" extrusionOk="0">
                  <a:moveTo>
                    <a:pt x="179" y="0"/>
                  </a:moveTo>
                  <a:cubicBezTo>
                    <a:pt x="69" y="0"/>
                    <a:pt x="1" y="111"/>
                    <a:pt x="69" y="213"/>
                  </a:cubicBezTo>
                  <a:cubicBezTo>
                    <a:pt x="179" y="281"/>
                    <a:pt x="247" y="391"/>
                    <a:pt x="357" y="493"/>
                  </a:cubicBezTo>
                  <a:cubicBezTo>
                    <a:pt x="425" y="569"/>
                    <a:pt x="536" y="705"/>
                    <a:pt x="672" y="705"/>
                  </a:cubicBezTo>
                  <a:lnTo>
                    <a:pt x="706" y="705"/>
                  </a:lnTo>
                  <a:cubicBezTo>
                    <a:pt x="782" y="705"/>
                    <a:pt x="850" y="637"/>
                    <a:pt x="850" y="569"/>
                  </a:cubicBezTo>
                  <a:cubicBezTo>
                    <a:pt x="816" y="425"/>
                    <a:pt x="672" y="323"/>
                    <a:pt x="570" y="247"/>
                  </a:cubicBezTo>
                  <a:cubicBezTo>
                    <a:pt x="459" y="145"/>
                    <a:pt x="357" y="68"/>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8" name="Google Shape;1318;p32"/>
            <p:cNvSpPr/>
            <p:nvPr/>
          </p:nvSpPr>
          <p:spPr>
            <a:xfrm>
              <a:off x="1508634" y="3715419"/>
              <a:ext cx="32681" cy="32375"/>
            </a:xfrm>
            <a:custGeom>
              <a:avLst/>
              <a:gdLst/>
              <a:ahLst/>
              <a:cxnLst/>
              <a:rect l="l" t="t" r="r" b="b"/>
              <a:pathLst>
                <a:path w="961" h="952" extrusionOk="0">
                  <a:moveTo>
                    <a:pt x="179" y="0"/>
                  </a:moveTo>
                  <a:cubicBezTo>
                    <a:pt x="111" y="0"/>
                    <a:pt x="1" y="102"/>
                    <a:pt x="77" y="170"/>
                  </a:cubicBezTo>
                  <a:cubicBezTo>
                    <a:pt x="179" y="314"/>
                    <a:pt x="290" y="459"/>
                    <a:pt x="391" y="595"/>
                  </a:cubicBezTo>
                  <a:cubicBezTo>
                    <a:pt x="502" y="739"/>
                    <a:pt x="604" y="918"/>
                    <a:pt x="748" y="952"/>
                  </a:cubicBezTo>
                  <a:lnTo>
                    <a:pt x="782" y="952"/>
                  </a:lnTo>
                  <a:cubicBezTo>
                    <a:pt x="893" y="952"/>
                    <a:pt x="961" y="850"/>
                    <a:pt x="927" y="773"/>
                  </a:cubicBezTo>
                  <a:cubicBezTo>
                    <a:pt x="893" y="637"/>
                    <a:pt x="748" y="493"/>
                    <a:pt x="638" y="382"/>
                  </a:cubicBezTo>
                  <a:cubicBezTo>
                    <a:pt x="502" y="280"/>
                    <a:pt x="391" y="170"/>
                    <a:pt x="256" y="34"/>
                  </a:cubicBezTo>
                  <a:cubicBezTo>
                    <a:pt x="256" y="34"/>
                    <a:pt x="213" y="0"/>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19" name="Google Shape;1319;p32"/>
            <p:cNvSpPr/>
            <p:nvPr/>
          </p:nvSpPr>
          <p:spPr>
            <a:xfrm>
              <a:off x="1553422" y="3706748"/>
              <a:ext cx="39619" cy="27750"/>
            </a:xfrm>
            <a:custGeom>
              <a:avLst/>
              <a:gdLst/>
              <a:ahLst/>
              <a:cxnLst/>
              <a:rect l="l" t="t" r="r" b="b"/>
              <a:pathLst>
                <a:path w="1165" h="816" extrusionOk="0">
                  <a:moveTo>
                    <a:pt x="170" y="0"/>
                  </a:moveTo>
                  <a:cubicBezTo>
                    <a:pt x="68" y="0"/>
                    <a:pt x="0" y="145"/>
                    <a:pt x="102" y="255"/>
                  </a:cubicBezTo>
                  <a:cubicBezTo>
                    <a:pt x="281" y="357"/>
                    <a:pt x="459" y="501"/>
                    <a:pt x="595" y="603"/>
                  </a:cubicBezTo>
                  <a:cubicBezTo>
                    <a:pt x="739" y="680"/>
                    <a:pt x="850" y="816"/>
                    <a:pt x="986" y="816"/>
                  </a:cubicBezTo>
                  <a:cubicBezTo>
                    <a:pt x="1020" y="816"/>
                    <a:pt x="1062" y="816"/>
                    <a:pt x="1096" y="782"/>
                  </a:cubicBezTo>
                  <a:cubicBezTo>
                    <a:pt x="1130" y="782"/>
                    <a:pt x="1164" y="748"/>
                    <a:pt x="1164" y="680"/>
                  </a:cubicBezTo>
                  <a:cubicBezTo>
                    <a:pt x="1164" y="467"/>
                    <a:pt x="986" y="391"/>
                    <a:pt x="807" y="323"/>
                  </a:cubicBezTo>
                  <a:cubicBezTo>
                    <a:pt x="637" y="213"/>
                    <a:pt x="459" y="111"/>
                    <a:pt x="2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0" name="Google Shape;1320;p32"/>
            <p:cNvSpPr/>
            <p:nvPr/>
          </p:nvSpPr>
          <p:spPr>
            <a:xfrm>
              <a:off x="1580866" y="3763370"/>
              <a:ext cx="30369" cy="24281"/>
            </a:xfrm>
            <a:custGeom>
              <a:avLst/>
              <a:gdLst/>
              <a:ahLst/>
              <a:cxnLst/>
              <a:rect l="l" t="t" r="r" b="b"/>
              <a:pathLst>
                <a:path w="893" h="714" extrusionOk="0">
                  <a:moveTo>
                    <a:pt x="179" y="0"/>
                  </a:moveTo>
                  <a:cubicBezTo>
                    <a:pt x="111" y="0"/>
                    <a:pt x="0" y="111"/>
                    <a:pt x="77" y="213"/>
                  </a:cubicBezTo>
                  <a:cubicBezTo>
                    <a:pt x="145" y="323"/>
                    <a:pt x="255" y="425"/>
                    <a:pt x="391" y="535"/>
                  </a:cubicBezTo>
                  <a:cubicBezTo>
                    <a:pt x="468" y="637"/>
                    <a:pt x="638" y="714"/>
                    <a:pt x="782" y="714"/>
                  </a:cubicBezTo>
                  <a:lnTo>
                    <a:pt x="782" y="714"/>
                  </a:lnTo>
                  <a:cubicBezTo>
                    <a:pt x="850" y="714"/>
                    <a:pt x="892" y="637"/>
                    <a:pt x="892" y="569"/>
                  </a:cubicBezTo>
                  <a:cubicBezTo>
                    <a:pt x="850" y="501"/>
                    <a:pt x="782" y="459"/>
                    <a:pt x="748" y="425"/>
                  </a:cubicBezTo>
                  <a:cubicBezTo>
                    <a:pt x="680" y="357"/>
                    <a:pt x="638" y="323"/>
                    <a:pt x="570" y="289"/>
                  </a:cubicBezTo>
                  <a:cubicBezTo>
                    <a:pt x="468" y="179"/>
                    <a:pt x="357" y="111"/>
                    <a:pt x="255" y="34"/>
                  </a:cubicBezTo>
                  <a:cubicBezTo>
                    <a:pt x="213" y="0"/>
                    <a:pt x="213" y="0"/>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1" name="Google Shape;1321;p32"/>
            <p:cNvSpPr/>
            <p:nvPr/>
          </p:nvSpPr>
          <p:spPr>
            <a:xfrm>
              <a:off x="1634020" y="3756126"/>
              <a:ext cx="33531" cy="26628"/>
            </a:xfrm>
            <a:custGeom>
              <a:avLst/>
              <a:gdLst/>
              <a:ahLst/>
              <a:cxnLst/>
              <a:rect l="l" t="t" r="r" b="b"/>
              <a:pathLst>
                <a:path w="986" h="783" extrusionOk="0">
                  <a:moveTo>
                    <a:pt x="213" y="1"/>
                  </a:moveTo>
                  <a:cubicBezTo>
                    <a:pt x="102" y="1"/>
                    <a:pt x="0" y="111"/>
                    <a:pt x="68" y="213"/>
                  </a:cubicBezTo>
                  <a:cubicBezTo>
                    <a:pt x="179" y="358"/>
                    <a:pt x="247" y="460"/>
                    <a:pt x="391" y="570"/>
                  </a:cubicBezTo>
                  <a:cubicBezTo>
                    <a:pt x="493" y="672"/>
                    <a:pt x="604" y="782"/>
                    <a:pt x="773" y="782"/>
                  </a:cubicBezTo>
                  <a:lnTo>
                    <a:pt x="773" y="782"/>
                  </a:lnTo>
                  <a:cubicBezTo>
                    <a:pt x="918" y="782"/>
                    <a:pt x="986" y="638"/>
                    <a:pt x="918" y="536"/>
                  </a:cubicBezTo>
                  <a:cubicBezTo>
                    <a:pt x="850" y="392"/>
                    <a:pt x="739" y="358"/>
                    <a:pt x="638" y="290"/>
                  </a:cubicBezTo>
                  <a:cubicBezTo>
                    <a:pt x="527" y="213"/>
                    <a:pt x="425" y="145"/>
                    <a:pt x="315" y="35"/>
                  </a:cubicBezTo>
                  <a:cubicBezTo>
                    <a:pt x="281" y="1"/>
                    <a:pt x="247" y="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2" name="Google Shape;1322;p32"/>
            <p:cNvSpPr/>
            <p:nvPr/>
          </p:nvSpPr>
          <p:spPr>
            <a:xfrm>
              <a:off x="1650786" y="3717732"/>
              <a:ext cx="25438" cy="22853"/>
            </a:xfrm>
            <a:custGeom>
              <a:avLst/>
              <a:gdLst/>
              <a:ahLst/>
              <a:cxnLst/>
              <a:rect l="l" t="t" r="r" b="b"/>
              <a:pathLst>
                <a:path w="748" h="672" extrusionOk="0">
                  <a:moveTo>
                    <a:pt x="213" y="0"/>
                  </a:moveTo>
                  <a:cubicBezTo>
                    <a:pt x="111" y="0"/>
                    <a:pt x="0" y="144"/>
                    <a:pt x="111" y="246"/>
                  </a:cubicBezTo>
                  <a:cubicBezTo>
                    <a:pt x="179" y="357"/>
                    <a:pt x="246" y="425"/>
                    <a:pt x="323" y="493"/>
                  </a:cubicBezTo>
                  <a:cubicBezTo>
                    <a:pt x="425" y="569"/>
                    <a:pt x="493" y="671"/>
                    <a:pt x="603" y="671"/>
                  </a:cubicBezTo>
                  <a:lnTo>
                    <a:pt x="637" y="637"/>
                  </a:lnTo>
                  <a:cubicBezTo>
                    <a:pt x="671" y="637"/>
                    <a:pt x="748" y="603"/>
                    <a:pt x="748" y="527"/>
                  </a:cubicBezTo>
                  <a:cubicBezTo>
                    <a:pt x="748" y="459"/>
                    <a:pt x="748" y="425"/>
                    <a:pt x="705" y="357"/>
                  </a:cubicBezTo>
                  <a:cubicBezTo>
                    <a:pt x="671" y="314"/>
                    <a:pt x="637" y="280"/>
                    <a:pt x="569" y="246"/>
                  </a:cubicBezTo>
                  <a:cubicBezTo>
                    <a:pt x="493" y="178"/>
                    <a:pt x="425" y="102"/>
                    <a:pt x="323" y="34"/>
                  </a:cubicBezTo>
                  <a:cubicBezTo>
                    <a:pt x="280" y="0"/>
                    <a:pt x="246" y="0"/>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3" name="Google Shape;1323;p32"/>
            <p:cNvSpPr/>
            <p:nvPr/>
          </p:nvSpPr>
          <p:spPr>
            <a:xfrm>
              <a:off x="1605114" y="3693723"/>
              <a:ext cx="21731" cy="19112"/>
            </a:xfrm>
            <a:custGeom>
              <a:avLst/>
              <a:gdLst/>
              <a:ahLst/>
              <a:cxnLst/>
              <a:rect l="l" t="t" r="r" b="b"/>
              <a:pathLst>
                <a:path w="639" h="562" extrusionOk="0">
                  <a:moveTo>
                    <a:pt x="137" y="1"/>
                  </a:moveTo>
                  <a:cubicBezTo>
                    <a:pt x="103" y="1"/>
                    <a:pt x="69" y="35"/>
                    <a:pt x="35" y="69"/>
                  </a:cubicBezTo>
                  <a:cubicBezTo>
                    <a:pt x="1" y="103"/>
                    <a:pt x="1" y="171"/>
                    <a:pt x="35" y="213"/>
                  </a:cubicBezTo>
                  <a:cubicBezTo>
                    <a:pt x="179" y="281"/>
                    <a:pt x="247" y="383"/>
                    <a:pt x="349" y="494"/>
                  </a:cubicBezTo>
                  <a:cubicBezTo>
                    <a:pt x="392" y="528"/>
                    <a:pt x="426" y="562"/>
                    <a:pt x="460" y="562"/>
                  </a:cubicBezTo>
                  <a:lnTo>
                    <a:pt x="494" y="562"/>
                  </a:lnTo>
                  <a:cubicBezTo>
                    <a:pt x="562" y="528"/>
                    <a:pt x="604" y="494"/>
                    <a:pt x="604" y="460"/>
                  </a:cubicBezTo>
                  <a:cubicBezTo>
                    <a:pt x="638" y="383"/>
                    <a:pt x="604" y="315"/>
                    <a:pt x="562" y="281"/>
                  </a:cubicBezTo>
                  <a:cubicBezTo>
                    <a:pt x="460" y="171"/>
                    <a:pt x="315" y="103"/>
                    <a:pt x="179" y="3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4" name="Google Shape;1324;p32"/>
            <p:cNvSpPr/>
            <p:nvPr/>
          </p:nvSpPr>
          <p:spPr>
            <a:xfrm>
              <a:off x="1631401" y="3629891"/>
              <a:ext cx="20575" cy="15643"/>
            </a:xfrm>
            <a:custGeom>
              <a:avLst/>
              <a:gdLst/>
              <a:ahLst/>
              <a:cxnLst/>
              <a:rect l="l" t="t" r="r" b="b"/>
              <a:pathLst>
                <a:path w="605" h="460" extrusionOk="0">
                  <a:moveTo>
                    <a:pt x="111" y="1"/>
                  </a:moveTo>
                  <a:cubicBezTo>
                    <a:pt x="43" y="1"/>
                    <a:pt x="1" y="35"/>
                    <a:pt x="43" y="103"/>
                  </a:cubicBezTo>
                  <a:cubicBezTo>
                    <a:pt x="145" y="247"/>
                    <a:pt x="290" y="459"/>
                    <a:pt x="502" y="459"/>
                  </a:cubicBezTo>
                  <a:lnTo>
                    <a:pt x="536" y="459"/>
                  </a:lnTo>
                  <a:cubicBezTo>
                    <a:pt x="570" y="425"/>
                    <a:pt x="604" y="391"/>
                    <a:pt x="570" y="349"/>
                  </a:cubicBezTo>
                  <a:cubicBezTo>
                    <a:pt x="536" y="281"/>
                    <a:pt x="468" y="247"/>
                    <a:pt x="392" y="179"/>
                  </a:cubicBezTo>
                  <a:cubicBezTo>
                    <a:pt x="324" y="137"/>
                    <a:pt x="213" y="69"/>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5" name="Google Shape;1325;p32"/>
            <p:cNvSpPr/>
            <p:nvPr/>
          </p:nvSpPr>
          <p:spPr>
            <a:xfrm>
              <a:off x="1673605" y="3597243"/>
              <a:ext cx="21697" cy="15643"/>
            </a:xfrm>
            <a:custGeom>
              <a:avLst/>
              <a:gdLst/>
              <a:ahLst/>
              <a:cxnLst/>
              <a:rect l="l" t="t" r="r" b="b"/>
              <a:pathLst>
                <a:path w="638" h="460" extrusionOk="0">
                  <a:moveTo>
                    <a:pt x="145" y="1"/>
                  </a:moveTo>
                  <a:cubicBezTo>
                    <a:pt x="77" y="1"/>
                    <a:pt x="0" y="77"/>
                    <a:pt x="77" y="179"/>
                  </a:cubicBezTo>
                  <a:cubicBezTo>
                    <a:pt x="145" y="247"/>
                    <a:pt x="213" y="323"/>
                    <a:pt x="289" y="391"/>
                  </a:cubicBezTo>
                  <a:cubicBezTo>
                    <a:pt x="357" y="425"/>
                    <a:pt x="459" y="459"/>
                    <a:pt x="535" y="459"/>
                  </a:cubicBezTo>
                  <a:lnTo>
                    <a:pt x="569" y="459"/>
                  </a:lnTo>
                  <a:cubicBezTo>
                    <a:pt x="603" y="459"/>
                    <a:pt x="637" y="391"/>
                    <a:pt x="603" y="357"/>
                  </a:cubicBezTo>
                  <a:cubicBezTo>
                    <a:pt x="603" y="323"/>
                    <a:pt x="569" y="323"/>
                    <a:pt x="535" y="290"/>
                  </a:cubicBezTo>
                  <a:cubicBezTo>
                    <a:pt x="501" y="247"/>
                    <a:pt x="501" y="213"/>
                    <a:pt x="425" y="179"/>
                  </a:cubicBezTo>
                  <a:cubicBezTo>
                    <a:pt x="357" y="145"/>
                    <a:pt x="289" y="77"/>
                    <a:pt x="213" y="35"/>
                  </a:cubicBezTo>
                  <a:cubicBezTo>
                    <a:pt x="179" y="1"/>
                    <a:pt x="145"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6" name="Google Shape;1326;p32"/>
            <p:cNvSpPr/>
            <p:nvPr/>
          </p:nvSpPr>
          <p:spPr>
            <a:xfrm>
              <a:off x="1625654" y="3556502"/>
              <a:ext cx="20234" cy="20268"/>
            </a:xfrm>
            <a:custGeom>
              <a:avLst/>
              <a:gdLst/>
              <a:ahLst/>
              <a:cxnLst/>
              <a:rect l="l" t="t" r="r" b="b"/>
              <a:pathLst>
                <a:path w="595" h="596" extrusionOk="0">
                  <a:moveTo>
                    <a:pt x="102" y="1"/>
                  </a:moveTo>
                  <a:cubicBezTo>
                    <a:pt x="34" y="1"/>
                    <a:pt x="0" y="69"/>
                    <a:pt x="34" y="137"/>
                  </a:cubicBezTo>
                  <a:cubicBezTo>
                    <a:pt x="68" y="213"/>
                    <a:pt x="136" y="315"/>
                    <a:pt x="212" y="383"/>
                  </a:cubicBezTo>
                  <a:cubicBezTo>
                    <a:pt x="280" y="460"/>
                    <a:pt x="348" y="562"/>
                    <a:pt x="459" y="596"/>
                  </a:cubicBezTo>
                  <a:lnTo>
                    <a:pt x="493" y="596"/>
                  </a:lnTo>
                  <a:cubicBezTo>
                    <a:pt x="561" y="596"/>
                    <a:pt x="595" y="494"/>
                    <a:pt x="561" y="426"/>
                  </a:cubicBezTo>
                  <a:cubicBezTo>
                    <a:pt x="527" y="349"/>
                    <a:pt x="459" y="281"/>
                    <a:pt x="382" y="213"/>
                  </a:cubicBezTo>
                  <a:cubicBezTo>
                    <a:pt x="314" y="137"/>
                    <a:pt x="246" y="103"/>
                    <a:pt x="17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7" name="Google Shape;1327;p32"/>
            <p:cNvSpPr/>
            <p:nvPr/>
          </p:nvSpPr>
          <p:spPr>
            <a:xfrm>
              <a:off x="1653098" y="3521577"/>
              <a:ext cx="20541" cy="16766"/>
            </a:xfrm>
            <a:custGeom>
              <a:avLst/>
              <a:gdLst/>
              <a:ahLst/>
              <a:cxnLst/>
              <a:rect l="l" t="t" r="r" b="b"/>
              <a:pathLst>
                <a:path w="604" h="493" extrusionOk="0">
                  <a:moveTo>
                    <a:pt x="178" y="0"/>
                  </a:moveTo>
                  <a:cubicBezTo>
                    <a:pt x="77" y="0"/>
                    <a:pt x="0" y="136"/>
                    <a:pt x="111" y="212"/>
                  </a:cubicBezTo>
                  <a:cubicBezTo>
                    <a:pt x="178" y="280"/>
                    <a:pt x="255" y="348"/>
                    <a:pt x="323" y="459"/>
                  </a:cubicBezTo>
                  <a:cubicBezTo>
                    <a:pt x="357" y="459"/>
                    <a:pt x="391" y="493"/>
                    <a:pt x="425" y="493"/>
                  </a:cubicBezTo>
                  <a:cubicBezTo>
                    <a:pt x="467" y="493"/>
                    <a:pt x="501" y="493"/>
                    <a:pt x="501" y="459"/>
                  </a:cubicBezTo>
                  <a:cubicBezTo>
                    <a:pt x="569" y="459"/>
                    <a:pt x="569" y="425"/>
                    <a:pt x="603" y="391"/>
                  </a:cubicBezTo>
                  <a:cubicBezTo>
                    <a:pt x="603" y="314"/>
                    <a:pt x="569" y="246"/>
                    <a:pt x="501" y="212"/>
                  </a:cubicBezTo>
                  <a:cubicBezTo>
                    <a:pt x="425" y="136"/>
                    <a:pt x="323" y="68"/>
                    <a:pt x="212"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8" name="Google Shape;1328;p32"/>
            <p:cNvSpPr/>
            <p:nvPr/>
          </p:nvSpPr>
          <p:spPr>
            <a:xfrm>
              <a:off x="1579710" y="3492670"/>
              <a:ext cx="15643" cy="15643"/>
            </a:xfrm>
            <a:custGeom>
              <a:avLst/>
              <a:gdLst/>
              <a:ahLst/>
              <a:cxnLst/>
              <a:rect l="l" t="t" r="r" b="b"/>
              <a:pathLst>
                <a:path w="460" h="460" extrusionOk="0">
                  <a:moveTo>
                    <a:pt x="145" y="1"/>
                  </a:moveTo>
                  <a:cubicBezTo>
                    <a:pt x="77" y="1"/>
                    <a:pt x="0" y="102"/>
                    <a:pt x="34" y="136"/>
                  </a:cubicBezTo>
                  <a:cubicBezTo>
                    <a:pt x="111" y="247"/>
                    <a:pt x="213" y="459"/>
                    <a:pt x="357" y="459"/>
                  </a:cubicBezTo>
                  <a:lnTo>
                    <a:pt x="357" y="459"/>
                  </a:lnTo>
                  <a:cubicBezTo>
                    <a:pt x="425" y="459"/>
                    <a:pt x="459" y="391"/>
                    <a:pt x="459" y="315"/>
                  </a:cubicBezTo>
                  <a:cubicBezTo>
                    <a:pt x="425" y="247"/>
                    <a:pt x="391" y="247"/>
                    <a:pt x="323" y="179"/>
                  </a:cubicBezTo>
                  <a:cubicBezTo>
                    <a:pt x="289" y="136"/>
                    <a:pt x="247" y="102"/>
                    <a:pt x="213" y="35"/>
                  </a:cubicBezTo>
                  <a:cubicBezTo>
                    <a:pt x="179" y="35"/>
                    <a:pt x="179"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29" name="Google Shape;1329;p32"/>
            <p:cNvSpPr/>
            <p:nvPr/>
          </p:nvSpPr>
          <p:spPr>
            <a:xfrm>
              <a:off x="1603957" y="3458867"/>
              <a:ext cx="20268" cy="16800"/>
            </a:xfrm>
            <a:custGeom>
              <a:avLst/>
              <a:gdLst/>
              <a:ahLst/>
              <a:cxnLst/>
              <a:rect l="l" t="t" r="r" b="b"/>
              <a:pathLst>
                <a:path w="596" h="494" extrusionOk="0">
                  <a:moveTo>
                    <a:pt x="137" y="1"/>
                  </a:moveTo>
                  <a:cubicBezTo>
                    <a:pt x="69" y="1"/>
                    <a:pt x="1" y="145"/>
                    <a:pt x="69" y="213"/>
                  </a:cubicBezTo>
                  <a:cubicBezTo>
                    <a:pt x="137" y="247"/>
                    <a:pt x="171" y="323"/>
                    <a:pt x="247" y="391"/>
                  </a:cubicBezTo>
                  <a:cubicBezTo>
                    <a:pt x="281" y="391"/>
                    <a:pt x="281" y="425"/>
                    <a:pt x="315" y="459"/>
                  </a:cubicBezTo>
                  <a:cubicBezTo>
                    <a:pt x="383" y="459"/>
                    <a:pt x="426" y="493"/>
                    <a:pt x="460" y="493"/>
                  </a:cubicBezTo>
                  <a:lnTo>
                    <a:pt x="494" y="493"/>
                  </a:lnTo>
                  <a:cubicBezTo>
                    <a:pt x="528" y="493"/>
                    <a:pt x="596" y="425"/>
                    <a:pt x="596" y="357"/>
                  </a:cubicBezTo>
                  <a:cubicBezTo>
                    <a:pt x="562" y="357"/>
                    <a:pt x="562" y="323"/>
                    <a:pt x="528" y="281"/>
                  </a:cubicBezTo>
                  <a:cubicBezTo>
                    <a:pt x="528" y="213"/>
                    <a:pt x="460" y="179"/>
                    <a:pt x="426" y="179"/>
                  </a:cubicBezTo>
                  <a:cubicBezTo>
                    <a:pt x="349" y="111"/>
                    <a:pt x="281" y="69"/>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0" name="Google Shape;1330;p32"/>
            <p:cNvSpPr/>
            <p:nvPr/>
          </p:nvSpPr>
          <p:spPr>
            <a:xfrm>
              <a:off x="1556891" y="3431151"/>
              <a:ext cx="15643" cy="18228"/>
            </a:xfrm>
            <a:custGeom>
              <a:avLst/>
              <a:gdLst/>
              <a:ahLst/>
              <a:cxnLst/>
              <a:rect l="l" t="t" r="r" b="b"/>
              <a:pathLst>
                <a:path w="460" h="536" extrusionOk="0">
                  <a:moveTo>
                    <a:pt x="111" y="0"/>
                  </a:moveTo>
                  <a:cubicBezTo>
                    <a:pt x="34" y="0"/>
                    <a:pt x="0" y="77"/>
                    <a:pt x="34" y="145"/>
                  </a:cubicBezTo>
                  <a:cubicBezTo>
                    <a:pt x="111" y="213"/>
                    <a:pt x="179" y="247"/>
                    <a:pt x="213" y="323"/>
                  </a:cubicBezTo>
                  <a:cubicBezTo>
                    <a:pt x="281" y="391"/>
                    <a:pt x="323" y="459"/>
                    <a:pt x="357" y="535"/>
                  </a:cubicBezTo>
                  <a:lnTo>
                    <a:pt x="425" y="535"/>
                  </a:lnTo>
                  <a:cubicBezTo>
                    <a:pt x="459" y="535"/>
                    <a:pt x="459" y="535"/>
                    <a:pt x="459" y="501"/>
                  </a:cubicBezTo>
                  <a:cubicBezTo>
                    <a:pt x="459" y="391"/>
                    <a:pt x="391" y="323"/>
                    <a:pt x="357" y="247"/>
                  </a:cubicBezTo>
                  <a:cubicBezTo>
                    <a:pt x="281" y="145"/>
                    <a:pt x="213" y="111"/>
                    <a:pt x="145" y="34"/>
                  </a:cubicBezTo>
                  <a:cubicBezTo>
                    <a:pt x="145" y="0"/>
                    <a:pt x="111" y="0"/>
                    <a:pt x="11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1" name="Google Shape;1331;p32"/>
            <p:cNvSpPr/>
            <p:nvPr/>
          </p:nvSpPr>
          <p:spPr>
            <a:xfrm>
              <a:off x="1695268" y="3685085"/>
              <a:ext cx="22853" cy="14453"/>
            </a:xfrm>
            <a:custGeom>
              <a:avLst/>
              <a:gdLst/>
              <a:ahLst/>
              <a:cxnLst/>
              <a:rect l="l" t="t" r="r" b="b"/>
              <a:pathLst>
                <a:path w="672" h="425" extrusionOk="0">
                  <a:moveTo>
                    <a:pt x="77" y="0"/>
                  </a:moveTo>
                  <a:cubicBezTo>
                    <a:pt x="34" y="0"/>
                    <a:pt x="0" y="43"/>
                    <a:pt x="34" y="77"/>
                  </a:cubicBezTo>
                  <a:cubicBezTo>
                    <a:pt x="77" y="179"/>
                    <a:pt x="213" y="255"/>
                    <a:pt x="289" y="289"/>
                  </a:cubicBezTo>
                  <a:cubicBezTo>
                    <a:pt x="391" y="357"/>
                    <a:pt x="459" y="425"/>
                    <a:pt x="570" y="425"/>
                  </a:cubicBezTo>
                  <a:lnTo>
                    <a:pt x="603" y="425"/>
                  </a:lnTo>
                  <a:cubicBezTo>
                    <a:pt x="671" y="425"/>
                    <a:pt x="671" y="357"/>
                    <a:pt x="671" y="323"/>
                  </a:cubicBezTo>
                  <a:cubicBezTo>
                    <a:pt x="603" y="212"/>
                    <a:pt x="502" y="145"/>
                    <a:pt x="391" y="111"/>
                  </a:cubicBezTo>
                  <a:cubicBezTo>
                    <a:pt x="323" y="77"/>
                    <a:pt x="213" y="0"/>
                    <a:pt x="7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2" name="Google Shape;1332;p32"/>
            <p:cNvSpPr/>
            <p:nvPr/>
          </p:nvSpPr>
          <p:spPr>
            <a:xfrm>
              <a:off x="1726758" y="3655022"/>
              <a:ext cx="19078" cy="18228"/>
            </a:xfrm>
            <a:custGeom>
              <a:avLst/>
              <a:gdLst/>
              <a:ahLst/>
              <a:cxnLst/>
              <a:rect l="l" t="t" r="r" b="b"/>
              <a:pathLst>
                <a:path w="561" h="536" extrusionOk="0">
                  <a:moveTo>
                    <a:pt x="102" y="1"/>
                  </a:moveTo>
                  <a:cubicBezTo>
                    <a:pt x="34" y="1"/>
                    <a:pt x="0" y="35"/>
                    <a:pt x="0" y="77"/>
                  </a:cubicBezTo>
                  <a:cubicBezTo>
                    <a:pt x="0" y="179"/>
                    <a:pt x="68" y="323"/>
                    <a:pt x="136" y="391"/>
                  </a:cubicBezTo>
                  <a:cubicBezTo>
                    <a:pt x="136" y="391"/>
                    <a:pt x="136" y="425"/>
                    <a:pt x="170" y="425"/>
                  </a:cubicBezTo>
                  <a:cubicBezTo>
                    <a:pt x="213" y="459"/>
                    <a:pt x="247" y="459"/>
                    <a:pt x="281" y="502"/>
                  </a:cubicBezTo>
                  <a:cubicBezTo>
                    <a:pt x="315" y="536"/>
                    <a:pt x="349" y="536"/>
                    <a:pt x="425" y="536"/>
                  </a:cubicBezTo>
                  <a:lnTo>
                    <a:pt x="425" y="536"/>
                  </a:lnTo>
                  <a:cubicBezTo>
                    <a:pt x="493" y="536"/>
                    <a:pt x="561" y="459"/>
                    <a:pt x="493" y="391"/>
                  </a:cubicBezTo>
                  <a:cubicBezTo>
                    <a:pt x="493" y="357"/>
                    <a:pt x="459" y="357"/>
                    <a:pt x="459" y="323"/>
                  </a:cubicBezTo>
                  <a:lnTo>
                    <a:pt x="425" y="323"/>
                  </a:lnTo>
                  <a:lnTo>
                    <a:pt x="425" y="323"/>
                  </a:lnTo>
                  <a:lnTo>
                    <a:pt x="425" y="323"/>
                  </a:lnTo>
                  <a:cubicBezTo>
                    <a:pt x="425" y="289"/>
                    <a:pt x="425" y="247"/>
                    <a:pt x="383" y="247"/>
                  </a:cubicBezTo>
                  <a:cubicBezTo>
                    <a:pt x="349" y="213"/>
                    <a:pt x="349" y="213"/>
                    <a:pt x="315" y="213"/>
                  </a:cubicBezTo>
                  <a:cubicBezTo>
                    <a:pt x="281" y="145"/>
                    <a:pt x="213" y="77"/>
                    <a:pt x="17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3" name="Google Shape;1333;p32"/>
            <p:cNvSpPr/>
            <p:nvPr/>
          </p:nvSpPr>
          <p:spPr>
            <a:xfrm>
              <a:off x="1718087" y="3727254"/>
              <a:ext cx="24315" cy="21697"/>
            </a:xfrm>
            <a:custGeom>
              <a:avLst/>
              <a:gdLst/>
              <a:ahLst/>
              <a:cxnLst/>
              <a:rect l="l" t="t" r="r" b="b"/>
              <a:pathLst>
                <a:path w="715" h="638" extrusionOk="0">
                  <a:moveTo>
                    <a:pt x="179" y="0"/>
                  </a:moveTo>
                  <a:cubicBezTo>
                    <a:pt x="77" y="0"/>
                    <a:pt x="0" y="111"/>
                    <a:pt x="111" y="213"/>
                  </a:cubicBezTo>
                  <a:cubicBezTo>
                    <a:pt x="179" y="289"/>
                    <a:pt x="255" y="391"/>
                    <a:pt x="323" y="459"/>
                  </a:cubicBezTo>
                  <a:cubicBezTo>
                    <a:pt x="391" y="536"/>
                    <a:pt x="502" y="637"/>
                    <a:pt x="604" y="637"/>
                  </a:cubicBezTo>
                  <a:lnTo>
                    <a:pt x="604" y="637"/>
                  </a:lnTo>
                  <a:cubicBezTo>
                    <a:pt x="680" y="637"/>
                    <a:pt x="714" y="570"/>
                    <a:pt x="714" y="536"/>
                  </a:cubicBezTo>
                  <a:cubicBezTo>
                    <a:pt x="714" y="391"/>
                    <a:pt x="604" y="323"/>
                    <a:pt x="536" y="247"/>
                  </a:cubicBezTo>
                  <a:cubicBezTo>
                    <a:pt x="425" y="179"/>
                    <a:pt x="357" y="111"/>
                    <a:pt x="255" y="34"/>
                  </a:cubicBezTo>
                  <a:cubicBezTo>
                    <a:pt x="255" y="34"/>
                    <a:pt x="213" y="0"/>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4" name="Google Shape;1334;p32"/>
            <p:cNvSpPr/>
            <p:nvPr/>
          </p:nvSpPr>
          <p:spPr>
            <a:xfrm>
              <a:off x="1642386" y="3349397"/>
              <a:ext cx="28940" cy="16766"/>
            </a:xfrm>
            <a:custGeom>
              <a:avLst/>
              <a:gdLst/>
              <a:ahLst/>
              <a:cxnLst/>
              <a:rect l="l" t="t" r="r" b="b"/>
              <a:pathLst>
                <a:path w="851" h="493" extrusionOk="0">
                  <a:moveTo>
                    <a:pt x="145" y="0"/>
                  </a:moveTo>
                  <a:cubicBezTo>
                    <a:pt x="69" y="0"/>
                    <a:pt x="1" y="68"/>
                    <a:pt x="69" y="145"/>
                  </a:cubicBezTo>
                  <a:cubicBezTo>
                    <a:pt x="247" y="280"/>
                    <a:pt x="460" y="493"/>
                    <a:pt x="740" y="493"/>
                  </a:cubicBezTo>
                  <a:lnTo>
                    <a:pt x="740" y="493"/>
                  </a:lnTo>
                  <a:cubicBezTo>
                    <a:pt x="816" y="493"/>
                    <a:pt x="850" y="425"/>
                    <a:pt x="816" y="391"/>
                  </a:cubicBezTo>
                  <a:cubicBezTo>
                    <a:pt x="638" y="212"/>
                    <a:pt x="392" y="102"/>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5" name="Google Shape;1335;p32"/>
            <p:cNvSpPr/>
            <p:nvPr/>
          </p:nvSpPr>
          <p:spPr>
            <a:xfrm>
              <a:off x="1695268" y="3360075"/>
              <a:ext cx="27750" cy="19384"/>
            </a:xfrm>
            <a:custGeom>
              <a:avLst/>
              <a:gdLst/>
              <a:ahLst/>
              <a:cxnLst/>
              <a:rect l="l" t="t" r="r" b="b"/>
              <a:pathLst>
                <a:path w="816" h="570" extrusionOk="0">
                  <a:moveTo>
                    <a:pt x="145" y="0"/>
                  </a:moveTo>
                  <a:cubicBezTo>
                    <a:pt x="34" y="0"/>
                    <a:pt x="0" y="145"/>
                    <a:pt x="77" y="213"/>
                  </a:cubicBezTo>
                  <a:cubicBezTo>
                    <a:pt x="179" y="289"/>
                    <a:pt x="247" y="323"/>
                    <a:pt x="323" y="391"/>
                  </a:cubicBezTo>
                  <a:cubicBezTo>
                    <a:pt x="425" y="468"/>
                    <a:pt x="502" y="502"/>
                    <a:pt x="603" y="536"/>
                  </a:cubicBezTo>
                  <a:lnTo>
                    <a:pt x="637" y="570"/>
                  </a:lnTo>
                  <a:cubicBezTo>
                    <a:pt x="748" y="570"/>
                    <a:pt x="816" y="391"/>
                    <a:pt x="714" y="323"/>
                  </a:cubicBezTo>
                  <a:cubicBezTo>
                    <a:pt x="637" y="289"/>
                    <a:pt x="570" y="213"/>
                    <a:pt x="459" y="145"/>
                  </a:cubicBezTo>
                  <a:cubicBezTo>
                    <a:pt x="391" y="111"/>
                    <a:pt x="289" y="77"/>
                    <a:pt x="213" y="43"/>
                  </a:cubicBezTo>
                  <a:cubicBezTo>
                    <a:pt x="179" y="0"/>
                    <a:pt x="179" y="0"/>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6" name="Google Shape;1336;p32"/>
            <p:cNvSpPr/>
            <p:nvPr/>
          </p:nvSpPr>
          <p:spPr>
            <a:xfrm>
              <a:off x="1699008" y="3156710"/>
              <a:ext cx="26322" cy="14453"/>
            </a:xfrm>
            <a:custGeom>
              <a:avLst/>
              <a:gdLst/>
              <a:ahLst/>
              <a:cxnLst/>
              <a:rect l="l" t="t" r="r" b="b"/>
              <a:pathLst>
                <a:path w="774" h="425" extrusionOk="0">
                  <a:moveTo>
                    <a:pt x="103" y="0"/>
                  </a:moveTo>
                  <a:cubicBezTo>
                    <a:pt x="35" y="0"/>
                    <a:pt x="1" y="110"/>
                    <a:pt x="69" y="144"/>
                  </a:cubicBezTo>
                  <a:cubicBezTo>
                    <a:pt x="179" y="178"/>
                    <a:pt x="281" y="246"/>
                    <a:pt x="392" y="323"/>
                  </a:cubicBezTo>
                  <a:cubicBezTo>
                    <a:pt x="493" y="357"/>
                    <a:pt x="561" y="425"/>
                    <a:pt x="672" y="425"/>
                  </a:cubicBezTo>
                  <a:lnTo>
                    <a:pt x="706" y="425"/>
                  </a:lnTo>
                  <a:cubicBezTo>
                    <a:pt x="774" y="425"/>
                    <a:pt x="774" y="357"/>
                    <a:pt x="740" y="323"/>
                  </a:cubicBezTo>
                  <a:cubicBezTo>
                    <a:pt x="706" y="212"/>
                    <a:pt x="561" y="178"/>
                    <a:pt x="493" y="144"/>
                  </a:cubicBezTo>
                  <a:cubicBezTo>
                    <a:pt x="349" y="110"/>
                    <a:pt x="247" y="77"/>
                    <a:pt x="103"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7" name="Google Shape;1337;p32"/>
            <p:cNvSpPr/>
            <p:nvPr/>
          </p:nvSpPr>
          <p:spPr>
            <a:xfrm>
              <a:off x="1708564" y="3139945"/>
              <a:ext cx="33837" cy="14487"/>
            </a:xfrm>
            <a:custGeom>
              <a:avLst/>
              <a:gdLst/>
              <a:ahLst/>
              <a:cxnLst/>
              <a:rect l="l" t="t" r="r" b="b"/>
              <a:pathLst>
                <a:path w="995" h="426" extrusionOk="0">
                  <a:moveTo>
                    <a:pt x="145" y="0"/>
                  </a:moveTo>
                  <a:cubicBezTo>
                    <a:pt x="68" y="0"/>
                    <a:pt x="0" y="145"/>
                    <a:pt x="111" y="179"/>
                  </a:cubicBezTo>
                  <a:cubicBezTo>
                    <a:pt x="212" y="247"/>
                    <a:pt x="323" y="315"/>
                    <a:pt x="459" y="357"/>
                  </a:cubicBezTo>
                  <a:cubicBezTo>
                    <a:pt x="535" y="391"/>
                    <a:pt x="637" y="425"/>
                    <a:pt x="748" y="425"/>
                  </a:cubicBezTo>
                  <a:lnTo>
                    <a:pt x="850" y="425"/>
                  </a:lnTo>
                  <a:cubicBezTo>
                    <a:pt x="918" y="391"/>
                    <a:pt x="994" y="247"/>
                    <a:pt x="884" y="179"/>
                  </a:cubicBezTo>
                  <a:cubicBezTo>
                    <a:pt x="816" y="102"/>
                    <a:pt x="671" y="102"/>
                    <a:pt x="569" y="68"/>
                  </a:cubicBezTo>
                  <a:cubicBezTo>
                    <a:pt x="425" y="34"/>
                    <a:pt x="280" y="34"/>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8" name="Google Shape;1338;p32"/>
            <p:cNvSpPr/>
            <p:nvPr/>
          </p:nvSpPr>
          <p:spPr>
            <a:xfrm>
              <a:off x="1606270" y="3107297"/>
              <a:ext cx="22887" cy="15916"/>
            </a:xfrm>
            <a:custGeom>
              <a:avLst/>
              <a:gdLst/>
              <a:ahLst/>
              <a:cxnLst/>
              <a:rect l="l" t="t" r="r" b="b"/>
              <a:pathLst>
                <a:path w="673" h="468" extrusionOk="0">
                  <a:moveTo>
                    <a:pt x="103" y="0"/>
                  </a:moveTo>
                  <a:cubicBezTo>
                    <a:pt x="35" y="0"/>
                    <a:pt x="1" y="111"/>
                    <a:pt x="69" y="179"/>
                  </a:cubicBezTo>
                  <a:cubicBezTo>
                    <a:pt x="145" y="213"/>
                    <a:pt x="247" y="289"/>
                    <a:pt x="315" y="357"/>
                  </a:cubicBezTo>
                  <a:cubicBezTo>
                    <a:pt x="392" y="391"/>
                    <a:pt x="460" y="468"/>
                    <a:pt x="570" y="468"/>
                  </a:cubicBezTo>
                  <a:lnTo>
                    <a:pt x="570" y="468"/>
                  </a:lnTo>
                  <a:cubicBezTo>
                    <a:pt x="638" y="468"/>
                    <a:pt x="672" y="391"/>
                    <a:pt x="672" y="323"/>
                  </a:cubicBezTo>
                  <a:cubicBezTo>
                    <a:pt x="604" y="255"/>
                    <a:pt x="494" y="179"/>
                    <a:pt x="426" y="145"/>
                  </a:cubicBezTo>
                  <a:cubicBezTo>
                    <a:pt x="358" y="111"/>
                    <a:pt x="247" y="77"/>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39" name="Google Shape;1339;p32"/>
            <p:cNvSpPr/>
            <p:nvPr/>
          </p:nvSpPr>
          <p:spPr>
            <a:xfrm>
              <a:off x="1605114" y="3079853"/>
              <a:ext cx="25200" cy="11869"/>
            </a:xfrm>
            <a:custGeom>
              <a:avLst/>
              <a:gdLst/>
              <a:ahLst/>
              <a:cxnLst/>
              <a:rect l="l" t="t" r="r" b="b"/>
              <a:pathLst>
                <a:path w="741" h="349" extrusionOk="0">
                  <a:moveTo>
                    <a:pt x="137" y="0"/>
                  </a:moveTo>
                  <a:cubicBezTo>
                    <a:pt x="35" y="0"/>
                    <a:pt x="1" y="102"/>
                    <a:pt x="69" y="136"/>
                  </a:cubicBezTo>
                  <a:cubicBezTo>
                    <a:pt x="179" y="213"/>
                    <a:pt x="281" y="247"/>
                    <a:pt x="392" y="315"/>
                  </a:cubicBezTo>
                  <a:cubicBezTo>
                    <a:pt x="460" y="349"/>
                    <a:pt x="528" y="349"/>
                    <a:pt x="562" y="349"/>
                  </a:cubicBezTo>
                  <a:cubicBezTo>
                    <a:pt x="604" y="349"/>
                    <a:pt x="638" y="349"/>
                    <a:pt x="706" y="315"/>
                  </a:cubicBezTo>
                  <a:cubicBezTo>
                    <a:pt x="706" y="315"/>
                    <a:pt x="740" y="281"/>
                    <a:pt x="706" y="247"/>
                  </a:cubicBezTo>
                  <a:cubicBezTo>
                    <a:pt x="672" y="170"/>
                    <a:pt x="604" y="102"/>
                    <a:pt x="494" y="102"/>
                  </a:cubicBezTo>
                  <a:cubicBezTo>
                    <a:pt x="392" y="68"/>
                    <a:pt x="281" y="34"/>
                    <a:pt x="1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0" name="Google Shape;1340;p32"/>
            <p:cNvSpPr/>
            <p:nvPr/>
          </p:nvSpPr>
          <p:spPr>
            <a:xfrm>
              <a:off x="1526828" y="3058191"/>
              <a:ext cx="31253" cy="14487"/>
            </a:xfrm>
            <a:custGeom>
              <a:avLst/>
              <a:gdLst/>
              <a:ahLst/>
              <a:cxnLst/>
              <a:rect l="l" t="t" r="r" b="b"/>
              <a:pathLst>
                <a:path w="919" h="426" extrusionOk="0">
                  <a:moveTo>
                    <a:pt x="145" y="0"/>
                  </a:moveTo>
                  <a:cubicBezTo>
                    <a:pt x="1" y="0"/>
                    <a:pt x="1" y="170"/>
                    <a:pt x="103" y="213"/>
                  </a:cubicBezTo>
                  <a:cubicBezTo>
                    <a:pt x="213" y="247"/>
                    <a:pt x="315" y="281"/>
                    <a:pt x="460" y="315"/>
                  </a:cubicBezTo>
                  <a:cubicBezTo>
                    <a:pt x="528" y="349"/>
                    <a:pt x="638" y="425"/>
                    <a:pt x="740" y="425"/>
                  </a:cubicBezTo>
                  <a:lnTo>
                    <a:pt x="740" y="425"/>
                  </a:lnTo>
                  <a:cubicBezTo>
                    <a:pt x="850" y="425"/>
                    <a:pt x="918" y="315"/>
                    <a:pt x="850" y="247"/>
                  </a:cubicBezTo>
                  <a:cubicBezTo>
                    <a:pt x="782" y="136"/>
                    <a:pt x="672" y="102"/>
                    <a:pt x="528" y="68"/>
                  </a:cubicBezTo>
                  <a:cubicBezTo>
                    <a:pt x="392" y="34"/>
                    <a:pt x="281" y="0"/>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1" name="Google Shape;1341;p32"/>
            <p:cNvSpPr/>
            <p:nvPr/>
          </p:nvSpPr>
          <p:spPr>
            <a:xfrm>
              <a:off x="1511253" y="3079853"/>
              <a:ext cx="27750" cy="13025"/>
            </a:xfrm>
            <a:custGeom>
              <a:avLst/>
              <a:gdLst/>
              <a:ahLst/>
              <a:cxnLst/>
              <a:rect l="l" t="t" r="r" b="b"/>
              <a:pathLst>
                <a:path w="816" h="383" extrusionOk="0">
                  <a:moveTo>
                    <a:pt x="102" y="0"/>
                  </a:moveTo>
                  <a:cubicBezTo>
                    <a:pt x="34" y="0"/>
                    <a:pt x="0" y="102"/>
                    <a:pt x="68" y="136"/>
                  </a:cubicBezTo>
                  <a:cubicBezTo>
                    <a:pt x="246" y="247"/>
                    <a:pt x="493" y="383"/>
                    <a:pt x="705" y="383"/>
                  </a:cubicBezTo>
                  <a:lnTo>
                    <a:pt x="739" y="383"/>
                  </a:lnTo>
                  <a:cubicBezTo>
                    <a:pt x="773" y="383"/>
                    <a:pt x="816" y="315"/>
                    <a:pt x="773" y="281"/>
                  </a:cubicBezTo>
                  <a:cubicBezTo>
                    <a:pt x="603" y="136"/>
                    <a:pt x="314" y="68"/>
                    <a:pt x="1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2" name="Google Shape;1342;p32"/>
            <p:cNvSpPr/>
            <p:nvPr/>
          </p:nvSpPr>
          <p:spPr>
            <a:xfrm>
              <a:off x="1781919" y="3189323"/>
              <a:ext cx="25472" cy="15643"/>
            </a:xfrm>
            <a:custGeom>
              <a:avLst/>
              <a:gdLst/>
              <a:ahLst/>
              <a:cxnLst/>
              <a:rect l="l" t="t" r="r" b="b"/>
              <a:pathLst>
                <a:path w="749" h="460" extrusionOk="0">
                  <a:moveTo>
                    <a:pt x="111" y="1"/>
                  </a:moveTo>
                  <a:cubicBezTo>
                    <a:pt x="35" y="1"/>
                    <a:pt x="1" y="69"/>
                    <a:pt x="35" y="103"/>
                  </a:cubicBezTo>
                  <a:cubicBezTo>
                    <a:pt x="111" y="213"/>
                    <a:pt x="179" y="281"/>
                    <a:pt x="290" y="349"/>
                  </a:cubicBezTo>
                  <a:cubicBezTo>
                    <a:pt x="324" y="392"/>
                    <a:pt x="392" y="392"/>
                    <a:pt x="426" y="426"/>
                  </a:cubicBezTo>
                  <a:cubicBezTo>
                    <a:pt x="460" y="460"/>
                    <a:pt x="502" y="460"/>
                    <a:pt x="536" y="460"/>
                  </a:cubicBezTo>
                  <a:lnTo>
                    <a:pt x="570" y="460"/>
                  </a:lnTo>
                  <a:lnTo>
                    <a:pt x="604" y="460"/>
                  </a:lnTo>
                  <a:lnTo>
                    <a:pt x="604" y="460"/>
                  </a:lnTo>
                  <a:cubicBezTo>
                    <a:pt x="714" y="460"/>
                    <a:pt x="748" y="315"/>
                    <a:pt x="672" y="281"/>
                  </a:cubicBezTo>
                  <a:cubicBezTo>
                    <a:pt x="604" y="247"/>
                    <a:pt x="604" y="213"/>
                    <a:pt x="536" y="179"/>
                  </a:cubicBezTo>
                  <a:cubicBezTo>
                    <a:pt x="502" y="179"/>
                    <a:pt x="426" y="137"/>
                    <a:pt x="392" y="137"/>
                  </a:cubicBezTo>
                  <a:cubicBezTo>
                    <a:pt x="324" y="69"/>
                    <a:pt x="213" y="35"/>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3" name="Google Shape;1343;p32"/>
            <p:cNvSpPr/>
            <p:nvPr/>
          </p:nvSpPr>
          <p:spPr>
            <a:xfrm>
              <a:off x="1820653" y="3168817"/>
              <a:ext cx="22853" cy="13331"/>
            </a:xfrm>
            <a:custGeom>
              <a:avLst/>
              <a:gdLst/>
              <a:ahLst/>
              <a:cxnLst/>
              <a:rect l="l" t="t" r="r" b="b"/>
              <a:pathLst>
                <a:path w="672" h="392" extrusionOk="0">
                  <a:moveTo>
                    <a:pt x="170" y="1"/>
                  </a:moveTo>
                  <a:lnTo>
                    <a:pt x="136" y="1"/>
                  </a:lnTo>
                  <a:cubicBezTo>
                    <a:pt x="34" y="1"/>
                    <a:pt x="0" y="179"/>
                    <a:pt x="136" y="213"/>
                  </a:cubicBezTo>
                  <a:cubicBezTo>
                    <a:pt x="246" y="247"/>
                    <a:pt x="348" y="281"/>
                    <a:pt x="459" y="358"/>
                  </a:cubicBezTo>
                  <a:cubicBezTo>
                    <a:pt x="459" y="358"/>
                    <a:pt x="493" y="392"/>
                    <a:pt x="527" y="392"/>
                  </a:cubicBezTo>
                  <a:cubicBezTo>
                    <a:pt x="561" y="392"/>
                    <a:pt x="561" y="358"/>
                    <a:pt x="595" y="358"/>
                  </a:cubicBezTo>
                  <a:cubicBezTo>
                    <a:pt x="637" y="315"/>
                    <a:pt x="671" y="281"/>
                    <a:pt x="671" y="213"/>
                  </a:cubicBezTo>
                  <a:cubicBezTo>
                    <a:pt x="671" y="179"/>
                    <a:pt x="637" y="103"/>
                    <a:pt x="595" y="103"/>
                  </a:cubicBezTo>
                  <a:cubicBezTo>
                    <a:pt x="459" y="35"/>
                    <a:pt x="314" y="1"/>
                    <a:pt x="17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4" name="Google Shape;1344;p32"/>
            <p:cNvSpPr/>
            <p:nvPr/>
          </p:nvSpPr>
          <p:spPr>
            <a:xfrm>
              <a:off x="1874657" y="3166504"/>
              <a:ext cx="18228" cy="11903"/>
            </a:xfrm>
            <a:custGeom>
              <a:avLst/>
              <a:gdLst/>
              <a:ahLst/>
              <a:cxnLst/>
              <a:rect l="l" t="t" r="r" b="b"/>
              <a:pathLst>
                <a:path w="536" h="350" extrusionOk="0">
                  <a:moveTo>
                    <a:pt x="145" y="1"/>
                  </a:moveTo>
                  <a:cubicBezTo>
                    <a:pt x="35" y="1"/>
                    <a:pt x="1" y="137"/>
                    <a:pt x="69" y="213"/>
                  </a:cubicBezTo>
                  <a:cubicBezTo>
                    <a:pt x="179" y="247"/>
                    <a:pt x="281" y="349"/>
                    <a:pt x="357" y="349"/>
                  </a:cubicBezTo>
                  <a:cubicBezTo>
                    <a:pt x="391" y="349"/>
                    <a:pt x="391" y="349"/>
                    <a:pt x="425" y="315"/>
                  </a:cubicBezTo>
                  <a:cubicBezTo>
                    <a:pt x="459" y="315"/>
                    <a:pt x="536" y="247"/>
                    <a:pt x="493" y="213"/>
                  </a:cubicBezTo>
                  <a:cubicBezTo>
                    <a:pt x="459" y="103"/>
                    <a:pt x="425" y="103"/>
                    <a:pt x="357" y="69"/>
                  </a:cubicBezTo>
                  <a:cubicBezTo>
                    <a:pt x="281" y="35"/>
                    <a:pt x="213" y="35"/>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5" name="Google Shape;1345;p32"/>
            <p:cNvSpPr/>
            <p:nvPr/>
          </p:nvSpPr>
          <p:spPr>
            <a:xfrm>
              <a:off x="1874657" y="3209864"/>
              <a:ext cx="32681" cy="15609"/>
            </a:xfrm>
            <a:custGeom>
              <a:avLst/>
              <a:gdLst/>
              <a:ahLst/>
              <a:cxnLst/>
              <a:rect l="l" t="t" r="r" b="b"/>
              <a:pathLst>
                <a:path w="961" h="459" extrusionOk="0">
                  <a:moveTo>
                    <a:pt x="35" y="0"/>
                  </a:moveTo>
                  <a:cubicBezTo>
                    <a:pt x="1" y="0"/>
                    <a:pt x="1" y="34"/>
                    <a:pt x="1" y="34"/>
                  </a:cubicBezTo>
                  <a:cubicBezTo>
                    <a:pt x="111" y="136"/>
                    <a:pt x="281" y="212"/>
                    <a:pt x="391" y="280"/>
                  </a:cubicBezTo>
                  <a:cubicBezTo>
                    <a:pt x="536" y="348"/>
                    <a:pt x="672" y="459"/>
                    <a:pt x="816" y="459"/>
                  </a:cubicBezTo>
                  <a:lnTo>
                    <a:pt x="816" y="459"/>
                  </a:lnTo>
                  <a:cubicBezTo>
                    <a:pt x="884" y="459"/>
                    <a:pt x="961" y="348"/>
                    <a:pt x="884" y="314"/>
                  </a:cubicBezTo>
                  <a:cubicBezTo>
                    <a:pt x="782" y="212"/>
                    <a:pt x="604" y="170"/>
                    <a:pt x="493" y="102"/>
                  </a:cubicBezTo>
                  <a:cubicBezTo>
                    <a:pt x="323" y="68"/>
                    <a:pt x="179" y="0"/>
                    <a:pt x="3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6" name="Google Shape;1346;p32"/>
            <p:cNvSpPr/>
            <p:nvPr/>
          </p:nvSpPr>
          <p:spPr>
            <a:xfrm>
              <a:off x="1860204" y="3234996"/>
              <a:ext cx="31253" cy="16766"/>
            </a:xfrm>
            <a:custGeom>
              <a:avLst/>
              <a:gdLst/>
              <a:ahLst/>
              <a:cxnLst/>
              <a:rect l="l" t="t" r="r" b="b"/>
              <a:pathLst>
                <a:path w="919" h="493" extrusionOk="0">
                  <a:moveTo>
                    <a:pt x="179" y="0"/>
                  </a:moveTo>
                  <a:cubicBezTo>
                    <a:pt x="69" y="0"/>
                    <a:pt x="1" y="145"/>
                    <a:pt x="111" y="213"/>
                  </a:cubicBezTo>
                  <a:cubicBezTo>
                    <a:pt x="213" y="280"/>
                    <a:pt x="324" y="323"/>
                    <a:pt x="426" y="391"/>
                  </a:cubicBezTo>
                  <a:cubicBezTo>
                    <a:pt x="536" y="425"/>
                    <a:pt x="604" y="493"/>
                    <a:pt x="706" y="493"/>
                  </a:cubicBezTo>
                  <a:cubicBezTo>
                    <a:pt x="748" y="493"/>
                    <a:pt x="748" y="493"/>
                    <a:pt x="782" y="459"/>
                  </a:cubicBezTo>
                  <a:cubicBezTo>
                    <a:pt x="850" y="459"/>
                    <a:pt x="918" y="357"/>
                    <a:pt x="850" y="247"/>
                  </a:cubicBezTo>
                  <a:cubicBezTo>
                    <a:pt x="782" y="145"/>
                    <a:pt x="672" y="145"/>
                    <a:pt x="570" y="111"/>
                  </a:cubicBezTo>
                  <a:cubicBezTo>
                    <a:pt x="426" y="68"/>
                    <a:pt x="324" y="34"/>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7" name="Google Shape;1347;p32"/>
            <p:cNvSpPr/>
            <p:nvPr/>
          </p:nvSpPr>
          <p:spPr>
            <a:xfrm>
              <a:off x="1955255" y="3406019"/>
              <a:ext cx="34994" cy="15609"/>
            </a:xfrm>
            <a:custGeom>
              <a:avLst/>
              <a:gdLst/>
              <a:ahLst/>
              <a:cxnLst/>
              <a:rect l="l" t="t" r="r" b="b"/>
              <a:pathLst>
                <a:path w="1029" h="459" extrusionOk="0">
                  <a:moveTo>
                    <a:pt x="145" y="0"/>
                  </a:moveTo>
                  <a:cubicBezTo>
                    <a:pt x="77" y="0"/>
                    <a:pt x="1" y="102"/>
                    <a:pt x="111" y="178"/>
                  </a:cubicBezTo>
                  <a:cubicBezTo>
                    <a:pt x="324" y="314"/>
                    <a:pt x="570" y="425"/>
                    <a:pt x="816" y="459"/>
                  </a:cubicBezTo>
                  <a:lnTo>
                    <a:pt x="850" y="459"/>
                  </a:lnTo>
                  <a:cubicBezTo>
                    <a:pt x="1029" y="459"/>
                    <a:pt x="995" y="212"/>
                    <a:pt x="850" y="136"/>
                  </a:cubicBezTo>
                  <a:cubicBezTo>
                    <a:pt x="638" y="68"/>
                    <a:pt x="391" y="34"/>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8" name="Google Shape;1348;p32"/>
            <p:cNvSpPr/>
            <p:nvPr/>
          </p:nvSpPr>
          <p:spPr>
            <a:xfrm>
              <a:off x="1973449" y="3374528"/>
              <a:ext cx="36150" cy="12141"/>
            </a:xfrm>
            <a:custGeom>
              <a:avLst/>
              <a:gdLst/>
              <a:ahLst/>
              <a:cxnLst/>
              <a:rect l="l" t="t" r="r" b="b"/>
              <a:pathLst>
                <a:path w="1063" h="357" extrusionOk="0">
                  <a:moveTo>
                    <a:pt x="179" y="0"/>
                  </a:moveTo>
                  <a:cubicBezTo>
                    <a:pt x="69" y="0"/>
                    <a:pt x="1" y="145"/>
                    <a:pt x="137" y="179"/>
                  </a:cubicBezTo>
                  <a:cubicBezTo>
                    <a:pt x="281" y="213"/>
                    <a:pt x="426" y="255"/>
                    <a:pt x="562" y="323"/>
                  </a:cubicBezTo>
                  <a:cubicBezTo>
                    <a:pt x="638" y="323"/>
                    <a:pt x="740" y="357"/>
                    <a:pt x="850" y="357"/>
                  </a:cubicBezTo>
                  <a:lnTo>
                    <a:pt x="918" y="357"/>
                  </a:lnTo>
                  <a:cubicBezTo>
                    <a:pt x="1063" y="323"/>
                    <a:pt x="1063" y="179"/>
                    <a:pt x="952" y="111"/>
                  </a:cubicBezTo>
                  <a:cubicBezTo>
                    <a:pt x="850" y="43"/>
                    <a:pt x="740" y="43"/>
                    <a:pt x="604" y="43"/>
                  </a:cubicBezTo>
                  <a:cubicBezTo>
                    <a:pt x="494" y="0"/>
                    <a:pt x="315" y="0"/>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49" name="Google Shape;1349;p32"/>
            <p:cNvSpPr/>
            <p:nvPr/>
          </p:nvSpPr>
          <p:spPr>
            <a:xfrm>
              <a:off x="1949202" y="3338412"/>
              <a:ext cx="31525" cy="12175"/>
            </a:xfrm>
            <a:custGeom>
              <a:avLst/>
              <a:gdLst/>
              <a:ahLst/>
              <a:cxnLst/>
              <a:rect l="l" t="t" r="r" b="b"/>
              <a:pathLst>
                <a:path w="927" h="358" extrusionOk="0">
                  <a:moveTo>
                    <a:pt x="502" y="0"/>
                  </a:moveTo>
                  <a:cubicBezTo>
                    <a:pt x="357" y="0"/>
                    <a:pt x="255" y="43"/>
                    <a:pt x="145" y="43"/>
                  </a:cubicBezTo>
                  <a:cubicBezTo>
                    <a:pt x="0" y="77"/>
                    <a:pt x="43" y="289"/>
                    <a:pt x="179" y="289"/>
                  </a:cubicBezTo>
                  <a:cubicBezTo>
                    <a:pt x="289" y="289"/>
                    <a:pt x="391" y="323"/>
                    <a:pt x="502" y="323"/>
                  </a:cubicBezTo>
                  <a:cubicBezTo>
                    <a:pt x="569" y="357"/>
                    <a:pt x="637" y="357"/>
                    <a:pt x="714" y="357"/>
                  </a:cubicBezTo>
                  <a:lnTo>
                    <a:pt x="850" y="357"/>
                  </a:lnTo>
                  <a:cubicBezTo>
                    <a:pt x="892" y="323"/>
                    <a:pt x="926" y="213"/>
                    <a:pt x="892" y="145"/>
                  </a:cubicBezTo>
                  <a:cubicBezTo>
                    <a:pt x="816" y="43"/>
                    <a:pt x="637" y="0"/>
                    <a:pt x="5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0" name="Google Shape;1350;p32"/>
            <p:cNvSpPr/>
            <p:nvPr/>
          </p:nvSpPr>
          <p:spPr>
            <a:xfrm>
              <a:off x="1931280" y="3292774"/>
              <a:ext cx="31253" cy="10984"/>
            </a:xfrm>
            <a:custGeom>
              <a:avLst/>
              <a:gdLst/>
              <a:ahLst/>
              <a:cxnLst/>
              <a:rect l="l" t="t" r="r" b="b"/>
              <a:pathLst>
                <a:path w="919" h="323" extrusionOk="0">
                  <a:moveTo>
                    <a:pt x="357" y="0"/>
                  </a:moveTo>
                  <a:cubicBezTo>
                    <a:pt x="281" y="0"/>
                    <a:pt x="213" y="34"/>
                    <a:pt x="145" y="34"/>
                  </a:cubicBezTo>
                  <a:cubicBezTo>
                    <a:pt x="1" y="34"/>
                    <a:pt x="35" y="246"/>
                    <a:pt x="145" y="280"/>
                  </a:cubicBezTo>
                  <a:cubicBezTo>
                    <a:pt x="247" y="280"/>
                    <a:pt x="357" y="280"/>
                    <a:pt x="459" y="323"/>
                  </a:cubicBezTo>
                  <a:lnTo>
                    <a:pt x="570" y="323"/>
                  </a:lnTo>
                  <a:cubicBezTo>
                    <a:pt x="638" y="323"/>
                    <a:pt x="706" y="323"/>
                    <a:pt x="782" y="280"/>
                  </a:cubicBezTo>
                  <a:cubicBezTo>
                    <a:pt x="918" y="280"/>
                    <a:pt x="884" y="111"/>
                    <a:pt x="782" y="68"/>
                  </a:cubicBezTo>
                  <a:cubicBezTo>
                    <a:pt x="672" y="34"/>
                    <a:pt x="493" y="0"/>
                    <a:pt x="3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1" name="Google Shape;1351;p32"/>
            <p:cNvSpPr/>
            <p:nvPr/>
          </p:nvSpPr>
          <p:spPr>
            <a:xfrm>
              <a:off x="1999737" y="3278321"/>
              <a:ext cx="32681" cy="12175"/>
            </a:xfrm>
            <a:custGeom>
              <a:avLst/>
              <a:gdLst/>
              <a:ahLst/>
              <a:cxnLst/>
              <a:rect l="l" t="t" r="r" b="b"/>
              <a:pathLst>
                <a:path w="961" h="358" extrusionOk="0">
                  <a:moveTo>
                    <a:pt x="77" y="0"/>
                  </a:moveTo>
                  <a:cubicBezTo>
                    <a:pt x="1" y="0"/>
                    <a:pt x="1" y="145"/>
                    <a:pt x="77" y="145"/>
                  </a:cubicBezTo>
                  <a:cubicBezTo>
                    <a:pt x="290" y="247"/>
                    <a:pt x="536" y="357"/>
                    <a:pt x="782" y="357"/>
                  </a:cubicBezTo>
                  <a:lnTo>
                    <a:pt x="893" y="357"/>
                  </a:lnTo>
                  <a:cubicBezTo>
                    <a:pt x="961" y="357"/>
                    <a:pt x="961" y="247"/>
                    <a:pt x="893" y="213"/>
                  </a:cubicBezTo>
                  <a:cubicBezTo>
                    <a:pt x="681" y="68"/>
                    <a:pt x="358" y="34"/>
                    <a:pt x="11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2" name="Google Shape;1352;p32"/>
            <p:cNvSpPr/>
            <p:nvPr/>
          </p:nvSpPr>
          <p:spPr>
            <a:xfrm>
              <a:off x="1980692" y="3251727"/>
              <a:ext cx="26322" cy="7278"/>
            </a:xfrm>
            <a:custGeom>
              <a:avLst/>
              <a:gdLst/>
              <a:ahLst/>
              <a:cxnLst/>
              <a:rect l="l" t="t" r="r" b="b"/>
              <a:pathLst>
                <a:path w="774" h="214" extrusionOk="0">
                  <a:moveTo>
                    <a:pt x="213" y="1"/>
                  </a:moveTo>
                  <a:lnTo>
                    <a:pt x="102" y="1"/>
                  </a:lnTo>
                  <a:cubicBezTo>
                    <a:pt x="34" y="1"/>
                    <a:pt x="0" y="111"/>
                    <a:pt x="68" y="145"/>
                  </a:cubicBezTo>
                  <a:cubicBezTo>
                    <a:pt x="247" y="213"/>
                    <a:pt x="425" y="213"/>
                    <a:pt x="603" y="213"/>
                  </a:cubicBezTo>
                  <a:lnTo>
                    <a:pt x="671" y="213"/>
                  </a:lnTo>
                  <a:cubicBezTo>
                    <a:pt x="739" y="213"/>
                    <a:pt x="773" y="111"/>
                    <a:pt x="671" y="77"/>
                  </a:cubicBezTo>
                  <a:cubicBezTo>
                    <a:pt x="527" y="43"/>
                    <a:pt x="391" y="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3" name="Google Shape;1353;p32"/>
            <p:cNvSpPr/>
            <p:nvPr/>
          </p:nvSpPr>
          <p:spPr>
            <a:xfrm>
              <a:off x="2020277" y="3331169"/>
              <a:ext cx="28906" cy="13331"/>
            </a:xfrm>
            <a:custGeom>
              <a:avLst/>
              <a:gdLst/>
              <a:ahLst/>
              <a:cxnLst/>
              <a:rect l="l" t="t" r="r" b="b"/>
              <a:pathLst>
                <a:path w="850" h="392" extrusionOk="0">
                  <a:moveTo>
                    <a:pt x="144" y="1"/>
                  </a:moveTo>
                  <a:cubicBezTo>
                    <a:pt x="0" y="1"/>
                    <a:pt x="0" y="179"/>
                    <a:pt x="111" y="213"/>
                  </a:cubicBezTo>
                  <a:cubicBezTo>
                    <a:pt x="212" y="256"/>
                    <a:pt x="323" y="324"/>
                    <a:pt x="425" y="324"/>
                  </a:cubicBezTo>
                  <a:cubicBezTo>
                    <a:pt x="501" y="358"/>
                    <a:pt x="569" y="392"/>
                    <a:pt x="671" y="392"/>
                  </a:cubicBezTo>
                  <a:lnTo>
                    <a:pt x="748" y="392"/>
                  </a:lnTo>
                  <a:cubicBezTo>
                    <a:pt x="816" y="358"/>
                    <a:pt x="850" y="256"/>
                    <a:pt x="782" y="179"/>
                  </a:cubicBezTo>
                  <a:cubicBezTo>
                    <a:pt x="714" y="77"/>
                    <a:pt x="603" y="77"/>
                    <a:pt x="501" y="77"/>
                  </a:cubicBezTo>
                  <a:cubicBezTo>
                    <a:pt x="357" y="43"/>
                    <a:pt x="246" y="43"/>
                    <a:pt x="14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4" name="Google Shape;1354;p32"/>
            <p:cNvSpPr/>
            <p:nvPr/>
          </p:nvSpPr>
          <p:spPr>
            <a:xfrm>
              <a:off x="2034696" y="3397619"/>
              <a:ext cx="31525" cy="13059"/>
            </a:xfrm>
            <a:custGeom>
              <a:avLst/>
              <a:gdLst/>
              <a:ahLst/>
              <a:cxnLst/>
              <a:rect l="l" t="t" r="r" b="b"/>
              <a:pathLst>
                <a:path w="927" h="384" extrusionOk="0">
                  <a:moveTo>
                    <a:pt x="145" y="1"/>
                  </a:moveTo>
                  <a:cubicBezTo>
                    <a:pt x="35" y="1"/>
                    <a:pt x="1" y="137"/>
                    <a:pt x="111" y="171"/>
                  </a:cubicBezTo>
                  <a:cubicBezTo>
                    <a:pt x="247" y="213"/>
                    <a:pt x="358" y="281"/>
                    <a:pt x="502" y="315"/>
                  </a:cubicBezTo>
                  <a:cubicBezTo>
                    <a:pt x="570" y="349"/>
                    <a:pt x="672" y="383"/>
                    <a:pt x="748" y="383"/>
                  </a:cubicBezTo>
                  <a:cubicBezTo>
                    <a:pt x="782" y="383"/>
                    <a:pt x="816" y="349"/>
                    <a:pt x="816" y="349"/>
                  </a:cubicBezTo>
                  <a:cubicBezTo>
                    <a:pt x="884" y="349"/>
                    <a:pt x="927" y="247"/>
                    <a:pt x="850" y="213"/>
                  </a:cubicBezTo>
                  <a:cubicBezTo>
                    <a:pt x="714" y="35"/>
                    <a:pt x="392" y="35"/>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5" name="Google Shape;1355;p32"/>
            <p:cNvSpPr/>
            <p:nvPr/>
          </p:nvSpPr>
          <p:spPr>
            <a:xfrm>
              <a:off x="1993989" y="3456554"/>
              <a:ext cx="32375" cy="15643"/>
            </a:xfrm>
            <a:custGeom>
              <a:avLst/>
              <a:gdLst/>
              <a:ahLst/>
              <a:cxnLst/>
              <a:rect l="l" t="t" r="r" b="b"/>
              <a:pathLst>
                <a:path w="952" h="460" extrusionOk="0">
                  <a:moveTo>
                    <a:pt x="136" y="1"/>
                  </a:moveTo>
                  <a:cubicBezTo>
                    <a:pt x="34" y="1"/>
                    <a:pt x="0" y="179"/>
                    <a:pt x="136" y="213"/>
                  </a:cubicBezTo>
                  <a:cubicBezTo>
                    <a:pt x="246" y="247"/>
                    <a:pt x="348" y="315"/>
                    <a:pt x="493" y="349"/>
                  </a:cubicBezTo>
                  <a:cubicBezTo>
                    <a:pt x="561" y="391"/>
                    <a:pt x="671" y="459"/>
                    <a:pt x="807" y="459"/>
                  </a:cubicBezTo>
                  <a:lnTo>
                    <a:pt x="807" y="459"/>
                  </a:lnTo>
                  <a:cubicBezTo>
                    <a:pt x="884" y="459"/>
                    <a:pt x="951" y="391"/>
                    <a:pt x="917" y="281"/>
                  </a:cubicBezTo>
                  <a:cubicBezTo>
                    <a:pt x="807" y="213"/>
                    <a:pt x="705" y="179"/>
                    <a:pt x="595" y="103"/>
                  </a:cubicBezTo>
                  <a:cubicBezTo>
                    <a:pt x="459" y="69"/>
                    <a:pt x="314" y="35"/>
                    <a:pt x="17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6" name="Google Shape;1356;p32"/>
            <p:cNvSpPr/>
            <p:nvPr/>
          </p:nvSpPr>
          <p:spPr>
            <a:xfrm>
              <a:off x="1917983" y="3448189"/>
              <a:ext cx="32681" cy="15643"/>
            </a:xfrm>
            <a:custGeom>
              <a:avLst/>
              <a:gdLst/>
              <a:ahLst/>
              <a:cxnLst/>
              <a:rect l="l" t="t" r="r" b="b"/>
              <a:pathLst>
                <a:path w="961" h="460" extrusionOk="0">
                  <a:moveTo>
                    <a:pt x="179" y="0"/>
                  </a:moveTo>
                  <a:cubicBezTo>
                    <a:pt x="35" y="0"/>
                    <a:pt x="1" y="170"/>
                    <a:pt x="145" y="247"/>
                  </a:cubicBezTo>
                  <a:lnTo>
                    <a:pt x="494" y="383"/>
                  </a:lnTo>
                  <a:cubicBezTo>
                    <a:pt x="604" y="425"/>
                    <a:pt x="672" y="459"/>
                    <a:pt x="782" y="459"/>
                  </a:cubicBezTo>
                  <a:lnTo>
                    <a:pt x="850" y="459"/>
                  </a:lnTo>
                  <a:cubicBezTo>
                    <a:pt x="961" y="425"/>
                    <a:pt x="961" y="281"/>
                    <a:pt x="884" y="213"/>
                  </a:cubicBezTo>
                  <a:cubicBezTo>
                    <a:pt x="816" y="136"/>
                    <a:pt x="672" y="102"/>
                    <a:pt x="570" y="102"/>
                  </a:cubicBezTo>
                  <a:cubicBezTo>
                    <a:pt x="460" y="68"/>
                    <a:pt x="324" y="34"/>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7" name="Google Shape;1357;p32"/>
            <p:cNvSpPr/>
            <p:nvPr/>
          </p:nvSpPr>
          <p:spPr>
            <a:xfrm>
              <a:off x="1875813" y="3399932"/>
              <a:ext cx="31525" cy="17956"/>
            </a:xfrm>
            <a:custGeom>
              <a:avLst/>
              <a:gdLst/>
              <a:ahLst/>
              <a:cxnLst/>
              <a:rect l="l" t="t" r="r" b="b"/>
              <a:pathLst>
                <a:path w="927" h="528" extrusionOk="0">
                  <a:moveTo>
                    <a:pt x="179" y="1"/>
                  </a:moveTo>
                  <a:cubicBezTo>
                    <a:pt x="77" y="1"/>
                    <a:pt x="1" y="145"/>
                    <a:pt x="111" y="213"/>
                  </a:cubicBezTo>
                  <a:cubicBezTo>
                    <a:pt x="213" y="315"/>
                    <a:pt x="323" y="391"/>
                    <a:pt x="459" y="425"/>
                  </a:cubicBezTo>
                  <a:cubicBezTo>
                    <a:pt x="536" y="493"/>
                    <a:pt x="638" y="527"/>
                    <a:pt x="748" y="527"/>
                  </a:cubicBezTo>
                  <a:lnTo>
                    <a:pt x="816" y="527"/>
                  </a:lnTo>
                  <a:cubicBezTo>
                    <a:pt x="927" y="493"/>
                    <a:pt x="927" y="391"/>
                    <a:pt x="884" y="315"/>
                  </a:cubicBezTo>
                  <a:cubicBezTo>
                    <a:pt x="816" y="247"/>
                    <a:pt x="672" y="213"/>
                    <a:pt x="570" y="179"/>
                  </a:cubicBezTo>
                  <a:cubicBezTo>
                    <a:pt x="459" y="145"/>
                    <a:pt x="323" y="69"/>
                    <a:pt x="213" y="35"/>
                  </a:cubicBezTo>
                  <a:cubicBezTo>
                    <a:pt x="213" y="1"/>
                    <a:pt x="179" y="1"/>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8" name="Google Shape;1358;p32"/>
            <p:cNvSpPr/>
            <p:nvPr/>
          </p:nvSpPr>
          <p:spPr>
            <a:xfrm>
              <a:off x="1836229" y="3443257"/>
              <a:ext cx="22853" cy="19418"/>
            </a:xfrm>
            <a:custGeom>
              <a:avLst/>
              <a:gdLst/>
              <a:ahLst/>
              <a:cxnLst/>
              <a:rect l="l" t="t" r="r" b="b"/>
              <a:pathLst>
                <a:path w="672" h="571" extrusionOk="0">
                  <a:moveTo>
                    <a:pt x="137" y="1"/>
                  </a:moveTo>
                  <a:cubicBezTo>
                    <a:pt x="69" y="1"/>
                    <a:pt x="1" y="103"/>
                    <a:pt x="69" y="179"/>
                  </a:cubicBezTo>
                  <a:cubicBezTo>
                    <a:pt x="137" y="247"/>
                    <a:pt x="247" y="358"/>
                    <a:pt x="315" y="426"/>
                  </a:cubicBezTo>
                  <a:cubicBezTo>
                    <a:pt x="392" y="494"/>
                    <a:pt x="494" y="570"/>
                    <a:pt x="604" y="570"/>
                  </a:cubicBezTo>
                  <a:lnTo>
                    <a:pt x="604" y="570"/>
                  </a:lnTo>
                  <a:cubicBezTo>
                    <a:pt x="638" y="570"/>
                    <a:pt x="672" y="528"/>
                    <a:pt x="672" y="494"/>
                  </a:cubicBezTo>
                  <a:cubicBezTo>
                    <a:pt x="638" y="392"/>
                    <a:pt x="562" y="315"/>
                    <a:pt x="460" y="247"/>
                  </a:cubicBezTo>
                  <a:cubicBezTo>
                    <a:pt x="392" y="179"/>
                    <a:pt x="315" y="103"/>
                    <a:pt x="213" y="35"/>
                  </a:cubicBezTo>
                  <a:cubicBezTo>
                    <a:pt x="179" y="1"/>
                    <a:pt x="179" y="1"/>
                    <a:pt x="13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59" name="Google Shape;1359;p32"/>
            <p:cNvSpPr/>
            <p:nvPr/>
          </p:nvSpPr>
          <p:spPr>
            <a:xfrm>
              <a:off x="1809669" y="3397619"/>
              <a:ext cx="22853" cy="16800"/>
            </a:xfrm>
            <a:custGeom>
              <a:avLst/>
              <a:gdLst/>
              <a:ahLst/>
              <a:cxnLst/>
              <a:rect l="l" t="t" r="r" b="b"/>
              <a:pathLst>
                <a:path w="672" h="494" extrusionOk="0">
                  <a:moveTo>
                    <a:pt x="145" y="1"/>
                  </a:moveTo>
                  <a:cubicBezTo>
                    <a:pt x="34" y="1"/>
                    <a:pt x="0" y="137"/>
                    <a:pt x="68" y="213"/>
                  </a:cubicBezTo>
                  <a:cubicBezTo>
                    <a:pt x="179" y="281"/>
                    <a:pt x="281" y="349"/>
                    <a:pt x="357" y="425"/>
                  </a:cubicBezTo>
                  <a:cubicBezTo>
                    <a:pt x="391" y="459"/>
                    <a:pt x="459" y="493"/>
                    <a:pt x="493" y="493"/>
                  </a:cubicBezTo>
                  <a:cubicBezTo>
                    <a:pt x="535" y="493"/>
                    <a:pt x="569" y="459"/>
                    <a:pt x="603" y="425"/>
                  </a:cubicBezTo>
                  <a:cubicBezTo>
                    <a:pt x="671" y="349"/>
                    <a:pt x="637" y="247"/>
                    <a:pt x="569" y="171"/>
                  </a:cubicBezTo>
                  <a:cubicBezTo>
                    <a:pt x="425" y="103"/>
                    <a:pt x="323" y="69"/>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0" name="Google Shape;1360;p32"/>
            <p:cNvSpPr/>
            <p:nvPr/>
          </p:nvSpPr>
          <p:spPr>
            <a:xfrm>
              <a:off x="1756787" y="3398776"/>
              <a:ext cx="21697" cy="21697"/>
            </a:xfrm>
            <a:custGeom>
              <a:avLst/>
              <a:gdLst/>
              <a:ahLst/>
              <a:cxnLst/>
              <a:rect l="l" t="t" r="r" b="b"/>
              <a:pathLst>
                <a:path w="638" h="638" extrusionOk="0">
                  <a:moveTo>
                    <a:pt x="103" y="1"/>
                  </a:moveTo>
                  <a:cubicBezTo>
                    <a:pt x="35" y="1"/>
                    <a:pt x="1" y="69"/>
                    <a:pt x="35" y="103"/>
                  </a:cubicBezTo>
                  <a:cubicBezTo>
                    <a:pt x="137" y="213"/>
                    <a:pt x="213" y="315"/>
                    <a:pt x="281" y="391"/>
                  </a:cubicBezTo>
                  <a:cubicBezTo>
                    <a:pt x="349" y="493"/>
                    <a:pt x="426" y="604"/>
                    <a:pt x="527" y="638"/>
                  </a:cubicBezTo>
                  <a:lnTo>
                    <a:pt x="527" y="638"/>
                  </a:lnTo>
                  <a:cubicBezTo>
                    <a:pt x="604" y="638"/>
                    <a:pt x="638" y="561"/>
                    <a:pt x="638" y="527"/>
                  </a:cubicBezTo>
                  <a:cubicBezTo>
                    <a:pt x="604" y="425"/>
                    <a:pt x="493" y="349"/>
                    <a:pt x="392" y="281"/>
                  </a:cubicBezTo>
                  <a:lnTo>
                    <a:pt x="137" y="35"/>
                  </a:lnTo>
                  <a:cubicBezTo>
                    <a:pt x="103" y="35"/>
                    <a:pt x="103" y="1"/>
                    <a:pt x="10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1" name="Google Shape;1361;p32"/>
            <p:cNvSpPr/>
            <p:nvPr/>
          </p:nvSpPr>
          <p:spPr>
            <a:xfrm>
              <a:off x="1716930" y="3030440"/>
              <a:ext cx="36150" cy="13331"/>
            </a:xfrm>
            <a:custGeom>
              <a:avLst/>
              <a:gdLst/>
              <a:ahLst/>
              <a:cxnLst/>
              <a:rect l="l" t="t" r="r" b="b"/>
              <a:pathLst>
                <a:path w="1063" h="392" extrusionOk="0">
                  <a:moveTo>
                    <a:pt x="748" y="1"/>
                  </a:moveTo>
                  <a:cubicBezTo>
                    <a:pt x="536" y="1"/>
                    <a:pt x="289" y="103"/>
                    <a:pt x="111" y="179"/>
                  </a:cubicBezTo>
                  <a:cubicBezTo>
                    <a:pt x="0" y="213"/>
                    <a:pt x="0" y="392"/>
                    <a:pt x="111" y="392"/>
                  </a:cubicBezTo>
                  <a:lnTo>
                    <a:pt x="145" y="392"/>
                  </a:lnTo>
                  <a:cubicBezTo>
                    <a:pt x="391" y="349"/>
                    <a:pt x="748" y="392"/>
                    <a:pt x="960" y="247"/>
                  </a:cubicBezTo>
                  <a:cubicBezTo>
                    <a:pt x="1062" y="213"/>
                    <a:pt x="1028" y="69"/>
                    <a:pt x="960" y="35"/>
                  </a:cubicBezTo>
                  <a:cubicBezTo>
                    <a:pt x="884" y="35"/>
                    <a:pt x="816" y="1"/>
                    <a:pt x="74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2" name="Google Shape;1362;p32"/>
            <p:cNvSpPr/>
            <p:nvPr/>
          </p:nvSpPr>
          <p:spPr>
            <a:xfrm>
              <a:off x="1455787" y="3046050"/>
              <a:ext cx="33837" cy="10712"/>
            </a:xfrm>
            <a:custGeom>
              <a:avLst/>
              <a:gdLst/>
              <a:ahLst/>
              <a:cxnLst/>
              <a:rect l="l" t="t" r="r" b="b"/>
              <a:pathLst>
                <a:path w="995" h="315" extrusionOk="0">
                  <a:moveTo>
                    <a:pt x="705" y="1"/>
                  </a:moveTo>
                  <a:lnTo>
                    <a:pt x="493" y="1"/>
                  </a:lnTo>
                  <a:cubicBezTo>
                    <a:pt x="391" y="1"/>
                    <a:pt x="246" y="35"/>
                    <a:pt x="111" y="35"/>
                  </a:cubicBezTo>
                  <a:cubicBezTo>
                    <a:pt x="0" y="68"/>
                    <a:pt x="0" y="247"/>
                    <a:pt x="111" y="247"/>
                  </a:cubicBezTo>
                  <a:cubicBezTo>
                    <a:pt x="246" y="281"/>
                    <a:pt x="391" y="281"/>
                    <a:pt x="493" y="281"/>
                  </a:cubicBezTo>
                  <a:cubicBezTo>
                    <a:pt x="569" y="281"/>
                    <a:pt x="637" y="315"/>
                    <a:pt x="705" y="315"/>
                  </a:cubicBezTo>
                  <a:cubicBezTo>
                    <a:pt x="782" y="315"/>
                    <a:pt x="816" y="281"/>
                    <a:pt x="884" y="247"/>
                  </a:cubicBezTo>
                  <a:cubicBezTo>
                    <a:pt x="994" y="213"/>
                    <a:pt x="994" y="68"/>
                    <a:pt x="884" y="35"/>
                  </a:cubicBezTo>
                  <a:cubicBezTo>
                    <a:pt x="816" y="1"/>
                    <a:pt x="748" y="1"/>
                    <a:pt x="70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3" name="Google Shape;1363;p32"/>
            <p:cNvSpPr/>
            <p:nvPr/>
          </p:nvSpPr>
          <p:spPr>
            <a:xfrm>
              <a:off x="1790318" y="3046050"/>
              <a:ext cx="36150" cy="10712"/>
            </a:xfrm>
            <a:custGeom>
              <a:avLst/>
              <a:gdLst/>
              <a:ahLst/>
              <a:cxnLst/>
              <a:rect l="l" t="t" r="r" b="b"/>
              <a:pathLst>
                <a:path w="1063" h="315" extrusionOk="0">
                  <a:moveTo>
                    <a:pt x="748" y="1"/>
                  </a:moveTo>
                  <a:cubicBezTo>
                    <a:pt x="569" y="1"/>
                    <a:pt x="323" y="35"/>
                    <a:pt x="145" y="68"/>
                  </a:cubicBezTo>
                  <a:cubicBezTo>
                    <a:pt x="0" y="68"/>
                    <a:pt x="0" y="281"/>
                    <a:pt x="145" y="281"/>
                  </a:cubicBezTo>
                  <a:cubicBezTo>
                    <a:pt x="255" y="315"/>
                    <a:pt x="391" y="315"/>
                    <a:pt x="501" y="315"/>
                  </a:cubicBezTo>
                  <a:cubicBezTo>
                    <a:pt x="680" y="315"/>
                    <a:pt x="850" y="281"/>
                    <a:pt x="994" y="213"/>
                  </a:cubicBezTo>
                  <a:cubicBezTo>
                    <a:pt x="1062" y="179"/>
                    <a:pt x="1062" y="35"/>
                    <a:pt x="960" y="35"/>
                  </a:cubicBezTo>
                  <a:cubicBezTo>
                    <a:pt x="892" y="1"/>
                    <a:pt x="816" y="1"/>
                    <a:pt x="74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4" name="Google Shape;1364;p32"/>
            <p:cNvSpPr/>
            <p:nvPr/>
          </p:nvSpPr>
          <p:spPr>
            <a:xfrm>
              <a:off x="1836229" y="3001568"/>
              <a:ext cx="50603" cy="15643"/>
            </a:xfrm>
            <a:custGeom>
              <a:avLst/>
              <a:gdLst/>
              <a:ahLst/>
              <a:cxnLst/>
              <a:rect l="l" t="t" r="r" b="b"/>
              <a:pathLst>
                <a:path w="1488" h="460" extrusionOk="0">
                  <a:moveTo>
                    <a:pt x="1165" y="0"/>
                  </a:moveTo>
                  <a:cubicBezTo>
                    <a:pt x="1029" y="0"/>
                    <a:pt x="884" y="34"/>
                    <a:pt x="774" y="34"/>
                  </a:cubicBezTo>
                  <a:cubicBezTo>
                    <a:pt x="562" y="68"/>
                    <a:pt x="315" y="102"/>
                    <a:pt x="137" y="213"/>
                  </a:cubicBezTo>
                  <a:cubicBezTo>
                    <a:pt x="1" y="247"/>
                    <a:pt x="103" y="425"/>
                    <a:pt x="213" y="459"/>
                  </a:cubicBezTo>
                  <a:lnTo>
                    <a:pt x="315" y="459"/>
                  </a:lnTo>
                  <a:cubicBezTo>
                    <a:pt x="494" y="459"/>
                    <a:pt x="672" y="425"/>
                    <a:pt x="850" y="391"/>
                  </a:cubicBezTo>
                  <a:cubicBezTo>
                    <a:pt x="1029" y="349"/>
                    <a:pt x="1241" y="349"/>
                    <a:pt x="1377" y="247"/>
                  </a:cubicBezTo>
                  <a:cubicBezTo>
                    <a:pt x="1487" y="213"/>
                    <a:pt x="1453" y="34"/>
                    <a:pt x="1343" y="34"/>
                  </a:cubicBezTo>
                  <a:cubicBezTo>
                    <a:pt x="1309" y="0"/>
                    <a:pt x="1241" y="0"/>
                    <a:pt x="116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5" name="Google Shape;1365;p32"/>
            <p:cNvSpPr/>
            <p:nvPr/>
          </p:nvSpPr>
          <p:spPr>
            <a:xfrm>
              <a:off x="1895164" y="3033909"/>
              <a:ext cx="32409" cy="12175"/>
            </a:xfrm>
            <a:custGeom>
              <a:avLst/>
              <a:gdLst/>
              <a:ahLst/>
              <a:cxnLst/>
              <a:rect l="l" t="t" r="r" b="b"/>
              <a:pathLst>
                <a:path w="953" h="358" extrusionOk="0">
                  <a:moveTo>
                    <a:pt x="638" y="1"/>
                  </a:moveTo>
                  <a:cubicBezTo>
                    <a:pt x="604" y="1"/>
                    <a:pt x="570" y="1"/>
                    <a:pt x="527" y="35"/>
                  </a:cubicBezTo>
                  <a:cubicBezTo>
                    <a:pt x="392" y="35"/>
                    <a:pt x="281" y="77"/>
                    <a:pt x="145" y="77"/>
                  </a:cubicBezTo>
                  <a:cubicBezTo>
                    <a:pt x="1" y="145"/>
                    <a:pt x="35" y="358"/>
                    <a:pt x="179" y="358"/>
                  </a:cubicBezTo>
                  <a:lnTo>
                    <a:pt x="179" y="358"/>
                  </a:lnTo>
                  <a:cubicBezTo>
                    <a:pt x="315" y="358"/>
                    <a:pt x="460" y="358"/>
                    <a:pt x="570" y="324"/>
                  </a:cubicBezTo>
                  <a:cubicBezTo>
                    <a:pt x="706" y="324"/>
                    <a:pt x="816" y="290"/>
                    <a:pt x="918" y="213"/>
                  </a:cubicBezTo>
                  <a:cubicBezTo>
                    <a:pt x="952" y="179"/>
                    <a:pt x="952" y="77"/>
                    <a:pt x="884" y="77"/>
                  </a:cubicBezTo>
                  <a:cubicBezTo>
                    <a:pt x="816" y="35"/>
                    <a:pt x="706" y="1"/>
                    <a:pt x="63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6" name="Google Shape;1366;p32"/>
            <p:cNvSpPr/>
            <p:nvPr/>
          </p:nvSpPr>
          <p:spPr>
            <a:xfrm>
              <a:off x="1978074" y="3014865"/>
              <a:ext cx="37612" cy="17922"/>
            </a:xfrm>
            <a:custGeom>
              <a:avLst/>
              <a:gdLst/>
              <a:ahLst/>
              <a:cxnLst/>
              <a:rect l="l" t="t" r="r" b="b"/>
              <a:pathLst>
                <a:path w="1106" h="527" extrusionOk="0">
                  <a:moveTo>
                    <a:pt x="893" y="0"/>
                  </a:moveTo>
                  <a:cubicBezTo>
                    <a:pt x="782" y="0"/>
                    <a:pt x="680" y="68"/>
                    <a:pt x="604" y="68"/>
                  </a:cubicBezTo>
                  <a:cubicBezTo>
                    <a:pt x="468" y="136"/>
                    <a:pt x="290" y="170"/>
                    <a:pt x="145" y="246"/>
                  </a:cubicBezTo>
                  <a:cubicBezTo>
                    <a:pt x="1" y="314"/>
                    <a:pt x="111" y="527"/>
                    <a:pt x="256" y="527"/>
                  </a:cubicBezTo>
                  <a:lnTo>
                    <a:pt x="256" y="527"/>
                  </a:lnTo>
                  <a:cubicBezTo>
                    <a:pt x="426" y="493"/>
                    <a:pt x="604" y="459"/>
                    <a:pt x="748" y="425"/>
                  </a:cubicBezTo>
                  <a:cubicBezTo>
                    <a:pt x="893" y="382"/>
                    <a:pt x="1029" y="348"/>
                    <a:pt x="1063" y="170"/>
                  </a:cubicBezTo>
                  <a:cubicBezTo>
                    <a:pt x="1105" y="136"/>
                    <a:pt x="1063" y="68"/>
                    <a:pt x="1029" y="68"/>
                  </a:cubicBezTo>
                  <a:cubicBezTo>
                    <a:pt x="995" y="34"/>
                    <a:pt x="927" y="0"/>
                    <a:pt x="89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7" name="Google Shape;1367;p32"/>
            <p:cNvSpPr/>
            <p:nvPr/>
          </p:nvSpPr>
          <p:spPr>
            <a:xfrm>
              <a:off x="1939679" y="2990584"/>
              <a:ext cx="34960" cy="18228"/>
            </a:xfrm>
            <a:custGeom>
              <a:avLst/>
              <a:gdLst/>
              <a:ahLst/>
              <a:cxnLst/>
              <a:rect l="l" t="t" r="r" b="b"/>
              <a:pathLst>
                <a:path w="1028" h="536" extrusionOk="0">
                  <a:moveTo>
                    <a:pt x="782" y="1"/>
                  </a:moveTo>
                  <a:cubicBezTo>
                    <a:pt x="705" y="1"/>
                    <a:pt x="637" y="34"/>
                    <a:pt x="569" y="77"/>
                  </a:cubicBezTo>
                  <a:cubicBezTo>
                    <a:pt x="425" y="111"/>
                    <a:pt x="246" y="179"/>
                    <a:pt x="110" y="247"/>
                  </a:cubicBezTo>
                  <a:cubicBezTo>
                    <a:pt x="0" y="323"/>
                    <a:pt x="68" y="536"/>
                    <a:pt x="212" y="536"/>
                  </a:cubicBezTo>
                  <a:lnTo>
                    <a:pt x="246" y="502"/>
                  </a:lnTo>
                  <a:cubicBezTo>
                    <a:pt x="391" y="459"/>
                    <a:pt x="535" y="425"/>
                    <a:pt x="671" y="391"/>
                  </a:cubicBezTo>
                  <a:cubicBezTo>
                    <a:pt x="748" y="391"/>
                    <a:pt x="816" y="391"/>
                    <a:pt x="849" y="357"/>
                  </a:cubicBezTo>
                  <a:cubicBezTo>
                    <a:pt x="917" y="323"/>
                    <a:pt x="960" y="247"/>
                    <a:pt x="994" y="213"/>
                  </a:cubicBezTo>
                  <a:cubicBezTo>
                    <a:pt x="1028" y="179"/>
                    <a:pt x="1028" y="111"/>
                    <a:pt x="994" y="77"/>
                  </a:cubicBezTo>
                  <a:cubicBezTo>
                    <a:pt x="917" y="34"/>
                    <a:pt x="849" y="34"/>
                    <a:pt x="81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8" name="Google Shape;1368;p32"/>
            <p:cNvSpPr/>
            <p:nvPr/>
          </p:nvSpPr>
          <p:spPr>
            <a:xfrm>
              <a:off x="1868604" y="2813779"/>
              <a:ext cx="22853" cy="14487"/>
            </a:xfrm>
            <a:custGeom>
              <a:avLst/>
              <a:gdLst/>
              <a:ahLst/>
              <a:cxnLst/>
              <a:rect l="l" t="t" r="r" b="b"/>
              <a:pathLst>
                <a:path w="672" h="426" extrusionOk="0">
                  <a:moveTo>
                    <a:pt x="501" y="1"/>
                  </a:moveTo>
                  <a:lnTo>
                    <a:pt x="459" y="1"/>
                  </a:lnTo>
                  <a:cubicBezTo>
                    <a:pt x="357" y="1"/>
                    <a:pt x="213" y="69"/>
                    <a:pt x="145" y="103"/>
                  </a:cubicBezTo>
                  <a:cubicBezTo>
                    <a:pt x="34" y="137"/>
                    <a:pt x="0" y="213"/>
                    <a:pt x="34" y="315"/>
                  </a:cubicBezTo>
                  <a:cubicBezTo>
                    <a:pt x="34" y="391"/>
                    <a:pt x="111" y="425"/>
                    <a:pt x="179" y="425"/>
                  </a:cubicBezTo>
                  <a:lnTo>
                    <a:pt x="213" y="425"/>
                  </a:lnTo>
                  <a:cubicBezTo>
                    <a:pt x="357" y="391"/>
                    <a:pt x="459" y="349"/>
                    <a:pt x="569" y="315"/>
                  </a:cubicBezTo>
                  <a:cubicBezTo>
                    <a:pt x="637" y="281"/>
                    <a:pt x="671" y="213"/>
                    <a:pt x="671" y="137"/>
                  </a:cubicBezTo>
                  <a:cubicBezTo>
                    <a:pt x="671" y="103"/>
                    <a:pt x="637" y="69"/>
                    <a:pt x="603" y="35"/>
                  </a:cubicBezTo>
                  <a:cubicBezTo>
                    <a:pt x="603" y="1"/>
                    <a:pt x="535" y="1"/>
                    <a:pt x="50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69" name="Google Shape;1369;p32"/>
            <p:cNvSpPr/>
            <p:nvPr/>
          </p:nvSpPr>
          <p:spPr>
            <a:xfrm>
              <a:off x="1872345" y="2786063"/>
              <a:ext cx="34994" cy="12141"/>
            </a:xfrm>
            <a:custGeom>
              <a:avLst/>
              <a:gdLst/>
              <a:ahLst/>
              <a:cxnLst/>
              <a:rect l="l" t="t" r="r" b="b"/>
              <a:pathLst>
                <a:path w="1029" h="357" extrusionOk="0">
                  <a:moveTo>
                    <a:pt x="740" y="0"/>
                  </a:moveTo>
                  <a:cubicBezTo>
                    <a:pt x="527" y="0"/>
                    <a:pt x="315" y="34"/>
                    <a:pt x="103" y="102"/>
                  </a:cubicBezTo>
                  <a:cubicBezTo>
                    <a:pt x="1" y="179"/>
                    <a:pt x="1" y="357"/>
                    <a:pt x="137" y="357"/>
                  </a:cubicBezTo>
                  <a:lnTo>
                    <a:pt x="213" y="357"/>
                  </a:lnTo>
                  <a:cubicBezTo>
                    <a:pt x="459" y="357"/>
                    <a:pt x="706" y="280"/>
                    <a:pt x="918" y="213"/>
                  </a:cubicBezTo>
                  <a:cubicBezTo>
                    <a:pt x="1029" y="179"/>
                    <a:pt x="986" y="34"/>
                    <a:pt x="88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0" name="Google Shape;1370;p32"/>
            <p:cNvSpPr/>
            <p:nvPr/>
          </p:nvSpPr>
          <p:spPr>
            <a:xfrm>
              <a:off x="1919139" y="2754844"/>
              <a:ext cx="36150" cy="14487"/>
            </a:xfrm>
            <a:custGeom>
              <a:avLst/>
              <a:gdLst/>
              <a:ahLst/>
              <a:cxnLst/>
              <a:rect l="l" t="t" r="r" b="b"/>
              <a:pathLst>
                <a:path w="1063" h="426" extrusionOk="0">
                  <a:moveTo>
                    <a:pt x="714" y="1"/>
                  </a:moveTo>
                  <a:cubicBezTo>
                    <a:pt x="536" y="1"/>
                    <a:pt x="324" y="35"/>
                    <a:pt x="179" y="103"/>
                  </a:cubicBezTo>
                  <a:cubicBezTo>
                    <a:pt x="1" y="137"/>
                    <a:pt x="35" y="425"/>
                    <a:pt x="213" y="425"/>
                  </a:cubicBezTo>
                  <a:cubicBezTo>
                    <a:pt x="213" y="425"/>
                    <a:pt x="247" y="425"/>
                    <a:pt x="247" y="383"/>
                  </a:cubicBezTo>
                  <a:cubicBezTo>
                    <a:pt x="392" y="349"/>
                    <a:pt x="502" y="349"/>
                    <a:pt x="638" y="315"/>
                  </a:cubicBezTo>
                  <a:cubicBezTo>
                    <a:pt x="748" y="315"/>
                    <a:pt x="884" y="315"/>
                    <a:pt x="995" y="281"/>
                  </a:cubicBezTo>
                  <a:cubicBezTo>
                    <a:pt x="1063" y="213"/>
                    <a:pt x="1063" y="103"/>
                    <a:pt x="995" y="69"/>
                  </a:cubicBezTo>
                  <a:cubicBezTo>
                    <a:pt x="884" y="1"/>
                    <a:pt x="816" y="1"/>
                    <a:pt x="71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1" name="Google Shape;1371;p32"/>
            <p:cNvSpPr/>
            <p:nvPr/>
          </p:nvSpPr>
          <p:spPr>
            <a:xfrm>
              <a:off x="1973449" y="2818404"/>
              <a:ext cx="28940" cy="9862"/>
            </a:xfrm>
            <a:custGeom>
              <a:avLst/>
              <a:gdLst/>
              <a:ahLst/>
              <a:cxnLst/>
              <a:rect l="l" t="t" r="r" b="b"/>
              <a:pathLst>
                <a:path w="851" h="290" extrusionOk="0">
                  <a:moveTo>
                    <a:pt x="604" y="1"/>
                  </a:moveTo>
                  <a:lnTo>
                    <a:pt x="460" y="1"/>
                  </a:lnTo>
                  <a:cubicBezTo>
                    <a:pt x="349" y="43"/>
                    <a:pt x="247" y="43"/>
                    <a:pt x="137" y="43"/>
                  </a:cubicBezTo>
                  <a:cubicBezTo>
                    <a:pt x="1" y="43"/>
                    <a:pt x="1" y="255"/>
                    <a:pt x="137" y="255"/>
                  </a:cubicBezTo>
                  <a:cubicBezTo>
                    <a:pt x="247" y="289"/>
                    <a:pt x="349" y="289"/>
                    <a:pt x="460" y="289"/>
                  </a:cubicBezTo>
                  <a:lnTo>
                    <a:pt x="604" y="289"/>
                  </a:lnTo>
                  <a:cubicBezTo>
                    <a:pt x="672" y="289"/>
                    <a:pt x="706" y="289"/>
                    <a:pt x="774" y="255"/>
                  </a:cubicBezTo>
                  <a:cubicBezTo>
                    <a:pt x="850" y="213"/>
                    <a:pt x="850" y="77"/>
                    <a:pt x="774" y="43"/>
                  </a:cubicBezTo>
                  <a:cubicBezTo>
                    <a:pt x="706" y="1"/>
                    <a:pt x="672" y="1"/>
                    <a:pt x="60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2" name="Google Shape;1372;p32"/>
            <p:cNvSpPr/>
            <p:nvPr/>
          </p:nvSpPr>
          <p:spPr>
            <a:xfrm>
              <a:off x="2019121" y="2777663"/>
              <a:ext cx="27750" cy="11903"/>
            </a:xfrm>
            <a:custGeom>
              <a:avLst/>
              <a:gdLst/>
              <a:ahLst/>
              <a:cxnLst/>
              <a:rect l="l" t="t" r="r" b="b"/>
              <a:pathLst>
                <a:path w="816" h="350" extrusionOk="0">
                  <a:moveTo>
                    <a:pt x="569" y="1"/>
                  </a:moveTo>
                  <a:lnTo>
                    <a:pt x="425" y="1"/>
                  </a:lnTo>
                  <a:cubicBezTo>
                    <a:pt x="323" y="35"/>
                    <a:pt x="212" y="35"/>
                    <a:pt x="111" y="103"/>
                  </a:cubicBezTo>
                  <a:cubicBezTo>
                    <a:pt x="0" y="137"/>
                    <a:pt x="0" y="349"/>
                    <a:pt x="145" y="349"/>
                  </a:cubicBezTo>
                  <a:lnTo>
                    <a:pt x="145" y="349"/>
                  </a:lnTo>
                  <a:cubicBezTo>
                    <a:pt x="246" y="349"/>
                    <a:pt x="357" y="315"/>
                    <a:pt x="459" y="315"/>
                  </a:cubicBezTo>
                  <a:lnTo>
                    <a:pt x="493" y="315"/>
                  </a:lnTo>
                  <a:lnTo>
                    <a:pt x="535" y="315"/>
                  </a:lnTo>
                  <a:cubicBezTo>
                    <a:pt x="603" y="315"/>
                    <a:pt x="671" y="315"/>
                    <a:pt x="748" y="247"/>
                  </a:cubicBezTo>
                  <a:cubicBezTo>
                    <a:pt x="816" y="213"/>
                    <a:pt x="816" y="103"/>
                    <a:pt x="748" y="69"/>
                  </a:cubicBezTo>
                  <a:cubicBezTo>
                    <a:pt x="705" y="1"/>
                    <a:pt x="637" y="1"/>
                    <a:pt x="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3" name="Google Shape;1373;p32"/>
            <p:cNvSpPr/>
            <p:nvPr/>
          </p:nvSpPr>
          <p:spPr>
            <a:xfrm>
              <a:off x="2027487" y="2753415"/>
              <a:ext cx="24281" cy="9862"/>
            </a:xfrm>
            <a:custGeom>
              <a:avLst/>
              <a:gdLst/>
              <a:ahLst/>
              <a:cxnLst/>
              <a:rect l="l" t="t" r="r" b="b"/>
              <a:pathLst>
                <a:path w="714" h="290" extrusionOk="0">
                  <a:moveTo>
                    <a:pt x="502" y="0"/>
                  </a:moveTo>
                  <a:lnTo>
                    <a:pt x="425" y="0"/>
                  </a:lnTo>
                  <a:cubicBezTo>
                    <a:pt x="323" y="0"/>
                    <a:pt x="247" y="0"/>
                    <a:pt x="145" y="43"/>
                  </a:cubicBezTo>
                  <a:cubicBezTo>
                    <a:pt x="0" y="43"/>
                    <a:pt x="0" y="255"/>
                    <a:pt x="145" y="255"/>
                  </a:cubicBezTo>
                  <a:cubicBezTo>
                    <a:pt x="247" y="289"/>
                    <a:pt x="323" y="289"/>
                    <a:pt x="425" y="289"/>
                  </a:cubicBezTo>
                  <a:lnTo>
                    <a:pt x="502" y="289"/>
                  </a:lnTo>
                  <a:cubicBezTo>
                    <a:pt x="570" y="289"/>
                    <a:pt x="604" y="289"/>
                    <a:pt x="672" y="213"/>
                  </a:cubicBezTo>
                  <a:cubicBezTo>
                    <a:pt x="714" y="179"/>
                    <a:pt x="714" y="111"/>
                    <a:pt x="672" y="77"/>
                  </a:cubicBezTo>
                  <a:cubicBezTo>
                    <a:pt x="604" y="0"/>
                    <a:pt x="570" y="0"/>
                    <a:pt x="5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4" name="Google Shape;1374;p32"/>
            <p:cNvSpPr/>
            <p:nvPr/>
          </p:nvSpPr>
          <p:spPr>
            <a:xfrm>
              <a:off x="1957873" y="2793272"/>
              <a:ext cx="34688" cy="8400"/>
            </a:xfrm>
            <a:custGeom>
              <a:avLst/>
              <a:gdLst/>
              <a:ahLst/>
              <a:cxnLst/>
              <a:rect l="l" t="t" r="r" b="b"/>
              <a:pathLst>
                <a:path w="1020" h="247" extrusionOk="0">
                  <a:moveTo>
                    <a:pt x="527" y="1"/>
                  </a:moveTo>
                  <a:cubicBezTo>
                    <a:pt x="382" y="1"/>
                    <a:pt x="247" y="1"/>
                    <a:pt x="102" y="35"/>
                  </a:cubicBezTo>
                  <a:cubicBezTo>
                    <a:pt x="0" y="35"/>
                    <a:pt x="0" y="247"/>
                    <a:pt x="102" y="247"/>
                  </a:cubicBezTo>
                  <a:lnTo>
                    <a:pt x="527" y="247"/>
                  </a:lnTo>
                  <a:lnTo>
                    <a:pt x="595" y="247"/>
                  </a:lnTo>
                  <a:lnTo>
                    <a:pt x="884" y="247"/>
                  </a:lnTo>
                  <a:lnTo>
                    <a:pt x="918" y="247"/>
                  </a:lnTo>
                  <a:lnTo>
                    <a:pt x="918" y="247"/>
                  </a:lnTo>
                  <a:cubicBezTo>
                    <a:pt x="986" y="247"/>
                    <a:pt x="1020" y="68"/>
                    <a:pt x="918" y="68"/>
                  </a:cubicBezTo>
                  <a:cubicBezTo>
                    <a:pt x="807" y="35"/>
                    <a:pt x="671" y="1"/>
                    <a:pt x="52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5" name="Google Shape;1375;p32"/>
            <p:cNvSpPr/>
            <p:nvPr/>
          </p:nvSpPr>
          <p:spPr>
            <a:xfrm>
              <a:off x="2071969" y="2834285"/>
              <a:ext cx="32681" cy="10746"/>
            </a:xfrm>
            <a:custGeom>
              <a:avLst/>
              <a:gdLst/>
              <a:ahLst/>
              <a:cxnLst/>
              <a:rect l="l" t="t" r="r" b="b"/>
              <a:pathLst>
                <a:path w="961" h="316" extrusionOk="0">
                  <a:moveTo>
                    <a:pt x="638" y="1"/>
                  </a:moveTo>
                  <a:cubicBezTo>
                    <a:pt x="604" y="1"/>
                    <a:pt x="536" y="35"/>
                    <a:pt x="502" y="35"/>
                  </a:cubicBezTo>
                  <a:cubicBezTo>
                    <a:pt x="357" y="35"/>
                    <a:pt x="213" y="35"/>
                    <a:pt x="77" y="69"/>
                  </a:cubicBezTo>
                  <a:cubicBezTo>
                    <a:pt x="1" y="69"/>
                    <a:pt x="1" y="247"/>
                    <a:pt x="77" y="247"/>
                  </a:cubicBezTo>
                  <a:cubicBezTo>
                    <a:pt x="213" y="281"/>
                    <a:pt x="357" y="281"/>
                    <a:pt x="502" y="315"/>
                  </a:cubicBezTo>
                  <a:lnTo>
                    <a:pt x="638" y="315"/>
                  </a:lnTo>
                  <a:cubicBezTo>
                    <a:pt x="714" y="315"/>
                    <a:pt x="816" y="281"/>
                    <a:pt x="893" y="247"/>
                  </a:cubicBezTo>
                  <a:cubicBezTo>
                    <a:pt x="961" y="213"/>
                    <a:pt x="961" y="103"/>
                    <a:pt x="893" y="69"/>
                  </a:cubicBezTo>
                  <a:cubicBezTo>
                    <a:pt x="816" y="35"/>
                    <a:pt x="714" y="1"/>
                    <a:pt x="63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6" name="Google Shape;1376;p32"/>
            <p:cNvSpPr/>
            <p:nvPr/>
          </p:nvSpPr>
          <p:spPr>
            <a:xfrm>
              <a:off x="2121381" y="2802794"/>
              <a:ext cx="27750" cy="12175"/>
            </a:xfrm>
            <a:custGeom>
              <a:avLst/>
              <a:gdLst/>
              <a:ahLst/>
              <a:cxnLst/>
              <a:rect l="l" t="t" r="r" b="b"/>
              <a:pathLst>
                <a:path w="816" h="358" extrusionOk="0">
                  <a:moveTo>
                    <a:pt x="569" y="1"/>
                  </a:moveTo>
                  <a:lnTo>
                    <a:pt x="535" y="1"/>
                  </a:lnTo>
                  <a:cubicBezTo>
                    <a:pt x="391" y="35"/>
                    <a:pt x="247" y="35"/>
                    <a:pt x="111" y="77"/>
                  </a:cubicBezTo>
                  <a:cubicBezTo>
                    <a:pt x="0" y="111"/>
                    <a:pt x="0" y="247"/>
                    <a:pt x="111" y="290"/>
                  </a:cubicBezTo>
                  <a:cubicBezTo>
                    <a:pt x="247" y="324"/>
                    <a:pt x="391" y="324"/>
                    <a:pt x="535" y="358"/>
                  </a:cubicBezTo>
                  <a:lnTo>
                    <a:pt x="569" y="358"/>
                  </a:lnTo>
                  <a:cubicBezTo>
                    <a:pt x="671" y="358"/>
                    <a:pt x="816" y="324"/>
                    <a:pt x="816" y="179"/>
                  </a:cubicBezTo>
                  <a:cubicBezTo>
                    <a:pt x="816" y="77"/>
                    <a:pt x="671" y="1"/>
                    <a:pt x="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7" name="Google Shape;1377;p32"/>
            <p:cNvSpPr/>
            <p:nvPr/>
          </p:nvSpPr>
          <p:spPr>
            <a:xfrm>
              <a:off x="2062446" y="2788375"/>
              <a:ext cx="28906" cy="10984"/>
            </a:xfrm>
            <a:custGeom>
              <a:avLst/>
              <a:gdLst/>
              <a:ahLst/>
              <a:cxnLst/>
              <a:rect l="l" t="t" r="r" b="b"/>
              <a:pathLst>
                <a:path w="850" h="323" extrusionOk="0">
                  <a:moveTo>
                    <a:pt x="671" y="0"/>
                  </a:moveTo>
                  <a:cubicBezTo>
                    <a:pt x="637" y="0"/>
                    <a:pt x="603" y="0"/>
                    <a:pt x="569" y="34"/>
                  </a:cubicBezTo>
                  <a:cubicBezTo>
                    <a:pt x="425" y="34"/>
                    <a:pt x="247" y="111"/>
                    <a:pt x="111" y="145"/>
                  </a:cubicBezTo>
                  <a:cubicBezTo>
                    <a:pt x="0" y="179"/>
                    <a:pt x="0" y="323"/>
                    <a:pt x="111" y="323"/>
                  </a:cubicBezTo>
                  <a:lnTo>
                    <a:pt x="323" y="323"/>
                  </a:lnTo>
                  <a:lnTo>
                    <a:pt x="603" y="323"/>
                  </a:lnTo>
                  <a:cubicBezTo>
                    <a:pt x="705" y="289"/>
                    <a:pt x="850" y="246"/>
                    <a:pt x="850" y="145"/>
                  </a:cubicBezTo>
                  <a:cubicBezTo>
                    <a:pt x="816" y="34"/>
                    <a:pt x="748" y="0"/>
                    <a:pt x="67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8" name="Google Shape;1378;p32"/>
            <p:cNvSpPr/>
            <p:nvPr/>
          </p:nvSpPr>
          <p:spPr>
            <a:xfrm>
              <a:off x="2034696" y="2871557"/>
              <a:ext cx="24315" cy="8400"/>
            </a:xfrm>
            <a:custGeom>
              <a:avLst/>
              <a:gdLst/>
              <a:ahLst/>
              <a:cxnLst/>
              <a:rect l="l" t="t" r="r" b="b"/>
              <a:pathLst>
                <a:path w="715" h="247" extrusionOk="0">
                  <a:moveTo>
                    <a:pt x="536" y="1"/>
                  </a:moveTo>
                  <a:cubicBezTo>
                    <a:pt x="502" y="1"/>
                    <a:pt x="426" y="35"/>
                    <a:pt x="392" y="35"/>
                  </a:cubicBezTo>
                  <a:lnTo>
                    <a:pt x="145" y="35"/>
                  </a:lnTo>
                  <a:cubicBezTo>
                    <a:pt x="35" y="35"/>
                    <a:pt x="1" y="213"/>
                    <a:pt x="145" y="213"/>
                  </a:cubicBezTo>
                  <a:cubicBezTo>
                    <a:pt x="213" y="213"/>
                    <a:pt x="324" y="247"/>
                    <a:pt x="392" y="247"/>
                  </a:cubicBezTo>
                  <a:lnTo>
                    <a:pt x="536" y="247"/>
                  </a:lnTo>
                  <a:cubicBezTo>
                    <a:pt x="570" y="247"/>
                    <a:pt x="604" y="247"/>
                    <a:pt x="638" y="213"/>
                  </a:cubicBezTo>
                  <a:cubicBezTo>
                    <a:pt x="714" y="179"/>
                    <a:pt x="714" y="103"/>
                    <a:pt x="638" y="35"/>
                  </a:cubicBezTo>
                  <a:cubicBezTo>
                    <a:pt x="604" y="35"/>
                    <a:pt x="570" y="1"/>
                    <a:pt x="53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79" name="Google Shape;1379;p32"/>
            <p:cNvSpPr/>
            <p:nvPr/>
          </p:nvSpPr>
          <p:spPr>
            <a:xfrm>
              <a:off x="2049150" y="2911142"/>
              <a:ext cx="25472" cy="8400"/>
            </a:xfrm>
            <a:custGeom>
              <a:avLst/>
              <a:gdLst/>
              <a:ahLst/>
              <a:cxnLst/>
              <a:rect l="l" t="t" r="r" b="b"/>
              <a:pathLst>
                <a:path w="749" h="247" extrusionOk="0">
                  <a:moveTo>
                    <a:pt x="391" y="0"/>
                  </a:moveTo>
                  <a:lnTo>
                    <a:pt x="179" y="0"/>
                  </a:lnTo>
                  <a:cubicBezTo>
                    <a:pt x="35" y="34"/>
                    <a:pt x="1" y="247"/>
                    <a:pt x="145" y="247"/>
                  </a:cubicBezTo>
                  <a:lnTo>
                    <a:pt x="179" y="247"/>
                  </a:lnTo>
                  <a:lnTo>
                    <a:pt x="247" y="247"/>
                  </a:lnTo>
                  <a:lnTo>
                    <a:pt x="425" y="247"/>
                  </a:lnTo>
                  <a:lnTo>
                    <a:pt x="570" y="247"/>
                  </a:lnTo>
                  <a:lnTo>
                    <a:pt x="638" y="247"/>
                  </a:lnTo>
                  <a:cubicBezTo>
                    <a:pt x="714" y="213"/>
                    <a:pt x="748" y="145"/>
                    <a:pt x="672" y="77"/>
                  </a:cubicBezTo>
                  <a:cubicBezTo>
                    <a:pt x="604" y="0"/>
                    <a:pt x="502" y="0"/>
                    <a:pt x="39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0" name="Google Shape;1380;p32"/>
            <p:cNvSpPr/>
            <p:nvPr/>
          </p:nvSpPr>
          <p:spPr>
            <a:xfrm>
              <a:off x="2013034" y="2958242"/>
              <a:ext cx="36150" cy="10712"/>
            </a:xfrm>
            <a:custGeom>
              <a:avLst/>
              <a:gdLst/>
              <a:ahLst/>
              <a:cxnLst/>
              <a:rect l="l" t="t" r="r" b="b"/>
              <a:pathLst>
                <a:path w="1063" h="315" extrusionOk="0">
                  <a:moveTo>
                    <a:pt x="782" y="0"/>
                  </a:moveTo>
                  <a:cubicBezTo>
                    <a:pt x="570" y="0"/>
                    <a:pt x="357" y="68"/>
                    <a:pt x="145" y="68"/>
                  </a:cubicBezTo>
                  <a:cubicBezTo>
                    <a:pt x="35" y="68"/>
                    <a:pt x="1" y="246"/>
                    <a:pt x="145" y="280"/>
                  </a:cubicBezTo>
                  <a:cubicBezTo>
                    <a:pt x="247" y="280"/>
                    <a:pt x="391" y="314"/>
                    <a:pt x="570" y="314"/>
                  </a:cubicBezTo>
                  <a:cubicBezTo>
                    <a:pt x="714" y="314"/>
                    <a:pt x="850" y="280"/>
                    <a:pt x="995" y="212"/>
                  </a:cubicBezTo>
                  <a:cubicBezTo>
                    <a:pt x="1063" y="136"/>
                    <a:pt x="1063" y="34"/>
                    <a:pt x="96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1" name="Google Shape;1381;p32"/>
            <p:cNvSpPr/>
            <p:nvPr/>
          </p:nvSpPr>
          <p:spPr>
            <a:xfrm>
              <a:off x="2026331" y="2991740"/>
              <a:ext cx="27750" cy="11018"/>
            </a:xfrm>
            <a:custGeom>
              <a:avLst/>
              <a:gdLst/>
              <a:ahLst/>
              <a:cxnLst/>
              <a:rect l="l" t="t" r="r" b="b"/>
              <a:pathLst>
                <a:path w="816" h="324" extrusionOk="0">
                  <a:moveTo>
                    <a:pt x="638" y="0"/>
                  </a:moveTo>
                  <a:cubicBezTo>
                    <a:pt x="570" y="0"/>
                    <a:pt x="493" y="0"/>
                    <a:pt x="425" y="43"/>
                  </a:cubicBezTo>
                  <a:lnTo>
                    <a:pt x="179" y="43"/>
                  </a:lnTo>
                  <a:lnTo>
                    <a:pt x="145" y="43"/>
                  </a:lnTo>
                  <a:cubicBezTo>
                    <a:pt x="34" y="43"/>
                    <a:pt x="0" y="255"/>
                    <a:pt x="145" y="289"/>
                  </a:cubicBezTo>
                  <a:cubicBezTo>
                    <a:pt x="213" y="289"/>
                    <a:pt x="323" y="323"/>
                    <a:pt x="391" y="323"/>
                  </a:cubicBezTo>
                  <a:cubicBezTo>
                    <a:pt x="425" y="323"/>
                    <a:pt x="425" y="323"/>
                    <a:pt x="459" y="289"/>
                  </a:cubicBezTo>
                  <a:cubicBezTo>
                    <a:pt x="570" y="289"/>
                    <a:pt x="672" y="289"/>
                    <a:pt x="748" y="213"/>
                  </a:cubicBezTo>
                  <a:cubicBezTo>
                    <a:pt x="816" y="145"/>
                    <a:pt x="782" y="43"/>
                    <a:pt x="70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2" name="Google Shape;1382;p32"/>
            <p:cNvSpPr/>
            <p:nvPr/>
          </p:nvSpPr>
          <p:spPr>
            <a:xfrm>
              <a:off x="2086422" y="2995481"/>
              <a:ext cx="23125" cy="12175"/>
            </a:xfrm>
            <a:custGeom>
              <a:avLst/>
              <a:gdLst/>
              <a:ahLst/>
              <a:cxnLst/>
              <a:rect l="l" t="t" r="r" b="b"/>
              <a:pathLst>
                <a:path w="680" h="358" extrusionOk="0">
                  <a:moveTo>
                    <a:pt x="536" y="1"/>
                  </a:moveTo>
                  <a:cubicBezTo>
                    <a:pt x="468" y="1"/>
                    <a:pt x="425" y="35"/>
                    <a:pt x="357" y="35"/>
                  </a:cubicBezTo>
                  <a:cubicBezTo>
                    <a:pt x="289" y="69"/>
                    <a:pt x="213" y="103"/>
                    <a:pt x="145" y="103"/>
                  </a:cubicBezTo>
                  <a:cubicBezTo>
                    <a:pt x="0" y="179"/>
                    <a:pt x="43" y="358"/>
                    <a:pt x="179" y="358"/>
                  </a:cubicBezTo>
                  <a:lnTo>
                    <a:pt x="213" y="315"/>
                  </a:lnTo>
                  <a:cubicBezTo>
                    <a:pt x="289" y="315"/>
                    <a:pt x="357" y="315"/>
                    <a:pt x="425" y="281"/>
                  </a:cubicBezTo>
                  <a:cubicBezTo>
                    <a:pt x="536" y="247"/>
                    <a:pt x="604" y="247"/>
                    <a:pt x="638" y="179"/>
                  </a:cubicBezTo>
                  <a:cubicBezTo>
                    <a:pt x="680" y="103"/>
                    <a:pt x="680" y="35"/>
                    <a:pt x="604" y="35"/>
                  </a:cubicBezTo>
                  <a:cubicBezTo>
                    <a:pt x="570" y="1"/>
                    <a:pt x="570" y="1"/>
                    <a:pt x="53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3" name="Google Shape;1383;p32"/>
            <p:cNvSpPr/>
            <p:nvPr/>
          </p:nvSpPr>
          <p:spPr>
            <a:xfrm>
              <a:off x="2111825" y="2952155"/>
              <a:ext cx="27784" cy="12175"/>
            </a:xfrm>
            <a:custGeom>
              <a:avLst/>
              <a:gdLst/>
              <a:ahLst/>
              <a:cxnLst/>
              <a:rect l="l" t="t" r="r" b="b"/>
              <a:pathLst>
                <a:path w="817" h="358" extrusionOk="0">
                  <a:moveTo>
                    <a:pt x="672" y="1"/>
                  </a:moveTo>
                  <a:lnTo>
                    <a:pt x="672" y="1"/>
                  </a:lnTo>
                  <a:cubicBezTo>
                    <a:pt x="494" y="35"/>
                    <a:pt x="315" y="69"/>
                    <a:pt x="145" y="145"/>
                  </a:cubicBezTo>
                  <a:cubicBezTo>
                    <a:pt x="1" y="179"/>
                    <a:pt x="35" y="357"/>
                    <a:pt x="179" y="357"/>
                  </a:cubicBezTo>
                  <a:lnTo>
                    <a:pt x="179" y="315"/>
                  </a:lnTo>
                  <a:cubicBezTo>
                    <a:pt x="358" y="315"/>
                    <a:pt x="528" y="315"/>
                    <a:pt x="706" y="247"/>
                  </a:cubicBezTo>
                  <a:cubicBezTo>
                    <a:pt x="782" y="247"/>
                    <a:pt x="782" y="179"/>
                    <a:pt x="816" y="145"/>
                  </a:cubicBezTo>
                  <a:cubicBezTo>
                    <a:pt x="816" y="103"/>
                    <a:pt x="782" y="69"/>
                    <a:pt x="782" y="69"/>
                  </a:cubicBezTo>
                  <a:cubicBezTo>
                    <a:pt x="782" y="35"/>
                    <a:pt x="706" y="1"/>
                    <a:pt x="67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4" name="Google Shape;1384;p32"/>
            <p:cNvSpPr/>
            <p:nvPr/>
          </p:nvSpPr>
          <p:spPr>
            <a:xfrm>
              <a:off x="2092475" y="2932805"/>
              <a:ext cx="22853" cy="11018"/>
            </a:xfrm>
            <a:custGeom>
              <a:avLst/>
              <a:gdLst/>
              <a:ahLst/>
              <a:cxnLst/>
              <a:rect l="l" t="t" r="r" b="b"/>
              <a:pathLst>
                <a:path w="672" h="324" extrusionOk="0">
                  <a:moveTo>
                    <a:pt x="460" y="1"/>
                  </a:moveTo>
                  <a:cubicBezTo>
                    <a:pt x="324" y="1"/>
                    <a:pt x="213" y="35"/>
                    <a:pt x="111" y="77"/>
                  </a:cubicBezTo>
                  <a:cubicBezTo>
                    <a:pt x="1" y="145"/>
                    <a:pt x="35" y="323"/>
                    <a:pt x="145" y="323"/>
                  </a:cubicBezTo>
                  <a:cubicBezTo>
                    <a:pt x="179" y="323"/>
                    <a:pt x="179" y="323"/>
                    <a:pt x="179" y="289"/>
                  </a:cubicBezTo>
                  <a:cubicBezTo>
                    <a:pt x="324" y="247"/>
                    <a:pt x="502" y="247"/>
                    <a:pt x="638" y="179"/>
                  </a:cubicBezTo>
                  <a:cubicBezTo>
                    <a:pt x="672" y="145"/>
                    <a:pt x="672" y="77"/>
                    <a:pt x="638" y="35"/>
                  </a:cubicBezTo>
                  <a:cubicBezTo>
                    <a:pt x="604" y="1"/>
                    <a:pt x="536" y="1"/>
                    <a:pt x="46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5" name="Google Shape;1385;p32"/>
            <p:cNvSpPr/>
            <p:nvPr/>
          </p:nvSpPr>
          <p:spPr>
            <a:xfrm>
              <a:off x="2103460" y="2876182"/>
              <a:ext cx="28940" cy="12175"/>
            </a:xfrm>
            <a:custGeom>
              <a:avLst/>
              <a:gdLst/>
              <a:ahLst/>
              <a:cxnLst/>
              <a:rect l="l" t="t" r="r" b="b"/>
              <a:pathLst>
                <a:path w="851" h="358" extrusionOk="0">
                  <a:moveTo>
                    <a:pt x="604" y="1"/>
                  </a:moveTo>
                  <a:cubicBezTo>
                    <a:pt x="425" y="1"/>
                    <a:pt x="247" y="77"/>
                    <a:pt x="103" y="111"/>
                  </a:cubicBezTo>
                  <a:cubicBezTo>
                    <a:pt x="1" y="145"/>
                    <a:pt x="1" y="357"/>
                    <a:pt x="137" y="357"/>
                  </a:cubicBezTo>
                  <a:lnTo>
                    <a:pt x="137" y="357"/>
                  </a:lnTo>
                  <a:cubicBezTo>
                    <a:pt x="349" y="323"/>
                    <a:pt x="604" y="323"/>
                    <a:pt x="774" y="179"/>
                  </a:cubicBezTo>
                  <a:cubicBezTo>
                    <a:pt x="850" y="145"/>
                    <a:pt x="774" y="43"/>
                    <a:pt x="740" y="43"/>
                  </a:cubicBezTo>
                  <a:cubicBezTo>
                    <a:pt x="706" y="1"/>
                    <a:pt x="638" y="1"/>
                    <a:pt x="60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6" name="Google Shape;1386;p32"/>
            <p:cNvSpPr/>
            <p:nvPr/>
          </p:nvSpPr>
          <p:spPr>
            <a:xfrm>
              <a:off x="2161238" y="2872714"/>
              <a:ext cx="19112" cy="9556"/>
            </a:xfrm>
            <a:custGeom>
              <a:avLst/>
              <a:gdLst/>
              <a:ahLst/>
              <a:cxnLst/>
              <a:rect l="l" t="t" r="r" b="b"/>
              <a:pathLst>
                <a:path w="562" h="281" extrusionOk="0">
                  <a:moveTo>
                    <a:pt x="425" y="1"/>
                  </a:moveTo>
                  <a:lnTo>
                    <a:pt x="315" y="1"/>
                  </a:lnTo>
                  <a:cubicBezTo>
                    <a:pt x="281" y="35"/>
                    <a:pt x="247" y="35"/>
                    <a:pt x="213" y="35"/>
                  </a:cubicBezTo>
                  <a:lnTo>
                    <a:pt x="179" y="35"/>
                  </a:lnTo>
                  <a:lnTo>
                    <a:pt x="179" y="35"/>
                  </a:lnTo>
                  <a:cubicBezTo>
                    <a:pt x="1" y="35"/>
                    <a:pt x="1" y="281"/>
                    <a:pt x="179" y="281"/>
                  </a:cubicBezTo>
                  <a:lnTo>
                    <a:pt x="179" y="281"/>
                  </a:lnTo>
                  <a:cubicBezTo>
                    <a:pt x="281" y="281"/>
                    <a:pt x="493" y="281"/>
                    <a:pt x="561" y="145"/>
                  </a:cubicBezTo>
                  <a:cubicBezTo>
                    <a:pt x="561" y="69"/>
                    <a:pt x="561" y="35"/>
                    <a:pt x="49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7" name="Google Shape;1387;p32"/>
            <p:cNvSpPr/>
            <p:nvPr/>
          </p:nvSpPr>
          <p:spPr>
            <a:xfrm>
              <a:off x="1794059" y="2824457"/>
              <a:ext cx="24009" cy="7278"/>
            </a:xfrm>
            <a:custGeom>
              <a:avLst/>
              <a:gdLst/>
              <a:ahLst/>
              <a:cxnLst/>
              <a:rect l="l" t="t" r="r" b="b"/>
              <a:pathLst>
                <a:path w="706" h="214" extrusionOk="0">
                  <a:moveTo>
                    <a:pt x="493" y="1"/>
                  </a:moveTo>
                  <a:lnTo>
                    <a:pt x="391" y="1"/>
                  </a:lnTo>
                  <a:lnTo>
                    <a:pt x="145" y="1"/>
                  </a:lnTo>
                  <a:cubicBezTo>
                    <a:pt x="1" y="1"/>
                    <a:pt x="1" y="213"/>
                    <a:pt x="145" y="213"/>
                  </a:cubicBezTo>
                  <a:lnTo>
                    <a:pt x="391" y="213"/>
                  </a:lnTo>
                  <a:lnTo>
                    <a:pt x="493" y="213"/>
                  </a:lnTo>
                  <a:cubicBezTo>
                    <a:pt x="527" y="213"/>
                    <a:pt x="604" y="213"/>
                    <a:pt x="638" y="179"/>
                  </a:cubicBezTo>
                  <a:cubicBezTo>
                    <a:pt x="706" y="145"/>
                    <a:pt x="706" y="77"/>
                    <a:pt x="638" y="35"/>
                  </a:cubicBezTo>
                  <a:cubicBezTo>
                    <a:pt x="604" y="1"/>
                    <a:pt x="527" y="1"/>
                    <a:pt x="49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8" name="Google Shape;1388;p32"/>
            <p:cNvSpPr/>
            <p:nvPr/>
          </p:nvSpPr>
          <p:spPr>
            <a:xfrm>
              <a:off x="1765187" y="2789531"/>
              <a:ext cx="21697" cy="10984"/>
            </a:xfrm>
            <a:custGeom>
              <a:avLst/>
              <a:gdLst/>
              <a:ahLst/>
              <a:cxnLst/>
              <a:rect l="l" t="t" r="r" b="b"/>
              <a:pathLst>
                <a:path w="638" h="323" extrusionOk="0">
                  <a:moveTo>
                    <a:pt x="493" y="0"/>
                  </a:moveTo>
                  <a:cubicBezTo>
                    <a:pt x="425" y="0"/>
                    <a:pt x="357" y="43"/>
                    <a:pt x="314" y="77"/>
                  </a:cubicBezTo>
                  <a:lnTo>
                    <a:pt x="102" y="145"/>
                  </a:lnTo>
                  <a:cubicBezTo>
                    <a:pt x="0" y="178"/>
                    <a:pt x="0" y="323"/>
                    <a:pt x="102" y="323"/>
                  </a:cubicBezTo>
                  <a:lnTo>
                    <a:pt x="145" y="323"/>
                  </a:lnTo>
                  <a:cubicBezTo>
                    <a:pt x="212" y="323"/>
                    <a:pt x="314" y="289"/>
                    <a:pt x="391" y="255"/>
                  </a:cubicBezTo>
                  <a:cubicBezTo>
                    <a:pt x="459" y="255"/>
                    <a:pt x="527" y="255"/>
                    <a:pt x="603" y="178"/>
                  </a:cubicBezTo>
                  <a:cubicBezTo>
                    <a:pt x="637" y="111"/>
                    <a:pt x="603" y="43"/>
                    <a:pt x="527" y="43"/>
                  </a:cubicBezTo>
                  <a:cubicBezTo>
                    <a:pt x="527" y="0"/>
                    <a:pt x="493" y="0"/>
                    <a:pt x="49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89" name="Google Shape;1389;p32"/>
            <p:cNvSpPr/>
            <p:nvPr/>
          </p:nvSpPr>
          <p:spPr>
            <a:xfrm>
              <a:off x="1680814" y="2825613"/>
              <a:ext cx="24315" cy="11018"/>
            </a:xfrm>
            <a:custGeom>
              <a:avLst/>
              <a:gdLst/>
              <a:ahLst/>
              <a:cxnLst/>
              <a:rect l="l" t="t" r="r" b="b"/>
              <a:pathLst>
                <a:path w="715" h="324" extrusionOk="0">
                  <a:moveTo>
                    <a:pt x="536" y="1"/>
                  </a:moveTo>
                  <a:cubicBezTo>
                    <a:pt x="391" y="1"/>
                    <a:pt x="247" y="77"/>
                    <a:pt x="111" y="111"/>
                  </a:cubicBezTo>
                  <a:cubicBezTo>
                    <a:pt x="1" y="145"/>
                    <a:pt x="35" y="324"/>
                    <a:pt x="145" y="324"/>
                  </a:cubicBezTo>
                  <a:lnTo>
                    <a:pt x="179" y="324"/>
                  </a:lnTo>
                  <a:cubicBezTo>
                    <a:pt x="323" y="290"/>
                    <a:pt x="536" y="290"/>
                    <a:pt x="672" y="179"/>
                  </a:cubicBezTo>
                  <a:cubicBezTo>
                    <a:pt x="714" y="111"/>
                    <a:pt x="672" y="43"/>
                    <a:pt x="638" y="43"/>
                  </a:cubicBezTo>
                  <a:cubicBezTo>
                    <a:pt x="604" y="1"/>
                    <a:pt x="570" y="1"/>
                    <a:pt x="53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0" name="Google Shape;1390;p32"/>
            <p:cNvSpPr/>
            <p:nvPr/>
          </p:nvSpPr>
          <p:spPr>
            <a:xfrm>
              <a:off x="1673605" y="2849895"/>
              <a:ext cx="21697" cy="9556"/>
            </a:xfrm>
            <a:custGeom>
              <a:avLst/>
              <a:gdLst/>
              <a:ahLst/>
              <a:cxnLst/>
              <a:rect l="l" t="t" r="r" b="b"/>
              <a:pathLst>
                <a:path w="638" h="281" extrusionOk="0">
                  <a:moveTo>
                    <a:pt x="501" y="1"/>
                  </a:moveTo>
                  <a:cubicBezTo>
                    <a:pt x="425" y="1"/>
                    <a:pt x="391" y="35"/>
                    <a:pt x="357" y="35"/>
                  </a:cubicBezTo>
                  <a:cubicBezTo>
                    <a:pt x="289" y="68"/>
                    <a:pt x="179" y="102"/>
                    <a:pt x="111" y="136"/>
                  </a:cubicBezTo>
                  <a:cubicBezTo>
                    <a:pt x="0" y="179"/>
                    <a:pt x="34" y="281"/>
                    <a:pt x="145" y="281"/>
                  </a:cubicBezTo>
                  <a:lnTo>
                    <a:pt x="145" y="281"/>
                  </a:lnTo>
                  <a:cubicBezTo>
                    <a:pt x="247" y="281"/>
                    <a:pt x="323" y="281"/>
                    <a:pt x="391" y="247"/>
                  </a:cubicBezTo>
                  <a:cubicBezTo>
                    <a:pt x="501" y="213"/>
                    <a:pt x="569" y="213"/>
                    <a:pt x="603" y="136"/>
                  </a:cubicBezTo>
                  <a:cubicBezTo>
                    <a:pt x="637" y="102"/>
                    <a:pt x="603" y="68"/>
                    <a:pt x="569" y="35"/>
                  </a:cubicBezTo>
                  <a:cubicBezTo>
                    <a:pt x="535" y="1"/>
                    <a:pt x="535" y="1"/>
                    <a:pt x="50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1" name="Google Shape;1391;p32"/>
            <p:cNvSpPr/>
            <p:nvPr/>
          </p:nvSpPr>
          <p:spPr>
            <a:xfrm>
              <a:off x="1589538" y="2846154"/>
              <a:ext cx="21697" cy="10984"/>
            </a:xfrm>
            <a:custGeom>
              <a:avLst/>
              <a:gdLst/>
              <a:ahLst/>
              <a:cxnLst/>
              <a:rect l="l" t="t" r="r" b="b"/>
              <a:pathLst>
                <a:path w="638" h="323" extrusionOk="0">
                  <a:moveTo>
                    <a:pt x="459" y="0"/>
                  </a:moveTo>
                  <a:cubicBezTo>
                    <a:pt x="425" y="0"/>
                    <a:pt x="349" y="34"/>
                    <a:pt x="315" y="34"/>
                  </a:cubicBezTo>
                  <a:cubicBezTo>
                    <a:pt x="247" y="77"/>
                    <a:pt x="213" y="77"/>
                    <a:pt x="136" y="111"/>
                  </a:cubicBezTo>
                  <a:cubicBezTo>
                    <a:pt x="0" y="145"/>
                    <a:pt x="34" y="323"/>
                    <a:pt x="170" y="323"/>
                  </a:cubicBezTo>
                  <a:lnTo>
                    <a:pt x="170" y="323"/>
                  </a:lnTo>
                  <a:cubicBezTo>
                    <a:pt x="247" y="289"/>
                    <a:pt x="315" y="289"/>
                    <a:pt x="383" y="246"/>
                  </a:cubicBezTo>
                  <a:cubicBezTo>
                    <a:pt x="459" y="246"/>
                    <a:pt x="527" y="246"/>
                    <a:pt x="561" y="178"/>
                  </a:cubicBezTo>
                  <a:cubicBezTo>
                    <a:pt x="637" y="145"/>
                    <a:pt x="595" y="34"/>
                    <a:pt x="527" y="34"/>
                  </a:cubicBezTo>
                  <a:cubicBezTo>
                    <a:pt x="493" y="0"/>
                    <a:pt x="493" y="0"/>
                    <a:pt x="45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2" name="Google Shape;1392;p32"/>
            <p:cNvSpPr/>
            <p:nvPr/>
          </p:nvSpPr>
          <p:spPr>
            <a:xfrm>
              <a:off x="1644698" y="2727128"/>
              <a:ext cx="24315" cy="21697"/>
            </a:xfrm>
            <a:custGeom>
              <a:avLst/>
              <a:gdLst/>
              <a:ahLst/>
              <a:cxnLst/>
              <a:rect l="l" t="t" r="r" b="b"/>
              <a:pathLst>
                <a:path w="715" h="638" extrusionOk="0">
                  <a:moveTo>
                    <a:pt x="570" y="0"/>
                  </a:moveTo>
                  <a:lnTo>
                    <a:pt x="570" y="0"/>
                  </a:lnTo>
                  <a:cubicBezTo>
                    <a:pt x="425" y="34"/>
                    <a:pt x="358" y="136"/>
                    <a:pt x="290" y="213"/>
                  </a:cubicBezTo>
                  <a:cubicBezTo>
                    <a:pt x="179" y="315"/>
                    <a:pt x="111" y="391"/>
                    <a:pt x="35" y="493"/>
                  </a:cubicBezTo>
                  <a:cubicBezTo>
                    <a:pt x="1" y="561"/>
                    <a:pt x="35" y="637"/>
                    <a:pt x="111" y="637"/>
                  </a:cubicBezTo>
                  <a:cubicBezTo>
                    <a:pt x="145" y="637"/>
                    <a:pt x="145" y="637"/>
                    <a:pt x="179" y="603"/>
                  </a:cubicBezTo>
                  <a:cubicBezTo>
                    <a:pt x="247" y="527"/>
                    <a:pt x="358" y="459"/>
                    <a:pt x="425" y="391"/>
                  </a:cubicBezTo>
                  <a:cubicBezTo>
                    <a:pt x="536" y="315"/>
                    <a:pt x="638" y="247"/>
                    <a:pt x="672" y="136"/>
                  </a:cubicBezTo>
                  <a:cubicBezTo>
                    <a:pt x="714" y="68"/>
                    <a:pt x="638" y="0"/>
                    <a:pt x="57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3" name="Google Shape;1393;p32"/>
            <p:cNvSpPr/>
            <p:nvPr/>
          </p:nvSpPr>
          <p:spPr>
            <a:xfrm>
              <a:off x="1672448" y="2737806"/>
              <a:ext cx="28906" cy="20541"/>
            </a:xfrm>
            <a:custGeom>
              <a:avLst/>
              <a:gdLst/>
              <a:ahLst/>
              <a:cxnLst/>
              <a:rect l="l" t="t" r="r" b="b"/>
              <a:pathLst>
                <a:path w="850" h="604" extrusionOk="0">
                  <a:moveTo>
                    <a:pt x="705" y="1"/>
                  </a:moveTo>
                  <a:lnTo>
                    <a:pt x="671" y="1"/>
                  </a:lnTo>
                  <a:cubicBezTo>
                    <a:pt x="569" y="35"/>
                    <a:pt x="459" y="145"/>
                    <a:pt x="391" y="213"/>
                  </a:cubicBezTo>
                  <a:cubicBezTo>
                    <a:pt x="281" y="289"/>
                    <a:pt x="179" y="357"/>
                    <a:pt x="68" y="459"/>
                  </a:cubicBezTo>
                  <a:cubicBezTo>
                    <a:pt x="0" y="502"/>
                    <a:pt x="68" y="604"/>
                    <a:pt x="145" y="604"/>
                  </a:cubicBezTo>
                  <a:lnTo>
                    <a:pt x="179" y="604"/>
                  </a:lnTo>
                  <a:cubicBezTo>
                    <a:pt x="281" y="536"/>
                    <a:pt x="425" y="459"/>
                    <a:pt x="535" y="391"/>
                  </a:cubicBezTo>
                  <a:cubicBezTo>
                    <a:pt x="603" y="357"/>
                    <a:pt x="748" y="289"/>
                    <a:pt x="816" y="179"/>
                  </a:cubicBezTo>
                  <a:cubicBezTo>
                    <a:pt x="850" y="111"/>
                    <a:pt x="782" y="1"/>
                    <a:pt x="70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4" name="Google Shape;1394;p32"/>
            <p:cNvSpPr/>
            <p:nvPr/>
          </p:nvSpPr>
          <p:spPr>
            <a:xfrm>
              <a:off x="1757943" y="2700534"/>
              <a:ext cx="22853" cy="18228"/>
            </a:xfrm>
            <a:custGeom>
              <a:avLst/>
              <a:gdLst/>
              <a:ahLst/>
              <a:cxnLst/>
              <a:rect l="l" t="t" r="r" b="b"/>
              <a:pathLst>
                <a:path w="672" h="536" extrusionOk="0">
                  <a:moveTo>
                    <a:pt x="570" y="1"/>
                  </a:moveTo>
                  <a:lnTo>
                    <a:pt x="527" y="1"/>
                  </a:lnTo>
                  <a:cubicBezTo>
                    <a:pt x="358" y="111"/>
                    <a:pt x="247" y="247"/>
                    <a:pt x="69" y="357"/>
                  </a:cubicBezTo>
                  <a:cubicBezTo>
                    <a:pt x="1" y="391"/>
                    <a:pt x="35" y="536"/>
                    <a:pt x="145" y="536"/>
                  </a:cubicBezTo>
                  <a:lnTo>
                    <a:pt x="145" y="536"/>
                  </a:lnTo>
                  <a:cubicBezTo>
                    <a:pt x="358" y="459"/>
                    <a:pt x="604" y="357"/>
                    <a:pt x="672" y="111"/>
                  </a:cubicBezTo>
                  <a:cubicBezTo>
                    <a:pt x="672" y="69"/>
                    <a:pt x="604" y="1"/>
                    <a:pt x="57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5" name="Google Shape;1395;p32"/>
            <p:cNvSpPr/>
            <p:nvPr/>
          </p:nvSpPr>
          <p:spPr>
            <a:xfrm>
              <a:off x="1697852" y="2681183"/>
              <a:ext cx="33565" cy="24315"/>
            </a:xfrm>
            <a:custGeom>
              <a:avLst/>
              <a:gdLst/>
              <a:ahLst/>
              <a:cxnLst/>
              <a:rect l="l" t="t" r="r" b="b"/>
              <a:pathLst>
                <a:path w="987" h="715" extrusionOk="0">
                  <a:moveTo>
                    <a:pt x="850" y="1"/>
                  </a:moveTo>
                  <a:cubicBezTo>
                    <a:pt x="706" y="1"/>
                    <a:pt x="561" y="111"/>
                    <a:pt x="460" y="179"/>
                  </a:cubicBezTo>
                  <a:cubicBezTo>
                    <a:pt x="315" y="255"/>
                    <a:pt x="213" y="357"/>
                    <a:pt x="103" y="468"/>
                  </a:cubicBezTo>
                  <a:cubicBezTo>
                    <a:pt x="1" y="570"/>
                    <a:pt x="103" y="714"/>
                    <a:pt x="213" y="714"/>
                  </a:cubicBezTo>
                  <a:cubicBezTo>
                    <a:pt x="247" y="714"/>
                    <a:pt x="281" y="714"/>
                    <a:pt x="315" y="680"/>
                  </a:cubicBezTo>
                  <a:cubicBezTo>
                    <a:pt x="426" y="570"/>
                    <a:pt x="527" y="502"/>
                    <a:pt x="638" y="425"/>
                  </a:cubicBezTo>
                  <a:cubicBezTo>
                    <a:pt x="740" y="323"/>
                    <a:pt x="884" y="289"/>
                    <a:pt x="952" y="145"/>
                  </a:cubicBezTo>
                  <a:cubicBezTo>
                    <a:pt x="986" y="77"/>
                    <a:pt x="952" y="1"/>
                    <a:pt x="85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6" name="Google Shape;1396;p32"/>
            <p:cNvSpPr/>
            <p:nvPr/>
          </p:nvSpPr>
          <p:spPr>
            <a:xfrm>
              <a:off x="1810825" y="2666730"/>
              <a:ext cx="19384" cy="17072"/>
            </a:xfrm>
            <a:custGeom>
              <a:avLst/>
              <a:gdLst/>
              <a:ahLst/>
              <a:cxnLst/>
              <a:rect l="l" t="t" r="r" b="b"/>
              <a:pathLst>
                <a:path w="570" h="502" extrusionOk="0">
                  <a:moveTo>
                    <a:pt x="459" y="1"/>
                  </a:moveTo>
                  <a:lnTo>
                    <a:pt x="425" y="1"/>
                  </a:lnTo>
                  <a:cubicBezTo>
                    <a:pt x="357" y="43"/>
                    <a:pt x="289" y="111"/>
                    <a:pt x="247" y="179"/>
                  </a:cubicBezTo>
                  <a:cubicBezTo>
                    <a:pt x="179" y="256"/>
                    <a:pt x="111" y="290"/>
                    <a:pt x="34" y="358"/>
                  </a:cubicBezTo>
                  <a:cubicBezTo>
                    <a:pt x="0" y="392"/>
                    <a:pt x="34" y="502"/>
                    <a:pt x="111" y="502"/>
                  </a:cubicBezTo>
                  <a:cubicBezTo>
                    <a:pt x="111" y="502"/>
                    <a:pt x="145" y="502"/>
                    <a:pt x="145" y="468"/>
                  </a:cubicBezTo>
                  <a:cubicBezTo>
                    <a:pt x="213" y="426"/>
                    <a:pt x="289" y="392"/>
                    <a:pt x="391" y="324"/>
                  </a:cubicBezTo>
                  <a:cubicBezTo>
                    <a:pt x="425" y="290"/>
                    <a:pt x="535" y="213"/>
                    <a:pt x="569" y="111"/>
                  </a:cubicBezTo>
                  <a:cubicBezTo>
                    <a:pt x="569" y="77"/>
                    <a:pt x="535" y="1"/>
                    <a:pt x="45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7" name="Google Shape;1397;p32"/>
            <p:cNvSpPr/>
            <p:nvPr/>
          </p:nvSpPr>
          <p:spPr>
            <a:xfrm>
              <a:off x="1781919" y="2630614"/>
              <a:ext cx="27784" cy="19418"/>
            </a:xfrm>
            <a:custGeom>
              <a:avLst/>
              <a:gdLst/>
              <a:ahLst/>
              <a:cxnLst/>
              <a:rect l="l" t="t" r="r" b="b"/>
              <a:pathLst>
                <a:path w="817" h="571" extrusionOk="0">
                  <a:moveTo>
                    <a:pt x="714" y="1"/>
                  </a:moveTo>
                  <a:lnTo>
                    <a:pt x="672" y="1"/>
                  </a:lnTo>
                  <a:cubicBezTo>
                    <a:pt x="570" y="43"/>
                    <a:pt x="460" y="77"/>
                    <a:pt x="358" y="145"/>
                  </a:cubicBezTo>
                  <a:cubicBezTo>
                    <a:pt x="290" y="213"/>
                    <a:pt x="179" y="290"/>
                    <a:pt x="111" y="358"/>
                  </a:cubicBezTo>
                  <a:cubicBezTo>
                    <a:pt x="1" y="426"/>
                    <a:pt x="77" y="570"/>
                    <a:pt x="179" y="570"/>
                  </a:cubicBezTo>
                  <a:lnTo>
                    <a:pt x="247" y="570"/>
                  </a:lnTo>
                  <a:cubicBezTo>
                    <a:pt x="324" y="502"/>
                    <a:pt x="426" y="426"/>
                    <a:pt x="536" y="358"/>
                  </a:cubicBezTo>
                  <a:cubicBezTo>
                    <a:pt x="604" y="290"/>
                    <a:pt x="672" y="213"/>
                    <a:pt x="748" y="145"/>
                  </a:cubicBezTo>
                  <a:cubicBezTo>
                    <a:pt x="816" y="77"/>
                    <a:pt x="782" y="1"/>
                    <a:pt x="71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8" name="Google Shape;1398;p32"/>
            <p:cNvSpPr/>
            <p:nvPr/>
          </p:nvSpPr>
          <p:spPr>
            <a:xfrm>
              <a:off x="1859048" y="2574298"/>
              <a:ext cx="19418" cy="15643"/>
            </a:xfrm>
            <a:custGeom>
              <a:avLst/>
              <a:gdLst/>
              <a:ahLst/>
              <a:cxnLst/>
              <a:rect l="l" t="t" r="r" b="b"/>
              <a:pathLst>
                <a:path w="571" h="460" extrusionOk="0">
                  <a:moveTo>
                    <a:pt x="460" y="0"/>
                  </a:moveTo>
                  <a:lnTo>
                    <a:pt x="460" y="0"/>
                  </a:lnTo>
                  <a:cubicBezTo>
                    <a:pt x="281" y="34"/>
                    <a:pt x="145" y="213"/>
                    <a:pt x="35" y="315"/>
                  </a:cubicBezTo>
                  <a:cubicBezTo>
                    <a:pt x="1" y="383"/>
                    <a:pt x="69" y="459"/>
                    <a:pt x="145" y="459"/>
                  </a:cubicBezTo>
                  <a:cubicBezTo>
                    <a:pt x="145" y="459"/>
                    <a:pt x="179" y="459"/>
                    <a:pt x="179" y="425"/>
                  </a:cubicBezTo>
                  <a:cubicBezTo>
                    <a:pt x="247" y="383"/>
                    <a:pt x="281" y="315"/>
                    <a:pt x="358" y="281"/>
                  </a:cubicBezTo>
                  <a:cubicBezTo>
                    <a:pt x="426" y="247"/>
                    <a:pt x="494" y="213"/>
                    <a:pt x="528" y="136"/>
                  </a:cubicBezTo>
                  <a:cubicBezTo>
                    <a:pt x="570" y="102"/>
                    <a:pt x="528" y="0"/>
                    <a:pt x="4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399" name="Google Shape;1399;p32"/>
            <p:cNvSpPr/>
            <p:nvPr/>
          </p:nvSpPr>
          <p:spPr>
            <a:xfrm>
              <a:off x="1867447" y="2615039"/>
              <a:ext cx="26594" cy="17072"/>
            </a:xfrm>
            <a:custGeom>
              <a:avLst/>
              <a:gdLst/>
              <a:ahLst/>
              <a:cxnLst/>
              <a:rect l="l" t="t" r="r" b="b"/>
              <a:pathLst>
                <a:path w="782" h="502" extrusionOk="0">
                  <a:moveTo>
                    <a:pt x="637" y="0"/>
                  </a:moveTo>
                  <a:lnTo>
                    <a:pt x="603" y="0"/>
                  </a:lnTo>
                  <a:cubicBezTo>
                    <a:pt x="493" y="34"/>
                    <a:pt x="459" y="111"/>
                    <a:pt x="391" y="145"/>
                  </a:cubicBezTo>
                  <a:cubicBezTo>
                    <a:pt x="281" y="213"/>
                    <a:pt x="213" y="247"/>
                    <a:pt x="145" y="289"/>
                  </a:cubicBezTo>
                  <a:cubicBezTo>
                    <a:pt x="0" y="323"/>
                    <a:pt x="34" y="501"/>
                    <a:pt x="145" y="501"/>
                  </a:cubicBezTo>
                  <a:lnTo>
                    <a:pt x="179" y="501"/>
                  </a:lnTo>
                  <a:cubicBezTo>
                    <a:pt x="357" y="425"/>
                    <a:pt x="637" y="323"/>
                    <a:pt x="705" y="145"/>
                  </a:cubicBezTo>
                  <a:cubicBezTo>
                    <a:pt x="782" y="77"/>
                    <a:pt x="705" y="0"/>
                    <a:pt x="6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0" name="Google Shape;1400;p32"/>
            <p:cNvSpPr/>
            <p:nvPr/>
          </p:nvSpPr>
          <p:spPr>
            <a:xfrm>
              <a:off x="1914514" y="2564470"/>
              <a:ext cx="22887" cy="17072"/>
            </a:xfrm>
            <a:custGeom>
              <a:avLst/>
              <a:gdLst/>
              <a:ahLst/>
              <a:cxnLst/>
              <a:rect l="l" t="t" r="r" b="b"/>
              <a:pathLst>
                <a:path w="673" h="502" extrusionOk="0">
                  <a:moveTo>
                    <a:pt x="562" y="1"/>
                  </a:moveTo>
                  <a:lnTo>
                    <a:pt x="528" y="1"/>
                  </a:lnTo>
                  <a:cubicBezTo>
                    <a:pt x="426" y="1"/>
                    <a:pt x="383" y="111"/>
                    <a:pt x="315" y="145"/>
                  </a:cubicBezTo>
                  <a:cubicBezTo>
                    <a:pt x="247" y="213"/>
                    <a:pt x="171" y="289"/>
                    <a:pt x="137" y="323"/>
                  </a:cubicBezTo>
                  <a:cubicBezTo>
                    <a:pt x="1" y="357"/>
                    <a:pt x="69" y="502"/>
                    <a:pt x="171" y="502"/>
                  </a:cubicBezTo>
                  <a:lnTo>
                    <a:pt x="247" y="502"/>
                  </a:lnTo>
                  <a:cubicBezTo>
                    <a:pt x="315" y="459"/>
                    <a:pt x="426" y="425"/>
                    <a:pt x="494" y="357"/>
                  </a:cubicBezTo>
                  <a:cubicBezTo>
                    <a:pt x="562" y="289"/>
                    <a:pt x="672" y="213"/>
                    <a:pt x="672" y="111"/>
                  </a:cubicBezTo>
                  <a:cubicBezTo>
                    <a:pt x="672" y="35"/>
                    <a:pt x="596" y="1"/>
                    <a:pt x="56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1" name="Google Shape;1401;p32"/>
            <p:cNvSpPr/>
            <p:nvPr/>
          </p:nvSpPr>
          <p:spPr>
            <a:xfrm>
              <a:off x="1878432" y="2516519"/>
              <a:ext cx="30063" cy="21697"/>
            </a:xfrm>
            <a:custGeom>
              <a:avLst/>
              <a:gdLst/>
              <a:ahLst/>
              <a:cxnLst/>
              <a:rect l="l" t="t" r="r" b="b"/>
              <a:pathLst>
                <a:path w="884" h="638" extrusionOk="0">
                  <a:moveTo>
                    <a:pt x="705" y="0"/>
                  </a:moveTo>
                  <a:cubicBezTo>
                    <a:pt x="595" y="0"/>
                    <a:pt x="527" y="34"/>
                    <a:pt x="459" y="102"/>
                  </a:cubicBezTo>
                  <a:cubicBezTo>
                    <a:pt x="314" y="213"/>
                    <a:pt x="212" y="315"/>
                    <a:pt x="68" y="425"/>
                  </a:cubicBezTo>
                  <a:cubicBezTo>
                    <a:pt x="0" y="527"/>
                    <a:pt x="68" y="638"/>
                    <a:pt x="170" y="638"/>
                  </a:cubicBezTo>
                  <a:lnTo>
                    <a:pt x="246" y="638"/>
                  </a:lnTo>
                  <a:cubicBezTo>
                    <a:pt x="382" y="527"/>
                    <a:pt x="493" y="459"/>
                    <a:pt x="637" y="349"/>
                  </a:cubicBezTo>
                  <a:cubicBezTo>
                    <a:pt x="705" y="281"/>
                    <a:pt x="884" y="136"/>
                    <a:pt x="807" y="34"/>
                  </a:cubicBezTo>
                  <a:cubicBezTo>
                    <a:pt x="773" y="0"/>
                    <a:pt x="739" y="0"/>
                    <a:pt x="70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2" name="Google Shape;1402;p32"/>
            <p:cNvSpPr/>
            <p:nvPr/>
          </p:nvSpPr>
          <p:spPr>
            <a:xfrm>
              <a:off x="1901251" y="2464522"/>
              <a:ext cx="26322" cy="20541"/>
            </a:xfrm>
            <a:custGeom>
              <a:avLst/>
              <a:gdLst/>
              <a:ahLst/>
              <a:cxnLst/>
              <a:rect l="l" t="t" r="r" b="b"/>
              <a:pathLst>
                <a:path w="774" h="604" extrusionOk="0">
                  <a:moveTo>
                    <a:pt x="671" y="0"/>
                  </a:moveTo>
                  <a:lnTo>
                    <a:pt x="671" y="0"/>
                  </a:lnTo>
                  <a:cubicBezTo>
                    <a:pt x="561" y="0"/>
                    <a:pt x="425" y="111"/>
                    <a:pt x="314" y="179"/>
                  </a:cubicBezTo>
                  <a:cubicBezTo>
                    <a:pt x="213" y="255"/>
                    <a:pt x="136" y="357"/>
                    <a:pt x="68" y="425"/>
                  </a:cubicBezTo>
                  <a:cubicBezTo>
                    <a:pt x="0" y="502"/>
                    <a:pt x="68" y="604"/>
                    <a:pt x="136" y="604"/>
                  </a:cubicBezTo>
                  <a:cubicBezTo>
                    <a:pt x="179" y="604"/>
                    <a:pt x="179" y="604"/>
                    <a:pt x="179" y="570"/>
                  </a:cubicBezTo>
                  <a:cubicBezTo>
                    <a:pt x="281" y="536"/>
                    <a:pt x="425" y="468"/>
                    <a:pt x="493" y="391"/>
                  </a:cubicBezTo>
                  <a:cubicBezTo>
                    <a:pt x="561" y="323"/>
                    <a:pt x="705" y="255"/>
                    <a:pt x="739" y="145"/>
                  </a:cubicBezTo>
                  <a:cubicBezTo>
                    <a:pt x="773" y="111"/>
                    <a:pt x="739" y="0"/>
                    <a:pt x="67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3" name="Google Shape;1403;p32"/>
            <p:cNvSpPr/>
            <p:nvPr/>
          </p:nvSpPr>
          <p:spPr>
            <a:xfrm>
              <a:off x="1934748" y="2499481"/>
              <a:ext cx="26628" cy="15609"/>
            </a:xfrm>
            <a:custGeom>
              <a:avLst/>
              <a:gdLst/>
              <a:ahLst/>
              <a:cxnLst/>
              <a:rect l="l" t="t" r="r" b="b"/>
              <a:pathLst>
                <a:path w="783" h="459" extrusionOk="0">
                  <a:moveTo>
                    <a:pt x="638" y="0"/>
                  </a:moveTo>
                  <a:cubicBezTo>
                    <a:pt x="536" y="0"/>
                    <a:pt x="468" y="77"/>
                    <a:pt x="391" y="111"/>
                  </a:cubicBezTo>
                  <a:cubicBezTo>
                    <a:pt x="289" y="179"/>
                    <a:pt x="179" y="247"/>
                    <a:pt x="111" y="289"/>
                  </a:cubicBezTo>
                  <a:cubicBezTo>
                    <a:pt x="1" y="323"/>
                    <a:pt x="77" y="459"/>
                    <a:pt x="145" y="459"/>
                  </a:cubicBezTo>
                  <a:lnTo>
                    <a:pt x="179" y="459"/>
                  </a:lnTo>
                  <a:cubicBezTo>
                    <a:pt x="357" y="391"/>
                    <a:pt x="680" y="357"/>
                    <a:pt x="748" y="145"/>
                  </a:cubicBezTo>
                  <a:cubicBezTo>
                    <a:pt x="782" y="77"/>
                    <a:pt x="714" y="0"/>
                    <a:pt x="6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4" name="Google Shape;1404;p32"/>
            <p:cNvSpPr/>
            <p:nvPr/>
          </p:nvSpPr>
          <p:spPr>
            <a:xfrm>
              <a:off x="1972293" y="2458740"/>
              <a:ext cx="16800" cy="13025"/>
            </a:xfrm>
            <a:custGeom>
              <a:avLst/>
              <a:gdLst/>
              <a:ahLst/>
              <a:cxnLst/>
              <a:rect l="l" t="t" r="r" b="b"/>
              <a:pathLst>
                <a:path w="494" h="383" extrusionOk="0">
                  <a:moveTo>
                    <a:pt x="349" y="1"/>
                  </a:moveTo>
                  <a:cubicBezTo>
                    <a:pt x="349" y="1"/>
                    <a:pt x="349" y="34"/>
                    <a:pt x="315" y="34"/>
                  </a:cubicBezTo>
                  <a:cubicBezTo>
                    <a:pt x="247" y="68"/>
                    <a:pt x="137" y="136"/>
                    <a:pt x="69" y="247"/>
                  </a:cubicBezTo>
                  <a:cubicBezTo>
                    <a:pt x="1" y="281"/>
                    <a:pt x="69" y="383"/>
                    <a:pt x="103" y="383"/>
                  </a:cubicBezTo>
                  <a:cubicBezTo>
                    <a:pt x="137" y="383"/>
                    <a:pt x="137" y="349"/>
                    <a:pt x="171" y="349"/>
                  </a:cubicBezTo>
                  <a:cubicBezTo>
                    <a:pt x="247" y="281"/>
                    <a:pt x="349" y="213"/>
                    <a:pt x="426" y="136"/>
                  </a:cubicBezTo>
                  <a:cubicBezTo>
                    <a:pt x="494" y="68"/>
                    <a:pt x="426" y="1"/>
                    <a:pt x="34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5" name="Google Shape;1405;p32"/>
            <p:cNvSpPr/>
            <p:nvPr/>
          </p:nvSpPr>
          <p:spPr>
            <a:xfrm>
              <a:off x="1934748" y="2417727"/>
              <a:ext cx="23159" cy="17922"/>
            </a:xfrm>
            <a:custGeom>
              <a:avLst/>
              <a:gdLst/>
              <a:ahLst/>
              <a:cxnLst/>
              <a:rect l="l" t="t" r="r" b="b"/>
              <a:pathLst>
                <a:path w="681" h="527" extrusionOk="0">
                  <a:moveTo>
                    <a:pt x="570" y="0"/>
                  </a:moveTo>
                  <a:lnTo>
                    <a:pt x="536" y="0"/>
                  </a:lnTo>
                  <a:cubicBezTo>
                    <a:pt x="425" y="34"/>
                    <a:pt x="357" y="102"/>
                    <a:pt x="289" y="179"/>
                  </a:cubicBezTo>
                  <a:cubicBezTo>
                    <a:pt x="213" y="247"/>
                    <a:pt x="111" y="315"/>
                    <a:pt x="43" y="391"/>
                  </a:cubicBezTo>
                  <a:cubicBezTo>
                    <a:pt x="1" y="459"/>
                    <a:pt x="43" y="527"/>
                    <a:pt x="111" y="527"/>
                  </a:cubicBezTo>
                  <a:lnTo>
                    <a:pt x="145" y="527"/>
                  </a:lnTo>
                  <a:cubicBezTo>
                    <a:pt x="255" y="459"/>
                    <a:pt x="357" y="425"/>
                    <a:pt x="425" y="357"/>
                  </a:cubicBezTo>
                  <a:cubicBezTo>
                    <a:pt x="536" y="281"/>
                    <a:pt x="604" y="247"/>
                    <a:pt x="638" y="145"/>
                  </a:cubicBezTo>
                  <a:cubicBezTo>
                    <a:pt x="680" y="68"/>
                    <a:pt x="604" y="0"/>
                    <a:pt x="57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6" name="Google Shape;1406;p32"/>
            <p:cNvSpPr/>
            <p:nvPr/>
          </p:nvSpPr>
          <p:spPr>
            <a:xfrm>
              <a:off x="1932436" y="2363417"/>
              <a:ext cx="27784" cy="18228"/>
            </a:xfrm>
            <a:custGeom>
              <a:avLst/>
              <a:gdLst/>
              <a:ahLst/>
              <a:cxnLst/>
              <a:rect l="l" t="t" r="r" b="b"/>
              <a:pathLst>
                <a:path w="817" h="536" extrusionOk="0">
                  <a:moveTo>
                    <a:pt x="706" y="0"/>
                  </a:moveTo>
                  <a:cubicBezTo>
                    <a:pt x="672" y="0"/>
                    <a:pt x="672" y="0"/>
                    <a:pt x="638" y="43"/>
                  </a:cubicBezTo>
                  <a:cubicBezTo>
                    <a:pt x="604" y="43"/>
                    <a:pt x="570" y="77"/>
                    <a:pt x="536" y="77"/>
                  </a:cubicBezTo>
                  <a:cubicBezTo>
                    <a:pt x="493" y="111"/>
                    <a:pt x="459" y="145"/>
                    <a:pt x="391" y="179"/>
                  </a:cubicBezTo>
                  <a:cubicBezTo>
                    <a:pt x="323" y="213"/>
                    <a:pt x="213" y="289"/>
                    <a:pt x="145" y="323"/>
                  </a:cubicBezTo>
                  <a:cubicBezTo>
                    <a:pt x="1" y="357"/>
                    <a:pt x="35" y="535"/>
                    <a:pt x="145" y="535"/>
                  </a:cubicBezTo>
                  <a:cubicBezTo>
                    <a:pt x="179" y="535"/>
                    <a:pt x="179" y="535"/>
                    <a:pt x="179" y="501"/>
                  </a:cubicBezTo>
                  <a:cubicBezTo>
                    <a:pt x="281" y="501"/>
                    <a:pt x="425" y="467"/>
                    <a:pt x="536" y="391"/>
                  </a:cubicBezTo>
                  <a:cubicBezTo>
                    <a:pt x="570" y="357"/>
                    <a:pt x="638" y="323"/>
                    <a:pt x="672" y="289"/>
                  </a:cubicBezTo>
                  <a:cubicBezTo>
                    <a:pt x="706" y="255"/>
                    <a:pt x="748" y="213"/>
                    <a:pt x="782" y="145"/>
                  </a:cubicBezTo>
                  <a:cubicBezTo>
                    <a:pt x="816" y="77"/>
                    <a:pt x="782" y="0"/>
                    <a:pt x="70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7" name="Google Shape;1407;p32"/>
            <p:cNvSpPr/>
            <p:nvPr/>
          </p:nvSpPr>
          <p:spPr>
            <a:xfrm>
              <a:off x="1865135" y="2416571"/>
              <a:ext cx="32375" cy="19078"/>
            </a:xfrm>
            <a:custGeom>
              <a:avLst/>
              <a:gdLst/>
              <a:ahLst/>
              <a:cxnLst/>
              <a:rect l="l" t="t" r="r" b="b"/>
              <a:pathLst>
                <a:path w="952" h="561" extrusionOk="0">
                  <a:moveTo>
                    <a:pt x="816" y="0"/>
                  </a:moveTo>
                  <a:lnTo>
                    <a:pt x="773" y="0"/>
                  </a:lnTo>
                  <a:cubicBezTo>
                    <a:pt x="493" y="102"/>
                    <a:pt x="315" y="247"/>
                    <a:pt x="68" y="391"/>
                  </a:cubicBezTo>
                  <a:cubicBezTo>
                    <a:pt x="0" y="425"/>
                    <a:pt x="34" y="561"/>
                    <a:pt x="136" y="561"/>
                  </a:cubicBezTo>
                  <a:lnTo>
                    <a:pt x="179" y="561"/>
                  </a:lnTo>
                  <a:cubicBezTo>
                    <a:pt x="425" y="527"/>
                    <a:pt x="705" y="425"/>
                    <a:pt x="884" y="213"/>
                  </a:cubicBezTo>
                  <a:cubicBezTo>
                    <a:pt x="952" y="136"/>
                    <a:pt x="884" y="0"/>
                    <a:pt x="8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8" name="Google Shape;1408;p32"/>
            <p:cNvSpPr/>
            <p:nvPr/>
          </p:nvSpPr>
          <p:spPr>
            <a:xfrm>
              <a:off x="1827863" y="2386508"/>
              <a:ext cx="15643" cy="15643"/>
            </a:xfrm>
            <a:custGeom>
              <a:avLst/>
              <a:gdLst/>
              <a:ahLst/>
              <a:cxnLst/>
              <a:rect l="l" t="t" r="r" b="b"/>
              <a:pathLst>
                <a:path w="460" h="460" extrusionOk="0">
                  <a:moveTo>
                    <a:pt x="349" y="1"/>
                  </a:moveTo>
                  <a:lnTo>
                    <a:pt x="315" y="1"/>
                  </a:lnTo>
                  <a:lnTo>
                    <a:pt x="170" y="137"/>
                  </a:lnTo>
                  <a:cubicBezTo>
                    <a:pt x="102" y="171"/>
                    <a:pt x="34" y="247"/>
                    <a:pt x="0" y="315"/>
                  </a:cubicBezTo>
                  <a:cubicBezTo>
                    <a:pt x="0" y="383"/>
                    <a:pt x="34" y="460"/>
                    <a:pt x="102" y="460"/>
                  </a:cubicBezTo>
                  <a:lnTo>
                    <a:pt x="136" y="460"/>
                  </a:lnTo>
                  <a:cubicBezTo>
                    <a:pt x="213" y="426"/>
                    <a:pt x="281" y="349"/>
                    <a:pt x="315" y="281"/>
                  </a:cubicBezTo>
                  <a:cubicBezTo>
                    <a:pt x="349" y="247"/>
                    <a:pt x="383" y="171"/>
                    <a:pt x="425" y="103"/>
                  </a:cubicBezTo>
                  <a:cubicBezTo>
                    <a:pt x="459" y="69"/>
                    <a:pt x="425" y="1"/>
                    <a:pt x="34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09" name="Google Shape;1409;p32"/>
            <p:cNvSpPr/>
            <p:nvPr/>
          </p:nvSpPr>
          <p:spPr>
            <a:xfrm>
              <a:off x="1849526" y="2340598"/>
              <a:ext cx="22853" cy="17072"/>
            </a:xfrm>
            <a:custGeom>
              <a:avLst/>
              <a:gdLst/>
              <a:ahLst/>
              <a:cxnLst/>
              <a:rect l="l" t="t" r="r" b="b"/>
              <a:pathLst>
                <a:path w="672" h="502" extrusionOk="0">
                  <a:moveTo>
                    <a:pt x="561" y="0"/>
                  </a:moveTo>
                  <a:lnTo>
                    <a:pt x="561" y="0"/>
                  </a:lnTo>
                  <a:cubicBezTo>
                    <a:pt x="349" y="34"/>
                    <a:pt x="213" y="212"/>
                    <a:pt x="69" y="323"/>
                  </a:cubicBezTo>
                  <a:cubicBezTo>
                    <a:pt x="1" y="391"/>
                    <a:pt x="35" y="501"/>
                    <a:pt x="137" y="501"/>
                  </a:cubicBezTo>
                  <a:lnTo>
                    <a:pt x="171" y="501"/>
                  </a:lnTo>
                  <a:cubicBezTo>
                    <a:pt x="315" y="391"/>
                    <a:pt x="527" y="289"/>
                    <a:pt x="638" y="111"/>
                  </a:cubicBezTo>
                  <a:cubicBezTo>
                    <a:pt x="672" y="77"/>
                    <a:pt x="638" y="0"/>
                    <a:pt x="56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0" name="Google Shape;1410;p32"/>
            <p:cNvSpPr/>
            <p:nvPr/>
          </p:nvSpPr>
          <p:spPr>
            <a:xfrm>
              <a:off x="1872345" y="2368314"/>
              <a:ext cx="19112" cy="14487"/>
            </a:xfrm>
            <a:custGeom>
              <a:avLst/>
              <a:gdLst/>
              <a:ahLst/>
              <a:cxnLst/>
              <a:rect l="l" t="t" r="r" b="b"/>
              <a:pathLst>
                <a:path w="562" h="426" extrusionOk="0">
                  <a:moveTo>
                    <a:pt x="459" y="1"/>
                  </a:moveTo>
                  <a:cubicBezTo>
                    <a:pt x="391" y="1"/>
                    <a:pt x="315" y="69"/>
                    <a:pt x="281" y="111"/>
                  </a:cubicBezTo>
                  <a:cubicBezTo>
                    <a:pt x="213" y="179"/>
                    <a:pt x="137" y="213"/>
                    <a:pt x="69" y="247"/>
                  </a:cubicBezTo>
                  <a:cubicBezTo>
                    <a:pt x="35" y="247"/>
                    <a:pt x="1" y="323"/>
                    <a:pt x="35" y="357"/>
                  </a:cubicBezTo>
                  <a:cubicBezTo>
                    <a:pt x="69" y="425"/>
                    <a:pt x="103" y="425"/>
                    <a:pt x="137" y="425"/>
                  </a:cubicBezTo>
                  <a:lnTo>
                    <a:pt x="137" y="425"/>
                  </a:lnTo>
                  <a:cubicBezTo>
                    <a:pt x="247" y="425"/>
                    <a:pt x="349" y="391"/>
                    <a:pt x="425" y="323"/>
                  </a:cubicBezTo>
                  <a:cubicBezTo>
                    <a:pt x="493" y="281"/>
                    <a:pt x="561" y="179"/>
                    <a:pt x="561" y="69"/>
                  </a:cubicBezTo>
                  <a:cubicBezTo>
                    <a:pt x="527" y="35"/>
                    <a:pt x="493" y="1"/>
                    <a:pt x="45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1" name="Google Shape;1411;p32"/>
            <p:cNvSpPr/>
            <p:nvPr/>
          </p:nvSpPr>
          <p:spPr>
            <a:xfrm>
              <a:off x="1762874" y="2383924"/>
              <a:ext cx="25166" cy="14487"/>
            </a:xfrm>
            <a:custGeom>
              <a:avLst/>
              <a:gdLst/>
              <a:ahLst/>
              <a:cxnLst/>
              <a:rect l="l" t="t" r="r" b="b"/>
              <a:pathLst>
                <a:path w="740" h="426" extrusionOk="0">
                  <a:moveTo>
                    <a:pt x="595" y="0"/>
                  </a:moveTo>
                  <a:cubicBezTo>
                    <a:pt x="493" y="0"/>
                    <a:pt x="459" y="34"/>
                    <a:pt x="348" y="77"/>
                  </a:cubicBezTo>
                  <a:lnTo>
                    <a:pt x="102" y="213"/>
                  </a:lnTo>
                  <a:cubicBezTo>
                    <a:pt x="0" y="289"/>
                    <a:pt x="68" y="425"/>
                    <a:pt x="170" y="425"/>
                  </a:cubicBezTo>
                  <a:lnTo>
                    <a:pt x="170" y="425"/>
                  </a:lnTo>
                  <a:cubicBezTo>
                    <a:pt x="280" y="391"/>
                    <a:pt x="382" y="357"/>
                    <a:pt x="459" y="323"/>
                  </a:cubicBezTo>
                  <a:cubicBezTo>
                    <a:pt x="561" y="289"/>
                    <a:pt x="671" y="289"/>
                    <a:pt x="705" y="179"/>
                  </a:cubicBezTo>
                  <a:cubicBezTo>
                    <a:pt x="739" y="111"/>
                    <a:pt x="705" y="34"/>
                    <a:pt x="6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2" name="Google Shape;1412;p32"/>
            <p:cNvSpPr/>
            <p:nvPr/>
          </p:nvSpPr>
          <p:spPr>
            <a:xfrm>
              <a:off x="1739749" y="2432146"/>
              <a:ext cx="28940" cy="17956"/>
            </a:xfrm>
            <a:custGeom>
              <a:avLst/>
              <a:gdLst/>
              <a:ahLst/>
              <a:cxnLst/>
              <a:rect l="l" t="t" r="r" b="b"/>
              <a:pathLst>
                <a:path w="851" h="528" extrusionOk="0">
                  <a:moveTo>
                    <a:pt x="680" y="1"/>
                  </a:moveTo>
                  <a:cubicBezTo>
                    <a:pt x="638" y="1"/>
                    <a:pt x="638" y="1"/>
                    <a:pt x="604" y="35"/>
                  </a:cubicBezTo>
                  <a:cubicBezTo>
                    <a:pt x="536" y="103"/>
                    <a:pt x="425" y="145"/>
                    <a:pt x="357" y="213"/>
                  </a:cubicBezTo>
                  <a:cubicBezTo>
                    <a:pt x="289" y="247"/>
                    <a:pt x="179" y="315"/>
                    <a:pt x="77" y="358"/>
                  </a:cubicBezTo>
                  <a:cubicBezTo>
                    <a:pt x="1" y="426"/>
                    <a:pt x="43" y="528"/>
                    <a:pt x="145" y="528"/>
                  </a:cubicBezTo>
                  <a:lnTo>
                    <a:pt x="145" y="528"/>
                  </a:lnTo>
                  <a:cubicBezTo>
                    <a:pt x="255" y="494"/>
                    <a:pt x="357" y="460"/>
                    <a:pt x="468" y="426"/>
                  </a:cubicBezTo>
                  <a:cubicBezTo>
                    <a:pt x="570" y="358"/>
                    <a:pt x="680" y="281"/>
                    <a:pt x="748" y="213"/>
                  </a:cubicBezTo>
                  <a:cubicBezTo>
                    <a:pt x="850" y="145"/>
                    <a:pt x="748" y="1"/>
                    <a:pt x="68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3" name="Google Shape;1413;p32"/>
            <p:cNvSpPr/>
            <p:nvPr/>
          </p:nvSpPr>
          <p:spPr>
            <a:xfrm>
              <a:off x="1699008" y="2416571"/>
              <a:ext cx="19112" cy="14453"/>
            </a:xfrm>
            <a:custGeom>
              <a:avLst/>
              <a:gdLst/>
              <a:ahLst/>
              <a:cxnLst/>
              <a:rect l="l" t="t" r="r" b="b"/>
              <a:pathLst>
                <a:path w="562" h="425" extrusionOk="0">
                  <a:moveTo>
                    <a:pt x="460" y="0"/>
                  </a:moveTo>
                  <a:lnTo>
                    <a:pt x="426" y="0"/>
                  </a:lnTo>
                  <a:cubicBezTo>
                    <a:pt x="349" y="0"/>
                    <a:pt x="281" y="68"/>
                    <a:pt x="247" y="102"/>
                  </a:cubicBezTo>
                  <a:cubicBezTo>
                    <a:pt x="179" y="179"/>
                    <a:pt x="103" y="213"/>
                    <a:pt x="69" y="281"/>
                  </a:cubicBezTo>
                  <a:cubicBezTo>
                    <a:pt x="1" y="315"/>
                    <a:pt x="35" y="425"/>
                    <a:pt x="137" y="425"/>
                  </a:cubicBezTo>
                  <a:lnTo>
                    <a:pt x="179" y="425"/>
                  </a:lnTo>
                  <a:cubicBezTo>
                    <a:pt x="247" y="391"/>
                    <a:pt x="315" y="315"/>
                    <a:pt x="349" y="281"/>
                  </a:cubicBezTo>
                  <a:cubicBezTo>
                    <a:pt x="426" y="247"/>
                    <a:pt x="493" y="213"/>
                    <a:pt x="527" y="136"/>
                  </a:cubicBezTo>
                  <a:cubicBezTo>
                    <a:pt x="561" y="68"/>
                    <a:pt x="527" y="0"/>
                    <a:pt x="4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4" name="Google Shape;1414;p32"/>
            <p:cNvSpPr/>
            <p:nvPr/>
          </p:nvSpPr>
          <p:spPr>
            <a:xfrm>
              <a:off x="1672448" y="2457312"/>
              <a:ext cx="24009" cy="15916"/>
            </a:xfrm>
            <a:custGeom>
              <a:avLst/>
              <a:gdLst/>
              <a:ahLst/>
              <a:cxnLst/>
              <a:rect l="l" t="t" r="r" b="b"/>
              <a:pathLst>
                <a:path w="706" h="468" extrusionOk="0">
                  <a:moveTo>
                    <a:pt x="569" y="0"/>
                  </a:moveTo>
                  <a:cubicBezTo>
                    <a:pt x="493" y="0"/>
                    <a:pt x="425" y="43"/>
                    <a:pt x="357" y="110"/>
                  </a:cubicBezTo>
                  <a:cubicBezTo>
                    <a:pt x="247" y="144"/>
                    <a:pt x="179" y="212"/>
                    <a:pt x="111" y="289"/>
                  </a:cubicBezTo>
                  <a:cubicBezTo>
                    <a:pt x="0" y="323"/>
                    <a:pt x="68" y="467"/>
                    <a:pt x="145" y="467"/>
                  </a:cubicBezTo>
                  <a:cubicBezTo>
                    <a:pt x="145" y="467"/>
                    <a:pt x="179" y="467"/>
                    <a:pt x="179" y="425"/>
                  </a:cubicBezTo>
                  <a:cubicBezTo>
                    <a:pt x="281" y="391"/>
                    <a:pt x="357" y="357"/>
                    <a:pt x="459" y="289"/>
                  </a:cubicBezTo>
                  <a:cubicBezTo>
                    <a:pt x="535" y="255"/>
                    <a:pt x="637" y="212"/>
                    <a:pt x="671" y="110"/>
                  </a:cubicBezTo>
                  <a:cubicBezTo>
                    <a:pt x="705" y="76"/>
                    <a:pt x="671" y="0"/>
                    <a:pt x="6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5" name="Google Shape;1415;p32"/>
            <p:cNvSpPr/>
            <p:nvPr/>
          </p:nvSpPr>
          <p:spPr>
            <a:xfrm>
              <a:off x="1643542" y="2505535"/>
              <a:ext cx="16800" cy="11018"/>
            </a:xfrm>
            <a:custGeom>
              <a:avLst/>
              <a:gdLst/>
              <a:ahLst/>
              <a:cxnLst/>
              <a:rect l="l" t="t" r="r" b="b"/>
              <a:pathLst>
                <a:path w="494" h="324" extrusionOk="0">
                  <a:moveTo>
                    <a:pt x="426" y="1"/>
                  </a:moveTo>
                  <a:lnTo>
                    <a:pt x="426" y="1"/>
                  </a:lnTo>
                  <a:cubicBezTo>
                    <a:pt x="281" y="1"/>
                    <a:pt x="213" y="69"/>
                    <a:pt x="111" y="145"/>
                  </a:cubicBezTo>
                  <a:cubicBezTo>
                    <a:pt x="1" y="213"/>
                    <a:pt x="69" y="323"/>
                    <a:pt x="145" y="323"/>
                  </a:cubicBezTo>
                  <a:lnTo>
                    <a:pt x="213" y="323"/>
                  </a:lnTo>
                  <a:cubicBezTo>
                    <a:pt x="324" y="247"/>
                    <a:pt x="426" y="213"/>
                    <a:pt x="493" y="111"/>
                  </a:cubicBezTo>
                  <a:cubicBezTo>
                    <a:pt x="493" y="35"/>
                    <a:pt x="459" y="1"/>
                    <a:pt x="42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6" name="Google Shape;1416;p32"/>
            <p:cNvSpPr/>
            <p:nvPr/>
          </p:nvSpPr>
          <p:spPr>
            <a:xfrm>
              <a:off x="1602529" y="2491081"/>
              <a:ext cx="25472" cy="19418"/>
            </a:xfrm>
            <a:custGeom>
              <a:avLst/>
              <a:gdLst/>
              <a:ahLst/>
              <a:cxnLst/>
              <a:rect l="l" t="t" r="r" b="b"/>
              <a:pathLst>
                <a:path w="749" h="571" extrusionOk="0">
                  <a:moveTo>
                    <a:pt x="638" y="1"/>
                  </a:moveTo>
                  <a:cubicBezTo>
                    <a:pt x="604" y="1"/>
                    <a:pt x="570" y="35"/>
                    <a:pt x="536" y="35"/>
                  </a:cubicBezTo>
                  <a:cubicBezTo>
                    <a:pt x="468" y="69"/>
                    <a:pt x="391" y="69"/>
                    <a:pt x="357" y="111"/>
                  </a:cubicBezTo>
                  <a:cubicBezTo>
                    <a:pt x="255" y="213"/>
                    <a:pt x="179" y="281"/>
                    <a:pt x="77" y="358"/>
                  </a:cubicBezTo>
                  <a:cubicBezTo>
                    <a:pt x="1" y="426"/>
                    <a:pt x="77" y="570"/>
                    <a:pt x="179" y="570"/>
                  </a:cubicBezTo>
                  <a:cubicBezTo>
                    <a:pt x="213" y="570"/>
                    <a:pt x="213" y="570"/>
                    <a:pt x="255" y="536"/>
                  </a:cubicBezTo>
                  <a:cubicBezTo>
                    <a:pt x="323" y="494"/>
                    <a:pt x="425" y="426"/>
                    <a:pt x="536" y="358"/>
                  </a:cubicBezTo>
                  <a:cubicBezTo>
                    <a:pt x="604" y="324"/>
                    <a:pt x="714" y="213"/>
                    <a:pt x="714" y="111"/>
                  </a:cubicBezTo>
                  <a:cubicBezTo>
                    <a:pt x="748" y="69"/>
                    <a:pt x="714" y="35"/>
                    <a:pt x="63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7" name="Google Shape;1417;p32"/>
            <p:cNvSpPr/>
            <p:nvPr/>
          </p:nvSpPr>
          <p:spPr>
            <a:xfrm>
              <a:off x="1576241" y="2530972"/>
              <a:ext cx="16800" cy="11869"/>
            </a:xfrm>
            <a:custGeom>
              <a:avLst/>
              <a:gdLst/>
              <a:ahLst/>
              <a:cxnLst/>
              <a:rect l="l" t="t" r="r" b="b"/>
              <a:pathLst>
                <a:path w="494" h="349" extrusionOk="0">
                  <a:moveTo>
                    <a:pt x="349" y="0"/>
                  </a:moveTo>
                  <a:cubicBezTo>
                    <a:pt x="281" y="0"/>
                    <a:pt x="247" y="68"/>
                    <a:pt x="179" y="102"/>
                  </a:cubicBezTo>
                  <a:cubicBezTo>
                    <a:pt x="136" y="136"/>
                    <a:pt x="68" y="170"/>
                    <a:pt x="34" y="247"/>
                  </a:cubicBezTo>
                  <a:cubicBezTo>
                    <a:pt x="0" y="281"/>
                    <a:pt x="34" y="349"/>
                    <a:pt x="68" y="349"/>
                  </a:cubicBezTo>
                  <a:lnTo>
                    <a:pt x="102" y="349"/>
                  </a:lnTo>
                  <a:cubicBezTo>
                    <a:pt x="179" y="315"/>
                    <a:pt x="247" y="315"/>
                    <a:pt x="281" y="281"/>
                  </a:cubicBezTo>
                  <a:cubicBezTo>
                    <a:pt x="349" y="247"/>
                    <a:pt x="425" y="213"/>
                    <a:pt x="459" y="136"/>
                  </a:cubicBezTo>
                  <a:cubicBezTo>
                    <a:pt x="493" y="68"/>
                    <a:pt x="459" y="0"/>
                    <a:pt x="39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8" name="Google Shape;1418;p32"/>
            <p:cNvSpPr/>
            <p:nvPr/>
          </p:nvSpPr>
          <p:spPr>
            <a:xfrm>
              <a:off x="1453474" y="2471731"/>
              <a:ext cx="10712" cy="18228"/>
            </a:xfrm>
            <a:custGeom>
              <a:avLst/>
              <a:gdLst/>
              <a:ahLst/>
              <a:cxnLst/>
              <a:rect l="l" t="t" r="r" b="b"/>
              <a:pathLst>
                <a:path w="315" h="536" extrusionOk="0">
                  <a:moveTo>
                    <a:pt x="213" y="1"/>
                  </a:moveTo>
                  <a:cubicBezTo>
                    <a:pt x="179" y="1"/>
                    <a:pt x="179" y="1"/>
                    <a:pt x="179" y="43"/>
                  </a:cubicBezTo>
                  <a:cubicBezTo>
                    <a:pt x="136" y="111"/>
                    <a:pt x="102" y="179"/>
                    <a:pt x="68" y="256"/>
                  </a:cubicBezTo>
                  <a:cubicBezTo>
                    <a:pt x="34" y="324"/>
                    <a:pt x="0" y="358"/>
                    <a:pt x="0" y="468"/>
                  </a:cubicBezTo>
                  <a:cubicBezTo>
                    <a:pt x="34" y="536"/>
                    <a:pt x="68" y="536"/>
                    <a:pt x="102" y="536"/>
                  </a:cubicBezTo>
                  <a:lnTo>
                    <a:pt x="136" y="536"/>
                  </a:lnTo>
                  <a:cubicBezTo>
                    <a:pt x="247" y="536"/>
                    <a:pt x="280" y="392"/>
                    <a:pt x="280" y="290"/>
                  </a:cubicBezTo>
                  <a:cubicBezTo>
                    <a:pt x="314" y="179"/>
                    <a:pt x="280" y="111"/>
                    <a:pt x="247" y="43"/>
                  </a:cubicBezTo>
                  <a:cubicBezTo>
                    <a:pt x="247" y="1"/>
                    <a:pt x="247" y="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19" name="Google Shape;1419;p32"/>
            <p:cNvSpPr/>
            <p:nvPr/>
          </p:nvSpPr>
          <p:spPr>
            <a:xfrm>
              <a:off x="1479762" y="2453843"/>
              <a:ext cx="12141" cy="17922"/>
            </a:xfrm>
            <a:custGeom>
              <a:avLst/>
              <a:gdLst/>
              <a:ahLst/>
              <a:cxnLst/>
              <a:rect l="l" t="t" r="r" b="b"/>
              <a:pathLst>
                <a:path w="357" h="527" extrusionOk="0">
                  <a:moveTo>
                    <a:pt x="289" y="0"/>
                  </a:moveTo>
                  <a:cubicBezTo>
                    <a:pt x="213" y="0"/>
                    <a:pt x="179" y="34"/>
                    <a:pt x="179" y="68"/>
                  </a:cubicBezTo>
                  <a:cubicBezTo>
                    <a:pt x="179" y="178"/>
                    <a:pt x="111" y="246"/>
                    <a:pt x="77" y="280"/>
                  </a:cubicBezTo>
                  <a:cubicBezTo>
                    <a:pt x="43" y="314"/>
                    <a:pt x="0" y="391"/>
                    <a:pt x="43" y="425"/>
                  </a:cubicBezTo>
                  <a:cubicBezTo>
                    <a:pt x="43" y="459"/>
                    <a:pt x="77" y="493"/>
                    <a:pt x="111" y="493"/>
                  </a:cubicBezTo>
                  <a:lnTo>
                    <a:pt x="145" y="527"/>
                  </a:lnTo>
                  <a:cubicBezTo>
                    <a:pt x="213" y="527"/>
                    <a:pt x="255" y="493"/>
                    <a:pt x="289" y="459"/>
                  </a:cubicBezTo>
                  <a:cubicBezTo>
                    <a:pt x="357" y="314"/>
                    <a:pt x="357" y="212"/>
                    <a:pt x="357" y="68"/>
                  </a:cubicBezTo>
                  <a:cubicBezTo>
                    <a:pt x="323" y="34"/>
                    <a:pt x="323" y="0"/>
                    <a:pt x="28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0" name="Google Shape;1420;p32"/>
            <p:cNvSpPr/>
            <p:nvPr/>
          </p:nvSpPr>
          <p:spPr>
            <a:xfrm>
              <a:off x="1455787" y="2405587"/>
              <a:ext cx="16766" cy="26594"/>
            </a:xfrm>
            <a:custGeom>
              <a:avLst/>
              <a:gdLst/>
              <a:ahLst/>
              <a:cxnLst/>
              <a:rect l="l" t="t" r="r" b="b"/>
              <a:pathLst>
                <a:path w="493" h="782" extrusionOk="0">
                  <a:moveTo>
                    <a:pt x="357" y="0"/>
                  </a:moveTo>
                  <a:cubicBezTo>
                    <a:pt x="323" y="0"/>
                    <a:pt x="280" y="0"/>
                    <a:pt x="280" y="34"/>
                  </a:cubicBezTo>
                  <a:cubicBezTo>
                    <a:pt x="212" y="145"/>
                    <a:pt x="179" y="247"/>
                    <a:pt x="111" y="357"/>
                  </a:cubicBezTo>
                  <a:cubicBezTo>
                    <a:pt x="68" y="459"/>
                    <a:pt x="0" y="570"/>
                    <a:pt x="0" y="714"/>
                  </a:cubicBezTo>
                  <a:cubicBezTo>
                    <a:pt x="34" y="782"/>
                    <a:pt x="68" y="782"/>
                    <a:pt x="145" y="782"/>
                  </a:cubicBezTo>
                  <a:lnTo>
                    <a:pt x="212" y="782"/>
                  </a:lnTo>
                  <a:cubicBezTo>
                    <a:pt x="323" y="748"/>
                    <a:pt x="357" y="604"/>
                    <a:pt x="391" y="502"/>
                  </a:cubicBezTo>
                  <a:cubicBezTo>
                    <a:pt x="425" y="357"/>
                    <a:pt x="459" y="247"/>
                    <a:pt x="493" y="145"/>
                  </a:cubicBezTo>
                  <a:cubicBezTo>
                    <a:pt x="493" y="34"/>
                    <a:pt x="425" y="0"/>
                    <a:pt x="3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1" name="Google Shape;1421;p32"/>
            <p:cNvSpPr/>
            <p:nvPr/>
          </p:nvSpPr>
          <p:spPr>
            <a:xfrm>
              <a:off x="1514722" y="2353861"/>
              <a:ext cx="1190" cy="1190"/>
            </a:xfrm>
            <a:custGeom>
              <a:avLst/>
              <a:gdLst/>
              <a:ahLst/>
              <a:cxnLst/>
              <a:rect l="l" t="t" r="r" b="b"/>
              <a:pathLst>
                <a:path w="35" h="35" extrusionOk="0">
                  <a:moveTo>
                    <a:pt x="34" y="1"/>
                  </a:moveTo>
                  <a:cubicBezTo>
                    <a:pt x="0" y="1"/>
                    <a:pt x="0" y="35"/>
                    <a:pt x="34" y="3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2" name="Google Shape;1422;p32"/>
            <p:cNvSpPr/>
            <p:nvPr/>
          </p:nvSpPr>
          <p:spPr>
            <a:xfrm>
              <a:off x="1387296" y="2133731"/>
              <a:ext cx="14487" cy="26322"/>
            </a:xfrm>
            <a:custGeom>
              <a:avLst/>
              <a:gdLst/>
              <a:ahLst/>
              <a:cxnLst/>
              <a:rect l="l" t="t" r="r" b="b"/>
              <a:pathLst>
                <a:path w="426" h="774" extrusionOk="0">
                  <a:moveTo>
                    <a:pt x="315" y="1"/>
                  </a:moveTo>
                  <a:cubicBezTo>
                    <a:pt x="281" y="1"/>
                    <a:pt x="247" y="35"/>
                    <a:pt x="247" y="69"/>
                  </a:cubicBezTo>
                  <a:cubicBezTo>
                    <a:pt x="171" y="171"/>
                    <a:pt x="137" y="281"/>
                    <a:pt x="69" y="383"/>
                  </a:cubicBezTo>
                  <a:cubicBezTo>
                    <a:pt x="35" y="494"/>
                    <a:pt x="1" y="595"/>
                    <a:pt x="1" y="706"/>
                  </a:cubicBezTo>
                  <a:cubicBezTo>
                    <a:pt x="1" y="740"/>
                    <a:pt x="35" y="774"/>
                    <a:pt x="69" y="774"/>
                  </a:cubicBezTo>
                  <a:lnTo>
                    <a:pt x="103" y="774"/>
                  </a:lnTo>
                  <a:cubicBezTo>
                    <a:pt x="349" y="672"/>
                    <a:pt x="383" y="315"/>
                    <a:pt x="383" y="103"/>
                  </a:cubicBezTo>
                  <a:cubicBezTo>
                    <a:pt x="426" y="35"/>
                    <a:pt x="349" y="1"/>
                    <a:pt x="31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3" name="Google Shape;1423;p32"/>
            <p:cNvSpPr/>
            <p:nvPr/>
          </p:nvSpPr>
          <p:spPr>
            <a:xfrm>
              <a:off x="1423412" y="2128834"/>
              <a:ext cx="13025" cy="24009"/>
            </a:xfrm>
            <a:custGeom>
              <a:avLst/>
              <a:gdLst/>
              <a:ahLst/>
              <a:cxnLst/>
              <a:rect l="l" t="t" r="r" b="b"/>
              <a:pathLst>
                <a:path w="383" h="706" extrusionOk="0">
                  <a:moveTo>
                    <a:pt x="247" y="0"/>
                  </a:moveTo>
                  <a:cubicBezTo>
                    <a:pt x="171" y="0"/>
                    <a:pt x="137" y="34"/>
                    <a:pt x="137" y="102"/>
                  </a:cubicBezTo>
                  <a:cubicBezTo>
                    <a:pt x="137" y="281"/>
                    <a:pt x="1" y="493"/>
                    <a:pt x="35" y="671"/>
                  </a:cubicBezTo>
                  <a:cubicBezTo>
                    <a:pt x="69" y="705"/>
                    <a:pt x="69" y="705"/>
                    <a:pt x="103" y="705"/>
                  </a:cubicBezTo>
                  <a:lnTo>
                    <a:pt x="137" y="705"/>
                  </a:lnTo>
                  <a:cubicBezTo>
                    <a:pt x="383" y="638"/>
                    <a:pt x="349" y="281"/>
                    <a:pt x="315" y="68"/>
                  </a:cubicBezTo>
                  <a:cubicBezTo>
                    <a:pt x="315" y="34"/>
                    <a:pt x="281" y="0"/>
                    <a:pt x="2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4" name="Google Shape;1424;p32"/>
            <p:cNvSpPr/>
            <p:nvPr/>
          </p:nvSpPr>
          <p:spPr>
            <a:xfrm>
              <a:off x="1439021" y="2072211"/>
              <a:ext cx="8400" cy="15643"/>
            </a:xfrm>
            <a:custGeom>
              <a:avLst/>
              <a:gdLst/>
              <a:ahLst/>
              <a:cxnLst/>
              <a:rect l="l" t="t" r="r" b="b"/>
              <a:pathLst>
                <a:path w="247" h="460" extrusionOk="0">
                  <a:moveTo>
                    <a:pt x="179" y="0"/>
                  </a:moveTo>
                  <a:lnTo>
                    <a:pt x="102" y="0"/>
                  </a:lnTo>
                  <a:cubicBezTo>
                    <a:pt x="102" y="68"/>
                    <a:pt x="68" y="145"/>
                    <a:pt x="68" y="213"/>
                  </a:cubicBezTo>
                  <a:cubicBezTo>
                    <a:pt x="34" y="281"/>
                    <a:pt x="0" y="357"/>
                    <a:pt x="34" y="425"/>
                  </a:cubicBezTo>
                  <a:cubicBezTo>
                    <a:pt x="34" y="459"/>
                    <a:pt x="68" y="459"/>
                    <a:pt x="102" y="459"/>
                  </a:cubicBezTo>
                  <a:lnTo>
                    <a:pt x="136" y="459"/>
                  </a:lnTo>
                  <a:cubicBezTo>
                    <a:pt x="247" y="425"/>
                    <a:pt x="247" y="323"/>
                    <a:pt x="247" y="247"/>
                  </a:cubicBezTo>
                  <a:cubicBezTo>
                    <a:pt x="247" y="145"/>
                    <a:pt x="247" y="68"/>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5" name="Google Shape;1425;p32"/>
            <p:cNvSpPr/>
            <p:nvPr/>
          </p:nvSpPr>
          <p:spPr>
            <a:xfrm>
              <a:off x="1401749" y="2054289"/>
              <a:ext cx="7244" cy="17956"/>
            </a:xfrm>
            <a:custGeom>
              <a:avLst/>
              <a:gdLst/>
              <a:ahLst/>
              <a:cxnLst/>
              <a:rect l="l" t="t" r="r" b="b"/>
              <a:pathLst>
                <a:path w="213" h="528" extrusionOk="0">
                  <a:moveTo>
                    <a:pt x="103" y="1"/>
                  </a:moveTo>
                  <a:cubicBezTo>
                    <a:pt x="69" y="1"/>
                    <a:pt x="35" y="35"/>
                    <a:pt x="35" y="69"/>
                  </a:cubicBezTo>
                  <a:cubicBezTo>
                    <a:pt x="1" y="137"/>
                    <a:pt x="1" y="213"/>
                    <a:pt x="1" y="281"/>
                  </a:cubicBezTo>
                  <a:cubicBezTo>
                    <a:pt x="1" y="349"/>
                    <a:pt x="1" y="425"/>
                    <a:pt x="35" y="493"/>
                  </a:cubicBezTo>
                  <a:cubicBezTo>
                    <a:pt x="35" y="527"/>
                    <a:pt x="69" y="527"/>
                    <a:pt x="103" y="527"/>
                  </a:cubicBezTo>
                  <a:cubicBezTo>
                    <a:pt x="136" y="527"/>
                    <a:pt x="170" y="527"/>
                    <a:pt x="170" y="493"/>
                  </a:cubicBezTo>
                  <a:cubicBezTo>
                    <a:pt x="213" y="425"/>
                    <a:pt x="213" y="349"/>
                    <a:pt x="213" y="281"/>
                  </a:cubicBezTo>
                  <a:cubicBezTo>
                    <a:pt x="213" y="213"/>
                    <a:pt x="213" y="137"/>
                    <a:pt x="170" y="69"/>
                  </a:cubicBezTo>
                  <a:cubicBezTo>
                    <a:pt x="170" y="35"/>
                    <a:pt x="136" y="1"/>
                    <a:pt x="10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6" name="Google Shape;1426;p32"/>
            <p:cNvSpPr/>
            <p:nvPr/>
          </p:nvSpPr>
          <p:spPr>
            <a:xfrm>
              <a:off x="1335298" y="2143287"/>
              <a:ext cx="13331" cy="27750"/>
            </a:xfrm>
            <a:custGeom>
              <a:avLst/>
              <a:gdLst/>
              <a:ahLst/>
              <a:cxnLst/>
              <a:rect l="l" t="t" r="r" b="b"/>
              <a:pathLst>
                <a:path w="392" h="816" extrusionOk="0">
                  <a:moveTo>
                    <a:pt x="290" y="0"/>
                  </a:moveTo>
                  <a:cubicBezTo>
                    <a:pt x="256" y="0"/>
                    <a:pt x="213" y="0"/>
                    <a:pt x="213" y="34"/>
                  </a:cubicBezTo>
                  <a:cubicBezTo>
                    <a:pt x="179" y="179"/>
                    <a:pt x="145" y="314"/>
                    <a:pt x="111" y="425"/>
                  </a:cubicBezTo>
                  <a:cubicBezTo>
                    <a:pt x="77" y="527"/>
                    <a:pt x="1" y="603"/>
                    <a:pt x="43" y="739"/>
                  </a:cubicBezTo>
                  <a:cubicBezTo>
                    <a:pt x="43" y="782"/>
                    <a:pt x="77" y="816"/>
                    <a:pt x="111" y="816"/>
                  </a:cubicBezTo>
                  <a:lnTo>
                    <a:pt x="145" y="816"/>
                  </a:lnTo>
                  <a:cubicBezTo>
                    <a:pt x="392" y="705"/>
                    <a:pt x="392" y="314"/>
                    <a:pt x="358" y="68"/>
                  </a:cubicBezTo>
                  <a:cubicBezTo>
                    <a:pt x="358" y="34"/>
                    <a:pt x="324" y="0"/>
                    <a:pt x="29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7" name="Google Shape;1427;p32"/>
            <p:cNvSpPr/>
            <p:nvPr/>
          </p:nvSpPr>
          <p:spPr>
            <a:xfrm>
              <a:off x="1375189" y="2091561"/>
              <a:ext cx="8400" cy="15643"/>
            </a:xfrm>
            <a:custGeom>
              <a:avLst/>
              <a:gdLst/>
              <a:ahLst/>
              <a:cxnLst/>
              <a:rect l="l" t="t" r="r" b="b"/>
              <a:pathLst>
                <a:path w="247" h="460" extrusionOk="0">
                  <a:moveTo>
                    <a:pt x="102" y="1"/>
                  </a:moveTo>
                  <a:cubicBezTo>
                    <a:pt x="102" y="1"/>
                    <a:pt x="68" y="1"/>
                    <a:pt x="68" y="35"/>
                  </a:cubicBezTo>
                  <a:cubicBezTo>
                    <a:pt x="34" y="179"/>
                    <a:pt x="0" y="281"/>
                    <a:pt x="34" y="425"/>
                  </a:cubicBezTo>
                  <a:cubicBezTo>
                    <a:pt x="34" y="459"/>
                    <a:pt x="34" y="459"/>
                    <a:pt x="68" y="459"/>
                  </a:cubicBezTo>
                  <a:lnTo>
                    <a:pt x="102" y="459"/>
                  </a:lnTo>
                  <a:cubicBezTo>
                    <a:pt x="178" y="391"/>
                    <a:pt x="212" y="315"/>
                    <a:pt x="212" y="247"/>
                  </a:cubicBezTo>
                  <a:cubicBezTo>
                    <a:pt x="246" y="213"/>
                    <a:pt x="212" y="136"/>
                    <a:pt x="212" y="103"/>
                  </a:cubicBezTo>
                  <a:cubicBezTo>
                    <a:pt x="212" y="69"/>
                    <a:pt x="178" y="35"/>
                    <a:pt x="14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8" name="Google Shape;1428;p32"/>
            <p:cNvSpPr/>
            <p:nvPr/>
          </p:nvSpPr>
          <p:spPr>
            <a:xfrm>
              <a:off x="1347439" y="2058914"/>
              <a:ext cx="14487" cy="26628"/>
            </a:xfrm>
            <a:custGeom>
              <a:avLst/>
              <a:gdLst/>
              <a:ahLst/>
              <a:cxnLst/>
              <a:rect l="l" t="t" r="r" b="b"/>
              <a:pathLst>
                <a:path w="426" h="783" extrusionOk="0">
                  <a:moveTo>
                    <a:pt x="323" y="1"/>
                  </a:moveTo>
                  <a:cubicBezTo>
                    <a:pt x="281" y="1"/>
                    <a:pt x="213" y="35"/>
                    <a:pt x="213" y="77"/>
                  </a:cubicBezTo>
                  <a:cubicBezTo>
                    <a:pt x="213" y="179"/>
                    <a:pt x="179" y="289"/>
                    <a:pt x="145" y="391"/>
                  </a:cubicBezTo>
                  <a:cubicBezTo>
                    <a:pt x="111" y="459"/>
                    <a:pt x="1" y="570"/>
                    <a:pt x="35" y="672"/>
                  </a:cubicBezTo>
                  <a:cubicBezTo>
                    <a:pt x="35" y="748"/>
                    <a:pt x="69" y="782"/>
                    <a:pt x="145" y="782"/>
                  </a:cubicBezTo>
                  <a:lnTo>
                    <a:pt x="213" y="782"/>
                  </a:lnTo>
                  <a:cubicBezTo>
                    <a:pt x="323" y="714"/>
                    <a:pt x="323" y="570"/>
                    <a:pt x="357" y="459"/>
                  </a:cubicBezTo>
                  <a:cubicBezTo>
                    <a:pt x="391" y="357"/>
                    <a:pt x="425" y="213"/>
                    <a:pt x="425" y="111"/>
                  </a:cubicBezTo>
                  <a:cubicBezTo>
                    <a:pt x="425" y="35"/>
                    <a:pt x="357" y="1"/>
                    <a:pt x="32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29" name="Google Shape;1429;p32"/>
            <p:cNvSpPr/>
            <p:nvPr/>
          </p:nvSpPr>
          <p:spPr>
            <a:xfrm>
              <a:off x="1351180" y="2192666"/>
              <a:ext cx="17956" cy="30097"/>
            </a:xfrm>
            <a:custGeom>
              <a:avLst/>
              <a:gdLst/>
              <a:ahLst/>
              <a:cxnLst/>
              <a:rect l="l" t="t" r="r" b="b"/>
              <a:pathLst>
                <a:path w="528" h="885" extrusionOk="0">
                  <a:moveTo>
                    <a:pt x="383" y="1"/>
                  </a:moveTo>
                  <a:cubicBezTo>
                    <a:pt x="349" y="1"/>
                    <a:pt x="315" y="35"/>
                    <a:pt x="281" y="69"/>
                  </a:cubicBezTo>
                  <a:cubicBezTo>
                    <a:pt x="171" y="247"/>
                    <a:pt x="1" y="604"/>
                    <a:pt x="137" y="816"/>
                  </a:cubicBezTo>
                  <a:cubicBezTo>
                    <a:pt x="171" y="850"/>
                    <a:pt x="171" y="884"/>
                    <a:pt x="213" y="884"/>
                  </a:cubicBezTo>
                  <a:cubicBezTo>
                    <a:pt x="281" y="884"/>
                    <a:pt x="315" y="850"/>
                    <a:pt x="315" y="816"/>
                  </a:cubicBezTo>
                  <a:cubicBezTo>
                    <a:pt x="383" y="706"/>
                    <a:pt x="383" y="604"/>
                    <a:pt x="383" y="493"/>
                  </a:cubicBezTo>
                  <a:cubicBezTo>
                    <a:pt x="426" y="392"/>
                    <a:pt x="460" y="247"/>
                    <a:pt x="494" y="137"/>
                  </a:cubicBezTo>
                  <a:cubicBezTo>
                    <a:pt x="528" y="69"/>
                    <a:pt x="426" y="1"/>
                    <a:pt x="38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0" name="Google Shape;1430;p32"/>
            <p:cNvSpPr/>
            <p:nvPr/>
          </p:nvSpPr>
          <p:spPr>
            <a:xfrm>
              <a:off x="1306426" y="2213172"/>
              <a:ext cx="14487" cy="20268"/>
            </a:xfrm>
            <a:custGeom>
              <a:avLst/>
              <a:gdLst/>
              <a:ahLst/>
              <a:cxnLst/>
              <a:rect l="l" t="t" r="r" b="b"/>
              <a:pathLst>
                <a:path w="426" h="596" extrusionOk="0">
                  <a:moveTo>
                    <a:pt x="323" y="1"/>
                  </a:moveTo>
                  <a:cubicBezTo>
                    <a:pt x="289" y="1"/>
                    <a:pt x="255" y="35"/>
                    <a:pt x="213" y="69"/>
                  </a:cubicBezTo>
                  <a:cubicBezTo>
                    <a:pt x="179" y="137"/>
                    <a:pt x="145" y="213"/>
                    <a:pt x="111" y="281"/>
                  </a:cubicBezTo>
                  <a:cubicBezTo>
                    <a:pt x="77" y="349"/>
                    <a:pt x="43" y="426"/>
                    <a:pt x="0" y="494"/>
                  </a:cubicBezTo>
                  <a:cubicBezTo>
                    <a:pt x="0" y="528"/>
                    <a:pt x="43" y="596"/>
                    <a:pt x="77" y="596"/>
                  </a:cubicBezTo>
                  <a:lnTo>
                    <a:pt x="145" y="596"/>
                  </a:lnTo>
                  <a:cubicBezTo>
                    <a:pt x="213" y="528"/>
                    <a:pt x="289" y="494"/>
                    <a:pt x="323" y="426"/>
                  </a:cubicBezTo>
                  <a:cubicBezTo>
                    <a:pt x="357" y="315"/>
                    <a:pt x="391" y="213"/>
                    <a:pt x="391" y="137"/>
                  </a:cubicBezTo>
                  <a:cubicBezTo>
                    <a:pt x="425" y="69"/>
                    <a:pt x="357" y="1"/>
                    <a:pt x="32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1" name="Google Shape;1431;p32"/>
            <p:cNvSpPr/>
            <p:nvPr/>
          </p:nvSpPr>
          <p:spPr>
            <a:xfrm>
              <a:off x="1290816" y="2177090"/>
              <a:ext cx="9862" cy="20234"/>
            </a:xfrm>
            <a:custGeom>
              <a:avLst/>
              <a:gdLst/>
              <a:ahLst/>
              <a:cxnLst/>
              <a:rect l="l" t="t" r="r" b="b"/>
              <a:pathLst>
                <a:path w="290" h="595" extrusionOk="0">
                  <a:moveTo>
                    <a:pt x="213" y="0"/>
                  </a:moveTo>
                  <a:cubicBezTo>
                    <a:pt x="179" y="0"/>
                    <a:pt x="145" y="0"/>
                    <a:pt x="145" y="34"/>
                  </a:cubicBezTo>
                  <a:cubicBezTo>
                    <a:pt x="111" y="136"/>
                    <a:pt x="111" y="212"/>
                    <a:pt x="77" y="280"/>
                  </a:cubicBezTo>
                  <a:cubicBezTo>
                    <a:pt x="35" y="348"/>
                    <a:pt x="1" y="425"/>
                    <a:pt x="1" y="493"/>
                  </a:cubicBezTo>
                  <a:cubicBezTo>
                    <a:pt x="1" y="527"/>
                    <a:pt x="35" y="595"/>
                    <a:pt x="111" y="595"/>
                  </a:cubicBezTo>
                  <a:cubicBezTo>
                    <a:pt x="111" y="595"/>
                    <a:pt x="111" y="561"/>
                    <a:pt x="145" y="561"/>
                  </a:cubicBezTo>
                  <a:cubicBezTo>
                    <a:pt x="289" y="493"/>
                    <a:pt x="289" y="212"/>
                    <a:pt x="289" y="68"/>
                  </a:cubicBezTo>
                  <a:cubicBezTo>
                    <a:pt x="289" y="34"/>
                    <a:pt x="247" y="0"/>
                    <a:pt x="2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2" name="Google Shape;1432;p32"/>
            <p:cNvSpPr/>
            <p:nvPr/>
          </p:nvSpPr>
          <p:spPr>
            <a:xfrm>
              <a:off x="1267997" y="2275576"/>
              <a:ext cx="11018" cy="19384"/>
            </a:xfrm>
            <a:custGeom>
              <a:avLst/>
              <a:gdLst/>
              <a:ahLst/>
              <a:cxnLst/>
              <a:rect l="l" t="t" r="r" b="b"/>
              <a:pathLst>
                <a:path w="324" h="570" extrusionOk="0">
                  <a:moveTo>
                    <a:pt x="145" y="1"/>
                  </a:moveTo>
                  <a:cubicBezTo>
                    <a:pt x="111" y="1"/>
                    <a:pt x="34" y="35"/>
                    <a:pt x="34" y="111"/>
                  </a:cubicBezTo>
                  <a:cubicBezTo>
                    <a:pt x="34" y="213"/>
                    <a:pt x="0" y="426"/>
                    <a:pt x="111" y="536"/>
                  </a:cubicBezTo>
                  <a:cubicBezTo>
                    <a:pt x="111" y="570"/>
                    <a:pt x="145" y="570"/>
                    <a:pt x="145" y="570"/>
                  </a:cubicBezTo>
                  <a:cubicBezTo>
                    <a:pt x="179" y="570"/>
                    <a:pt x="179" y="570"/>
                    <a:pt x="213" y="536"/>
                  </a:cubicBezTo>
                  <a:cubicBezTo>
                    <a:pt x="323" y="426"/>
                    <a:pt x="247" y="213"/>
                    <a:pt x="247" y="111"/>
                  </a:cubicBezTo>
                  <a:cubicBezTo>
                    <a:pt x="247" y="35"/>
                    <a:pt x="179"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3" name="Google Shape;1433;p32"/>
            <p:cNvSpPr/>
            <p:nvPr/>
          </p:nvSpPr>
          <p:spPr>
            <a:xfrm>
              <a:off x="1299182" y="2270951"/>
              <a:ext cx="11018" cy="27478"/>
            </a:xfrm>
            <a:custGeom>
              <a:avLst/>
              <a:gdLst/>
              <a:ahLst/>
              <a:cxnLst/>
              <a:rect l="l" t="t" r="r" b="b"/>
              <a:pathLst>
                <a:path w="324" h="808" extrusionOk="0">
                  <a:moveTo>
                    <a:pt x="256" y="1"/>
                  </a:moveTo>
                  <a:cubicBezTo>
                    <a:pt x="213" y="1"/>
                    <a:pt x="179" y="35"/>
                    <a:pt x="179" y="69"/>
                  </a:cubicBezTo>
                  <a:cubicBezTo>
                    <a:pt x="111" y="281"/>
                    <a:pt x="1" y="494"/>
                    <a:pt x="1" y="706"/>
                  </a:cubicBezTo>
                  <a:cubicBezTo>
                    <a:pt x="1" y="774"/>
                    <a:pt x="77" y="808"/>
                    <a:pt x="111" y="808"/>
                  </a:cubicBezTo>
                  <a:cubicBezTo>
                    <a:pt x="145" y="808"/>
                    <a:pt x="179" y="774"/>
                    <a:pt x="179" y="740"/>
                  </a:cubicBezTo>
                  <a:cubicBezTo>
                    <a:pt x="290" y="562"/>
                    <a:pt x="290" y="315"/>
                    <a:pt x="324" y="103"/>
                  </a:cubicBezTo>
                  <a:cubicBezTo>
                    <a:pt x="324" y="69"/>
                    <a:pt x="290" y="1"/>
                    <a:pt x="25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4" name="Google Shape;1434;p32"/>
            <p:cNvSpPr/>
            <p:nvPr/>
          </p:nvSpPr>
          <p:spPr>
            <a:xfrm>
              <a:off x="1328089" y="2253913"/>
              <a:ext cx="18228" cy="25472"/>
            </a:xfrm>
            <a:custGeom>
              <a:avLst/>
              <a:gdLst/>
              <a:ahLst/>
              <a:cxnLst/>
              <a:rect l="l" t="t" r="r" b="b"/>
              <a:pathLst>
                <a:path w="536" h="749" extrusionOk="0">
                  <a:moveTo>
                    <a:pt x="391" y="1"/>
                  </a:moveTo>
                  <a:cubicBezTo>
                    <a:pt x="357" y="1"/>
                    <a:pt x="323" y="1"/>
                    <a:pt x="289" y="35"/>
                  </a:cubicBezTo>
                  <a:cubicBezTo>
                    <a:pt x="213" y="145"/>
                    <a:pt x="145" y="213"/>
                    <a:pt x="111" y="323"/>
                  </a:cubicBezTo>
                  <a:cubicBezTo>
                    <a:pt x="77" y="425"/>
                    <a:pt x="0" y="536"/>
                    <a:pt x="77" y="672"/>
                  </a:cubicBezTo>
                  <a:cubicBezTo>
                    <a:pt x="77" y="714"/>
                    <a:pt x="145" y="748"/>
                    <a:pt x="179" y="748"/>
                  </a:cubicBezTo>
                  <a:cubicBezTo>
                    <a:pt x="213" y="748"/>
                    <a:pt x="213" y="714"/>
                    <a:pt x="255" y="714"/>
                  </a:cubicBezTo>
                  <a:cubicBezTo>
                    <a:pt x="357" y="638"/>
                    <a:pt x="357" y="570"/>
                    <a:pt x="391" y="459"/>
                  </a:cubicBezTo>
                  <a:cubicBezTo>
                    <a:pt x="425" y="357"/>
                    <a:pt x="425" y="247"/>
                    <a:pt x="502" y="179"/>
                  </a:cubicBezTo>
                  <a:cubicBezTo>
                    <a:pt x="536" y="77"/>
                    <a:pt x="468" y="1"/>
                    <a:pt x="39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5" name="Google Shape;1435;p32"/>
            <p:cNvSpPr/>
            <p:nvPr/>
          </p:nvSpPr>
          <p:spPr>
            <a:xfrm>
              <a:off x="1298026" y="2345495"/>
              <a:ext cx="11018" cy="20541"/>
            </a:xfrm>
            <a:custGeom>
              <a:avLst/>
              <a:gdLst/>
              <a:ahLst/>
              <a:cxnLst/>
              <a:rect l="l" t="t" r="r" b="b"/>
              <a:pathLst>
                <a:path w="324" h="604" extrusionOk="0">
                  <a:moveTo>
                    <a:pt x="179" y="1"/>
                  </a:moveTo>
                  <a:cubicBezTo>
                    <a:pt x="145" y="1"/>
                    <a:pt x="111" y="35"/>
                    <a:pt x="111" y="102"/>
                  </a:cubicBezTo>
                  <a:cubicBezTo>
                    <a:pt x="111" y="179"/>
                    <a:pt x="111" y="247"/>
                    <a:pt x="77" y="315"/>
                  </a:cubicBezTo>
                  <a:cubicBezTo>
                    <a:pt x="35" y="391"/>
                    <a:pt x="1" y="459"/>
                    <a:pt x="1" y="527"/>
                  </a:cubicBezTo>
                  <a:cubicBezTo>
                    <a:pt x="35" y="604"/>
                    <a:pt x="77" y="604"/>
                    <a:pt x="111" y="604"/>
                  </a:cubicBezTo>
                  <a:lnTo>
                    <a:pt x="145" y="604"/>
                  </a:lnTo>
                  <a:cubicBezTo>
                    <a:pt x="324" y="570"/>
                    <a:pt x="290" y="213"/>
                    <a:pt x="290" y="68"/>
                  </a:cubicBezTo>
                  <a:cubicBezTo>
                    <a:pt x="247" y="35"/>
                    <a:pt x="213" y="1"/>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6" name="Google Shape;1436;p32"/>
            <p:cNvSpPr/>
            <p:nvPr/>
          </p:nvSpPr>
          <p:spPr>
            <a:xfrm>
              <a:off x="1260788" y="2321520"/>
              <a:ext cx="14453" cy="24009"/>
            </a:xfrm>
            <a:custGeom>
              <a:avLst/>
              <a:gdLst/>
              <a:ahLst/>
              <a:cxnLst/>
              <a:rect l="l" t="t" r="r" b="b"/>
              <a:pathLst>
                <a:path w="425" h="706" extrusionOk="0">
                  <a:moveTo>
                    <a:pt x="212" y="0"/>
                  </a:moveTo>
                  <a:cubicBezTo>
                    <a:pt x="178" y="0"/>
                    <a:pt x="144" y="34"/>
                    <a:pt x="111" y="102"/>
                  </a:cubicBezTo>
                  <a:cubicBezTo>
                    <a:pt x="111" y="247"/>
                    <a:pt x="0" y="493"/>
                    <a:pt x="111" y="638"/>
                  </a:cubicBezTo>
                  <a:cubicBezTo>
                    <a:pt x="144" y="672"/>
                    <a:pt x="178" y="706"/>
                    <a:pt x="212" y="706"/>
                  </a:cubicBezTo>
                  <a:cubicBezTo>
                    <a:pt x="246" y="706"/>
                    <a:pt x="280" y="672"/>
                    <a:pt x="323" y="638"/>
                  </a:cubicBezTo>
                  <a:cubicBezTo>
                    <a:pt x="425" y="493"/>
                    <a:pt x="323" y="247"/>
                    <a:pt x="323" y="102"/>
                  </a:cubicBezTo>
                  <a:cubicBezTo>
                    <a:pt x="323" y="34"/>
                    <a:pt x="246" y="0"/>
                    <a:pt x="21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7" name="Google Shape;1437;p32"/>
            <p:cNvSpPr/>
            <p:nvPr/>
          </p:nvSpPr>
          <p:spPr>
            <a:xfrm>
              <a:off x="1252388" y="2391133"/>
              <a:ext cx="8434" cy="17072"/>
            </a:xfrm>
            <a:custGeom>
              <a:avLst/>
              <a:gdLst/>
              <a:ahLst/>
              <a:cxnLst/>
              <a:rect l="l" t="t" r="r" b="b"/>
              <a:pathLst>
                <a:path w="248" h="502" extrusionOk="0">
                  <a:moveTo>
                    <a:pt x="145" y="1"/>
                  </a:moveTo>
                  <a:cubicBezTo>
                    <a:pt x="103" y="1"/>
                    <a:pt x="69" y="35"/>
                    <a:pt x="69" y="77"/>
                  </a:cubicBezTo>
                  <a:cubicBezTo>
                    <a:pt x="35" y="213"/>
                    <a:pt x="1" y="324"/>
                    <a:pt x="35" y="425"/>
                  </a:cubicBezTo>
                  <a:cubicBezTo>
                    <a:pt x="35" y="459"/>
                    <a:pt x="69" y="502"/>
                    <a:pt x="103" y="502"/>
                  </a:cubicBezTo>
                  <a:cubicBezTo>
                    <a:pt x="103" y="502"/>
                    <a:pt x="145" y="502"/>
                    <a:pt x="145" y="459"/>
                  </a:cubicBezTo>
                  <a:cubicBezTo>
                    <a:pt x="247" y="357"/>
                    <a:pt x="213" y="179"/>
                    <a:pt x="213" y="35"/>
                  </a:cubicBezTo>
                  <a:cubicBezTo>
                    <a:pt x="179" y="1"/>
                    <a:pt x="179"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8" name="Google Shape;1438;p32"/>
            <p:cNvSpPr/>
            <p:nvPr/>
          </p:nvSpPr>
          <p:spPr>
            <a:xfrm>
              <a:off x="1276363" y="2383924"/>
              <a:ext cx="12175" cy="28906"/>
            </a:xfrm>
            <a:custGeom>
              <a:avLst/>
              <a:gdLst/>
              <a:ahLst/>
              <a:cxnLst/>
              <a:rect l="l" t="t" r="r" b="b"/>
              <a:pathLst>
                <a:path w="358" h="850" extrusionOk="0">
                  <a:moveTo>
                    <a:pt x="247" y="0"/>
                  </a:moveTo>
                  <a:cubicBezTo>
                    <a:pt x="213" y="0"/>
                    <a:pt x="179" y="34"/>
                    <a:pt x="145" y="111"/>
                  </a:cubicBezTo>
                  <a:cubicBezTo>
                    <a:pt x="145" y="213"/>
                    <a:pt x="111" y="323"/>
                    <a:pt x="77" y="425"/>
                  </a:cubicBezTo>
                  <a:cubicBezTo>
                    <a:pt x="77" y="536"/>
                    <a:pt x="1" y="637"/>
                    <a:pt x="35" y="748"/>
                  </a:cubicBezTo>
                  <a:cubicBezTo>
                    <a:pt x="77" y="816"/>
                    <a:pt x="111" y="850"/>
                    <a:pt x="179" y="850"/>
                  </a:cubicBezTo>
                  <a:cubicBezTo>
                    <a:pt x="213" y="850"/>
                    <a:pt x="247" y="816"/>
                    <a:pt x="290" y="816"/>
                  </a:cubicBezTo>
                  <a:cubicBezTo>
                    <a:pt x="358" y="714"/>
                    <a:pt x="358" y="569"/>
                    <a:pt x="358" y="459"/>
                  </a:cubicBezTo>
                  <a:cubicBezTo>
                    <a:pt x="358" y="323"/>
                    <a:pt x="324" y="179"/>
                    <a:pt x="324" y="77"/>
                  </a:cubicBezTo>
                  <a:cubicBezTo>
                    <a:pt x="324" y="34"/>
                    <a:pt x="290" y="0"/>
                    <a:pt x="24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39" name="Google Shape;1439;p32"/>
            <p:cNvSpPr/>
            <p:nvPr/>
          </p:nvSpPr>
          <p:spPr>
            <a:xfrm>
              <a:off x="1448543" y="2179369"/>
              <a:ext cx="12175" cy="17956"/>
            </a:xfrm>
            <a:custGeom>
              <a:avLst/>
              <a:gdLst/>
              <a:ahLst/>
              <a:cxnLst/>
              <a:rect l="l" t="t" r="r" b="b"/>
              <a:pathLst>
                <a:path w="358" h="528" extrusionOk="0">
                  <a:moveTo>
                    <a:pt x="247" y="1"/>
                  </a:moveTo>
                  <a:lnTo>
                    <a:pt x="213" y="1"/>
                  </a:lnTo>
                  <a:cubicBezTo>
                    <a:pt x="145" y="1"/>
                    <a:pt x="145" y="103"/>
                    <a:pt x="111" y="145"/>
                  </a:cubicBezTo>
                  <a:cubicBezTo>
                    <a:pt x="69" y="213"/>
                    <a:pt x="35" y="281"/>
                    <a:pt x="1" y="358"/>
                  </a:cubicBezTo>
                  <a:cubicBezTo>
                    <a:pt x="1" y="392"/>
                    <a:pt x="1" y="426"/>
                    <a:pt x="35" y="460"/>
                  </a:cubicBezTo>
                  <a:cubicBezTo>
                    <a:pt x="35" y="528"/>
                    <a:pt x="69" y="528"/>
                    <a:pt x="145" y="528"/>
                  </a:cubicBezTo>
                  <a:lnTo>
                    <a:pt x="179" y="528"/>
                  </a:lnTo>
                  <a:cubicBezTo>
                    <a:pt x="213" y="528"/>
                    <a:pt x="247" y="494"/>
                    <a:pt x="281" y="460"/>
                  </a:cubicBezTo>
                  <a:cubicBezTo>
                    <a:pt x="324" y="392"/>
                    <a:pt x="358" y="281"/>
                    <a:pt x="358" y="179"/>
                  </a:cubicBezTo>
                  <a:lnTo>
                    <a:pt x="358" y="69"/>
                  </a:lnTo>
                  <a:cubicBezTo>
                    <a:pt x="324" y="35"/>
                    <a:pt x="281" y="1"/>
                    <a:pt x="24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0" name="Google Shape;1440;p32"/>
            <p:cNvSpPr/>
            <p:nvPr/>
          </p:nvSpPr>
          <p:spPr>
            <a:xfrm>
              <a:off x="1485815" y="2137199"/>
              <a:ext cx="12175" cy="21697"/>
            </a:xfrm>
            <a:custGeom>
              <a:avLst/>
              <a:gdLst/>
              <a:ahLst/>
              <a:cxnLst/>
              <a:rect l="l" t="t" r="r" b="b"/>
              <a:pathLst>
                <a:path w="358" h="638" extrusionOk="0">
                  <a:moveTo>
                    <a:pt x="247" y="1"/>
                  </a:moveTo>
                  <a:cubicBezTo>
                    <a:pt x="213" y="1"/>
                    <a:pt x="179" y="1"/>
                    <a:pt x="179" y="69"/>
                  </a:cubicBezTo>
                  <a:cubicBezTo>
                    <a:pt x="145" y="145"/>
                    <a:pt x="111" y="213"/>
                    <a:pt x="111" y="324"/>
                  </a:cubicBezTo>
                  <a:cubicBezTo>
                    <a:pt x="77" y="392"/>
                    <a:pt x="1" y="459"/>
                    <a:pt x="35" y="570"/>
                  </a:cubicBezTo>
                  <a:cubicBezTo>
                    <a:pt x="35" y="604"/>
                    <a:pt x="111" y="638"/>
                    <a:pt x="145" y="638"/>
                  </a:cubicBezTo>
                  <a:cubicBezTo>
                    <a:pt x="145" y="638"/>
                    <a:pt x="179" y="638"/>
                    <a:pt x="179" y="604"/>
                  </a:cubicBezTo>
                  <a:cubicBezTo>
                    <a:pt x="357" y="536"/>
                    <a:pt x="357" y="247"/>
                    <a:pt x="323" y="69"/>
                  </a:cubicBezTo>
                  <a:cubicBezTo>
                    <a:pt x="323" y="35"/>
                    <a:pt x="289" y="1"/>
                    <a:pt x="24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1" name="Google Shape;1441;p32"/>
            <p:cNvSpPr/>
            <p:nvPr/>
          </p:nvSpPr>
          <p:spPr>
            <a:xfrm>
              <a:off x="1491869" y="2087821"/>
              <a:ext cx="9590" cy="15609"/>
            </a:xfrm>
            <a:custGeom>
              <a:avLst/>
              <a:gdLst/>
              <a:ahLst/>
              <a:cxnLst/>
              <a:rect l="l" t="t" r="r" b="b"/>
              <a:pathLst>
                <a:path w="282" h="459" extrusionOk="0">
                  <a:moveTo>
                    <a:pt x="179" y="0"/>
                  </a:moveTo>
                  <a:cubicBezTo>
                    <a:pt x="145" y="0"/>
                    <a:pt x="111" y="34"/>
                    <a:pt x="111" y="77"/>
                  </a:cubicBezTo>
                  <a:cubicBezTo>
                    <a:pt x="111" y="145"/>
                    <a:pt x="111" y="179"/>
                    <a:pt x="69" y="246"/>
                  </a:cubicBezTo>
                  <a:lnTo>
                    <a:pt x="69" y="289"/>
                  </a:lnTo>
                  <a:lnTo>
                    <a:pt x="69" y="323"/>
                  </a:lnTo>
                  <a:lnTo>
                    <a:pt x="35" y="323"/>
                  </a:lnTo>
                  <a:lnTo>
                    <a:pt x="35" y="357"/>
                  </a:lnTo>
                  <a:lnTo>
                    <a:pt x="35" y="391"/>
                  </a:lnTo>
                  <a:cubicBezTo>
                    <a:pt x="1" y="425"/>
                    <a:pt x="35" y="459"/>
                    <a:pt x="69" y="459"/>
                  </a:cubicBezTo>
                  <a:lnTo>
                    <a:pt x="111" y="459"/>
                  </a:lnTo>
                  <a:lnTo>
                    <a:pt x="145" y="425"/>
                  </a:lnTo>
                  <a:lnTo>
                    <a:pt x="179" y="391"/>
                  </a:lnTo>
                  <a:lnTo>
                    <a:pt x="179" y="391"/>
                  </a:lnTo>
                  <a:lnTo>
                    <a:pt x="179" y="391"/>
                  </a:lnTo>
                  <a:lnTo>
                    <a:pt x="179" y="391"/>
                  </a:lnTo>
                  <a:cubicBezTo>
                    <a:pt x="179" y="391"/>
                    <a:pt x="213" y="391"/>
                    <a:pt x="213" y="357"/>
                  </a:cubicBezTo>
                  <a:cubicBezTo>
                    <a:pt x="247" y="357"/>
                    <a:pt x="247" y="323"/>
                    <a:pt x="247" y="289"/>
                  </a:cubicBezTo>
                  <a:cubicBezTo>
                    <a:pt x="281" y="213"/>
                    <a:pt x="281" y="145"/>
                    <a:pt x="247" y="77"/>
                  </a:cubicBezTo>
                  <a:cubicBezTo>
                    <a:pt x="247" y="34"/>
                    <a:pt x="213" y="0"/>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2" name="Google Shape;1442;p32"/>
            <p:cNvSpPr/>
            <p:nvPr/>
          </p:nvSpPr>
          <p:spPr>
            <a:xfrm>
              <a:off x="1502853" y="2168418"/>
              <a:ext cx="14487" cy="21697"/>
            </a:xfrm>
            <a:custGeom>
              <a:avLst/>
              <a:gdLst/>
              <a:ahLst/>
              <a:cxnLst/>
              <a:rect l="l" t="t" r="r" b="b"/>
              <a:pathLst>
                <a:path w="426" h="638" extrusionOk="0">
                  <a:moveTo>
                    <a:pt x="315" y="0"/>
                  </a:moveTo>
                  <a:cubicBezTo>
                    <a:pt x="281" y="0"/>
                    <a:pt x="281" y="0"/>
                    <a:pt x="247" y="43"/>
                  </a:cubicBezTo>
                  <a:cubicBezTo>
                    <a:pt x="213" y="111"/>
                    <a:pt x="171" y="179"/>
                    <a:pt x="137" y="255"/>
                  </a:cubicBezTo>
                  <a:cubicBezTo>
                    <a:pt x="103" y="323"/>
                    <a:pt x="35" y="391"/>
                    <a:pt x="1" y="501"/>
                  </a:cubicBezTo>
                  <a:cubicBezTo>
                    <a:pt x="1" y="569"/>
                    <a:pt x="69" y="637"/>
                    <a:pt x="137" y="637"/>
                  </a:cubicBezTo>
                  <a:lnTo>
                    <a:pt x="213" y="637"/>
                  </a:lnTo>
                  <a:cubicBezTo>
                    <a:pt x="383" y="535"/>
                    <a:pt x="426" y="255"/>
                    <a:pt x="383" y="43"/>
                  </a:cubicBezTo>
                  <a:cubicBezTo>
                    <a:pt x="383" y="0"/>
                    <a:pt x="349" y="0"/>
                    <a:pt x="31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3" name="Google Shape;1443;p32"/>
            <p:cNvSpPr/>
            <p:nvPr/>
          </p:nvSpPr>
          <p:spPr>
            <a:xfrm>
              <a:off x="1531759" y="2174472"/>
              <a:ext cx="15609" cy="26628"/>
            </a:xfrm>
            <a:custGeom>
              <a:avLst/>
              <a:gdLst/>
              <a:ahLst/>
              <a:cxnLst/>
              <a:rect l="l" t="t" r="r" b="b"/>
              <a:pathLst>
                <a:path w="459" h="783" extrusionOk="0">
                  <a:moveTo>
                    <a:pt x="349" y="1"/>
                  </a:moveTo>
                  <a:cubicBezTo>
                    <a:pt x="315" y="1"/>
                    <a:pt x="281" y="35"/>
                    <a:pt x="247" y="77"/>
                  </a:cubicBezTo>
                  <a:cubicBezTo>
                    <a:pt x="247" y="179"/>
                    <a:pt x="170" y="289"/>
                    <a:pt x="102" y="391"/>
                  </a:cubicBezTo>
                  <a:cubicBezTo>
                    <a:pt x="68" y="502"/>
                    <a:pt x="0" y="604"/>
                    <a:pt x="0" y="714"/>
                  </a:cubicBezTo>
                  <a:cubicBezTo>
                    <a:pt x="0" y="748"/>
                    <a:pt x="34" y="782"/>
                    <a:pt x="68" y="782"/>
                  </a:cubicBezTo>
                  <a:lnTo>
                    <a:pt x="102" y="782"/>
                  </a:lnTo>
                  <a:cubicBezTo>
                    <a:pt x="247" y="782"/>
                    <a:pt x="349" y="638"/>
                    <a:pt x="425" y="536"/>
                  </a:cubicBezTo>
                  <a:cubicBezTo>
                    <a:pt x="459" y="357"/>
                    <a:pt x="459" y="213"/>
                    <a:pt x="425" y="77"/>
                  </a:cubicBezTo>
                  <a:cubicBezTo>
                    <a:pt x="425" y="35"/>
                    <a:pt x="383" y="1"/>
                    <a:pt x="34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4" name="Google Shape;1444;p32"/>
            <p:cNvSpPr/>
            <p:nvPr/>
          </p:nvSpPr>
          <p:spPr>
            <a:xfrm>
              <a:off x="1500269" y="2244391"/>
              <a:ext cx="14487" cy="28906"/>
            </a:xfrm>
            <a:custGeom>
              <a:avLst/>
              <a:gdLst/>
              <a:ahLst/>
              <a:cxnLst/>
              <a:rect l="l" t="t" r="r" b="b"/>
              <a:pathLst>
                <a:path w="426" h="850" extrusionOk="0">
                  <a:moveTo>
                    <a:pt x="323" y="0"/>
                  </a:moveTo>
                  <a:cubicBezTo>
                    <a:pt x="289" y="0"/>
                    <a:pt x="213" y="34"/>
                    <a:pt x="213" y="68"/>
                  </a:cubicBezTo>
                  <a:cubicBezTo>
                    <a:pt x="179" y="213"/>
                    <a:pt x="145" y="315"/>
                    <a:pt x="111" y="425"/>
                  </a:cubicBezTo>
                  <a:cubicBezTo>
                    <a:pt x="77" y="527"/>
                    <a:pt x="0" y="637"/>
                    <a:pt x="0" y="782"/>
                  </a:cubicBezTo>
                  <a:cubicBezTo>
                    <a:pt x="34" y="816"/>
                    <a:pt x="111" y="850"/>
                    <a:pt x="145" y="850"/>
                  </a:cubicBezTo>
                  <a:lnTo>
                    <a:pt x="213" y="850"/>
                  </a:lnTo>
                  <a:cubicBezTo>
                    <a:pt x="323" y="782"/>
                    <a:pt x="357" y="637"/>
                    <a:pt x="391" y="493"/>
                  </a:cubicBezTo>
                  <a:cubicBezTo>
                    <a:pt x="425" y="391"/>
                    <a:pt x="425" y="247"/>
                    <a:pt x="425" y="102"/>
                  </a:cubicBezTo>
                  <a:cubicBezTo>
                    <a:pt x="391" y="68"/>
                    <a:pt x="357" y="0"/>
                    <a:pt x="32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5" name="Google Shape;1445;p32"/>
            <p:cNvSpPr/>
            <p:nvPr/>
          </p:nvSpPr>
          <p:spPr>
            <a:xfrm>
              <a:off x="1548491" y="2252757"/>
              <a:ext cx="14487" cy="25472"/>
            </a:xfrm>
            <a:custGeom>
              <a:avLst/>
              <a:gdLst/>
              <a:ahLst/>
              <a:cxnLst/>
              <a:rect l="l" t="t" r="r" b="b"/>
              <a:pathLst>
                <a:path w="426" h="749" extrusionOk="0">
                  <a:moveTo>
                    <a:pt x="281" y="1"/>
                  </a:moveTo>
                  <a:cubicBezTo>
                    <a:pt x="247" y="1"/>
                    <a:pt x="247" y="1"/>
                    <a:pt x="213" y="35"/>
                  </a:cubicBezTo>
                  <a:cubicBezTo>
                    <a:pt x="103" y="213"/>
                    <a:pt x="1" y="425"/>
                    <a:pt x="35" y="638"/>
                  </a:cubicBezTo>
                  <a:cubicBezTo>
                    <a:pt x="35" y="706"/>
                    <a:pt x="69" y="748"/>
                    <a:pt x="145" y="748"/>
                  </a:cubicBezTo>
                  <a:lnTo>
                    <a:pt x="179" y="748"/>
                  </a:lnTo>
                  <a:lnTo>
                    <a:pt x="179" y="748"/>
                  </a:lnTo>
                  <a:cubicBezTo>
                    <a:pt x="213" y="748"/>
                    <a:pt x="247" y="706"/>
                    <a:pt x="281" y="672"/>
                  </a:cubicBezTo>
                  <a:cubicBezTo>
                    <a:pt x="358" y="493"/>
                    <a:pt x="358" y="323"/>
                    <a:pt x="392" y="111"/>
                  </a:cubicBezTo>
                  <a:cubicBezTo>
                    <a:pt x="426" y="35"/>
                    <a:pt x="358" y="1"/>
                    <a:pt x="28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6" name="Google Shape;1446;p32"/>
            <p:cNvSpPr/>
            <p:nvPr/>
          </p:nvSpPr>
          <p:spPr>
            <a:xfrm>
              <a:off x="1507478" y="2309379"/>
              <a:ext cx="13331" cy="24009"/>
            </a:xfrm>
            <a:custGeom>
              <a:avLst/>
              <a:gdLst/>
              <a:ahLst/>
              <a:cxnLst/>
              <a:rect l="l" t="t" r="r" b="b"/>
              <a:pathLst>
                <a:path w="392" h="706" extrusionOk="0">
                  <a:moveTo>
                    <a:pt x="290" y="1"/>
                  </a:moveTo>
                  <a:cubicBezTo>
                    <a:pt x="247" y="1"/>
                    <a:pt x="247" y="1"/>
                    <a:pt x="213" y="35"/>
                  </a:cubicBezTo>
                  <a:cubicBezTo>
                    <a:pt x="179" y="145"/>
                    <a:pt x="145" y="247"/>
                    <a:pt x="111" y="357"/>
                  </a:cubicBezTo>
                  <a:cubicBezTo>
                    <a:pt x="77" y="425"/>
                    <a:pt x="77" y="459"/>
                    <a:pt x="77" y="493"/>
                  </a:cubicBezTo>
                  <a:cubicBezTo>
                    <a:pt x="35" y="570"/>
                    <a:pt x="35" y="604"/>
                    <a:pt x="1" y="672"/>
                  </a:cubicBezTo>
                  <a:cubicBezTo>
                    <a:pt x="1" y="706"/>
                    <a:pt x="35" y="706"/>
                    <a:pt x="77" y="706"/>
                  </a:cubicBezTo>
                  <a:lnTo>
                    <a:pt x="77" y="706"/>
                  </a:lnTo>
                  <a:cubicBezTo>
                    <a:pt x="145" y="672"/>
                    <a:pt x="179" y="638"/>
                    <a:pt x="213" y="604"/>
                  </a:cubicBezTo>
                  <a:cubicBezTo>
                    <a:pt x="247" y="527"/>
                    <a:pt x="290" y="493"/>
                    <a:pt x="324" y="425"/>
                  </a:cubicBezTo>
                  <a:cubicBezTo>
                    <a:pt x="357" y="315"/>
                    <a:pt x="357" y="179"/>
                    <a:pt x="357" y="69"/>
                  </a:cubicBezTo>
                  <a:cubicBezTo>
                    <a:pt x="391" y="1"/>
                    <a:pt x="357" y="1"/>
                    <a:pt x="29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7" name="Google Shape;1447;p32"/>
            <p:cNvSpPr/>
            <p:nvPr/>
          </p:nvSpPr>
          <p:spPr>
            <a:xfrm>
              <a:off x="1532916" y="2324989"/>
              <a:ext cx="11869" cy="19384"/>
            </a:xfrm>
            <a:custGeom>
              <a:avLst/>
              <a:gdLst/>
              <a:ahLst/>
              <a:cxnLst/>
              <a:rect l="l" t="t" r="r" b="b"/>
              <a:pathLst>
                <a:path w="349" h="570" extrusionOk="0">
                  <a:moveTo>
                    <a:pt x="281" y="0"/>
                  </a:moveTo>
                  <a:cubicBezTo>
                    <a:pt x="247" y="0"/>
                    <a:pt x="247" y="0"/>
                    <a:pt x="213" y="34"/>
                  </a:cubicBezTo>
                  <a:cubicBezTo>
                    <a:pt x="179" y="111"/>
                    <a:pt x="136" y="179"/>
                    <a:pt x="102" y="247"/>
                  </a:cubicBezTo>
                  <a:cubicBezTo>
                    <a:pt x="68" y="323"/>
                    <a:pt x="0" y="391"/>
                    <a:pt x="34" y="459"/>
                  </a:cubicBezTo>
                  <a:cubicBezTo>
                    <a:pt x="34" y="536"/>
                    <a:pt x="68" y="570"/>
                    <a:pt x="102" y="570"/>
                  </a:cubicBezTo>
                  <a:cubicBezTo>
                    <a:pt x="136" y="570"/>
                    <a:pt x="136" y="570"/>
                    <a:pt x="179" y="536"/>
                  </a:cubicBezTo>
                  <a:cubicBezTo>
                    <a:pt x="247" y="493"/>
                    <a:pt x="247" y="391"/>
                    <a:pt x="281" y="323"/>
                  </a:cubicBezTo>
                  <a:cubicBezTo>
                    <a:pt x="315" y="247"/>
                    <a:pt x="315" y="145"/>
                    <a:pt x="349" y="68"/>
                  </a:cubicBezTo>
                  <a:cubicBezTo>
                    <a:pt x="349" y="34"/>
                    <a:pt x="315" y="0"/>
                    <a:pt x="28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8" name="Google Shape;1448;p32"/>
            <p:cNvSpPr/>
            <p:nvPr/>
          </p:nvSpPr>
          <p:spPr>
            <a:xfrm>
              <a:off x="1501425" y="2359949"/>
              <a:ext cx="18228" cy="32375"/>
            </a:xfrm>
            <a:custGeom>
              <a:avLst/>
              <a:gdLst/>
              <a:ahLst/>
              <a:cxnLst/>
              <a:rect l="l" t="t" r="r" b="b"/>
              <a:pathLst>
                <a:path w="536" h="952" extrusionOk="0">
                  <a:moveTo>
                    <a:pt x="425" y="0"/>
                  </a:moveTo>
                  <a:cubicBezTo>
                    <a:pt x="391" y="0"/>
                    <a:pt x="357" y="34"/>
                    <a:pt x="357" y="34"/>
                  </a:cubicBezTo>
                  <a:cubicBezTo>
                    <a:pt x="255" y="179"/>
                    <a:pt x="213" y="315"/>
                    <a:pt x="145" y="459"/>
                  </a:cubicBezTo>
                  <a:cubicBezTo>
                    <a:pt x="77" y="603"/>
                    <a:pt x="0" y="705"/>
                    <a:pt x="0" y="850"/>
                  </a:cubicBezTo>
                  <a:cubicBezTo>
                    <a:pt x="0" y="918"/>
                    <a:pt x="77" y="952"/>
                    <a:pt x="111" y="952"/>
                  </a:cubicBezTo>
                  <a:lnTo>
                    <a:pt x="179" y="952"/>
                  </a:lnTo>
                  <a:cubicBezTo>
                    <a:pt x="425" y="782"/>
                    <a:pt x="535" y="391"/>
                    <a:pt x="502" y="102"/>
                  </a:cubicBezTo>
                  <a:cubicBezTo>
                    <a:pt x="502" y="34"/>
                    <a:pt x="468" y="0"/>
                    <a:pt x="42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49" name="Google Shape;1449;p32"/>
            <p:cNvSpPr/>
            <p:nvPr/>
          </p:nvSpPr>
          <p:spPr>
            <a:xfrm>
              <a:off x="892452" y="2367158"/>
              <a:ext cx="12141" cy="21697"/>
            </a:xfrm>
            <a:custGeom>
              <a:avLst/>
              <a:gdLst/>
              <a:ahLst/>
              <a:cxnLst/>
              <a:rect l="l" t="t" r="r" b="b"/>
              <a:pathLst>
                <a:path w="357" h="638" extrusionOk="0">
                  <a:moveTo>
                    <a:pt x="111" y="1"/>
                  </a:moveTo>
                  <a:lnTo>
                    <a:pt x="68" y="35"/>
                  </a:lnTo>
                  <a:cubicBezTo>
                    <a:pt x="0" y="145"/>
                    <a:pt x="0" y="281"/>
                    <a:pt x="34" y="391"/>
                  </a:cubicBezTo>
                  <a:cubicBezTo>
                    <a:pt x="34" y="459"/>
                    <a:pt x="68" y="493"/>
                    <a:pt x="111" y="570"/>
                  </a:cubicBezTo>
                  <a:cubicBezTo>
                    <a:pt x="145" y="604"/>
                    <a:pt x="213" y="638"/>
                    <a:pt x="280" y="638"/>
                  </a:cubicBezTo>
                  <a:lnTo>
                    <a:pt x="280" y="638"/>
                  </a:lnTo>
                  <a:cubicBezTo>
                    <a:pt x="323" y="638"/>
                    <a:pt x="357" y="570"/>
                    <a:pt x="357" y="527"/>
                  </a:cubicBezTo>
                  <a:lnTo>
                    <a:pt x="357" y="425"/>
                  </a:lnTo>
                  <a:cubicBezTo>
                    <a:pt x="323" y="391"/>
                    <a:pt x="280" y="357"/>
                    <a:pt x="280" y="281"/>
                  </a:cubicBezTo>
                  <a:cubicBezTo>
                    <a:pt x="213" y="213"/>
                    <a:pt x="213" y="145"/>
                    <a:pt x="179" y="69"/>
                  </a:cubicBezTo>
                  <a:cubicBezTo>
                    <a:pt x="179" y="35"/>
                    <a:pt x="145" y="1"/>
                    <a:pt x="1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0" name="Google Shape;1450;p32"/>
            <p:cNvSpPr/>
            <p:nvPr/>
          </p:nvSpPr>
          <p:spPr>
            <a:xfrm>
              <a:off x="910646" y="2333355"/>
              <a:ext cx="14487" cy="24315"/>
            </a:xfrm>
            <a:custGeom>
              <a:avLst/>
              <a:gdLst/>
              <a:ahLst/>
              <a:cxnLst/>
              <a:rect l="l" t="t" r="r" b="b"/>
              <a:pathLst>
                <a:path w="426" h="715" extrusionOk="0">
                  <a:moveTo>
                    <a:pt x="102" y="1"/>
                  </a:moveTo>
                  <a:cubicBezTo>
                    <a:pt x="34" y="1"/>
                    <a:pt x="0" y="35"/>
                    <a:pt x="0" y="111"/>
                  </a:cubicBezTo>
                  <a:cubicBezTo>
                    <a:pt x="34" y="213"/>
                    <a:pt x="68" y="324"/>
                    <a:pt x="102" y="425"/>
                  </a:cubicBezTo>
                  <a:cubicBezTo>
                    <a:pt x="102" y="536"/>
                    <a:pt x="136" y="638"/>
                    <a:pt x="247" y="672"/>
                  </a:cubicBezTo>
                  <a:cubicBezTo>
                    <a:pt x="247" y="714"/>
                    <a:pt x="247" y="714"/>
                    <a:pt x="281" y="714"/>
                  </a:cubicBezTo>
                  <a:cubicBezTo>
                    <a:pt x="315" y="714"/>
                    <a:pt x="315" y="672"/>
                    <a:pt x="349" y="672"/>
                  </a:cubicBezTo>
                  <a:cubicBezTo>
                    <a:pt x="425" y="570"/>
                    <a:pt x="349" y="459"/>
                    <a:pt x="315" y="358"/>
                  </a:cubicBezTo>
                  <a:cubicBezTo>
                    <a:pt x="281" y="247"/>
                    <a:pt x="213" y="145"/>
                    <a:pt x="170" y="35"/>
                  </a:cubicBezTo>
                  <a:cubicBezTo>
                    <a:pt x="136" y="1"/>
                    <a:pt x="102" y="1"/>
                    <a:pt x="1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1" name="Google Shape;1451;p32"/>
            <p:cNvSpPr/>
            <p:nvPr/>
          </p:nvSpPr>
          <p:spPr>
            <a:xfrm>
              <a:off x="870790" y="2304482"/>
              <a:ext cx="14453" cy="27750"/>
            </a:xfrm>
            <a:custGeom>
              <a:avLst/>
              <a:gdLst/>
              <a:ahLst/>
              <a:cxnLst/>
              <a:rect l="l" t="t" r="r" b="b"/>
              <a:pathLst>
                <a:path w="425" h="816" extrusionOk="0">
                  <a:moveTo>
                    <a:pt x="144" y="0"/>
                  </a:moveTo>
                  <a:cubicBezTo>
                    <a:pt x="68" y="0"/>
                    <a:pt x="34" y="34"/>
                    <a:pt x="34" y="111"/>
                  </a:cubicBezTo>
                  <a:cubicBezTo>
                    <a:pt x="0" y="323"/>
                    <a:pt x="34" y="714"/>
                    <a:pt x="280" y="816"/>
                  </a:cubicBezTo>
                  <a:lnTo>
                    <a:pt x="323" y="816"/>
                  </a:lnTo>
                  <a:cubicBezTo>
                    <a:pt x="357" y="816"/>
                    <a:pt x="391" y="748"/>
                    <a:pt x="391" y="714"/>
                  </a:cubicBezTo>
                  <a:cubicBezTo>
                    <a:pt x="425" y="603"/>
                    <a:pt x="357" y="535"/>
                    <a:pt x="323" y="425"/>
                  </a:cubicBezTo>
                  <a:cubicBezTo>
                    <a:pt x="280" y="323"/>
                    <a:pt x="246" y="213"/>
                    <a:pt x="246" y="111"/>
                  </a:cubicBezTo>
                  <a:cubicBezTo>
                    <a:pt x="212" y="34"/>
                    <a:pt x="178" y="0"/>
                    <a:pt x="1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2" name="Google Shape;1452;p32"/>
            <p:cNvSpPr/>
            <p:nvPr/>
          </p:nvSpPr>
          <p:spPr>
            <a:xfrm>
              <a:off x="963494" y="2162637"/>
              <a:ext cx="14487" cy="24009"/>
            </a:xfrm>
            <a:custGeom>
              <a:avLst/>
              <a:gdLst/>
              <a:ahLst/>
              <a:cxnLst/>
              <a:rect l="l" t="t" r="r" b="b"/>
              <a:pathLst>
                <a:path w="426" h="706" extrusionOk="0">
                  <a:moveTo>
                    <a:pt x="69" y="0"/>
                  </a:moveTo>
                  <a:cubicBezTo>
                    <a:pt x="35" y="0"/>
                    <a:pt x="1" y="34"/>
                    <a:pt x="1" y="102"/>
                  </a:cubicBezTo>
                  <a:cubicBezTo>
                    <a:pt x="1" y="213"/>
                    <a:pt x="35" y="315"/>
                    <a:pt x="69" y="459"/>
                  </a:cubicBezTo>
                  <a:cubicBezTo>
                    <a:pt x="103" y="527"/>
                    <a:pt x="179" y="671"/>
                    <a:pt x="247" y="705"/>
                  </a:cubicBezTo>
                  <a:lnTo>
                    <a:pt x="315" y="705"/>
                  </a:lnTo>
                  <a:cubicBezTo>
                    <a:pt x="358" y="705"/>
                    <a:pt x="426" y="671"/>
                    <a:pt x="392" y="637"/>
                  </a:cubicBezTo>
                  <a:cubicBezTo>
                    <a:pt x="392" y="527"/>
                    <a:pt x="358" y="459"/>
                    <a:pt x="315" y="349"/>
                  </a:cubicBezTo>
                  <a:cubicBezTo>
                    <a:pt x="247" y="281"/>
                    <a:pt x="213" y="170"/>
                    <a:pt x="179" y="68"/>
                  </a:cubicBezTo>
                  <a:cubicBezTo>
                    <a:pt x="145" y="34"/>
                    <a:pt x="103" y="0"/>
                    <a:pt x="6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3" name="Google Shape;1453;p32"/>
            <p:cNvSpPr/>
            <p:nvPr/>
          </p:nvSpPr>
          <p:spPr>
            <a:xfrm>
              <a:off x="984035" y="2138356"/>
              <a:ext cx="10712" cy="18228"/>
            </a:xfrm>
            <a:custGeom>
              <a:avLst/>
              <a:gdLst/>
              <a:ahLst/>
              <a:cxnLst/>
              <a:rect l="l" t="t" r="r" b="b"/>
              <a:pathLst>
                <a:path w="315" h="536" extrusionOk="0">
                  <a:moveTo>
                    <a:pt x="102" y="1"/>
                  </a:moveTo>
                  <a:cubicBezTo>
                    <a:pt x="68" y="1"/>
                    <a:pt x="0" y="35"/>
                    <a:pt x="0" y="77"/>
                  </a:cubicBezTo>
                  <a:cubicBezTo>
                    <a:pt x="0" y="179"/>
                    <a:pt x="34" y="247"/>
                    <a:pt x="68" y="324"/>
                  </a:cubicBezTo>
                  <a:cubicBezTo>
                    <a:pt x="68" y="391"/>
                    <a:pt x="136" y="502"/>
                    <a:pt x="212" y="536"/>
                  </a:cubicBezTo>
                  <a:lnTo>
                    <a:pt x="246" y="536"/>
                  </a:lnTo>
                  <a:cubicBezTo>
                    <a:pt x="280" y="536"/>
                    <a:pt x="314" y="502"/>
                    <a:pt x="314" y="459"/>
                  </a:cubicBezTo>
                  <a:cubicBezTo>
                    <a:pt x="314" y="391"/>
                    <a:pt x="280" y="324"/>
                    <a:pt x="246" y="290"/>
                  </a:cubicBezTo>
                  <a:cubicBezTo>
                    <a:pt x="212" y="213"/>
                    <a:pt x="212" y="145"/>
                    <a:pt x="178" y="77"/>
                  </a:cubicBezTo>
                  <a:cubicBezTo>
                    <a:pt x="178" y="35"/>
                    <a:pt x="136" y="1"/>
                    <a:pt x="1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4" name="Google Shape;1454;p32"/>
            <p:cNvSpPr/>
            <p:nvPr/>
          </p:nvSpPr>
          <p:spPr>
            <a:xfrm>
              <a:off x="928568" y="2093874"/>
              <a:ext cx="9556" cy="19384"/>
            </a:xfrm>
            <a:custGeom>
              <a:avLst/>
              <a:gdLst/>
              <a:ahLst/>
              <a:cxnLst/>
              <a:rect l="l" t="t" r="r" b="b"/>
              <a:pathLst>
                <a:path w="281" h="570" extrusionOk="0">
                  <a:moveTo>
                    <a:pt x="34" y="1"/>
                  </a:moveTo>
                  <a:cubicBezTo>
                    <a:pt x="0" y="1"/>
                    <a:pt x="0" y="35"/>
                    <a:pt x="0" y="35"/>
                  </a:cubicBezTo>
                  <a:cubicBezTo>
                    <a:pt x="34" y="213"/>
                    <a:pt x="68" y="425"/>
                    <a:pt x="178" y="570"/>
                  </a:cubicBezTo>
                  <a:lnTo>
                    <a:pt x="212" y="570"/>
                  </a:lnTo>
                  <a:cubicBezTo>
                    <a:pt x="246" y="570"/>
                    <a:pt x="280" y="570"/>
                    <a:pt x="280" y="536"/>
                  </a:cubicBezTo>
                  <a:cubicBezTo>
                    <a:pt x="280" y="357"/>
                    <a:pt x="144" y="179"/>
                    <a:pt x="34" y="3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5" name="Google Shape;1455;p32"/>
            <p:cNvSpPr/>
            <p:nvPr/>
          </p:nvSpPr>
          <p:spPr>
            <a:xfrm>
              <a:off x="881740" y="2117849"/>
              <a:ext cx="11903" cy="18228"/>
            </a:xfrm>
            <a:custGeom>
              <a:avLst/>
              <a:gdLst/>
              <a:ahLst/>
              <a:cxnLst/>
              <a:rect l="l" t="t" r="r" b="b"/>
              <a:pathLst>
                <a:path w="350" h="536" extrusionOk="0">
                  <a:moveTo>
                    <a:pt x="137" y="1"/>
                  </a:moveTo>
                  <a:cubicBezTo>
                    <a:pt x="103" y="1"/>
                    <a:pt x="35" y="43"/>
                    <a:pt x="35" y="77"/>
                  </a:cubicBezTo>
                  <a:cubicBezTo>
                    <a:pt x="1" y="213"/>
                    <a:pt x="35" y="425"/>
                    <a:pt x="171" y="536"/>
                  </a:cubicBezTo>
                  <a:lnTo>
                    <a:pt x="247" y="536"/>
                  </a:lnTo>
                  <a:cubicBezTo>
                    <a:pt x="315" y="536"/>
                    <a:pt x="349" y="502"/>
                    <a:pt x="349" y="425"/>
                  </a:cubicBezTo>
                  <a:cubicBezTo>
                    <a:pt x="349" y="289"/>
                    <a:pt x="247" y="179"/>
                    <a:pt x="213" y="43"/>
                  </a:cubicBezTo>
                  <a:cubicBezTo>
                    <a:pt x="171" y="1"/>
                    <a:pt x="171" y="1"/>
                    <a:pt x="13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6" name="Google Shape;1456;p32"/>
            <p:cNvSpPr/>
            <p:nvPr/>
          </p:nvSpPr>
          <p:spPr>
            <a:xfrm>
              <a:off x="912959" y="2162637"/>
              <a:ext cx="12175" cy="21697"/>
            </a:xfrm>
            <a:custGeom>
              <a:avLst/>
              <a:gdLst/>
              <a:ahLst/>
              <a:cxnLst/>
              <a:rect l="l" t="t" r="r" b="b"/>
              <a:pathLst>
                <a:path w="358" h="638" extrusionOk="0">
                  <a:moveTo>
                    <a:pt x="102" y="0"/>
                  </a:moveTo>
                  <a:cubicBezTo>
                    <a:pt x="34" y="0"/>
                    <a:pt x="0" y="68"/>
                    <a:pt x="0" y="102"/>
                  </a:cubicBezTo>
                  <a:cubicBezTo>
                    <a:pt x="34" y="213"/>
                    <a:pt x="34" y="281"/>
                    <a:pt x="68" y="383"/>
                  </a:cubicBezTo>
                  <a:cubicBezTo>
                    <a:pt x="102" y="459"/>
                    <a:pt x="102" y="561"/>
                    <a:pt x="179" y="637"/>
                  </a:cubicBezTo>
                  <a:lnTo>
                    <a:pt x="247" y="637"/>
                  </a:lnTo>
                  <a:cubicBezTo>
                    <a:pt x="281" y="637"/>
                    <a:pt x="315" y="637"/>
                    <a:pt x="357" y="561"/>
                  </a:cubicBezTo>
                  <a:cubicBezTo>
                    <a:pt x="357" y="493"/>
                    <a:pt x="315" y="383"/>
                    <a:pt x="281" y="315"/>
                  </a:cubicBezTo>
                  <a:cubicBezTo>
                    <a:pt x="247" y="213"/>
                    <a:pt x="213" y="136"/>
                    <a:pt x="145" y="68"/>
                  </a:cubicBezTo>
                  <a:cubicBezTo>
                    <a:pt x="145" y="34"/>
                    <a:pt x="102" y="0"/>
                    <a:pt x="1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7" name="Google Shape;1457;p32"/>
            <p:cNvSpPr/>
            <p:nvPr/>
          </p:nvSpPr>
          <p:spPr>
            <a:xfrm>
              <a:off x="874531" y="2182837"/>
              <a:ext cx="13025" cy="23159"/>
            </a:xfrm>
            <a:custGeom>
              <a:avLst/>
              <a:gdLst/>
              <a:ahLst/>
              <a:cxnLst/>
              <a:rect l="l" t="t" r="r" b="b"/>
              <a:pathLst>
                <a:path w="383" h="681" extrusionOk="0">
                  <a:moveTo>
                    <a:pt x="68" y="1"/>
                  </a:moveTo>
                  <a:cubicBezTo>
                    <a:pt x="68" y="1"/>
                    <a:pt x="34" y="43"/>
                    <a:pt x="34" y="77"/>
                  </a:cubicBezTo>
                  <a:cubicBezTo>
                    <a:pt x="34" y="256"/>
                    <a:pt x="0" y="570"/>
                    <a:pt x="170" y="681"/>
                  </a:cubicBezTo>
                  <a:lnTo>
                    <a:pt x="213" y="681"/>
                  </a:lnTo>
                  <a:cubicBezTo>
                    <a:pt x="247" y="681"/>
                    <a:pt x="281" y="681"/>
                    <a:pt x="281" y="638"/>
                  </a:cubicBezTo>
                  <a:cubicBezTo>
                    <a:pt x="383" y="426"/>
                    <a:pt x="213" y="256"/>
                    <a:pt x="136" y="43"/>
                  </a:cubicBezTo>
                  <a:cubicBezTo>
                    <a:pt x="136" y="1"/>
                    <a:pt x="102" y="1"/>
                    <a:pt x="6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8" name="Google Shape;1458;p32"/>
            <p:cNvSpPr/>
            <p:nvPr/>
          </p:nvSpPr>
          <p:spPr>
            <a:xfrm>
              <a:off x="849093" y="2232250"/>
              <a:ext cx="14487" cy="27784"/>
            </a:xfrm>
            <a:custGeom>
              <a:avLst/>
              <a:gdLst/>
              <a:ahLst/>
              <a:cxnLst/>
              <a:rect l="l" t="t" r="r" b="b"/>
              <a:pathLst>
                <a:path w="426" h="817" extrusionOk="0">
                  <a:moveTo>
                    <a:pt x="111" y="1"/>
                  </a:moveTo>
                  <a:cubicBezTo>
                    <a:pt x="69" y="1"/>
                    <a:pt x="1" y="35"/>
                    <a:pt x="1" y="111"/>
                  </a:cubicBezTo>
                  <a:cubicBezTo>
                    <a:pt x="35" y="323"/>
                    <a:pt x="69" y="672"/>
                    <a:pt x="281" y="782"/>
                  </a:cubicBezTo>
                  <a:cubicBezTo>
                    <a:pt x="281" y="816"/>
                    <a:pt x="324" y="816"/>
                    <a:pt x="324" y="816"/>
                  </a:cubicBezTo>
                  <a:cubicBezTo>
                    <a:pt x="392" y="816"/>
                    <a:pt x="426" y="782"/>
                    <a:pt x="426" y="714"/>
                  </a:cubicBezTo>
                  <a:cubicBezTo>
                    <a:pt x="426" y="604"/>
                    <a:pt x="392" y="502"/>
                    <a:pt x="324" y="425"/>
                  </a:cubicBezTo>
                  <a:cubicBezTo>
                    <a:pt x="281" y="323"/>
                    <a:pt x="247" y="179"/>
                    <a:pt x="213" y="77"/>
                  </a:cubicBezTo>
                  <a:cubicBezTo>
                    <a:pt x="179" y="35"/>
                    <a:pt x="145" y="1"/>
                    <a:pt x="1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59" name="Google Shape;1459;p32"/>
            <p:cNvSpPr/>
            <p:nvPr/>
          </p:nvSpPr>
          <p:spPr>
            <a:xfrm>
              <a:off x="898506" y="2246704"/>
              <a:ext cx="9556" cy="22853"/>
            </a:xfrm>
            <a:custGeom>
              <a:avLst/>
              <a:gdLst/>
              <a:ahLst/>
              <a:cxnLst/>
              <a:rect l="l" t="t" r="r" b="b"/>
              <a:pathLst>
                <a:path w="281" h="672" extrusionOk="0">
                  <a:moveTo>
                    <a:pt x="35" y="0"/>
                  </a:moveTo>
                  <a:cubicBezTo>
                    <a:pt x="35" y="0"/>
                    <a:pt x="1" y="34"/>
                    <a:pt x="1" y="77"/>
                  </a:cubicBezTo>
                  <a:cubicBezTo>
                    <a:pt x="1" y="179"/>
                    <a:pt x="1" y="289"/>
                    <a:pt x="35" y="391"/>
                  </a:cubicBezTo>
                  <a:cubicBezTo>
                    <a:pt x="35" y="501"/>
                    <a:pt x="35" y="603"/>
                    <a:pt x="102" y="671"/>
                  </a:cubicBezTo>
                  <a:lnTo>
                    <a:pt x="179" y="671"/>
                  </a:lnTo>
                  <a:cubicBezTo>
                    <a:pt x="179" y="671"/>
                    <a:pt x="213" y="671"/>
                    <a:pt x="213" y="637"/>
                  </a:cubicBezTo>
                  <a:cubicBezTo>
                    <a:pt x="281" y="569"/>
                    <a:pt x="247" y="459"/>
                    <a:pt x="213" y="391"/>
                  </a:cubicBezTo>
                  <a:cubicBezTo>
                    <a:pt x="179" y="247"/>
                    <a:pt x="145" y="179"/>
                    <a:pt x="102" y="77"/>
                  </a:cubicBezTo>
                  <a:cubicBezTo>
                    <a:pt x="102" y="34"/>
                    <a:pt x="68" y="0"/>
                    <a:pt x="3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0" name="Google Shape;1460;p32"/>
            <p:cNvSpPr/>
            <p:nvPr/>
          </p:nvSpPr>
          <p:spPr>
            <a:xfrm>
              <a:off x="919012" y="2227625"/>
              <a:ext cx="16800" cy="25166"/>
            </a:xfrm>
            <a:custGeom>
              <a:avLst/>
              <a:gdLst/>
              <a:ahLst/>
              <a:cxnLst/>
              <a:rect l="l" t="t" r="r" b="b"/>
              <a:pathLst>
                <a:path w="494" h="740" extrusionOk="0">
                  <a:moveTo>
                    <a:pt x="137" y="1"/>
                  </a:moveTo>
                  <a:cubicBezTo>
                    <a:pt x="69" y="1"/>
                    <a:pt x="1" y="69"/>
                    <a:pt x="35" y="137"/>
                  </a:cubicBezTo>
                  <a:cubicBezTo>
                    <a:pt x="69" y="315"/>
                    <a:pt x="103" y="459"/>
                    <a:pt x="179" y="638"/>
                  </a:cubicBezTo>
                  <a:cubicBezTo>
                    <a:pt x="179" y="672"/>
                    <a:pt x="247" y="740"/>
                    <a:pt x="315" y="740"/>
                  </a:cubicBezTo>
                  <a:lnTo>
                    <a:pt x="315" y="740"/>
                  </a:lnTo>
                  <a:cubicBezTo>
                    <a:pt x="391" y="740"/>
                    <a:pt x="425" y="740"/>
                    <a:pt x="459" y="706"/>
                  </a:cubicBezTo>
                  <a:cubicBezTo>
                    <a:pt x="493" y="638"/>
                    <a:pt x="493" y="561"/>
                    <a:pt x="459" y="493"/>
                  </a:cubicBezTo>
                  <a:cubicBezTo>
                    <a:pt x="391" y="349"/>
                    <a:pt x="315" y="213"/>
                    <a:pt x="247" y="69"/>
                  </a:cubicBezTo>
                  <a:cubicBezTo>
                    <a:pt x="213" y="35"/>
                    <a:pt x="179" y="1"/>
                    <a:pt x="13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1" name="Google Shape;1461;p32"/>
            <p:cNvSpPr/>
            <p:nvPr/>
          </p:nvSpPr>
          <p:spPr>
            <a:xfrm>
              <a:off x="963494" y="2078264"/>
              <a:ext cx="14487" cy="24009"/>
            </a:xfrm>
            <a:custGeom>
              <a:avLst/>
              <a:gdLst/>
              <a:ahLst/>
              <a:cxnLst/>
              <a:rect l="l" t="t" r="r" b="b"/>
              <a:pathLst>
                <a:path w="426" h="706" extrusionOk="0">
                  <a:moveTo>
                    <a:pt x="103" y="1"/>
                  </a:moveTo>
                  <a:cubicBezTo>
                    <a:pt x="69" y="1"/>
                    <a:pt x="1" y="35"/>
                    <a:pt x="35" y="103"/>
                  </a:cubicBezTo>
                  <a:cubicBezTo>
                    <a:pt x="69" y="213"/>
                    <a:pt x="69" y="315"/>
                    <a:pt x="103" y="426"/>
                  </a:cubicBezTo>
                  <a:cubicBezTo>
                    <a:pt x="145" y="460"/>
                    <a:pt x="145" y="494"/>
                    <a:pt x="145" y="570"/>
                  </a:cubicBezTo>
                  <a:lnTo>
                    <a:pt x="247" y="672"/>
                  </a:lnTo>
                  <a:cubicBezTo>
                    <a:pt x="281" y="706"/>
                    <a:pt x="315" y="706"/>
                    <a:pt x="315" y="706"/>
                  </a:cubicBezTo>
                  <a:cubicBezTo>
                    <a:pt x="392" y="706"/>
                    <a:pt x="426" y="638"/>
                    <a:pt x="426" y="604"/>
                  </a:cubicBezTo>
                  <a:cubicBezTo>
                    <a:pt x="426" y="527"/>
                    <a:pt x="426" y="494"/>
                    <a:pt x="392" y="426"/>
                  </a:cubicBezTo>
                  <a:cubicBezTo>
                    <a:pt x="392" y="392"/>
                    <a:pt x="358" y="358"/>
                    <a:pt x="315" y="315"/>
                  </a:cubicBezTo>
                  <a:cubicBezTo>
                    <a:pt x="281" y="247"/>
                    <a:pt x="247" y="145"/>
                    <a:pt x="213" y="35"/>
                  </a:cubicBezTo>
                  <a:cubicBezTo>
                    <a:pt x="179" y="1"/>
                    <a:pt x="145" y="1"/>
                    <a:pt x="10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2" name="Google Shape;1462;p32"/>
            <p:cNvSpPr/>
            <p:nvPr/>
          </p:nvSpPr>
          <p:spPr>
            <a:xfrm>
              <a:off x="1004541" y="2071055"/>
              <a:ext cx="13025" cy="20541"/>
            </a:xfrm>
            <a:custGeom>
              <a:avLst/>
              <a:gdLst/>
              <a:ahLst/>
              <a:cxnLst/>
              <a:rect l="l" t="t" r="r" b="b"/>
              <a:pathLst>
                <a:path w="383" h="604" extrusionOk="0">
                  <a:moveTo>
                    <a:pt x="102" y="0"/>
                  </a:moveTo>
                  <a:cubicBezTo>
                    <a:pt x="34" y="0"/>
                    <a:pt x="0" y="34"/>
                    <a:pt x="0" y="102"/>
                  </a:cubicBezTo>
                  <a:cubicBezTo>
                    <a:pt x="34" y="213"/>
                    <a:pt x="34" y="281"/>
                    <a:pt x="68" y="357"/>
                  </a:cubicBezTo>
                  <a:cubicBezTo>
                    <a:pt x="102" y="425"/>
                    <a:pt x="136" y="527"/>
                    <a:pt x="170" y="570"/>
                  </a:cubicBezTo>
                  <a:cubicBezTo>
                    <a:pt x="213" y="604"/>
                    <a:pt x="246" y="604"/>
                    <a:pt x="280" y="604"/>
                  </a:cubicBezTo>
                  <a:cubicBezTo>
                    <a:pt x="314" y="604"/>
                    <a:pt x="348" y="604"/>
                    <a:pt x="348" y="527"/>
                  </a:cubicBezTo>
                  <a:cubicBezTo>
                    <a:pt x="382" y="459"/>
                    <a:pt x="348" y="391"/>
                    <a:pt x="314" y="281"/>
                  </a:cubicBezTo>
                  <a:cubicBezTo>
                    <a:pt x="314" y="213"/>
                    <a:pt x="246" y="145"/>
                    <a:pt x="213" y="68"/>
                  </a:cubicBezTo>
                  <a:cubicBezTo>
                    <a:pt x="170" y="0"/>
                    <a:pt x="136" y="0"/>
                    <a:pt x="1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3" name="Google Shape;1463;p32"/>
            <p:cNvSpPr/>
            <p:nvPr/>
          </p:nvSpPr>
          <p:spPr>
            <a:xfrm>
              <a:off x="1030829" y="2148184"/>
              <a:ext cx="12141" cy="21697"/>
            </a:xfrm>
            <a:custGeom>
              <a:avLst/>
              <a:gdLst/>
              <a:ahLst/>
              <a:cxnLst/>
              <a:rect l="l" t="t" r="r" b="b"/>
              <a:pathLst>
                <a:path w="357" h="638" extrusionOk="0">
                  <a:moveTo>
                    <a:pt x="145" y="1"/>
                  </a:moveTo>
                  <a:cubicBezTo>
                    <a:pt x="77" y="1"/>
                    <a:pt x="34" y="35"/>
                    <a:pt x="34" y="69"/>
                  </a:cubicBezTo>
                  <a:cubicBezTo>
                    <a:pt x="0" y="170"/>
                    <a:pt x="0" y="315"/>
                    <a:pt x="34" y="383"/>
                  </a:cubicBezTo>
                  <a:cubicBezTo>
                    <a:pt x="77" y="493"/>
                    <a:pt x="145" y="595"/>
                    <a:pt x="247" y="638"/>
                  </a:cubicBezTo>
                  <a:lnTo>
                    <a:pt x="289" y="638"/>
                  </a:lnTo>
                  <a:cubicBezTo>
                    <a:pt x="323" y="638"/>
                    <a:pt x="357" y="638"/>
                    <a:pt x="357" y="561"/>
                  </a:cubicBezTo>
                  <a:cubicBezTo>
                    <a:pt x="357" y="493"/>
                    <a:pt x="323" y="383"/>
                    <a:pt x="289" y="315"/>
                  </a:cubicBezTo>
                  <a:cubicBezTo>
                    <a:pt x="289" y="213"/>
                    <a:pt x="289" y="136"/>
                    <a:pt x="213" y="35"/>
                  </a:cubicBezTo>
                  <a:cubicBezTo>
                    <a:pt x="179" y="1"/>
                    <a:pt x="179"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4" name="Google Shape;1464;p32"/>
            <p:cNvSpPr/>
            <p:nvPr/>
          </p:nvSpPr>
          <p:spPr>
            <a:xfrm>
              <a:off x="1070686" y="2121624"/>
              <a:ext cx="14487" cy="24009"/>
            </a:xfrm>
            <a:custGeom>
              <a:avLst/>
              <a:gdLst/>
              <a:ahLst/>
              <a:cxnLst/>
              <a:rect l="l" t="t" r="r" b="b"/>
              <a:pathLst>
                <a:path w="426" h="706" extrusionOk="0">
                  <a:moveTo>
                    <a:pt x="68" y="0"/>
                  </a:moveTo>
                  <a:cubicBezTo>
                    <a:pt x="34" y="0"/>
                    <a:pt x="0" y="34"/>
                    <a:pt x="0" y="68"/>
                  </a:cubicBezTo>
                  <a:cubicBezTo>
                    <a:pt x="0" y="178"/>
                    <a:pt x="68" y="280"/>
                    <a:pt x="102" y="391"/>
                  </a:cubicBezTo>
                  <a:cubicBezTo>
                    <a:pt x="102" y="493"/>
                    <a:pt x="102" y="603"/>
                    <a:pt x="213" y="671"/>
                  </a:cubicBezTo>
                  <a:cubicBezTo>
                    <a:pt x="213" y="705"/>
                    <a:pt x="247" y="705"/>
                    <a:pt x="281" y="705"/>
                  </a:cubicBezTo>
                  <a:cubicBezTo>
                    <a:pt x="315" y="705"/>
                    <a:pt x="349" y="705"/>
                    <a:pt x="391" y="671"/>
                  </a:cubicBezTo>
                  <a:cubicBezTo>
                    <a:pt x="425" y="527"/>
                    <a:pt x="349" y="425"/>
                    <a:pt x="315" y="314"/>
                  </a:cubicBezTo>
                  <a:cubicBezTo>
                    <a:pt x="281" y="212"/>
                    <a:pt x="213" y="68"/>
                    <a:pt x="102"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5" name="Google Shape;1465;p32"/>
            <p:cNvSpPr/>
            <p:nvPr/>
          </p:nvSpPr>
          <p:spPr>
            <a:xfrm>
              <a:off x="1028516" y="2199909"/>
              <a:ext cx="13297" cy="21697"/>
            </a:xfrm>
            <a:custGeom>
              <a:avLst/>
              <a:gdLst/>
              <a:ahLst/>
              <a:cxnLst/>
              <a:rect l="l" t="t" r="r" b="b"/>
              <a:pathLst>
                <a:path w="391" h="638" extrusionOk="0">
                  <a:moveTo>
                    <a:pt x="68" y="0"/>
                  </a:moveTo>
                  <a:cubicBezTo>
                    <a:pt x="34" y="0"/>
                    <a:pt x="0" y="34"/>
                    <a:pt x="0" y="68"/>
                  </a:cubicBezTo>
                  <a:cubicBezTo>
                    <a:pt x="34" y="280"/>
                    <a:pt x="0" y="527"/>
                    <a:pt x="213" y="637"/>
                  </a:cubicBezTo>
                  <a:lnTo>
                    <a:pt x="213" y="637"/>
                  </a:lnTo>
                  <a:cubicBezTo>
                    <a:pt x="247" y="637"/>
                    <a:pt x="281" y="637"/>
                    <a:pt x="281" y="603"/>
                  </a:cubicBezTo>
                  <a:cubicBezTo>
                    <a:pt x="391" y="391"/>
                    <a:pt x="213" y="213"/>
                    <a:pt x="145" y="34"/>
                  </a:cubicBezTo>
                  <a:cubicBezTo>
                    <a:pt x="145" y="0"/>
                    <a:pt x="102" y="0"/>
                    <a:pt x="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6" name="Google Shape;1466;p32"/>
            <p:cNvSpPr/>
            <p:nvPr/>
          </p:nvSpPr>
          <p:spPr>
            <a:xfrm>
              <a:off x="1060858" y="2192666"/>
              <a:ext cx="12175" cy="22853"/>
            </a:xfrm>
            <a:custGeom>
              <a:avLst/>
              <a:gdLst/>
              <a:ahLst/>
              <a:cxnLst/>
              <a:rect l="l" t="t" r="r" b="b"/>
              <a:pathLst>
                <a:path w="358" h="672" extrusionOk="0">
                  <a:moveTo>
                    <a:pt x="77" y="1"/>
                  </a:moveTo>
                  <a:cubicBezTo>
                    <a:pt x="43" y="1"/>
                    <a:pt x="1" y="1"/>
                    <a:pt x="1" y="69"/>
                  </a:cubicBezTo>
                  <a:cubicBezTo>
                    <a:pt x="1" y="137"/>
                    <a:pt x="43" y="247"/>
                    <a:pt x="43" y="349"/>
                  </a:cubicBezTo>
                  <a:cubicBezTo>
                    <a:pt x="77" y="459"/>
                    <a:pt x="77" y="561"/>
                    <a:pt x="145" y="638"/>
                  </a:cubicBezTo>
                  <a:cubicBezTo>
                    <a:pt x="179" y="672"/>
                    <a:pt x="179" y="672"/>
                    <a:pt x="213" y="672"/>
                  </a:cubicBezTo>
                  <a:cubicBezTo>
                    <a:pt x="289" y="672"/>
                    <a:pt x="323" y="638"/>
                    <a:pt x="357" y="604"/>
                  </a:cubicBezTo>
                  <a:cubicBezTo>
                    <a:pt x="357" y="493"/>
                    <a:pt x="323" y="392"/>
                    <a:pt x="289" y="281"/>
                  </a:cubicBezTo>
                  <a:cubicBezTo>
                    <a:pt x="255" y="179"/>
                    <a:pt x="179" y="69"/>
                    <a:pt x="1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7" name="Google Shape;1467;p32"/>
            <p:cNvSpPr/>
            <p:nvPr/>
          </p:nvSpPr>
          <p:spPr>
            <a:xfrm>
              <a:off x="1098402" y="2181681"/>
              <a:ext cx="13059" cy="21731"/>
            </a:xfrm>
            <a:custGeom>
              <a:avLst/>
              <a:gdLst/>
              <a:ahLst/>
              <a:cxnLst/>
              <a:rect l="l" t="t" r="r" b="b"/>
              <a:pathLst>
                <a:path w="384" h="639" extrusionOk="0">
                  <a:moveTo>
                    <a:pt x="103" y="1"/>
                  </a:moveTo>
                  <a:cubicBezTo>
                    <a:pt x="35" y="1"/>
                    <a:pt x="1" y="35"/>
                    <a:pt x="1" y="111"/>
                  </a:cubicBezTo>
                  <a:cubicBezTo>
                    <a:pt x="1" y="179"/>
                    <a:pt x="35" y="290"/>
                    <a:pt x="35" y="392"/>
                  </a:cubicBezTo>
                  <a:cubicBezTo>
                    <a:pt x="69" y="460"/>
                    <a:pt x="69" y="570"/>
                    <a:pt x="171" y="638"/>
                  </a:cubicBezTo>
                  <a:lnTo>
                    <a:pt x="247" y="638"/>
                  </a:lnTo>
                  <a:cubicBezTo>
                    <a:pt x="281" y="638"/>
                    <a:pt x="315" y="604"/>
                    <a:pt x="349" y="570"/>
                  </a:cubicBezTo>
                  <a:cubicBezTo>
                    <a:pt x="383" y="502"/>
                    <a:pt x="349" y="392"/>
                    <a:pt x="315" y="290"/>
                  </a:cubicBezTo>
                  <a:cubicBezTo>
                    <a:pt x="281" y="213"/>
                    <a:pt x="213" y="145"/>
                    <a:pt x="171" y="35"/>
                  </a:cubicBezTo>
                  <a:cubicBezTo>
                    <a:pt x="137" y="35"/>
                    <a:pt x="103" y="1"/>
                    <a:pt x="10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8" name="Google Shape;1468;p32"/>
            <p:cNvSpPr/>
            <p:nvPr/>
          </p:nvSpPr>
          <p:spPr>
            <a:xfrm>
              <a:off x="1098402" y="2256532"/>
              <a:ext cx="15643" cy="26322"/>
            </a:xfrm>
            <a:custGeom>
              <a:avLst/>
              <a:gdLst/>
              <a:ahLst/>
              <a:cxnLst/>
              <a:rect l="l" t="t" r="r" b="b"/>
              <a:pathLst>
                <a:path w="460" h="774" extrusionOk="0">
                  <a:moveTo>
                    <a:pt x="103" y="0"/>
                  </a:moveTo>
                  <a:cubicBezTo>
                    <a:pt x="35" y="0"/>
                    <a:pt x="1" y="68"/>
                    <a:pt x="1" y="102"/>
                  </a:cubicBezTo>
                  <a:cubicBezTo>
                    <a:pt x="35" y="246"/>
                    <a:pt x="35" y="348"/>
                    <a:pt x="103" y="459"/>
                  </a:cubicBezTo>
                  <a:cubicBezTo>
                    <a:pt x="137" y="561"/>
                    <a:pt x="137" y="705"/>
                    <a:pt x="247" y="773"/>
                  </a:cubicBezTo>
                  <a:lnTo>
                    <a:pt x="315" y="773"/>
                  </a:lnTo>
                  <a:cubicBezTo>
                    <a:pt x="383" y="773"/>
                    <a:pt x="426" y="739"/>
                    <a:pt x="426" y="671"/>
                  </a:cubicBezTo>
                  <a:cubicBezTo>
                    <a:pt x="460" y="561"/>
                    <a:pt x="383" y="459"/>
                    <a:pt x="315" y="348"/>
                  </a:cubicBezTo>
                  <a:cubicBezTo>
                    <a:pt x="281" y="246"/>
                    <a:pt x="213" y="136"/>
                    <a:pt x="171" y="34"/>
                  </a:cubicBezTo>
                  <a:cubicBezTo>
                    <a:pt x="137" y="0"/>
                    <a:pt x="137" y="0"/>
                    <a:pt x="1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69" name="Google Shape;1469;p32"/>
            <p:cNvSpPr/>
            <p:nvPr/>
          </p:nvSpPr>
          <p:spPr>
            <a:xfrm>
              <a:off x="1136830" y="2239460"/>
              <a:ext cx="12175" cy="21731"/>
            </a:xfrm>
            <a:custGeom>
              <a:avLst/>
              <a:gdLst/>
              <a:ahLst/>
              <a:cxnLst/>
              <a:rect l="l" t="t" r="r" b="b"/>
              <a:pathLst>
                <a:path w="358" h="639" extrusionOk="0">
                  <a:moveTo>
                    <a:pt x="69" y="1"/>
                  </a:moveTo>
                  <a:cubicBezTo>
                    <a:pt x="35" y="1"/>
                    <a:pt x="1" y="35"/>
                    <a:pt x="1" y="111"/>
                  </a:cubicBezTo>
                  <a:cubicBezTo>
                    <a:pt x="1" y="213"/>
                    <a:pt x="1" y="290"/>
                    <a:pt x="35" y="392"/>
                  </a:cubicBezTo>
                  <a:cubicBezTo>
                    <a:pt x="69" y="502"/>
                    <a:pt x="69" y="570"/>
                    <a:pt x="179" y="638"/>
                  </a:cubicBezTo>
                  <a:lnTo>
                    <a:pt x="213" y="638"/>
                  </a:lnTo>
                  <a:cubicBezTo>
                    <a:pt x="247" y="638"/>
                    <a:pt x="315" y="604"/>
                    <a:pt x="315" y="570"/>
                  </a:cubicBezTo>
                  <a:cubicBezTo>
                    <a:pt x="358" y="460"/>
                    <a:pt x="281" y="426"/>
                    <a:pt x="247" y="324"/>
                  </a:cubicBezTo>
                  <a:cubicBezTo>
                    <a:pt x="213" y="247"/>
                    <a:pt x="179" y="145"/>
                    <a:pt x="145" y="77"/>
                  </a:cubicBezTo>
                  <a:cubicBezTo>
                    <a:pt x="145" y="35"/>
                    <a:pt x="103" y="1"/>
                    <a:pt x="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0" name="Google Shape;1470;p32"/>
            <p:cNvSpPr/>
            <p:nvPr/>
          </p:nvSpPr>
          <p:spPr>
            <a:xfrm>
              <a:off x="1127308" y="2324989"/>
              <a:ext cx="8400" cy="16800"/>
            </a:xfrm>
            <a:custGeom>
              <a:avLst/>
              <a:gdLst/>
              <a:ahLst/>
              <a:cxnLst/>
              <a:rect l="l" t="t" r="r" b="b"/>
              <a:pathLst>
                <a:path w="247" h="494" extrusionOk="0">
                  <a:moveTo>
                    <a:pt x="68" y="0"/>
                  </a:moveTo>
                  <a:cubicBezTo>
                    <a:pt x="34" y="0"/>
                    <a:pt x="0" y="34"/>
                    <a:pt x="0" y="68"/>
                  </a:cubicBezTo>
                  <a:cubicBezTo>
                    <a:pt x="34" y="179"/>
                    <a:pt x="68" y="323"/>
                    <a:pt x="102" y="459"/>
                  </a:cubicBezTo>
                  <a:cubicBezTo>
                    <a:pt x="136" y="493"/>
                    <a:pt x="136" y="493"/>
                    <a:pt x="170" y="493"/>
                  </a:cubicBezTo>
                  <a:cubicBezTo>
                    <a:pt x="213" y="493"/>
                    <a:pt x="247" y="459"/>
                    <a:pt x="247" y="425"/>
                  </a:cubicBezTo>
                  <a:lnTo>
                    <a:pt x="102" y="34"/>
                  </a:lnTo>
                  <a:cubicBezTo>
                    <a:pt x="102" y="0"/>
                    <a:pt x="68" y="0"/>
                    <a:pt x="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1" name="Google Shape;1471;p32"/>
            <p:cNvSpPr/>
            <p:nvPr/>
          </p:nvSpPr>
          <p:spPr>
            <a:xfrm>
              <a:off x="1152440" y="2308223"/>
              <a:ext cx="14487" cy="30097"/>
            </a:xfrm>
            <a:custGeom>
              <a:avLst/>
              <a:gdLst/>
              <a:ahLst/>
              <a:cxnLst/>
              <a:rect l="l" t="t" r="r" b="b"/>
              <a:pathLst>
                <a:path w="426" h="885" extrusionOk="0">
                  <a:moveTo>
                    <a:pt x="145" y="1"/>
                  </a:moveTo>
                  <a:cubicBezTo>
                    <a:pt x="111" y="1"/>
                    <a:pt x="34" y="35"/>
                    <a:pt x="34" y="103"/>
                  </a:cubicBezTo>
                  <a:cubicBezTo>
                    <a:pt x="34" y="349"/>
                    <a:pt x="1" y="672"/>
                    <a:pt x="213" y="850"/>
                  </a:cubicBezTo>
                  <a:cubicBezTo>
                    <a:pt x="247" y="850"/>
                    <a:pt x="247" y="884"/>
                    <a:pt x="281" y="884"/>
                  </a:cubicBezTo>
                  <a:cubicBezTo>
                    <a:pt x="357" y="884"/>
                    <a:pt x="391" y="816"/>
                    <a:pt x="391" y="774"/>
                  </a:cubicBezTo>
                  <a:cubicBezTo>
                    <a:pt x="425" y="527"/>
                    <a:pt x="281" y="315"/>
                    <a:pt x="281" y="103"/>
                  </a:cubicBezTo>
                  <a:cubicBezTo>
                    <a:pt x="281" y="35"/>
                    <a:pt x="213"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2" name="Google Shape;1472;p32"/>
            <p:cNvSpPr/>
            <p:nvPr/>
          </p:nvSpPr>
          <p:spPr>
            <a:xfrm>
              <a:off x="1172946" y="2406743"/>
              <a:ext cx="14487" cy="26594"/>
            </a:xfrm>
            <a:custGeom>
              <a:avLst/>
              <a:gdLst/>
              <a:ahLst/>
              <a:cxnLst/>
              <a:rect l="l" t="t" r="r" b="b"/>
              <a:pathLst>
                <a:path w="426" h="782" extrusionOk="0">
                  <a:moveTo>
                    <a:pt x="103" y="0"/>
                  </a:moveTo>
                  <a:cubicBezTo>
                    <a:pt x="35" y="0"/>
                    <a:pt x="1" y="43"/>
                    <a:pt x="1" y="111"/>
                  </a:cubicBezTo>
                  <a:cubicBezTo>
                    <a:pt x="1" y="255"/>
                    <a:pt x="35" y="357"/>
                    <a:pt x="35" y="502"/>
                  </a:cubicBezTo>
                  <a:cubicBezTo>
                    <a:pt x="35" y="604"/>
                    <a:pt x="35" y="714"/>
                    <a:pt x="145" y="782"/>
                  </a:cubicBezTo>
                  <a:lnTo>
                    <a:pt x="179" y="782"/>
                  </a:lnTo>
                  <a:cubicBezTo>
                    <a:pt x="213" y="782"/>
                    <a:pt x="247" y="782"/>
                    <a:pt x="247" y="748"/>
                  </a:cubicBezTo>
                  <a:cubicBezTo>
                    <a:pt x="425" y="604"/>
                    <a:pt x="247" y="255"/>
                    <a:pt x="179" y="77"/>
                  </a:cubicBezTo>
                  <a:cubicBezTo>
                    <a:pt x="179" y="0"/>
                    <a:pt x="145" y="0"/>
                    <a:pt x="1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3" name="Google Shape;1473;p32"/>
            <p:cNvSpPr/>
            <p:nvPr/>
          </p:nvSpPr>
          <p:spPr>
            <a:xfrm>
              <a:off x="1137987" y="2385080"/>
              <a:ext cx="11018" cy="24281"/>
            </a:xfrm>
            <a:custGeom>
              <a:avLst/>
              <a:gdLst/>
              <a:ahLst/>
              <a:cxnLst/>
              <a:rect l="l" t="t" r="r" b="b"/>
              <a:pathLst>
                <a:path w="324" h="714" extrusionOk="0">
                  <a:moveTo>
                    <a:pt x="69" y="0"/>
                  </a:moveTo>
                  <a:cubicBezTo>
                    <a:pt x="35" y="0"/>
                    <a:pt x="1" y="43"/>
                    <a:pt x="1" y="77"/>
                  </a:cubicBezTo>
                  <a:cubicBezTo>
                    <a:pt x="69" y="289"/>
                    <a:pt x="69" y="502"/>
                    <a:pt x="179" y="680"/>
                  </a:cubicBezTo>
                  <a:cubicBezTo>
                    <a:pt x="213" y="714"/>
                    <a:pt x="213" y="714"/>
                    <a:pt x="247" y="714"/>
                  </a:cubicBezTo>
                  <a:cubicBezTo>
                    <a:pt x="281" y="714"/>
                    <a:pt x="324" y="680"/>
                    <a:pt x="324" y="637"/>
                  </a:cubicBezTo>
                  <a:cubicBezTo>
                    <a:pt x="324" y="425"/>
                    <a:pt x="213" y="255"/>
                    <a:pt x="145" y="43"/>
                  </a:cubicBezTo>
                  <a:cubicBezTo>
                    <a:pt x="145" y="0"/>
                    <a:pt x="111" y="0"/>
                    <a:pt x="6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4" name="Google Shape;1474;p32"/>
            <p:cNvSpPr/>
            <p:nvPr/>
          </p:nvSpPr>
          <p:spPr>
            <a:xfrm>
              <a:off x="1168049" y="2476662"/>
              <a:ext cx="8400" cy="15609"/>
            </a:xfrm>
            <a:custGeom>
              <a:avLst/>
              <a:gdLst/>
              <a:ahLst/>
              <a:cxnLst/>
              <a:rect l="l" t="t" r="r" b="b"/>
              <a:pathLst>
                <a:path w="247" h="459" extrusionOk="0">
                  <a:moveTo>
                    <a:pt x="111" y="0"/>
                  </a:moveTo>
                  <a:cubicBezTo>
                    <a:pt x="34" y="0"/>
                    <a:pt x="0" y="34"/>
                    <a:pt x="34" y="68"/>
                  </a:cubicBezTo>
                  <a:cubicBezTo>
                    <a:pt x="34" y="145"/>
                    <a:pt x="77" y="179"/>
                    <a:pt x="77" y="247"/>
                  </a:cubicBezTo>
                  <a:cubicBezTo>
                    <a:pt x="77" y="323"/>
                    <a:pt x="34" y="357"/>
                    <a:pt x="77" y="425"/>
                  </a:cubicBezTo>
                  <a:cubicBezTo>
                    <a:pt x="111" y="425"/>
                    <a:pt x="145" y="459"/>
                    <a:pt x="145" y="459"/>
                  </a:cubicBezTo>
                  <a:cubicBezTo>
                    <a:pt x="179" y="459"/>
                    <a:pt x="213" y="459"/>
                    <a:pt x="213" y="425"/>
                  </a:cubicBezTo>
                  <a:cubicBezTo>
                    <a:pt x="247" y="357"/>
                    <a:pt x="247" y="323"/>
                    <a:pt x="247" y="213"/>
                  </a:cubicBezTo>
                  <a:cubicBezTo>
                    <a:pt x="213" y="179"/>
                    <a:pt x="179" y="111"/>
                    <a:pt x="145" y="34"/>
                  </a:cubicBezTo>
                  <a:cubicBezTo>
                    <a:pt x="145" y="0"/>
                    <a:pt x="111" y="0"/>
                    <a:pt x="11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5" name="Google Shape;1475;p32"/>
            <p:cNvSpPr/>
            <p:nvPr/>
          </p:nvSpPr>
          <p:spPr>
            <a:xfrm>
              <a:off x="915271" y="2448912"/>
              <a:ext cx="11018" cy="22853"/>
            </a:xfrm>
            <a:custGeom>
              <a:avLst/>
              <a:gdLst/>
              <a:ahLst/>
              <a:cxnLst/>
              <a:rect l="l" t="t" r="r" b="b"/>
              <a:pathLst>
                <a:path w="324" h="672" extrusionOk="0">
                  <a:moveTo>
                    <a:pt x="111" y="1"/>
                  </a:moveTo>
                  <a:cubicBezTo>
                    <a:pt x="34" y="1"/>
                    <a:pt x="0" y="35"/>
                    <a:pt x="0" y="111"/>
                  </a:cubicBezTo>
                  <a:cubicBezTo>
                    <a:pt x="0" y="290"/>
                    <a:pt x="0" y="604"/>
                    <a:pt x="213" y="672"/>
                  </a:cubicBezTo>
                  <a:lnTo>
                    <a:pt x="247" y="672"/>
                  </a:lnTo>
                  <a:cubicBezTo>
                    <a:pt x="247" y="672"/>
                    <a:pt x="289" y="638"/>
                    <a:pt x="289" y="604"/>
                  </a:cubicBezTo>
                  <a:cubicBezTo>
                    <a:pt x="323" y="536"/>
                    <a:pt x="323" y="425"/>
                    <a:pt x="289" y="357"/>
                  </a:cubicBezTo>
                  <a:cubicBezTo>
                    <a:pt x="213" y="247"/>
                    <a:pt x="213" y="179"/>
                    <a:pt x="179" y="77"/>
                  </a:cubicBezTo>
                  <a:cubicBezTo>
                    <a:pt x="179" y="35"/>
                    <a:pt x="145" y="1"/>
                    <a:pt x="1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6" name="Google Shape;1476;p32"/>
            <p:cNvSpPr/>
            <p:nvPr/>
          </p:nvSpPr>
          <p:spPr>
            <a:xfrm>
              <a:off x="940675" y="2416571"/>
              <a:ext cx="13331" cy="21697"/>
            </a:xfrm>
            <a:custGeom>
              <a:avLst/>
              <a:gdLst/>
              <a:ahLst/>
              <a:cxnLst/>
              <a:rect l="l" t="t" r="r" b="b"/>
              <a:pathLst>
                <a:path w="392" h="638" extrusionOk="0">
                  <a:moveTo>
                    <a:pt x="103" y="0"/>
                  </a:moveTo>
                  <a:cubicBezTo>
                    <a:pt x="35" y="0"/>
                    <a:pt x="1" y="34"/>
                    <a:pt x="1" y="68"/>
                  </a:cubicBezTo>
                  <a:cubicBezTo>
                    <a:pt x="1" y="179"/>
                    <a:pt x="35" y="281"/>
                    <a:pt x="69" y="391"/>
                  </a:cubicBezTo>
                  <a:cubicBezTo>
                    <a:pt x="103" y="459"/>
                    <a:pt x="137" y="561"/>
                    <a:pt x="213" y="637"/>
                  </a:cubicBezTo>
                  <a:lnTo>
                    <a:pt x="281" y="637"/>
                  </a:lnTo>
                  <a:cubicBezTo>
                    <a:pt x="315" y="637"/>
                    <a:pt x="392" y="637"/>
                    <a:pt x="392" y="561"/>
                  </a:cubicBezTo>
                  <a:cubicBezTo>
                    <a:pt x="392" y="459"/>
                    <a:pt x="349" y="349"/>
                    <a:pt x="315" y="281"/>
                  </a:cubicBezTo>
                  <a:cubicBezTo>
                    <a:pt x="247" y="213"/>
                    <a:pt x="213" y="102"/>
                    <a:pt x="137"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7" name="Google Shape;1477;p32"/>
            <p:cNvSpPr/>
            <p:nvPr/>
          </p:nvSpPr>
          <p:spPr>
            <a:xfrm>
              <a:off x="951387" y="2530972"/>
              <a:ext cx="17072" cy="22853"/>
            </a:xfrm>
            <a:custGeom>
              <a:avLst/>
              <a:gdLst/>
              <a:ahLst/>
              <a:cxnLst/>
              <a:rect l="l" t="t" r="r" b="b"/>
              <a:pathLst>
                <a:path w="502" h="672" extrusionOk="0">
                  <a:moveTo>
                    <a:pt x="34" y="0"/>
                  </a:moveTo>
                  <a:cubicBezTo>
                    <a:pt x="34" y="0"/>
                    <a:pt x="0" y="0"/>
                    <a:pt x="34" y="0"/>
                  </a:cubicBezTo>
                  <a:cubicBezTo>
                    <a:pt x="34" y="213"/>
                    <a:pt x="77" y="382"/>
                    <a:pt x="145" y="561"/>
                  </a:cubicBezTo>
                  <a:cubicBezTo>
                    <a:pt x="178" y="637"/>
                    <a:pt x="212" y="671"/>
                    <a:pt x="289" y="671"/>
                  </a:cubicBezTo>
                  <a:cubicBezTo>
                    <a:pt x="391" y="671"/>
                    <a:pt x="501" y="561"/>
                    <a:pt x="425" y="425"/>
                  </a:cubicBezTo>
                  <a:cubicBezTo>
                    <a:pt x="323" y="281"/>
                    <a:pt x="212" y="136"/>
                    <a:pt x="7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8" name="Google Shape;1478;p32"/>
            <p:cNvSpPr/>
            <p:nvPr/>
          </p:nvSpPr>
          <p:spPr>
            <a:xfrm>
              <a:off x="962338" y="2496013"/>
              <a:ext cx="20575" cy="27750"/>
            </a:xfrm>
            <a:custGeom>
              <a:avLst/>
              <a:gdLst/>
              <a:ahLst/>
              <a:cxnLst/>
              <a:rect l="l" t="t" r="r" b="b"/>
              <a:pathLst>
                <a:path w="605" h="816" extrusionOk="0">
                  <a:moveTo>
                    <a:pt x="103" y="0"/>
                  </a:moveTo>
                  <a:cubicBezTo>
                    <a:pt x="69" y="0"/>
                    <a:pt x="1" y="68"/>
                    <a:pt x="35" y="102"/>
                  </a:cubicBezTo>
                  <a:cubicBezTo>
                    <a:pt x="69" y="247"/>
                    <a:pt x="137" y="391"/>
                    <a:pt x="213" y="493"/>
                  </a:cubicBezTo>
                  <a:cubicBezTo>
                    <a:pt x="247" y="637"/>
                    <a:pt x="349" y="739"/>
                    <a:pt x="460" y="816"/>
                  </a:cubicBezTo>
                  <a:lnTo>
                    <a:pt x="494" y="816"/>
                  </a:lnTo>
                  <a:cubicBezTo>
                    <a:pt x="528" y="816"/>
                    <a:pt x="562" y="773"/>
                    <a:pt x="562" y="739"/>
                  </a:cubicBezTo>
                  <a:cubicBezTo>
                    <a:pt x="604" y="603"/>
                    <a:pt x="528" y="459"/>
                    <a:pt x="460" y="349"/>
                  </a:cubicBezTo>
                  <a:cubicBezTo>
                    <a:pt x="349" y="247"/>
                    <a:pt x="281" y="136"/>
                    <a:pt x="179" y="34"/>
                  </a:cubicBezTo>
                  <a:cubicBezTo>
                    <a:pt x="137" y="34"/>
                    <a:pt x="137" y="0"/>
                    <a:pt x="1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79" name="Google Shape;1479;p32"/>
            <p:cNvSpPr/>
            <p:nvPr/>
          </p:nvSpPr>
          <p:spPr>
            <a:xfrm>
              <a:off x="976791" y="2633233"/>
              <a:ext cx="22853" cy="21697"/>
            </a:xfrm>
            <a:custGeom>
              <a:avLst/>
              <a:gdLst/>
              <a:ahLst/>
              <a:cxnLst/>
              <a:rect l="l" t="t" r="r" b="b"/>
              <a:pathLst>
                <a:path w="672" h="638" extrusionOk="0">
                  <a:moveTo>
                    <a:pt x="103" y="0"/>
                  </a:moveTo>
                  <a:cubicBezTo>
                    <a:pt x="35" y="0"/>
                    <a:pt x="1" y="68"/>
                    <a:pt x="35" y="136"/>
                  </a:cubicBezTo>
                  <a:cubicBezTo>
                    <a:pt x="137" y="247"/>
                    <a:pt x="213" y="349"/>
                    <a:pt x="315" y="493"/>
                  </a:cubicBezTo>
                  <a:cubicBezTo>
                    <a:pt x="349" y="527"/>
                    <a:pt x="425" y="638"/>
                    <a:pt x="527" y="638"/>
                  </a:cubicBezTo>
                  <a:cubicBezTo>
                    <a:pt x="527" y="638"/>
                    <a:pt x="561" y="604"/>
                    <a:pt x="604" y="604"/>
                  </a:cubicBezTo>
                  <a:cubicBezTo>
                    <a:pt x="672" y="493"/>
                    <a:pt x="527" y="349"/>
                    <a:pt x="493" y="315"/>
                  </a:cubicBezTo>
                  <a:cubicBezTo>
                    <a:pt x="349" y="213"/>
                    <a:pt x="247" y="136"/>
                    <a:pt x="137"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0" name="Google Shape;1480;p32"/>
            <p:cNvSpPr/>
            <p:nvPr/>
          </p:nvSpPr>
          <p:spPr>
            <a:xfrm>
              <a:off x="987469" y="2593376"/>
              <a:ext cx="24315" cy="26594"/>
            </a:xfrm>
            <a:custGeom>
              <a:avLst/>
              <a:gdLst/>
              <a:ahLst/>
              <a:cxnLst/>
              <a:rect l="l" t="t" r="r" b="b"/>
              <a:pathLst>
                <a:path w="715" h="782" extrusionOk="0">
                  <a:moveTo>
                    <a:pt x="145" y="0"/>
                  </a:moveTo>
                  <a:cubicBezTo>
                    <a:pt x="77" y="0"/>
                    <a:pt x="1" y="77"/>
                    <a:pt x="77" y="145"/>
                  </a:cubicBezTo>
                  <a:cubicBezTo>
                    <a:pt x="213" y="357"/>
                    <a:pt x="358" y="637"/>
                    <a:pt x="570" y="782"/>
                  </a:cubicBezTo>
                  <a:lnTo>
                    <a:pt x="604" y="782"/>
                  </a:lnTo>
                  <a:cubicBezTo>
                    <a:pt x="672" y="782"/>
                    <a:pt x="715" y="748"/>
                    <a:pt x="672" y="714"/>
                  </a:cubicBezTo>
                  <a:cubicBezTo>
                    <a:pt x="604" y="425"/>
                    <a:pt x="358" y="246"/>
                    <a:pt x="179" y="34"/>
                  </a:cubicBezTo>
                  <a:cubicBezTo>
                    <a:pt x="179" y="0"/>
                    <a:pt x="145" y="0"/>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1" name="Google Shape;1481;p32"/>
            <p:cNvSpPr/>
            <p:nvPr/>
          </p:nvSpPr>
          <p:spPr>
            <a:xfrm>
              <a:off x="1021273" y="2672818"/>
              <a:ext cx="17956" cy="20541"/>
            </a:xfrm>
            <a:custGeom>
              <a:avLst/>
              <a:gdLst/>
              <a:ahLst/>
              <a:cxnLst/>
              <a:rect l="l" t="t" r="r" b="b"/>
              <a:pathLst>
                <a:path w="528" h="604" extrusionOk="0">
                  <a:moveTo>
                    <a:pt x="103" y="0"/>
                  </a:moveTo>
                  <a:cubicBezTo>
                    <a:pt x="35" y="0"/>
                    <a:pt x="1" y="77"/>
                    <a:pt x="1" y="111"/>
                  </a:cubicBezTo>
                  <a:cubicBezTo>
                    <a:pt x="35" y="213"/>
                    <a:pt x="103" y="323"/>
                    <a:pt x="145" y="391"/>
                  </a:cubicBezTo>
                  <a:cubicBezTo>
                    <a:pt x="213" y="501"/>
                    <a:pt x="281" y="569"/>
                    <a:pt x="392" y="603"/>
                  </a:cubicBezTo>
                  <a:lnTo>
                    <a:pt x="426" y="603"/>
                  </a:lnTo>
                  <a:cubicBezTo>
                    <a:pt x="494" y="603"/>
                    <a:pt x="528" y="569"/>
                    <a:pt x="528" y="501"/>
                  </a:cubicBezTo>
                  <a:cubicBezTo>
                    <a:pt x="528" y="357"/>
                    <a:pt x="460" y="289"/>
                    <a:pt x="358" y="213"/>
                  </a:cubicBezTo>
                  <a:cubicBezTo>
                    <a:pt x="281" y="145"/>
                    <a:pt x="213" y="34"/>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2" name="Google Shape;1482;p32"/>
            <p:cNvSpPr/>
            <p:nvPr/>
          </p:nvSpPr>
          <p:spPr>
            <a:xfrm>
              <a:off x="926256" y="2543963"/>
              <a:ext cx="11869" cy="23159"/>
            </a:xfrm>
            <a:custGeom>
              <a:avLst/>
              <a:gdLst/>
              <a:ahLst/>
              <a:cxnLst/>
              <a:rect l="l" t="t" r="r" b="b"/>
              <a:pathLst>
                <a:path w="349" h="681" extrusionOk="0">
                  <a:moveTo>
                    <a:pt x="68" y="0"/>
                  </a:moveTo>
                  <a:cubicBezTo>
                    <a:pt x="34" y="0"/>
                    <a:pt x="0" y="43"/>
                    <a:pt x="0" y="77"/>
                  </a:cubicBezTo>
                  <a:cubicBezTo>
                    <a:pt x="0" y="289"/>
                    <a:pt x="0" y="536"/>
                    <a:pt x="178" y="638"/>
                  </a:cubicBezTo>
                  <a:lnTo>
                    <a:pt x="212" y="680"/>
                  </a:lnTo>
                  <a:cubicBezTo>
                    <a:pt x="246" y="680"/>
                    <a:pt x="280" y="638"/>
                    <a:pt x="280" y="604"/>
                  </a:cubicBezTo>
                  <a:cubicBezTo>
                    <a:pt x="348" y="425"/>
                    <a:pt x="212" y="255"/>
                    <a:pt x="136" y="77"/>
                  </a:cubicBezTo>
                  <a:cubicBezTo>
                    <a:pt x="136" y="43"/>
                    <a:pt x="102" y="0"/>
                    <a:pt x="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3" name="Google Shape;1483;p32"/>
            <p:cNvSpPr/>
            <p:nvPr/>
          </p:nvSpPr>
          <p:spPr>
            <a:xfrm>
              <a:off x="861234" y="2500638"/>
              <a:ext cx="15643" cy="18228"/>
            </a:xfrm>
            <a:custGeom>
              <a:avLst/>
              <a:gdLst/>
              <a:ahLst/>
              <a:cxnLst/>
              <a:rect l="l" t="t" r="r" b="b"/>
              <a:pathLst>
                <a:path w="460" h="536" extrusionOk="0">
                  <a:moveTo>
                    <a:pt x="137" y="0"/>
                  </a:moveTo>
                  <a:cubicBezTo>
                    <a:pt x="69" y="0"/>
                    <a:pt x="1" y="77"/>
                    <a:pt x="35" y="145"/>
                  </a:cubicBezTo>
                  <a:cubicBezTo>
                    <a:pt x="69" y="213"/>
                    <a:pt x="103" y="289"/>
                    <a:pt x="137" y="357"/>
                  </a:cubicBezTo>
                  <a:cubicBezTo>
                    <a:pt x="137" y="425"/>
                    <a:pt x="179" y="535"/>
                    <a:pt x="281" y="535"/>
                  </a:cubicBezTo>
                  <a:lnTo>
                    <a:pt x="315" y="535"/>
                  </a:lnTo>
                  <a:cubicBezTo>
                    <a:pt x="349" y="535"/>
                    <a:pt x="391" y="535"/>
                    <a:pt x="425" y="501"/>
                  </a:cubicBezTo>
                  <a:cubicBezTo>
                    <a:pt x="459" y="391"/>
                    <a:pt x="425" y="323"/>
                    <a:pt x="349" y="255"/>
                  </a:cubicBezTo>
                  <a:cubicBezTo>
                    <a:pt x="315" y="179"/>
                    <a:pt x="247" y="111"/>
                    <a:pt x="213" y="43"/>
                  </a:cubicBezTo>
                  <a:cubicBezTo>
                    <a:pt x="213" y="0"/>
                    <a:pt x="179" y="0"/>
                    <a:pt x="1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4" name="Google Shape;1484;p32"/>
            <p:cNvSpPr/>
            <p:nvPr/>
          </p:nvSpPr>
          <p:spPr>
            <a:xfrm>
              <a:off x="852868" y="2457312"/>
              <a:ext cx="15643" cy="21697"/>
            </a:xfrm>
            <a:custGeom>
              <a:avLst/>
              <a:gdLst/>
              <a:ahLst/>
              <a:cxnLst/>
              <a:rect l="l" t="t" r="r" b="b"/>
              <a:pathLst>
                <a:path w="460" h="638" extrusionOk="0">
                  <a:moveTo>
                    <a:pt x="136" y="0"/>
                  </a:moveTo>
                  <a:cubicBezTo>
                    <a:pt x="68" y="0"/>
                    <a:pt x="0" y="76"/>
                    <a:pt x="34" y="144"/>
                  </a:cubicBezTo>
                  <a:cubicBezTo>
                    <a:pt x="68" y="323"/>
                    <a:pt x="102" y="569"/>
                    <a:pt x="281" y="637"/>
                  </a:cubicBezTo>
                  <a:lnTo>
                    <a:pt x="315" y="637"/>
                  </a:lnTo>
                  <a:cubicBezTo>
                    <a:pt x="349" y="637"/>
                    <a:pt x="349" y="637"/>
                    <a:pt x="383" y="603"/>
                  </a:cubicBezTo>
                  <a:cubicBezTo>
                    <a:pt x="459" y="425"/>
                    <a:pt x="281" y="212"/>
                    <a:pt x="213" y="43"/>
                  </a:cubicBezTo>
                  <a:cubicBezTo>
                    <a:pt x="170" y="0"/>
                    <a:pt x="136" y="0"/>
                    <a:pt x="13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5" name="Google Shape;1485;p32"/>
            <p:cNvSpPr/>
            <p:nvPr/>
          </p:nvSpPr>
          <p:spPr>
            <a:xfrm>
              <a:off x="796245" y="2439390"/>
              <a:ext cx="14487" cy="21697"/>
            </a:xfrm>
            <a:custGeom>
              <a:avLst/>
              <a:gdLst/>
              <a:ahLst/>
              <a:cxnLst/>
              <a:rect l="l" t="t" r="r" b="b"/>
              <a:pathLst>
                <a:path w="426" h="638" extrusionOk="0">
                  <a:moveTo>
                    <a:pt x="102" y="0"/>
                  </a:moveTo>
                  <a:cubicBezTo>
                    <a:pt x="34" y="0"/>
                    <a:pt x="0" y="34"/>
                    <a:pt x="0" y="102"/>
                  </a:cubicBezTo>
                  <a:cubicBezTo>
                    <a:pt x="34" y="213"/>
                    <a:pt x="68" y="315"/>
                    <a:pt x="102" y="391"/>
                  </a:cubicBezTo>
                  <a:cubicBezTo>
                    <a:pt x="136" y="493"/>
                    <a:pt x="136" y="570"/>
                    <a:pt x="247" y="603"/>
                  </a:cubicBezTo>
                  <a:cubicBezTo>
                    <a:pt x="247" y="637"/>
                    <a:pt x="281" y="637"/>
                    <a:pt x="281" y="637"/>
                  </a:cubicBezTo>
                  <a:cubicBezTo>
                    <a:pt x="315" y="637"/>
                    <a:pt x="349" y="603"/>
                    <a:pt x="391" y="570"/>
                  </a:cubicBezTo>
                  <a:cubicBezTo>
                    <a:pt x="425" y="459"/>
                    <a:pt x="391" y="391"/>
                    <a:pt x="315" y="281"/>
                  </a:cubicBezTo>
                  <a:cubicBezTo>
                    <a:pt x="281" y="213"/>
                    <a:pt x="247" y="145"/>
                    <a:pt x="179" y="34"/>
                  </a:cubicBezTo>
                  <a:cubicBezTo>
                    <a:pt x="179" y="34"/>
                    <a:pt x="136" y="0"/>
                    <a:pt x="1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6" name="Google Shape;1486;p32"/>
            <p:cNvSpPr/>
            <p:nvPr/>
          </p:nvSpPr>
          <p:spPr>
            <a:xfrm>
              <a:off x="785261" y="2394908"/>
              <a:ext cx="17072" cy="19078"/>
            </a:xfrm>
            <a:custGeom>
              <a:avLst/>
              <a:gdLst/>
              <a:ahLst/>
              <a:cxnLst/>
              <a:rect l="l" t="t" r="r" b="b"/>
              <a:pathLst>
                <a:path w="502" h="561" extrusionOk="0">
                  <a:moveTo>
                    <a:pt x="77" y="0"/>
                  </a:moveTo>
                  <a:cubicBezTo>
                    <a:pt x="35" y="0"/>
                    <a:pt x="1" y="34"/>
                    <a:pt x="1" y="68"/>
                  </a:cubicBezTo>
                  <a:cubicBezTo>
                    <a:pt x="35" y="179"/>
                    <a:pt x="77" y="280"/>
                    <a:pt x="145" y="391"/>
                  </a:cubicBezTo>
                  <a:cubicBezTo>
                    <a:pt x="179" y="459"/>
                    <a:pt x="247" y="561"/>
                    <a:pt x="357" y="561"/>
                  </a:cubicBezTo>
                  <a:lnTo>
                    <a:pt x="391" y="561"/>
                  </a:lnTo>
                  <a:cubicBezTo>
                    <a:pt x="425" y="561"/>
                    <a:pt x="459" y="527"/>
                    <a:pt x="502" y="493"/>
                  </a:cubicBezTo>
                  <a:cubicBezTo>
                    <a:pt x="502" y="391"/>
                    <a:pt x="425" y="280"/>
                    <a:pt x="357" y="213"/>
                  </a:cubicBezTo>
                  <a:cubicBezTo>
                    <a:pt x="289" y="136"/>
                    <a:pt x="179" y="68"/>
                    <a:pt x="11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7" name="Google Shape;1487;p32"/>
            <p:cNvSpPr/>
            <p:nvPr/>
          </p:nvSpPr>
          <p:spPr>
            <a:xfrm>
              <a:off x="738467" y="2410484"/>
              <a:ext cx="10712" cy="19418"/>
            </a:xfrm>
            <a:custGeom>
              <a:avLst/>
              <a:gdLst/>
              <a:ahLst/>
              <a:cxnLst/>
              <a:rect l="l" t="t" r="r" b="b"/>
              <a:pathLst>
                <a:path w="315" h="571" extrusionOk="0">
                  <a:moveTo>
                    <a:pt x="68" y="1"/>
                  </a:moveTo>
                  <a:cubicBezTo>
                    <a:pt x="34" y="1"/>
                    <a:pt x="0" y="35"/>
                    <a:pt x="0" y="103"/>
                  </a:cubicBezTo>
                  <a:cubicBezTo>
                    <a:pt x="0" y="179"/>
                    <a:pt x="0" y="281"/>
                    <a:pt x="34" y="358"/>
                  </a:cubicBezTo>
                  <a:cubicBezTo>
                    <a:pt x="68" y="460"/>
                    <a:pt x="102" y="528"/>
                    <a:pt x="213" y="570"/>
                  </a:cubicBezTo>
                  <a:lnTo>
                    <a:pt x="213" y="570"/>
                  </a:lnTo>
                  <a:cubicBezTo>
                    <a:pt x="281" y="570"/>
                    <a:pt x="315" y="528"/>
                    <a:pt x="281" y="460"/>
                  </a:cubicBezTo>
                  <a:cubicBezTo>
                    <a:pt x="281" y="426"/>
                    <a:pt x="247" y="358"/>
                    <a:pt x="213" y="281"/>
                  </a:cubicBezTo>
                  <a:cubicBezTo>
                    <a:pt x="179" y="213"/>
                    <a:pt x="179" y="179"/>
                    <a:pt x="179" y="103"/>
                  </a:cubicBezTo>
                  <a:cubicBezTo>
                    <a:pt x="179" y="35"/>
                    <a:pt x="136" y="1"/>
                    <a:pt x="6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8" name="Google Shape;1488;p32"/>
            <p:cNvSpPr/>
            <p:nvPr/>
          </p:nvSpPr>
          <p:spPr>
            <a:xfrm>
              <a:off x="715647" y="2351549"/>
              <a:ext cx="24009" cy="27784"/>
            </a:xfrm>
            <a:custGeom>
              <a:avLst/>
              <a:gdLst/>
              <a:ahLst/>
              <a:cxnLst/>
              <a:rect l="l" t="t" r="r" b="b"/>
              <a:pathLst>
                <a:path w="706" h="817" extrusionOk="0">
                  <a:moveTo>
                    <a:pt x="136" y="1"/>
                  </a:moveTo>
                  <a:cubicBezTo>
                    <a:pt x="68" y="1"/>
                    <a:pt x="0" y="69"/>
                    <a:pt x="34" y="137"/>
                  </a:cubicBezTo>
                  <a:cubicBezTo>
                    <a:pt x="136" y="247"/>
                    <a:pt x="213" y="392"/>
                    <a:pt x="281" y="528"/>
                  </a:cubicBezTo>
                  <a:cubicBezTo>
                    <a:pt x="349" y="672"/>
                    <a:pt x="383" y="774"/>
                    <a:pt x="561" y="816"/>
                  </a:cubicBezTo>
                  <a:lnTo>
                    <a:pt x="561" y="816"/>
                  </a:lnTo>
                  <a:cubicBezTo>
                    <a:pt x="595" y="816"/>
                    <a:pt x="637" y="774"/>
                    <a:pt x="637" y="740"/>
                  </a:cubicBezTo>
                  <a:cubicBezTo>
                    <a:pt x="705" y="604"/>
                    <a:pt x="637" y="494"/>
                    <a:pt x="527" y="392"/>
                  </a:cubicBezTo>
                  <a:cubicBezTo>
                    <a:pt x="425" y="247"/>
                    <a:pt x="315" y="137"/>
                    <a:pt x="213" y="35"/>
                  </a:cubicBezTo>
                  <a:cubicBezTo>
                    <a:pt x="170" y="1"/>
                    <a:pt x="136" y="1"/>
                    <a:pt x="13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89" name="Google Shape;1489;p32"/>
            <p:cNvSpPr/>
            <p:nvPr/>
          </p:nvSpPr>
          <p:spPr>
            <a:xfrm>
              <a:off x="660181" y="2323833"/>
              <a:ext cx="16766" cy="16800"/>
            </a:xfrm>
            <a:custGeom>
              <a:avLst/>
              <a:gdLst/>
              <a:ahLst/>
              <a:cxnLst/>
              <a:rect l="l" t="t" r="r" b="b"/>
              <a:pathLst>
                <a:path w="493" h="494" extrusionOk="0">
                  <a:moveTo>
                    <a:pt x="102" y="0"/>
                  </a:moveTo>
                  <a:cubicBezTo>
                    <a:pt x="34" y="0"/>
                    <a:pt x="0" y="68"/>
                    <a:pt x="34" y="145"/>
                  </a:cubicBezTo>
                  <a:cubicBezTo>
                    <a:pt x="68" y="213"/>
                    <a:pt x="145" y="247"/>
                    <a:pt x="179" y="315"/>
                  </a:cubicBezTo>
                  <a:cubicBezTo>
                    <a:pt x="247" y="391"/>
                    <a:pt x="281" y="493"/>
                    <a:pt x="357" y="493"/>
                  </a:cubicBezTo>
                  <a:lnTo>
                    <a:pt x="391" y="493"/>
                  </a:lnTo>
                  <a:cubicBezTo>
                    <a:pt x="459" y="493"/>
                    <a:pt x="493" y="425"/>
                    <a:pt x="493" y="357"/>
                  </a:cubicBezTo>
                  <a:cubicBezTo>
                    <a:pt x="493" y="281"/>
                    <a:pt x="391" y="213"/>
                    <a:pt x="357" y="179"/>
                  </a:cubicBezTo>
                  <a:cubicBezTo>
                    <a:pt x="281" y="102"/>
                    <a:pt x="213" y="34"/>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0" name="Google Shape;1490;p32"/>
            <p:cNvSpPr/>
            <p:nvPr/>
          </p:nvSpPr>
          <p:spPr>
            <a:xfrm>
              <a:off x="672322" y="2397221"/>
              <a:ext cx="19078" cy="25438"/>
            </a:xfrm>
            <a:custGeom>
              <a:avLst/>
              <a:gdLst/>
              <a:ahLst/>
              <a:cxnLst/>
              <a:rect l="l" t="t" r="r" b="b"/>
              <a:pathLst>
                <a:path w="561" h="748" extrusionOk="0">
                  <a:moveTo>
                    <a:pt x="136" y="0"/>
                  </a:moveTo>
                  <a:cubicBezTo>
                    <a:pt x="68" y="0"/>
                    <a:pt x="0" y="34"/>
                    <a:pt x="34" y="145"/>
                  </a:cubicBezTo>
                  <a:cubicBezTo>
                    <a:pt x="102" y="357"/>
                    <a:pt x="212" y="671"/>
                    <a:pt x="459" y="748"/>
                  </a:cubicBezTo>
                  <a:lnTo>
                    <a:pt x="493" y="748"/>
                  </a:lnTo>
                  <a:cubicBezTo>
                    <a:pt x="527" y="748"/>
                    <a:pt x="561" y="705"/>
                    <a:pt x="561" y="671"/>
                  </a:cubicBezTo>
                  <a:cubicBezTo>
                    <a:pt x="561" y="569"/>
                    <a:pt x="493" y="459"/>
                    <a:pt x="425" y="357"/>
                  </a:cubicBezTo>
                  <a:cubicBezTo>
                    <a:pt x="348" y="246"/>
                    <a:pt x="280" y="145"/>
                    <a:pt x="212" y="34"/>
                  </a:cubicBezTo>
                  <a:cubicBezTo>
                    <a:pt x="212" y="0"/>
                    <a:pt x="170" y="0"/>
                    <a:pt x="13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1" name="Google Shape;1491;p32"/>
            <p:cNvSpPr/>
            <p:nvPr/>
          </p:nvSpPr>
          <p:spPr>
            <a:xfrm>
              <a:off x="678069" y="2366002"/>
              <a:ext cx="13331" cy="17956"/>
            </a:xfrm>
            <a:custGeom>
              <a:avLst/>
              <a:gdLst/>
              <a:ahLst/>
              <a:cxnLst/>
              <a:rect l="l" t="t" r="r" b="b"/>
              <a:pathLst>
                <a:path w="392" h="528" extrusionOk="0">
                  <a:moveTo>
                    <a:pt x="111" y="1"/>
                  </a:moveTo>
                  <a:cubicBezTo>
                    <a:pt x="77" y="1"/>
                    <a:pt x="1" y="35"/>
                    <a:pt x="43" y="69"/>
                  </a:cubicBezTo>
                  <a:cubicBezTo>
                    <a:pt x="43" y="179"/>
                    <a:pt x="77" y="247"/>
                    <a:pt x="111" y="349"/>
                  </a:cubicBezTo>
                  <a:cubicBezTo>
                    <a:pt x="111" y="391"/>
                    <a:pt x="145" y="459"/>
                    <a:pt x="179" y="493"/>
                  </a:cubicBezTo>
                  <a:cubicBezTo>
                    <a:pt x="213" y="527"/>
                    <a:pt x="256" y="527"/>
                    <a:pt x="290" y="527"/>
                  </a:cubicBezTo>
                  <a:lnTo>
                    <a:pt x="290" y="527"/>
                  </a:lnTo>
                  <a:cubicBezTo>
                    <a:pt x="324" y="527"/>
                    <a:pt x="358" y="493"/>
                    <a:pt x="358" y="493"/>
                  </a:cubicBezTo>
                  <a:cubicBezTo>
                    <a:pt x="392" y="391"/>
                    <a:pt x="358" y="315"/>
                    <a:pt x="290" y="247"/>
                  </a:cubicBezTo>
                  <a:cubicBezTo>
                    <a:pt x="256" y="179"/>
                    <a:pt x="179" y="103"/>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2" name="Google Shape;1492;p32"/>
            <p:cNvSpPr/>
            <p:nvPr/>
          </p:nvSpPr>
          <p:spPr>
            <a:xfrm>
              <a:off x="596315" y="2364846"/>
              <a:ext cx="21731" cy="22853"/>
            </a:xfrm>
            <a:custGeom>
              <a:avLst/>
              <a:gdLst/>
              <a:ahLst/>
              <a:cxnLst/>
              <a:rect l="l" t="t" r="r" b="b"/>
              <a:pathLst>
                <a:path w="639" h="672" extrusionOk="0">
                  <a:moveTo>
                    <a:pt x="145" y="1"/>
                  </a:moveTo>
                  <a:cubicBezTo>
                    <a:pt x="69" y="1"/>
                    <a:pt x="1" y="69"/>
                    <a:pt x="69" y="137"/>
                  </a:cubicBezTo>
                  <a:lnTo>
                    <a:pt x="281" y="425"/>
                  </a:lnTo>
                  <a:cubicBezTo>
                    <a:pt x="358" y="527"/>
                    <a:pt x="426" y="638"/>
                    <a:pt x="536" y="672"/>
                  </a:cubicBezTo>
                  <a:lnTo>
                    <a:pt x="570" y="672"/>
                  </a:lnTo>
                  <a:cubicBezTo>
                    <a:pt x="604" y="672"/>
                    <a:pt x="638" y="638"/>
                    <a:pt x="638" y="561"/>
                  </a:cubicBezTo>
                  <a:cubicBezTo>
                    <a:pt x="638" y="459"/>
                    <a:pt x="570" y="383"/>
                    <a:pt x="460" y="281"/>
                  </a:cubicBezTo>
                  <a:cubicBezTo>
                    <a:pt x="392" y="213"/>
                    <a:pt x="281" y="103"/>
                    <a:pt x="213" y="35"/>
                  </a:cubicBezTo>
                  <a:cubicBezTo>
                    <a:pt x="179" y="1"/>
                    <a:pt x="179"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3" name="Google Shape;1493;p32"/>
            <p:cNvSpPr/>
            <p:nvPr/>
          </p:nvSpPr>
          <p:spPr>
            <a:xfrm>
              <a:off x="563974" y="2307067"/>
              <a:ext cx="21697" cy="25166"/>
            </a:xfrm>
            <a:custGeom>
              <a:avLst/>
              <a:gdLst/>
              <a:ahLst/>
              <a:cxnLst/>
              <a:rect l="l" t="t" r="r" b="b"/>
              <a:pathLst>
                <a:path w="638" h="740" extrusionOk="0">
                  <a:moveTo>
                    <a:pt x="102" y="1"/>
                  </a:moveTo>
                  <a:cubicBezTo>
                    <a:pt x="34" y="1"/>
                    <a:pt x="0" y="69"/>
                    <a:pt x="34" y="103"/>
                  </a:cubicBezTo>
                  <a:cubicBezTo>
                    <a:pt x="170" y="315"/>
                    <a:pt x="281" y="672"/>
                    <a:pt x="527" y="740"/>
                  </a:cubicBezTo>
                  <a:lnTo>
                    <a:pt x="561" y="740"/>
                  </a:lnTo>
                  <a:cubicBezTo>
                    <a:pt x="595" y="740"/>
                    <a:pt x="638" y="740"/>
                    <a:pt x="638" y="706"/>
                  </a:cubicBezTo>
                  <a:cubicBezTo>
                    <a:pt x="595" y="425"/>
                    <a:pt x="281" y="213"/>
                    <a:pt x="136" y="35"/>
                  </a:cubicBezTo>
                  <a:cubicBezTo>
                    <a:pt x="136" y="1"/>
                    <a:pt x="102" y="1"/>
                    <a:pt x="1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4" name="Google Shape;1494;p32"/>
            <p:cNvSpPr/>
            <p:nvPr/>
          </p:nvSpPr>
          <p:spPr>
            <a:xfrm>
              <a:off x="591418" y="2291185"/>
              <a:ext cx="20541" cy="23159"/>
            </a:xfrm>
            <a:custGeom>
              <a:avLst/>
              <a:gdLst/>
              <a:ahLst/>
              <a:cxnLst/>
              <a:rect l="l" t="t" r="r" b="b"/>
              <a:pathLst>
                <a:path w="604" h="681" extrusionOk="0">
                  <a:moveTo>
                    <a:pt x="145" y="1"/>
                  </a:moveTo>
                  <a:cubicBezTo>
                    <a:pt x="77" y="1"/>
                    <a:pt x="1" y="77"/>
                    <a:pt x="43" y="145"/>
                  </a:cubicBezTo>
                  <a:cubicBezTo>
                    <a:pt x="77" y="255"/>
                    <a:pt x="145" y="357"/>
                    <a:pt x="213" y="468"/>
                  </a:cubicBezTo>
                  <a:cubicBezTo>
                    <a:pt x="289" y="536"/>
                    <a:pt x="391" y="680"/>
                    <a:pt x="502" y="680"/>
                  </a:cubicBezTo>
                  <a:cubicBezTo>
                    <a:pt x="570" y="680"/>
                    <a:pt x="604" y="604"/>
                    <a:pt x="604" y="536"/>
                  </a:cubicBezTo>
                  <a:cubicBezTo>
                    <a:pt x="604" y="502"/>
                    <a:pt x="570" y="468"/>
                    <a:pt x="536" y="425"/>
                  </a:cubicBezTo>
                  <a:cubicBezTo>
                    <a:pt x="502" y="357"/>
                    <a:pt x="468" y="323"/>
                    <a:pt x="425" y="289"/>
                  </a:cubicBezTo>
                  <a:cubicBezTo>
                    <a:pt x="357" y="179"/>
                    <a:pt x="289" y="111"/>
                    <a:pt x="179" y="43"/>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5" name="Google Shape;1495;p32"/>
            <p:cNvSpPr/>
            <p:nvPr/>
          </p:nvSpPr>
          <p:spPr>
            <a:xfrm>
              <a:off x="555302" y="2373245"/>
              <a:ext cx="21697" cy="22853"/>
            </a:xfrm>
            <a:custGeom>
              <a:avLst/>
              <a:gdLst/>
              <a:ahLst/>
              <a:cxnLst/>
              <a:rect l="l" t="t" r="r" b="b"/>
              <a:pathLst>
                <a:path w="638" h="672" extrusionOk="0">
                  <a:moveTo>
                    <a:pt x="111" y="0"/>
                  </a:moveTo>
                  <a:cubicBezTo>
                    <a:pt x="77" y="0"/>
                    <a:pt x="1" y="34"/>
                    <a:pt x="43" y="102"/>
                  </a:cubicBezTo>
                  <a:cubicBezTo>
                    <a:pt x="145" y="280"/>
                    <a:pt x="255" y="459"/>
                    <a:pt x="391" y="637"/>
                  </a:cubicBezTo>
                  <a:cubicBezTo>
                    <a:pt x="425" y="671"/>
                    <a:pt x="468" y="671"/>
                    <a:pt x="468" y="671"/>
                  </a:cubicBezTo>
                  <a:cubicBezTo>
                    <a:pt x="570" y="671"/>
                    <a:pt x="638" y="561"/>
                    <a:pt x="604" y="493"/>
                  </a:cubicBezTo>
                  <a:cubicBezTo>
                    <a:pt x="468" y="280"/>
                    <a:pt x="323" y="136"/>
                    <a:pt x="1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6" name="Google Shape;1496;p32"/>
            <p:cNvSpPr/>
            <p:nvPr/>
          </p:nvSpPr>
          <p:spPr>
            <a:xfrm>
              <a:off x="515717" y="2353861"/>
              <a:ext cx="17956" cy="18262"/>
            </a:xfrm>
            <a:custGeom>
              <a:avLst/>
              <a:gdLst/>
              <a:ahLst/>
              <a:cxnLst/>
              <a:rect l="l" t="t" r="r" b="b"/>
              <a:pathLst>
                <a:path w="528" h="537" extrusionOk="0">
                  <a:moveTo>
                    <a:pt x="145" y="1"/>
                  </a:moveTo>
                  <a:cubicBezTo>
                    <a:pt x="69" y="1"/>
                    <a:pt x="1" y="69"/>
                    <a:pt x="69" y="145"/>
                  </a:cubicBezTo>
                  <a:cubicBezTo>
                    <a:pt x="103" y="179"/>
                    <a:pt x="145" y="247"/>
                    <a:pt x="213" y="324"/>
                  </a:cubicBezTo>
                  <a:cubicBezTo>
                    <a:pt x="247" y="392"/>
                    <a:pt x="281" y="460"/>
                    <a:pt x="358" y="494"/>
                  </a:cubicBezTo>
                  <a:cubicBezTo>
                    <a:pt x="392" y="494"/>
                    <a:pt x="392" y="536"/>
                    <a:pt x="426" y="536"/>
                  </a:cubicBezTo>
                  <a:cubicBezTo>
                    <a:pt x="460" y="536"/>
                    <a:pt x="460" y="494"/>
                    <a:pt x="460" y="494"/>
                  </a:cubicBezTo>
                  <a:lnTo>
                    <a:pt x="494" y="494"/>
                  </a:lnTo>
                  <a:cubicBezTo>
                    <a:pt x="528" y="460"/>
                    <a:pt x="528" y="426"/>
                    <a:pt x="528" y="392"/>
                  </a:cubicBezTo>
                  <a:cubicBezTo>
                    <a:pt x="494" y="213"/>
                    <a:pt x="315" y="111"/>
                    <a:pt x="2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7" name="Google Shape;1497;p32"/>
            <p:cNvSpPr/>
            <p:nvPr/>
          </p:nvSpPr>
          <p:spPr>
            <a:xfrm>
              <a:off x="519186" y="2431024"/>
              <a:ext cx="18228" cy="21697"/>
            </a:xfrm>
            <a:custGeom>
              <a:avLst/>
              <a:gdLst/>
              <a:ahLst/>
              <a:cxnLst/>
              <a:rect l="l" t="t" r="r" b="b"/>
              <a:pathLst>
                <a:path w="536" h="638" extrusionOk="0">
                  <a:moveTo>
                    <a:pt x="111" y="0"/>
                  </a:moveTo>
                  <a:cubicBezTo>
                    <a:pt x="77" y="0"/>
                    <a:pt x="1" y="34"/>
                    <a:pt x="43" y="102"/>
                  </a:cubicBezTo>
                  <a:cubicBezTo>
                    <a:pt x="111" y="212"/>
                    <a:pt x="179" y="314"/>
                    <a:pt x="256" y="425"/>
                  </a:cubicBezTo>
                  <a:cubicBezTo>
                    <a:pt x="290" y="493"/>
                    <a:pt x="358" y="561"/>
                    <a:pt x="468" y="603"/>
                  </a:cubicBezTo>
                  <a:lnTo>
                    <a:pt x="468" y="637"/>
                  </a:lnTo>
                  <a:cubicBezTo>
                    <a:pt x="502" y="637"/>
                    <a:pt x="536" y="603"/>
                    <a:pt x="536" y="561"/>
                  </a:cubicBezTo>
                  <a:cubicBezTo>
                    <a:pt x="536" y="459"/>
                    <a:pt x="468" y="348"/>
                    <a:pt x="392" y="280"/>
                  </a:cubicBezTo>
                  <a:cubicBezTo>
                    <a:pt x="324" y="178"/>
                    <a:pt x="256" y="102"/>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8" name="Google Shape;1498;p32"/>
            <p:cNvSpPr/>
            <p:nvPr/>
          </p:nvSpPr>
          <p:spPr>
            <a:xfrm>
              <a:off x="508508" y="2457312"/>
              <a:ext cx="26628" cy="27750"/>
            </a:xfrm>
            <a:custGeom>
              <a:avLst/>
              <a:gdLst/>
              <a:ahLst/>
              <a:cxnLst/>
              <a:rect l="l" t="t" r="r" b="b"/>
              <a:pathLst>
                <a:path w="783" h="816" extrusionOk="0">
                  <a:moveTo>
                    <a:pt x="102" y="0"/>
                  </a:moveTo>
                  <a:cubicBezTo>
                    <a:pt x="34" y="0"/>
                    <a:pt x="0" y="76"/>
                    <a:pt x="34" y="144"/>
                  </a:cubicBezTo>
                  <a:cubicBezTo>
                    <a:pt x="102" y="289"/>
                    <a:pt x="179" y="467"/>
                    <a:pt x="281" y="603"/>
                  </a:cubicBezTo>
                  <a:cubicBezTo>
                    <a:pt x="357" y="680"/>
                    <a:pt x="459" y="816"/>
                    <a:pt x="570" y="816"/>
                  </a:cubicBezTo>
                  <a:cubicBezTo>
                    <a:pt x="604" y="816"/>
                    <a:pt x="638" y="816"/>
                    <a:pt x="672" y="782"/>
                  </a:cubicBezTo>
                  <a:cubicBezTo>
                    <a:pt x="782" y="714"/>
                    <a:pt x="638" y="535"/>
                    <a:pt x="570" y="467"/>
                  </a:cubicBezTo>
                  <a:cubicBezTo>
                    <a:pt x="459" y="323"/>
                    <a:pt x="315" y="178"/>
                    <a:pt x="213" y="43"/>
                  </a:cubicBezTo>
                  <a:cubicBezTo>
                    <a:pt x="179" y="0"/>
                    <a:pt x="145" y="0"/>
                    <a:pt x="1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499" name="Google Shape;1499;p32"/>
            <p:cNvSpPr/>
            <p:nvPr/>
          </p:nvSpPr>
          <p:spPr>
            <a:xfrm>
              <a:off x="572340" y="2474350"/>
              <a:ext cx="21697" cy="21697"/>
            </a:xfrm>
            <a:custGeom>
              <a:avLst/>
              <a:gdLst/>
              <a:ahLst/>
              <a:cxnLst/>
              <a:rect l="l" t="t" r="r" b="b"/>
              <a:pathLst>
                <a:path w="638" h="638" extrusionOk="0">
                  <a:moveTo>
                    <a:pt x="137" y="0"/>
                  </a:moveTo>
                  <a:cubicBezTo>
                    <a:pt x="69" y="0"/>
                    <a:pt x="1" y="34"/>
                    <a:pt x="1" y="136"/>
                  </a:cubicBezTo>
                  <a:cubicBezTo>
                    <a:pt x="35" y="281"/>
                    <a:pt x="69" y="425"/>
                    <a:pt x="179" y="527"/>
                  </a:cubicBezTo>
                  <a:cubicBezTo>
                    <a:pt x="247" y="561"/>
                    <a:pt x="315" y="603"/>
                    <a:pt x="392" y="637"/>
                  </a:cubicBezTo>
                  <a:lnTo>
                    <a:pt x="494" y="637"/>
                  </a:lnTo>
                  <a:lnTo>
                    <a:pt x="562" y="637"/>
                  </a:lnTo>
                  <a:cubicBezTo>
                    <a:pt x="638" y="603"/>
                    <a:pt x="638" y="527"/>
                    <a:pt x="604" y="459"/>
                  </a:cubicBezTo>
                  <a:lnTo>
                    <a:pt x="562" y="425"/>
                  </a:lnTo>
                  <a:cubicBezTo>
                    <a:pt x="528" y="391"/>
                    <a:pt x="528" y="391"/>
                    <a:pt x="494" y="349"/>
                  </a:cubicBezTo>
                  <a:cubicBezTo>
                    <a:pt x="460" y="315"/>
                    <a:pt x="392" y="281"/>
                    <a:pt x="349" y="213"/>
                  </a:cubicBezTo>
                  <a:cubicBezTo>
                    <a:pt x="315" y="179"/>
                    <a:pt x="247" y="136"/>
                    <a:pt x="247" y="68"/>
                  </a:cubicBezTo>
                  <a:cubicBezTo>
                    <a:pt x="213" y="0"/>
                    <a:pt x="179" y="0"/>
                    <a:pt x="1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0" name="Google Shape;1500;p32"/>
            <p:cNvSpPr/>
            <p:nvPr/>
          </p:nvSpPr>
          <p:spPr>
            <a:xfrm>
              <a:off x="586793" y="2421196"/>
              <a:ext cx="27784" cy="26594"/>
            </a:xfrm>
            <a:custGeom>
              <a:avLst/>
              <a:gdLst/>
              <a:ahLst/>
              <a:cxnLst/>
              <a:rect l="l" t="t" r="r" b="b"/>
              <a:pathLst>
                <a:path w="817" h="782" extrusionOk="0">
                  <a:moveTo>
                    <a:pt x="137" y="0"/>
                  </a:moveTo>
                  <a:cubicBezTo>
                    <a:pt x="69" y="0"/>
                    <a:pt x="1" y="77"/>
                    <a:pt x="69" y="179"/>
                  </a:cubicBezTo>
                  <a:cubicBezTo>
                    <a:pt x="137" y="323"/>
                    <a:pt x="247" y="467"/>
                    <a:pt x="349" y="569"/>
                  </a:cubicBezTo>
                  <a:cubicBezTo>
                    <a:pt x="425" y="637"/>
                    <a:pt x="527" y="782"/>
                    <a:pt x="672" y="782"/>
                  </a:cubicBezTo>
                  <a:lnTo>
                    <a:pt x="740" y="782"/>
                  </a:lnTo>
                  <a:cubicBezTo>
                    <a:pt x="774" y="748"/>
                    <a:pt x="816" y="714"/>
                    <a:pt x="816" y="680"/>
                  </a:cubicBezTo>
                  <a:cubicBezTo>
                    <a:pt x="816" y="535"/>
                    <a:pt x="672" y="467"/>
                    <a:pt x="561" y="391"/>
                  </a:cubicBezTo>
                  <a:lnTo>
                    <a:pt x="247" y="77"/>
                  </a:lnTo>
                  <a:cubicBezTo>
                    <a:pt x="213" y="43"/>
                    <a:pt x="179" y="0"/>
                    <a:pt x="1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1" name="Google Shape;1501;p32"/>
            <p:cNvSpPr/>
            <p:nvPr/>
          </p:nvSpPr>
          <p:spPr>
            <a:xfrm>
              <a:off x="631275" y="2411640"/>
              <a:ext cx="24009" cy="22853"/>
            </a:xfrm>
            <a:custGeom>
              <a:avLst/>
              <a:gdLst/>
              <a:ahLst/>
              <a:cxnLst/>
              <a:rect l="l" t="t" r="r" b="b"/>
              <a:pathLst>
                <a:path w="706" h="672" extrusionOk="0">
                  <a:moveTo>
                    <a:pt x="179" y="1"/>
                  </a:moveTo>
                  <a:cubicBezTo>
                    <a:pt x="103" y="1"/>
                    <a:pt x="1" y="69"/>
                    <a:pt x="35" y="145"/>
                  </a:cubicBezTo>
                  <a:cubicBezTo>
                    <a:pt x="103" y="281"/>
                    <a:pt x="145" y="392"/>
                    <a:pt x="213" y="460"/>
                  </a:cubicBezTo>
                  <a:cubicBezTo>
                    <a:pt x="247" y="536"/>
                    <a:pt x="315" y="570"/>
                    <a:pt x="358" y="604"/>
                  </a:cubicBezTo>
                  <a:cubicBezTo>
                    <a:pt x="392" y="638"/>
                    <a:pt x="460" y="672"/>
                    <a:pt x="527" y="672"/>
                  </a:cubicBezTo>
                  <a:lnTo>
                    <a:pt x="570" y="672"/>
                  </a:lnTo>
                  <a:cubicBezTo>
                    <a:pt x="638" y="672"/>
                    <a:pt x="706" y="570"/>
                    <a:pt x="638" y="494"/>
                  </a:cubicBezTo>
                  <a:lnTo>
                    <a:pt x="527" y="392"/>
                  </a:lnTo>
                  <a:cubicBezTo>
                    <a:pt x="527" y="358"/>
                    <a:pt x="460" y="324"/>
                    <a:pt x="426" y="281"/>
                  </a:cubicBezTo>
                  <a:cubicBezTo>
                    <a:pt x="358" y="213"/>
                    <a:pt x="315" y="145"/>
                    <a:pt x="281" y="69"/>
                  </a:cubicBezTo>
                  <a:cubicBezTo>
                    <a:pt x="247" y="1"/>
                    <a:pt x="213" y="1"/>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2" name="Google Shape;1502;p32"/>
            <p:cNvSpPr/>
            <p:nvPr/>
          </p:nvSpPr>
          <p:spPr>
            <a:xfrm>
              <a:off x="628962" y="2517675"/>
              <a:ext cx="19112" cy="21697"/>
            </a:xfrm>
            <a:custGeom>
              <a:avLst/>
              <a:gdLst/>
              <a:ahLst/>
              <a:cxnLst/>
              <a:rect l="l" t="t" r="r" b="b"/>
              <a:pathLst>
                <a:path w="562" h="638" extrusionOk="0">
                  <a:moveTo>
                    <a:pt x="103" y="0"/>
                  </a:moveTo>
                  <a:cubicBezTo>
                    <a:pt x="69" y="0"/>
                    <a:pt x="1" y="102"/>
                    <a:pt x="35" y="136"/>
                  </a:cubicBezTo>
                  <a:cubicBezTo>
                    <a:pt x="103" y="213"/>
                    <a:pt x="137" y="315"/>
                    <a:pt x="213" y="391"/>
                  </a:cubicBezTo>
                  <a:cubicBezTo>
                    <a:pt x="247" y="459"/>
                    <a:pt x="315" y="561"/>
                    <a:pt x="383" y="604"/>
                  </a:cubicBezTo>
                  <a:cubicBezTo>
                    <a:pt x="426" y="638"/>
                    <a:pt x="426" y="638"/>
                    <a:pt x="460" y="638"/>
                  </a:cubicBezTo>
                  <a:cubicBezTo>
                    <a:pt x="494" y="638"/>
                    <a:pt x="561" y="604"/>
                    <a:pt x="561" y="527"/>
                  </a:cubicBezTo>
                  <a:cubicBezTo>
                    <a:pt x="561" y="391"/>
                    <a:pt x="460" y="315"/>
                    <a:pt x="383" y="247"/>
                  </a:cubicBezTo>
                  <a:cubicBezTo>
                    <a:pt x="315" y="136"/>
                    <a:pt x="247" y="68"/>
                    <a:pt x="171" y="34"/>
                  </a:cubicBezTo>
                  <a:cubicBezTo>
                    <a:pt x="137" y="0"/>
                    <a:pt x="137" y="0"/>
                    <a:pt x="1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3" name="Google Shape;1503;p32"/>
            <p:cNvSpPr/>
            <p:nvPr/>
          </p:nvSpPr>
          <p:spPr>
            <a:xfrm>
              <a:off x="595159" y="2526041"/>
              <a:ext cx="19418" cy="21697"/>
            </a:xfrm>
            <a:custGeom>
              <a:avLst/>
              <a:gdLst/>
              <a:ahLst/>
              <a:cxnLst/>
              <a:rect l="l" t="t" r="r" b="b"/>
              <a:pathLst>
                <a:path w="571" h="638" extrusionOk="0">
                  <a:moveTo>
                    <a:pt x="145" y="1"/>
                  </a:moveTo>
                  <a:cubicBezTo>
                    <a:pt x="69" y="1"/>
                    <a:pt x="1" y="103"/>
                    <a:pt x="69" y="179"/>
                  </a:cubicBezTo>
                  <a:cubicBezTo>
                    <a:pt x="145" y="247"/>
                    <a:pt x="179" y="358"/>
                    <a:pt x="247" y="426"/>
                  </a:cubicBezTo>
                  <a:cubicBezTo>
                    <a:pt x="281" y="527"/>
                    <a:pt x="358" y="604"/>
                    <a:pt x="460" y="638"/>
                  </a:cubicBezTo>
                  <a:lnTo>
                    <a:pt x="494" y="638"/>
                  </a:lnTo>
                  <a:cubicBezTo>
                    <a:pt x="528" y="638"/>
                    <a:pt x="570" y="604"/>
                    <a:pt x="570" y="570"/>
                  </a:cubicBezTo>
                  <a:cubicBezTo>
                    <a:pt x="570" y="460"/>
                    <a:pt x="494" y="358"/>
                    <a:pt x="426" y="281"/>
                  </a:cubicBezTo>
                  <a:cubicBezTo>
                    <a:pt x="358" y="179"/>
                    <a:pt x="281" y="103"/>
                    <a:pt x="179" y="3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4" name="Google Shape;1504;p32"/>
            <p:cNvSpPr/>
            <p:nvPr/>
          </p:nvSpPr>
          <p:spPr>
            <a:xfrm>
              <a:off x="586793" y="2578923"/>
              <a:ext cx="22853" cy="20541"/>
            </a:xfrm>
            <a:custGeom>
              <a:avLst/>
              <a:gdLst/>
              <a:ahLst/>
              <a:cxnLst/>
              <a:rect l="l" t="t" r="r" b="b"/>
              <a:pathLst>
                <a:path w="672" h="604" extrusionOk="0">
                  <a:moveTo>
                    <a:pt x="103" y="0"/>
                  </a:moveTo>
                  <a:cubicBezTo>
                    <a:pt x="35" y="0"/>
                    <a:pt x="1" y="111"/>
                    <a:pt x="35" y="145"/>
                  </a:cubicBezTo>
                  <a:cubicBezTo>
                    <a:pt x="179" y="323"/>
                    <a:pt x="315" y="603"/>
                    <a:pt x="561" y="603"/>
                  </a:cubicBezTo>
                  <a:lnTo>
                    <a:pt x="561" y="603"/>
                  </a:lnTo>
                  <a:cubicBezTo>
                    <a:pt x="638" y="603"/>
                    <a:pt x="672" y="536"/>
                    <a:pt x="672" y="502"/>
                  </a:cubicBezTo>
                  <a:cubicBezTo>
                    <a:pt x="638" y="357"/>
                    <a:pt x="527" y="289"/>
                    <a:pt x="459" y="213"/>
                  </a:cubicBezTo>
                  <a:cubicBezTo>
                    <a:pt x="349" y="145"/>
                    <a:pt x="247" y="111"/>
                    <a:pt x="137" y="34"/>
                  </a:cubicBezTo>
                  <a:cubicBezTo>
                    <a:pt x="137" y="0"/>
                    <a:pt x="103" y="0"/>
                    <a:pt x="1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5" name="Google Shape;1505;p32"/>
            <p:cNvSpPr/>
            <p:nvPr/>
          </p:nvSpPr>
          <p:spPr>
            <a:xfrm>
              <a:off x="726326" y="2669349"/>
              <a:ext cx="24009" cy="21697"/>
            </a:xfrm>
            <a:custGeom>
              <a:avLst/>
              <a:gdLst/>
              <a:ahLst/>
              <a:cxnLst/>
              <a:rect l="l" t="t" r="r" b="b"/>
              <a:pathLst>
                <a:path w="706" h="638" extrusionOk="0">
                  <a:moveTo>
                    <a:pt x="111" y="0"/>
                  </a:moveTo>
                  <a:cubicBezTo>
                    <a:pt x="69" y="0"/>
                    <a:pt x="69" y="0"/>
                    <a:pt x="35" y="34"/>
                  </a:cubicBezTo>
                  <a:cubicBezTo>
                    <a:pt x="1" y="136"/>
                    <a:pt x="145" y="281"/>
                    <a:pt x="213" y="391"/>
                  </a:cubicBezTo>
                  <a:cubicBezTo>
                    <a:pt x="247" y="425"/>
                    <a:pt x="323" y="493"/>
                    <a:pt x="391" y="527"/>
                  </a:cubicBezTo>
                  <a:cubicBezTo>
                    <a:pt x="425" y="603"/>
                    <a:pt x="493" y="637"/>
                    <a:pt x="570" y="637"/>
                  </a:cubicBezTo>
                  <a:cubicBezTo>
                    <a:pt x="570" y="637"/>
                    <a:pt x="604" y="637"/>
                    <a:pt x="604" y="603"/>
                  </a:cubicBezTo>
                  <a:cubicBezTo>
                    <a:pt x="672" y="603"/>
                    <a:pt x="706" y="561"/>
                    <a:pt x="706" y="493"/>
                  </a:cubicBezTo>
                  <a:cubicBezTo>
                    <a:pt x="672" y="391"/>
                    <a:pt x="638" y="349"/>
                    <a:pt x="570" y="281"/>
                  </a:cubicBezTo>
                  <a:cubicBezTo>
                    <a:pt x="493" y="247"/>
                    <a:pt x="425" y="213"/>
                    <a:pt x="357" y="136"/>
                  </a:cubicBezTo>
                  <a:cubicBezTo>
                    <a:pt x="323" y="102"/>
                    <a:pt x="179" y="0"/>
                    <a:pt x="11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6" name="Google Shape;1506;p32"/>
            <p:cNvSpPr/>
            <p:nvPr/>
          </p:nvSpPr>
          <p:spPr>
            <a:xfrm>
              <a:off x="733535" y="2643911"/>
              <a:ext cx="24043" cy="22853"/>
            </a:xfrm>
            <a:custGeom>
              <a:avLst/>
              <a:gdLst/>
              <a:ahLst/>
              <a:cxnLst/>
              <a:rect l="l" t="t" r="r" b="b"/>
              <a:pathLst>
                <a:path w="707" h="672" extrusionOk="0">
                  <a:moveTo>
                    <a:pt x="145" y="1"/>
                  </a:moveTo>
                  <a:cubicBezTo>
                    <a:pt x="69" y="1"/>
                    <a:pt x="1" y="111"/>
                    <a:pt x="69" y="213"/>
                  </a:cubicBezTo>
                  <a:cubicBezTo>
                    <a:pt x="145" y="290"/>
                    <a:pt x="213" y="391"/>
                    <a:pt x="281" y="459"/>
                  </a:cubicBezTo>
                  <a:cubicBezTo>
                    <a:pt x="392" y="570"/>
                    <a:pt x="460" y="638"/>
                    <a:pt x="570" y="672"/>
                  </a:cubicBezTo>
                  <a:lnTo>
                    <a:pt x="604" y="672"/>
                  </a:lnTo>
                  <a:cubicBezTo>
                    <a:pt x="672" y="672"/>
                    <a:pt x="706" y="638"/>
                    <a:pt x="672" y="570"/>
                  </a:cubicBezTo>
                  <a:cubicBezTo>
                    <a:pt x="638" y="459"/>
                    <a:pt x="570" y="357"/>
                    <a:pt x="494" y="290"/>
                  </a:cubicBezTo>
                  <a:cubicBezTo>
                    <a:pt x="426" y="179"/>
                    <a:pt x="324" y="145"/>
                    <a:pt x="213" y="35"/>
                  </a:cubicBezTo>
                  <a:cubicBezTo>
                    <a:pt x="213" y="35"/>
                    <a:pt x="179"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7" name="Google Shape;1507;p32"/>
            <p:cNvSpPr/>
            <p:nvPr/>
          </p:nvSpPr>
          <p:spPr>
            <a:xfrm>
              <a:off x="781792" y="2711518"/>
              <a:ext cx="25166" cy="21697"/>
            </a:xfrm>
            <a:custGeom>
              <a:avLst/>
              <a:gdLst/>
              <a:ahLst/>
              <a:cxnLst/>
              <a:rect l="l" t="t" r="r" b="b"/>
              <a:pathLst>
                <a:path w="740" h="638" extrusionOk="0">
                  <a:moveTo>
                    <a:pt x="103" y="0"/>
                  </a:moveTo>
                  <a:cubicBezTo>
                    <a:pt x="35" y="0"/>
                    <a:pt x="1" y="102"/>
                    <a:pt x="35" y="136"/>
                  </a:cubicBezTo>
                  <a:cubicBezTo>
                    <a:pt x="137" y="247"/>
                    <a:pt x="247" y="315"/>
                    <a:pt x="315" y="383"/>
                  </a:cubicBezTo>
                  <a:cubicBezTo>
                    <a:pt x="425" y="493"/>
                    <a:pt x="493" y="595"/>
                    <a:pt x="604" y="638"/>
                  </a:cubicBezTo>
                  <a:lnTo>
                    <a:pt x="638" y="638"/>
                  </a:lnTo>
                  <a:cubicBezTo>
                    <a:pt x="706" y="638"/>
                    <a:pt x="740" y="561"/>
                    <a:pt x="740" y="493"/>
                  </a:cubicBezTo>
                  <a:cubicBezTo>
                    <a:pt x="740" y="349"/>
                    <a:pt x="604" y="281"/>
                    <a:pt x="493" y="213"/>
                  </a:cubicBezTo>
                  <a:cubicBezTo>
                    <a:pt x="349" y="102"/>
                    <a:pt x="247" y="68"/>
                    <a:pt x="103"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8" name="Google Shape;1508;p32"/>
            <p:cNvSpPr/>
            <p:nvPr/>
          </p:nvSpPr>
          <p:spPr>
            <a:xfrm>
              <a:off x="632431" y="2591064"/>
              <a:ext cx="22853" cy="26594"/>
            </a:xfrm>
            <a:custGeom>
              <a:avLst/>
              <a:gdLst/>
              <a:ahLst/>
              <a:cxnLst/>
              <a:rect l="l" t="t" r="r" b="b"/>
              <a:pathLst>
                <a:path w="672" h="782" extrusionOk="0">
                  <a:moveTo>
                    <a:pt x="69" y="0"/>
                  </a:moveTo>
                  <a:cubicBezTo>
                    <a:pt x="35" y="0"/>
                    <a:pt x="1" y="34"/>
                    <a:pt x="1" y="68"/>
                  </a:cubicBezTo>
                  <a:cubicBezTo>
                    <a:pt x="35" y="246"/>
                    <a:pt x="111" y="391"/>
                    <a:pt x="179" y="493"/>
                  </a:cubicBezTo>
                  <a:cubicBezTo>
                    <a:pt x="281" y="637"/>
                    <a:pt x="392" y="782"/>
                    <a:pt x="536" y="782"/>
                  </a:cubicBezTo>
                  <a:lnTo>
                    <a:pt x="570" y="782"/>
                  </a:lnTo>
                  <a:cubicBezTo>
                    <a:pt x="638" y="739"/>
                    <a:pt x="672" y="671"/>
                    <a:pt x="672" y="637"/>
                  </a:cubicBezTo>
                  <a:cubicBezTo>
                    <a:pt x="672" y="459"/>
                    <a:pt x="536" y="391"/>
                    <a:pt x="426" y="280"/>
                  </a:cubicBezTo>
                  <a:cubicBezTo>
                    <a:pt x="324" y="179"/>
                    <a:pt x="213" y="102"/>
                    <a:pt x="69"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09" name="Google Shape;1509;p32"/>
            <p:cNvSpPr/>
            <p:nvPr/>
          </p:nvSpPr>
          <p:spPr>
            <a:xfrm>
              <a:off x="667391" y="2592220"/>
              <a:ext cx="21697" cy="21697"/>
            </a:xfrm>
            <a:custGeom>
              <a:avLst/>
              <a:gdLst/>
              <a:ahLst/>
              <a:cxnLst/>
              <a:rect l="l" t="t" r="r" b="b"/>
              <a:pathLst>
                <a:path w="638" h="638" extrusionOk="0">
                  <a:moveTo>
                    <a:pt x="69" y="0"/>
                  </a:moveTo>
                  <a:cubicBezTo>
                    <a:pt x="35" y="0"/>
                    <a:pt x="1" y="68"/>
                    <a:pt x="35" y="111"/>
                  </a:cubicBezTo>
                  <a:cubicBezTo>
                    <a:pt x="103" y="212"/>
                    <a:pt x="145" y="323"/>
                    <a:pt x="247" y="425"/>
                  </a:cubicBezTo>
                  <a:cubicBezTo>
                    <a:pt x="315" y="535"/>
                    <a:pt x="425" y="637"/>
                    <a:pt x="527" y="637"/>
                  </a:cubicBezTo>
                  <a:lnTo>
                    <a:pt x="570" y="637"/>
                  </a:lnTo>
                  <a:cubicBezTo>
                    <a:pt x="604" y="603"/>
                    <a:pt x="638" y="569"/>
                    <a:pt x="638" y="535"/>
                  </a:cubicBezTo>
                  <a:cubicBezTo>
                    <a:pt x="638" y="391"/>
                    <a:pt x="493" y="323"/>
                    <a:pt x="425" y="246"/>
                  </a:cubicBezTo>
                  <a:cubicBezTo>
                    <a:pt x="315" y="179"/>
                    <a:pt x="213" y="111"/>
                    <a:pt x="145" y="34"/>
                  </a:cubicBezTo>
                  <a:cubicBezTo>
                    <a:pt x="103" y="34"/>
                    <a:pt x="103" y="0"/>
                    <a:pt x="6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0" name="Google Shape;1510;p32"/>
            <p:cNvSpPr/>
            <p:nvPr/>
          </p:nvSpPr>
          <p:spPr>
            <a:xfrm>
              <a:off x="365234" y="2781131"/>
              <a:ext cx="22853" cy="11018"/>
            </a:xfrm>
            <a:custGeom>
              <a:avLst/>
              <a:gdLst/>
              <a:ahLst/>
              <a:cxnLst/>
              <a:rect l="l" t="t" r="r" b="b"/>
              <a:pathLst>
                <a:path w="672" h="324" extrusionOk="0">
                  <a:moveTo>
                    <a:pt x="323" y="1"/>
                  </a:moveTo>
                  <a:cubicBezTo>
                    <a:pt x="212" y="1"/>
                    <a:pt x="178" y="35"/>
                    <a:pt x="68" y="35"/>
                  </a:cubicBezTo>
                  <a:cubicBezTo>
                    <a:pt x="0" y="77"/>
                    <a:pt x="0" y="179"/>
                    <a:pt x="68" y="213"/>
                  </a:cubicBezTo>
                  <a:cubicBezTo>
                    <a:pt x="178" y="213"/>
                    <a:pt x="246" y="247"/>
                    <a:pt x="323" y="290"/>
                  </a:cubicBezTo>
                  <a:cubicBezTo>
                    <a:pt x="357" y="290"/>
                    <a:pt x="391" y="324"/>
                    <a:pt x="459" y="324"/>
                  </a:cubicBezTo>
                  <a:cubicBezTo>
                    <a:pt x="493" y="324"/>
                    <a:pt x="535" y="290"/>
                    <a:pt x="569" y="290"/>
                  </a:cubicBezTo>
                  <a:cubicBezTo>
                    <a:pt x="637" y="290"/>
                    <a:pt x="671" y="179"/>
                    <a:pt x="603" y="145"/>
                  </a:cubicBezTo>
                  <a:cubicBezTo>
                    <a:pt x="535" y="35"/>
                    <a:pt x="459" y="35"/>
                    <a:pt x="35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1" name="Google Shape;1511;p32"/>
            <p:cNvSpPr/>
            <p:nvPr/>
          </p:nvSpPr>
          <p:spPr>
            <a:xfrm>
              <a:off x="338640" y="2812622"/>
              <a:ext cx="33837" cy="11869"/>
            </a:xfrm>
            <a:custGeom>
              <a:avLst/>
              <a:gdLst/>
              <a:ahLst/>
              <a:cxnLst/>
              <a:rect l="l" t="t" r="r" b="b"/>
              <a:pathLst>
                <a:path w="995" h="349" extrusionOk="0">
                  <a:moveTo>
                    <a:pt x="145" y="1"/>
                  </a:moveTo>
                  <a:cubicBezTo>
                    <a:pt x="43" y="1"/>
                    <a:pt x="1" y="137"/>
                    <a:pt x="111" y="171"/>
                  </a:cubicBezTo>
                  <a:cubicBezTo>
                    <a:pt x="255" y="247"/>
                    <a:pt x="391" y="281"/>
                    <a:pt x="536" y="315"/>
                  </a:cubicBezTo>
                  <a:cubicBezTo>
                    <a:pt x="604" y="315"/>
                    <a:pt x="680" y="349"/>
                    <a:pt x="748" y="349"/>
                  </a:cubicBezTo>
                  <a:cubicBezTo>
                    <a:pt x="816" y="349"/>
                    <a:pt x="892" y="315"/>
                    <a:pt x="960" y="281"/>
                  </a:cubicBezTo>
                  <a:cubicBezTo>
                    <a:pt x="994" y="247"/>
                    <a:pt x="994" y="171"/>
                    <a:pt x="960" y="137"/>
                  </a:cubicBezTo>
                  <a:cubicBezTo>
                    <a:pt x="816" y="69"/>
                    <a:pt x="714" y="69"/>
                    <a:pt x="570" y="69"/>
                  </a:cubicBezTo>
                  <a:cubicBezTo>
                    <a:pt x="425" y="35"/>
                    <a:pt x="289" y="35"/>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2" name="Google Shape;1512;p32"/>
            <p:cNvSpPr/>
            <p:nvPr/>
          </p:nvSpPr>
          <p:spPr>
            <a:xfrm>
              <a:off x="289533" y="2786063"/>
              <a:ext cx="33531" cy="9556"/>
            </a:xfrm>
            <a:custGeom>
              <a:avLst/>
              <a:gdLst/>
              <a:ahLst/>
              <a:cxnLst/>
              <a:rect l="l" t="t" r="r" b="b"/>
              <a:pathLst>
                <a:path w="986" h="281" extrusionOk="0">
                  <a:moveTo>
                    <a:pt x="637" y="0"/>
                  </a:moveTo>
                  <a:cubicBezTo>
                    <a:pt x="459" y="0"/>
                    <a:pt x="281" y="34"/>
                    <a:pt x="136" y="34"/>
                  </a:cubicBezTo>
                  <a:cubicBezTo>
                    <a:pt x="0" y="34"/>
                    <a:pt x="0" y="247"/>
                    <a:pt x="136" y="247"/>
                  </a:cubicBezTo>
                  <a:cubicBezTo>
                    <a:pt x="281" y="247"/>
                    <a:pt x="459" y="280"/>
                    <a:pt x="637" y="280"/>
                  </a:cubicBezTo>
                  <a:cubicBezTo>
                    <a:pt x="739" y="280"/>
                    <a:pt x="807" y="280"/>
                    <a:pt x="918" y="247"/>
                  </a:cubicBezTo>
                  <a:cubicBezTo>
                    <a:pt x="986" y="213"/>
                    <a:pt x="986" y="68"/>
                    <a:pt x="918" y="34"/>
                  </a:cubicBezTo>
                  <a:cubicBezTo>
                    <a:pt x="807" y="0"/>
                    <a:pt x="739" y="0"/>
                    <a:pt x="6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3" name="Google Shape;1513;p32"/>
            <p:cNvSpPr/>
            <p:nvPr/>
          </p:nvSpPr>
          <p:spPr>
            <a:xfrm>
              <a:off x="336328" y="2749947"/>
              <a:ext cx="27784" cy="9556"/>
            </a:xfrm>
            <a:custGeom>
              <a:avLst/>
              <a:gdLst/>
              <a:ahLst/>
              <a:cxnLst/>
              <a:rect l="l" t="t" r="r" b="b"/>
              <a:pathLst>
                <a:path w="817" h="281" extrusionOk="0">
                  <a:moveTo>
                    <a:pt x="459" y="0"/>
                  </a:moveTo>
                  <a:cubicBezTo>
                    <a:pt x="357" y="0"/>
                    <a:pt x="213" y="34"/>
                    <a:pt x="111" y="34"/>
                  </a:cubicBezTo>
                  <a:cubicBezTo>
                    <a:pt x="35" y="68"/>
                    <a:pt x="1" y="179"/>
                    <a:pt x="69" y="213"/>
                  </a:cubicBezTo>
                  <a:cubicBezTo>
                    <a:pt x="213" y="247"/>
                    <a:pt x="391" y="281"/>
                    <a:pt x="536" y="281"/>
                  </a:cubicBezTo>
                  <a:cubicBezTo>
                    <a:pt x="604" y="281"/>
                    <a:pt x="706" y="281"/>
                    <a:pt x="782" y="213"/>
                  </a:cubicBezTo>
                  <a:cubicBezTo>
                    <a:pt x="816" y="179"/>
                    <a:pt x="816" y="145"/>
                    <a:pt x="782" y="102"/>
                  </a:cubicBezTo>
                  <a:cubicBezTo>
                    <a:pt x="672" y="34"/>
                    <a:pt x="570" y="0"/>
                    <a:pt x="45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4" name="Google Shape;1514;p32"/>
            <p:cNvSpPr/>
            <p:nvPr/>
          </p:nvSpPr>
          <p:spPr>
            <a:xfrm>
              <a:off x="383428" y="2727128"/>
              <a:ext cx="34688" cy="10712"/>
            </a:xfrm>
            <a:custGeom>
              <a:avLst/>
              <a:gdLst/>
              <a:ahLst/>
              <a:cxnLst/>
              <a:rect l="l" t="t" r="r" b="b"/>
              <a:pathLst>
                <a:path w="1020" h="315" extrusionOk="0">
                  <a:moveTo>
                    <a:pt x="561" y="0"/>
                  </a:moveTo>
                  <a:cubicBezTo>
                    <a:pt x="382" y="0"/>
                    <a:pt x="247" y="34"/>
                    <a:pt x="102" y="68"/>
                  </a:cubicBezTo>
                  <a:cubicBezTo>
                    <a:pt x="34" y="102"/>
                    <a:pt x="0" y="247"/>
                    <a:pt x="102" y="247"/>
                  </a:cubicBezTo>
                  <a:cubicBezTo>
                    <a:pt x="281" y="281"/>
                    <a:pt x="493" y="315"/>
                    <a:pt x="671" y="315"/>
                  </a:cubicBezTo>
                  <a:lnTo>
                    <a:pt x="918" y="315"/>
                  </a:lnTo>
                  <a:cubicBezTo>
                    <a:pt x="1020" y="281"/>
                    <a:pt x="1020" y="136"/>
                    <a:pt x="952" y="68"/>
                  </a:cubicBezTo>
                  <a:cubicBezTo>
                    <a:pt x="807" y="34"/>
                    <a:pt x="705" y="0"/>
                    <a:pt x="56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5" name="Google Shape;1515;p32"/>
            <p:cNvSpPr/>
            <p:nvPr/>
          </p:nvSpPr>
          <p:spPr>
            <a:xfrm>
              <a:off x="407403" y="2757156"/>
              <a:ext cx="26594" cy="12175"/>
            </a:xfrm>
            <a:custGeom>
              <a:avLst/>
              <a:gdLst/>
              <a:ahLst/>
              <a:cxnLst/>
              <a:rect l="l" t="t" r="r" b="b"/>
              <a:pathLst>
                <a:path w="782" h="358" extrusionOk="0">
                  <a:moveTo>
                    <a:pt x="145" y="1"/>
                  </a:moveTo>
                  <a:cubicBezTo>
                    <a:pt x="0" y="1"/>
                    <a:pt x="0" y="213"/>
                    <a:pt x="102" y="281"/>
                  </a:cubicBezTo>
                  <a:cubicBezTo>
                    <a:pt x="213" y="315"/>
                    <a:pt x="281" y="315"/>
                    <a:pt x="391" y="315"/>
                  </a:cubicBezTo>
                  <a:cubicBezTo>
                    <a:pt x="391" y="357"/>
                    <a:pt x="425" y="357"/>
                    <a:pt x="425" y="357"/>
                  </a:cubicBezTo>
                  <a:cubicBezTo>
                    <a:pt x="493" y="357"/>
                    <a:pt x="569" y="315"/>
                    <a:pt x="637" y="315"/>
                  </a:cubicBezTo>
                  <a:cubicBezTo>
                    <a:pt x="705" y="315"/>
                    <a:pt x="782" y="179"/>
                    <a:pt x="671" y="145"/>
                  </a:cubicBezTo>
                  <a:cubicBezTo>
                    <a:pt x="603" y="103"/>
                    <a:pt x="527" y="69"/>
                    <a:pt x="425" y="35"/>
                  </a:cubicBezTo>
                  <a:cubicBezTo>
                    <a:pt x="357" y="35"/>
                    <a:pt x="247" y="1"/>
                    <a:pt x="1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6" name="Google Shape;1516;p32"/>
            <p:cNvSpPr/>
            <p:nvPr/>
          </p:nvSpPr>
          <p:spPr>
            <a:xfrm>
              <a:off x="460251" y="2722196"/>
              <a:ext cx="37306" cy="11018"/>
            </a:xfrm>
            <a:custGeom>
              <a:avLst/>
              <a:gdLst/>
              <a:ahLst/>
              <a:cxnLst/>
              <a:rect l="l" t="t" r="r" b="b"/>
              <a:pathLst>
                <a:path w="1097" h="324" extrusionOk="0">
                  <a:moveTo>
                    <a:pt x="604" y="1"/>
                  </a:moveTo>
                  <a:cubicBezTo>
                    <a:pt x="426" y="1"/>
                    <a:pt x="247" y="35"/>
                    <a:pt x="111" y="69"/>
                  </a:cubicBezTo>
                  <a:cubicBezTo>
                    <a:pt x="1" y="69"/>
                    <a:pt x="35" y="247"/>
                    <a:pt x="145" y="281"/>
                  </a:cubicBezTo>
                  <a:cubicBezTo>
                    <a:pt x="324" y="281"/>
                    <a:pt x="536" y="324"/>
                    <a:pt x="714" y="324"/>
                  </a:cubicBezTo>
                  <a:cubicBezTo>
                    <a:pt x="816" y="324"/>
                    <a:pt x="927" y="324"/>
                    <a:pt x="995" y="281"/>
                  </a:cubicBezTo>
                  <a:cubicBezTo>
                    <a:pt x="1063" y="247"/>
                    <a:pt x="1097" y="145"/>
                    <a:pt x="1029" y="111"/>
                  </a:cubicBezTo>
                  <a:cubicBezTo>
                    <a:pt x="884" y="35"/>
                    <a:pt x="748" y="1"/>
                    <a:pt x="60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7" name="Google Shape;1517;p32"/>
            <p:cNvSpPr/>
            <p:nvPr/>
          </p:nvSpPr>
          <p:spPr>
            <a:xfrm>
              <a:off x="470079" y="2759469"/>
              <a:ext cx="27478" cy="9862"/>
            </a:xfrm>
            <a:custGeom>
              <a:avLst/>
              <a:gdLst/>
              <a:ahLst/>
              <a:cxnLst/>
              <a:rect l="l" t="t" r="r" b="b"/>
              <a:pathLst>
                <a:path w="808" h="290" extrusionOk="0">
                  <a:moveTo>
                    <a:pt x="137" y="1"/>
                  </a:moveTo>
                  <a:cubicBezTo>
                    <a:pt x="1" y="1"/>
                    <a:pt x="1" y="213"/>
                    <a:pt x="137" y="247"/>
                  </a:cubicBezTo>
                  <a:cubicBezTo>
                    <a:pt x="247" y="247"/>
                    <a:pt x="383" y="289"/>
                    <a:pt x="493" y="289"/>
                  </a:cubicBezTo>
                  <a:cubicBezTo>
                    <a:pt x="561" y="289"/>
                    <a:pt x="672" y="247"/>
                    <a:pt x="740" y="247"/>
                  </a:cubicBezTo>
                  <a:cubicBezTo>
                    <a:pt x="808" y="213"/>
                    <a:pt x="808" y="145"/>
                    <a:pt x="740" y="145"/>
                  </a:cubicBezTo>
                  <a:cubicBezTo>
                    <a:pt x="561" y="35"/>
                    <a:pt x="349" y="35"/>
                    <a:pt x="13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8" name="Google Shape;1518;p32"/>
            <p:cNvSpPr/>
            <p:nvPr/>
          </p:nvSpPr>
          <p:spPr>
            <a:xfrm>
              <a:off x="589106" y="2757156"/>
              <a:ext cx="27784" cy="12175"/>
            </a:xfrm>
            <a:custGeom>
              <a:avLst/>
              <a:gdLst/>
              <a:ahLst/>
              <a:cxnLst/>
              <a:rect l="l" t="t" r="r" b="b"/>
              <a:pathLst>
                <a:path w="817" h="358" extrusionOk="0">
                  <a:moveTo>
                    <a:pt x="145" y="1"/>
                  </a:moveTo>
                  <a:cubicBezTo>
                    <a:pt x="1" y="1"/>
                    <a:pt x="1" y="247"/>
                    <a:pt x="145" y="281"/>
                  </a:cubicBezTo>
                  <a:cubicBezTo>
                    <a:pt x="247" y="281"/>
                    <a:pt x="323" y="315"/>
                    <a:pt x="425" y="315"/>
                  </a:cubicBezTo>
                  <a:cubicBezTo>
                    <a:pt x="493" y="357"/>
                    <a:pt x="570" y="357"/>
                    <a:pt x="604" y="357"/>
                  </a:cubicBezTo>
                  <a:lnTo>
                    <a:pt x="748" y="357"/>
                  </a:lnTo>
                  <a:cubicBezTo>
                    <a:pt x="816" y="315"/>
                    <a:pt x="816" y="213"/>
                    <a:pt x="748" y="145"/>
                  </a:cubicBezTo>
                  <a:cubicBezTo>
                    <a:pt x="672" y="69"/>
                    <a:pt x="570" y="69"/>
                    <a:pt x="459" y="69"/>
                  </a:cubicBezTo>
                  <a:cubicBezTo>
                    <a:pt x="357" y="35"/>
                    <a:pt x="247" y="35"/>
                    <a:pt x="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19" name="Google Shape;1519;p32"/>
            <p:cNvSpPr/>
            <p:nvPr/>
          </p:nvSpPr>
          <p:spPr>
            <a:xfrm>
              <a:off x="552990" y="2733181"/>
              <a:ext cx="33837" cy="10712"/>
            </a:xfrm>
            <a:custGeom>
              <a:avLst/>
              <a:gdLst/>
              <a:ahLst/>
              <a:cxnLst/>
              <a:rect l="l" t="t" r="r" b="b"/>
              <a:pathLst>
                <a:path w="995" h="315" extrusionOk="0">
                  <a:moveTo>
                    <a:pt x="604" y="1"/>
                  </a:moveTo>
                  <a:cubicBezTo>
                    <a:pt x="425" y="1"/>
                    <a:pt x="247" y="35"/>
                    <a:pt x="145" y="69"/>
                  </a:cubicBezTo>
                  <a:cubicBezTo>
                    <a:pt x="1" y="69"/>
                    <a:pt x="35" y="247"/>
                    <a:pt x="145" y="247"/>
                  </a:cubicBezTo>
                  <a:cubicBezTo>
                    <a:pt x="323" y="247"/>
                    <a:pt x="493" y="315"/>
                    <a:pt x="706" y="315"/>
                  </a:cubicBezTo>
                  <a:cubicBezTo>
                    <a:pt x="782" y="315"/>
                    <a:pt x="850" y="315"/>
                    <a:pt x="918" y="281"/>
                  </a:cubicBezTo>
                  <a:cubicBezTo>
                    <a:pt x="961" y="247"/>
                    <a:pt x="995" y="137"/>
                    <a:pt x="918" y="103"/>
                  </a:cubicBezTo>
                  <a:cubicBezTo>
                    <a:pt x="850" y="35"/>
                    <a:pt x="706" y="1"/>
                    <a:pt x="60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0" name="Google Shape;1520;p32"/>
            <p:cNvSpPr/>
            <p:nvPr/>
          </p:nvSpPr>
          <p:spPr>
            <a:xfrm>
              <a:off x="530171" y="2762087"/>
              <a:ext cx="26628" cy="8400"/>
            </a:xfrm>
            <a:custGeom>
              <a:avLst/>
              <a:gdLst/>
              <a:ahLst/>
              <a:cxnLst/>
              <a:rect l="l" t="t" r="r" b="b"/>
              <a:pathLst>
                <a:path w="783" h="247" extrusionOk="0">
                  <a:moveTo>
                    <a:pt x="425" y="0"/>
                  </a:moveTo>
                  <a:lnTo>
                    <a:pt x="145" y="0"/>
                  </a:lnTo>
                  <a:cubicBezTo>
                    <a:pt x="1" y="0"/>
                    <a:pt x="1" y="246"/>
                    <a:pt x="145" y="246"/>
                  </a:cubicBezTo>
                  <a:lnTo>
                    <a:pt x="425" y="246"/>
                  </a:lnTo>
                  <a:cubicBezTo>
                    <a:pt x="527" y="246"/>
                    <a:pt x="638" y="246"/>
                    <a:pt x="740" y="170"/>
                  </a:cubicBezTo>
                  <a:cubicBezTo>
                    <a:pt x="782" y="170"/>
                    <a:pt x="782" y="68"/>
                    <a:pt x="740" y="34"/>
                  </a:cubicBezTo>
                  <a:cubicBezTo>
                    <a:pt x="638" y="0"/>
                    <a:pt x="527" y="0"/>
                    <a:pt x="42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1" name="Google Shape;1521;p32"/>
            <p:cNvSpPr/>
            <p:nvPr/>
          </p:nvSpPr>
          <p:spPr>
            <a:xfrm>
              <a:off x="673478" y="2766712"/>
              <a:ext cx="30063" cy="12141"/>
            </a:xfrm>
            <a:custGeom>
              <a:avLst/>
              <a:gdLst/>
              <a:ahLst/>
              <a:cxnLst/>
              <a:rect l="l" t="t" r="r" b="b"/>
              <a:pathLst>
                <a:path w="884" h="357" extrusionOk="0">
                  <a:moveTo>
                    <a:pt x="102" y="0"/>
                  </a:moveTo>
                  <a:cubicBezTo>
                    <a:pt x="0" y="0"/>
                    <a:pt x="0" y="144"/>
                    <a:pt x="68" y="178"/>
                  </a:cubicBezTo>
                  <a:cubicBezTo>
                    <a:pt x="212" y="212"/>
                    <a:pt x="348" y="289"/>
                    <a:pt x="493" y="323"/>
                  </a:cubicBezTo>
                  <a:cubicBezTo>
                    <a:pt x="561" y="323"/>
                    <a:pt x="637" y="357"/>
                    <a:pt x="705" y="357"/>
                  </a:cubicBezTo>
                  <a:cubicBezTo>
                    <a:pt x="739" y="357"/>
                    <a:pt x="816" y="357"/>
                    <a:pt x="850" y="323"/>
                  </a:cubicBezTo>
                  <a:cubicBezTo>
                    <a:pt x="884" y="289"/>
                    <a:pt x="884" y="246"/>
                    <a:pt x="850" y="212"/>
                  </a:cubicBezTo>
                  <a:cubicBezTo>
                    <a:pt x="773" y="110"/>
                    <a:pt x="637" y="76"/>
                    <a:pt x="527" y="76"/>
                  </a:cubicBezTo>
                  <a:cubicBezTo>
                    <a:pt x="391" y="34"/>
                    <a:pt x="246" y="0"/>
                    <a:pt x="1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2" name="Google Shape;1522;p32"/>
            <p:cNvSpPr/>
            <p:nvPr/>
          </p:nvSpPr>
          <p:spPr>
            <a:xfrm>
              <a:off x="665078" y="2746172"/>
              <a:ext cx="36150" cy="11018"/>
            </a:xfrm>
            <a:custGeom>
              <a:avLst/>
              <a:gdLst/>
              <a:ahLst/>
              <a:cxnLst/>
              <a:rect l="l" t="t" r="r" b="b"/>
              <a:pathLst>
                <a:path w="1063" h="324" extrusionOk="0">
                  <a:moveTo>
                    <a:pt x="561" y="1"/>
                  </a:moveTo>
                  <a:cubicBezTo>
                    <a:pt x="425" y="1"/>
                    <a:pt x="247" y="43"/>
                    <a:pt x="137" y="43"/>
                  </a:cubicBezTo>
                  <a:cubicBezTo>
                    <a:pt x="1" y="77"/>
                    <a:pt x="1" y="256"/>
                    <a:pt x="137" y="256"/>
                  </a:cubicBezTo>
                  <a:cubicBezTo>
                    <a:pt x="281" y="290"/>
                    <a:pt x="459" y="290"/>
                    <a:pt x="638" y="324"/>
                  </a:cubicBezTo>
                  <a:lnTo>
                    <a:pt x="850" y="324"/>
                  </a:lnTo>
                  <a:cubicBezTo>
                    <a:pt x="918" y="324"/>
                    <a:pt x="952" y="324"/>
                    <a:pt x="1020" y="290"/>
                  </a:cubicBezTo>
                  <a:cubicBezTo>
                    <a:pt x="1063" y="290"/>
                    <a:pt x="1063" y="179"/>
                    <a:pt x="1020" y="145"/>
                  </a:cubicBezTo>
                  <a:cubicBezTo>
                    <a:pt x="918" y="43"/>
                    <a:pt x="740" y="1"/>
                    <a:pt x="56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3" name="Google Shape;1523;p32"/>
            <p:cNvSpPr/>
            <p:nvPr/>
          </p:nvSpPr>
          <p:spPr>
            <a:xfrm>
              <a:off x="381966" y="2873870"/>
              <a:ext cx="32681" cy="12175"/>
            </a:xfrm>
            <a:custGeom>
              <a:avLst/>
              <a:gdLst/>
              <a:ahLst/>
              <a:cxnLst/>
              <a:rect l="l" t="t" r="r" b="b"/>
              <a:pathLst>
                <a:path w="961" h="358" extrusionOk="0">
                  <a:moveTo>
                    <a:pt x="604" y="35"/>
                  </a:moveTo>
                  <a:lnTo>
                    <a:pt x="145" y="35"/>
                  </a:lnTo>
                  <a:cubicBezTo>
                    <a:pt x="43" y="69"/>
                    <a:pt x="1" y="213"/>
                    <a:pt x="111" y="213"/>
                  </a:cubicBezTo>
                  <a:cubicBezTo>
                    <a:pt x="256" y="281"/>
                    <a:pt x="391" y="323"/>
                    <a:pt x="570" y="323"/>
                  </a:cubicBezTo>
                  <a:cubicBezTo>
                    <a:pt x="638" y="357"/>
                    <a:pt x="680" y="357"/>
                    <a:pt x="748" y="357"/>
                  </a:cubicBezTo>
                  <a:cubicBezTo>
                    <a:pt x="816" y="357"/>
                    <a:pt x="893" y="357"/>
                    <a:pt x="927" y="281"/>
                  </a:cubicBezTo>
                  <a:cubicBezTo>
                    <a:pt x="961" y="247"/>
                    <a:pt x="961" y="179"/>
                    <a:pt x="961" y="145"/>
                  </a:cubicBezTo>
                  <a:cubicBezTo>
                    <a:pt x="850" y="1"/>
                    <a:pt x="748" y="35"/>
                    <a:pt x="604" y="3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4" name="Google Shape;1524;p32"/>
            <p:cNvSpPr/>
            <p:nvPr/>
          </p:nvSpPr>
          <p:spPr>
            <a:xfrm>
              <a:off x="383428" y="2909986"/>
              <a:ext cx="30063" cy="11018"/>
            </a:xfrm>
            <a:custGeom>
              <a:avLst/>
              <a:gdLst/>
              <a:ahLst/>
              <a:cxnLst/>
              <a:rect l="l" t="t" r="r" b="b"/>
              <a:pathLst>
                <a:path w="884" h="324" extrusionOk="0">
                  <a:moveTo>
                    <a:pt x="315" y="0"/>
                  </a:moveTo>
                  <a:lnTo>
                    <a:pt x="170" y="0"/>
                  </a:lnTo>
                  <a:cubicBezTo>
                    <a:pt x="34" y="0"/>
                    <a:pt x="0" y="213"/>
                    <a:pt x="136" y="247"/>
                  </a:cubicBezTo>
                  <a:cubicBezTo>
                    <a:pt x="281" y="281"/>
                    <a:pt x="382" y="281"/>
                    <a:pt x="527" y="323"/>
                  </a:cubicBezTo>
                  <a:lnTo>
                    <a:pt x="637" y="323"/>
                  </a:lnTo>
                  <a:cubicBezTo>
                    <a:pt x="705" y="323"/>
                    <a:pt x="773" y="281"/>
                    <a:pt x="850" y="247"/>
                  </a:cubicBezTo>
                  <a:cubicBezTo>
                    <a:pt x="850" y="213"/>
                    <a:pt x="884" y="179"/>
                    <a:pt x="850" y="145"/>
                  </a:cubicBezTo>
                  <a:cubicBezTo>
                    <a:pt x="773" y="34"/>
                    <a:pt x="671" y="0"/>
                    <a:pt x="56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5" name="Google Shape;1525;p32"/>
            <p:cNvSpPr/>
            <p:nvPr/>
          </p:nvSpPr>
          <p:spPr>
            <a:xfrm>
              <a:off x="334015" y="2916039"/>
              <a:ext cx="25166" cy="8434"/>
            </a:xfrm>
            <a:custGeom>
              <a:avLst/>
              <a:gdLst/>
              <a:ahLst/>
              <a:cxnLst/>
              <a:rect l="l" t="t" r="r" b="b"/>
              <a:pathLst>
                <a:path w="740" h="248" extrusionOk="0">
                  <a:moveTo>
                    <a:pt x="425" y="1"/>
                  </a:moveTo>
                  <a:cubicBezTo>
                    <a:pt x="315" y="1"/>
                    <a:pt x="213" y="1"/>
                    <a:pt x="103" y="35"/>
                  </a:cubicBezTo>
                  <a:cubicBezTo>
                    <a:pt x="1" y="35"/>
                    <a:pt x="1" y="213"/>
                    <a:pt x="103" y="213"/>
                  </a:cubicBezTo>
                  <a:cubicBezTo>
                    <a:pt x="213" y="213"/>
                    <a:pt x="315" y="247"/>
                    <a:pt x="425" y="247"/>
                  </a:cubicBezTo>
                  <a:cubicBezTo>
                    <a:pt x="527" y="247"/>
                    <a:pt x="604" y="213"/>
                    <a:pt x="672" y="179"/>
                  </a:cubicBezTo>
                  <a:cubicBezTo>
                    <a:pt x="740" y="145"/>
                    <a:pt x="740" y="69"/>
                    <a:pt x="672" y="69"/>
                  </a:cubicBezTo>
                  <a:cubicBezTo>
                    <a:pt x="604" y="1"/>
                    <a:pt x="527" y="1"/>
                    <a:pt x="4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6" name="Google Shape;1526;p32"/>
            <p:cNvSpPr/>
            <p:nvPr/>
          </p:nvSpPr>
          <p:spPr>
            <a:xfrm>
              <a:off x="321875" y="2865504"/>
              <a:ext cx="30097" cy="10712"/>
            </a:xfrm>
            <a:custGeom>
              <a:avLst/>
              <a:gdLst/>
              <a:ahLst/>
              <a:cxnLst/>
              <a:rect l="l" t="t" r="r" b="b"/>
              <a:pathLst>
                <a:path w="885" h="315" extrusionOk="0">
                  <a:moveTo>
                    <a:pt x="460" y="0"/>
                  </a:moveTo>
                  <a:cubicBezTo>
                    <a:pt x="358" y="0"/>
                    <a:pt x="247" y="34"/>
                    <a:pt x="145" y="34"/>
                  </a:cubicBezTo>
                  <a:cubicBezTo>
                    <a:pt x="1" y="34"/>
                    <a:pt x="1" y="247"/>
                    <a:pt x="145" y="247"/>
                  </a:cubicBezTo>
                  <a:cubicBezTo>
                    <a:pt x="281" y="281"/>
                    <a:pt x="392" y="315"/>
                    <a:pt x="536" y="315"/>
                  </a:cubicBezTo>
                  <a:lnTo>
                    <a:pt x="536" y="315"/>
                  </a:lnTo>
                  <a:cubicBezTo>
                    <a:pt x="638" y="315"/>
                    <a:pt x="748" y="281"/>
                    <a:pt x="816" y="247"/>
                  </a:cubicBezTo>
                  <a:cubicBezTo>
                    <a:pt x="850" y="213"/>
                    <a:pt x="884" y="145"/>
                    <a:pt x="816" y="102"/>
                  </a:cubicBezTo>
                  <a:cubicBezTo>
                    <a:pt x="706" y="34"/>
                    <a:pt x="570" y="0"/>
                    <a:pt x="4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7" name="Google Shape;1527;p32"/>
            <p:cNvSpPr/>
            <p:nvPr/>
          </p:nvSpPr>
          <p:spPr>
            <a:xfrm>
              <a:off x="282324" y="2840066"/>
              <a:ext cx="19078" cy="9862"/>
            </a:xfrm>
            <a:custGeom>
              <a:avLst/>
              <a:gdLst/>
              <a:ahLst/>
              <a:cxnLst/>
              <a:rect l="l" t="t" r="r" b="b"/>
              <a:pathLst>
                <a:path w="561" h="290" extrusionOk="0">
                  <a:moveTo>
                    <a:pt x="314" y="1"/>
                  </a:moveTo>
                  <a:cubicBezTo>
                    <a:pt x="246" y="1"/>
                    <a:pt x="170" y="43"/>
                    <a:pt x="102" y="77"/>
                  </a:cubicBezTo>
                  <a:cubicBezTo>
                    <a:pt x="0" y="145"/>
                    <a:pt x="68" y="290"/>
                    <a:pt x="170" y="290"/>
                  </a:cubicBezTo>
                  <a:cubicBezTo>
                    <a:pt x="212" y="290"/>
                    <a:pt x="212" y="290"/>
                    <a:pt x="246" y="256"/>
                  </a:cubicBezTo>
                  <a:lnTo>
                    <a:pt x="280" y="256"/>
                  </a:lnTo>
                  <a:cubicBezTo>
                    <a:pt x="348" y="256"/>
                    <a:pt x="382" y="290"/>
                    <a:pt x="459" y="290"/>
                  </a:cubicBezTo>
                  <a:lnTo>
                    <a:pt x="459" y="290"/>
                  </a:lnTo>
                  <a:cubicBezTo>
                    <a:pt x="527" y="290"/>
                    <a:pt x="561" y="213"/>
                    <a:pt x="561" y="145"/>
                  </a:cubicBezTo>
                  <a:cubicBezTo>
                    <a:pt x="527" y="43"/>
                    <a:pt x="425" y="1"/>
                    <a:pt x="31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8" name="Google Shape;1528;p32"/>
            <p:cNvSpPr/>
            <p:nvPr/>
          </p:nvSpPr>
          <p:spPr>
            <a:xfrm>
              <a:off x="277393" y="2888323"/>
              <a:ext cx="28940" cy="12175"/>
            </a:xfrm>
            <a:custGeom>
              <a:avLst/>
              <a:gdLst/>
              <a:ahLst/>
              <a:cxnLst/>
              <a:rect l="l" t="t" r="r" b="b"/>
              <a:pathLst>
                <a:path w="851" h="358" extrusionOk="0">
                  <a:moveTo>
                    <a:pt x="145" y="0"/>
                  </a:moveTo>
                  <a:cubicBezTo>
                    <a:pt x="35" y="0"/>
                    <a:pt x="1" y="179"/>
                    <a:pt x="69" y="213"/>
                  </a:cubicBezTo>
                  <a:cubicBezTo>
                    <a:pt x="213" y="281"/>
                    <a:pt x="391" y="357"/>
                    <a:pt x="570" y="357"/>
                  </a:cubicBezTo>
                  <a:cubicBezTo>
                    <a:pt x="638" y="357"/>
                    <a:pt x="706" y="323"/>
                    <a:pt x="816" y="281"/>
                  </a:cubicBezTo>
                  <a:cubicBezTo>
                    <a:pt x="850" y="247"/>
                    <a:pt x="850" y="213"/>
                    <a:pt x="816" y="179"/>
                  </a:cubicBezTo>
                  <a:cubicBezTo>
                    <a:pt x="638" y="34"/>
                    <a:pt x="357" y="34"/>
                    <a:pt x="1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29" name="Google Shape;1529;p32"/>
            <p:cNvSpPr/>
            <p:nvPr/>
          </p:nvSpPr>
          <p:spPr>
            <a:xfrm>
              <a:off x="414613" y="2962868"/>
              <a:ext cx="28940" cy="9828"/>
            </a:xfrm>
            <a:custGeom>
              <a:avLst/>
              <a:gdLst/>
              <a:ahLst/>
              <a:cxnLst/>
              <a:rect l="l" t="t" r="r" b="b"/>
              <a:pathLst>
                <a:path w="851" h="289" extrusionOk="0">
                  <a:moveTo>
                    <a:pt x="638" y="0"/>
                  </a:moveTo>
                  <a:lnTo>
                    <a:pt x="391" y="0"/>
                  </a:lnTo>
                  <a:cubicBezTo>
                    <a:pt x="281" y="0"/>
                    <a:pt x="179" y="0"/>
                    <a:pt x="69" y="76"/>
                  </a:cubicBezTo>
                  <a:cubicBezTo>
                    <a:pt x="1" y="110"/>
                    <a:pt x="1" y="178"/>
                    <a:pt x="69" y="212"/>
                  </a:cubicBezTo>
                  <a:cubicBezTo>
                    <a:pt x="145" y="289"/>
                    <a:pt x="247" y="289"/>
                    <a:pt x="357" y="289"/>
                  </a:cubicBezTo>
                  <a:lnTo>
                    <a:pt x="425" y="289"/>
                  </a:lnTo>
                  <a:lnTo>
                    <a:pt x="493" y="289"/>
                  </a:lnTo>
                  <a:cubicBezTo>
                    <a:pt x="604" y="289"/>
                    <a:pt x="706" y="289"/>
                    <a:pt x="782" y="212"/>
                  </a:cubicBezTo>
                  <a:cubicBezTo>
                    <a:pt x="850" y="144"/>
                    <a:pt x="850" y="42"/>
                    <a:pt x="78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0" name="Google Shape;1530;p32"/>
            <p:cNvSpPr/>
            <p:nvPr/>
          </p:nvSpPr>
          <p:spPr>
            <a:xfrm>
              <a:off x="454198" y="2925595"/>
              <a:ext cx="31525" cy="12141"/>
            </a:xfrm>
            <a:custGeom>
              <a:avLst/>
              <a:gdLst/>
              <a:ahLst/>
              <a:cxnLst/>
              <a:rect l="l" t="t" r="r" b="b"/>
              <a:pathLst>
                <a:path w="927" h="357" extrusionOk="0">
                  <a:moveTo>
                    <a:pt x="570" y="0"/>
                  </a:moveTo>
                  <a:cubicBezTo>
                    <a:pt x="425" y="0"/>
                    <a:pt x="289" y="34"/>
                    <a:pt x="145" y="34"/>
                  </a:cubicBezTo>
                  <a:cubicBezTo>
                    <a:pt x="0" y="77"/>
                    <a:pt x="0" y="289"/>
                    <a:pt x="145" y="289"/>
                  </a:cubicBezTo>
                  <a:cubicBezTo>
                    <a:pt x="289" y="323"/>
                    <a:pt x="425" y="357"/>
                    <a:pt x="604" y="357"/>
                  </a:cubicBezTo>
                  <a:cubicBezTo>
                    <a:pt x="680" y="357"/>
                    <a:pt x="782" y="323"/>
                    <a:pt x="850" y="289"/>
                  </a:cubicBezTo>
                  <a:cubicBezTo>
                    <a:pt x="926" y="213"/>
                    <a:pt x="926" y="111"/>
                    <a:pt x="850" y="77"/>
                  </a:cubicBezTo>
                  <a:cubicBezTo>
                    <a:pt x="782" y="34"/>
                    <a:pt x="680" y="0"/>
                    <a:pt x="57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1" name="Google Shape;1531;p32"/>
            <p:cNvSpPr/>
            <p:nvPr/>
          </p:nvSpPr>
          <p:spPr>
            <a:xfrm>
              <a:off x="474704" y="2984530"/>
              <a:ext cx="26628" cy="9828"/>
            </a:xfrm>
            <a:custGeom>
              <a:avLst/>
              <a:gdLst/>
              <a:ahLst/>
              <a:cxnLst/>
              <a:rect l="l" t="t" r="r" b="b"/>
              <a:pathLst>
                <a:path w="783" h="289" extrusionOk="0">
                  <a:moveTo>
                    <a:pt x="570" y="0"/>
                  </a:moveTo>
                  <a:lnTo>
                    <a:pt x="391" y="0"/>
                  </a:lnTo>
                  <a:cubicBezTo>
                    <a:pt x="323" y="43"/>
                    <a:pt x="213" y="43"/>
                    <a:pt x="111" y="77"/>
                  </a:cubicBezTo>
                  <a:cubicBezTo>
                    <a:pt x="1" y="77"/>
                    <a:pt x="35" y="255"/>
                    <a:pt x="145" y="255"/>
                  </a:cubicBezTo>
                  <a:cubicBezTo>
                    <a:pt x="213" y="255"/>
                    <a:pt x="323" y="289"/>
                    <a:pt x="391" y="289"/>
                  </a:cubicBezTo>
                  <a:lnTo>
                    <a:pt x="425" y="289"/>
                  </a:lnTo>
                  <a:cubicBezTo>
                    <a:pt x="536" y="289"/>
                    <a:pt x="638" y="289"/>
                    <a:pt x="714" y="212"/>
                  </a:cubicBezTo>
                  <a:cubicBezTo>
                    <a:pt x="782" y="145"/>
                    <a:pt x="748" y="77"/>
                    <a:pt x="672" y="43"/>
                  </a:cubicBezTo>
                  <a:cubicBezTo>
                    <a:pt x="638" y="0"/>
                    <a:pt x="604" y="0"/>
                    <a:pt x="57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2" name="Google Shape;1532;p32"/>
            <p:cNvSpPr/>
            <p:nvPr/>
          </p:nvSpPr>
          <p:spPr>
            <a:xfrm>
              <a:off x="556764" y="2982218"/>
              <a:ext cx="32375" cy="12141"/>
            </a:xfrm>
            <a:custGeom>
              <a:avLst/>
              <a:gdLst/>
              <a:ahLst/>
              <a:cxnLst/>
              <a:rect l="l" t="t" r="r" b="b"/>
              <a:pathLst>
                <a:path w="952" h="357" extrusionOk="0">
                  <a:moveTo>
                    <a:pt x="705" y="0"/>
                  </a:moveTo>
                  <a:lnTo>
                    <a:pt x="527" y="0"/>
                  </a:lnTo>
                  <a:cubicBezTo>
                    <a:pt x="382" y="34"/>
                    <a:pt x="280" y="34"/>
                    <a:pt x="136" y="111"/>
                  </a:cubicBezTo>
                  <a:cubicBezTo>
                    <a:pt x="0" y="145"/>
                    <a:pt x="34" y="357"/>
                    <a:pt x="170" y="357"/>
                  </a:cubicBezTo>
                  <a:lnTo>
                    <a:pt x="280" y="357"/>
                  </a:lnTo>
                  <a:lnTo>
                    <a:pt x="561" y="357"/>
                  </a:lnTo>
                  <a:cubicBezTo>
                    <a:pt x="671" y="323"/>
                    <a:pt x="807" y="323"/>
                    <a:pt x="884" y="213"/>
                  </a:cubicBezTo>
                  <a:cubicBezTo>
                    <a:pt x="952" y="179"/>
                    <a:pt x="952" y="68"/>
                    <a:pt x="884" y="34"/>
                  </a:cubicBezTo>
                  <a:cubicBezTo>
                    <a:pt x="807" y="0"/>
                    <a:pt x="739" y="0"/>
                    <a:pt x="70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3" name="Google Shape;1533;p32"/>
            <p:cNvSpPr/>
            <p:nvPr/>
          </p:nvSpPr>
          <p:spPr>
            <a:xfrm>
              <a:off x="518030" y="2952155"/>
              <a:ext cx="31525" cy="10746"/>
            </a:xfrm>
            <a:custGeom>
              <a:avLst/>
              <a:gdLst/>
              <a:ahLst/>
              <a:cxnLst/>
              <a:rect l="l" t="t" r="r" b="b"/>
              <a:pathLst>
                <a:path w="927" h="316" extrusionOk="0">
                  <a:moveTo>
                    <a:pt x="638" y="1"/>
                  </a:moveTo>
                  <a:cubicBezTo>
                    <a:pt x="460" y="1"/>
                    <a:pt x="290" y="35"/>
                    <a:pt x="111" y="69"/>
                  </a:cubicBezTo>
                  <a:cubicBezTo>
                    <a:pt x="1" y="103"/>
                    <a:pt x="1" y="315"/>
                    <a:pt x="145" y="315"/>
                  </a:cubicBezTo>
                  <a:lnTo>
                    <a:pt x="145" y="315"/>
                  </a:lnTo>
                  <a:cubicBezTo>
                    <a:pt x="392" y="281"/>
                    <a:pt x="604" y="281"/>
                    <a:pt x="850" y="179"/>
                  </a:cubicBezTo>
                  <a:cubicBezTo>
                    <a:pt x="927" y="145"/>
                    <a:pt x="927" y="35"/>
                    <a:pt x="81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4" name="Google Shape;1534;p32"/>
            <p:cNvSpPr/>
            <p:nvPr/>
          </p:nvSpPr>
          <p:spPr>
            <a:xfrm>
              <a:off x="602402" y="2964296"/>
              <a:ext cx="25166" cy="8400"/>
            </a:xfrm>
            <a:custGeom>
              <a:avLst/>
              <a:gdLst/>
              <a:ahLst/>
              <a:cxnLst/>
              <a:rect l="l" t="t" r="r" b="b"/>
              <a:pathLst>
                <a:path w="740" h="247" extrusionOk="0">
                  <a:moveTo>
                    <a:pt x="569" y="0"/>
                  </a:moveTo>
                  <a:lnTo>
                    <a:pt x="425" y="0"/>
                  </a:lnTo>
                  <a:cubicBezTo>
                    <a:pt x="315" y="34"/>
                    <a:pt x="213" y="34"/>
                    <a:pt x="102" y="34"/>
                  </a:cubicBezTo>
                  <a:cubicBezTo>
                    <a:pt x="0" y="68"/>
                    <a:pt x="34" y="247"/>
                    <a:pt x="145" y="247"/>
                  </a:cubicBezTo>
                  <a:lnTo>
                    <a:pt x="357" y="247"/>
                  </a:lnTo>
                  <a:lnTo>
                    <a:pt x="459" y="247"/>
                  </a:lnTo>
                  <a:lnTo>
                    <a:pt x="493" y="247"/>
                  </a:lnTo>
                  <a:cubicBezTo>
                    <a:pt x="603" y="247"/>
                    <a:pt x="671" y="247"/>
                    <a:pt x="705" y="136"/>
                  </a:cubicBezTo>
                  <a:cubicBezTo>
                    <a:pt x="739" y="102"/>
                    <a:pt x="739" y="68"/>
                    <a:pt x="705" y="34"/>
                  </a:cubicBezTo>
                  <a:cubicBezTo>
                    <a:pt x="671" y="0"/>
                    <a:pt x="603" y="0"/>
                    <a:pt x="56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5" name="Google Shape;1535;p32"/>
            <p:cNvSpPr/>
            <p:nvPr/>
          </p:nvSpPr>
          <p:spPr>
            <a:xfrm>
              <a:off x="633587" y="2982218"/>
              <a:ext cx="24315" cy="10984"/>
            </a:xfrm>
            <a:custGeom>
              <a:avLst/>
              <a:gdLst/>
              <a:ahLst/>
              <a:cxnLst/>
              <a:rect l="l" t="t" r="r" b="b"/>
              <a:pathLst>
                <a:path w="715" h="323" extrusionOk="0">
                  <a:moveTo>
                    <a:pt x="425" y="0"/>
                  </a:moveTo>
                  <a:lnTo>
                    <a:pt x="425" y="0"/>
                  </a:lnTo>
                  <a:cubicBezTo>
                    <a:pt x="324" y="0"/>
                    <a:pt x="213" y="34"/>
                    <a:pt x="145" y="68"/>
                  </a:cubicBezTo>
                  <a:cubicBezTo>
                    <a:pt x="1" y="111"/>
                    <a:pt x="35" y="323"/>
                    <a:pt x="179" y="323"/>
                  </a:cubicBezTo>
                  <a:lnTo>
                    <a:pt x="213" y="323"/>
                  </a:lnTo>
                  <a:cubicBezTo>
                    <a:pt x="290" y="280"/>
                    <a:pt x="392" y="280"/>
                    <a:pt x="502" y="247"/>
                  </a:cubicBezTo>
                  <a:cubicBezTo>
                    <a:pt x="536" y="213"/>
                    <a:pt x="570" y="179"/>
                    <a:pt x="604" y="179"/>
                  </a:cubicBezTo>
                  <a:cubicBezTo>
                    <a:pt x="638" y="145"/>
                    <a:pt x="672" y="111"/>
                    <a:pt x="714" y="111"/>
                  </a:cubicBezTo>
                  <a:cubicBezTo>
                    <a:pt x="714" y="68"/>
                    <a:pt x="714" y="0"/>
                    <a:pt x="672" y="0"/>
                  </a:cubicBezTo>
                  <a:lnTo>
                    <a:pt x="570" y="0"/>
                  </a:lnTo>
                  <a:lnTo>
                    <a:pt x="536"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6" name="Google Shape;1536;p32"/>
            <p:cNvSpPr/>
            <p:nvPr/>
          </p:nvSpPr>
          <p:spPr>
            <a:xfrm>
              <a:off x="685313" y="2981062"/>
              <a:ext cx="14487" cy="4931"/>
            </a:xfrm>
            <a:custGeom>
              <a:avLst/>
              <a:gdLst/>
              <a:ahLst/>
              <a:cxnLst/>
              <a:rect l="l" t="t" r="r" b="b"/>
              <a:pathLst>
                <a:path w="426" h="145" extrusionOk="0">
                  <a:moveTo>
                    <a:pt x="111" y="0"/>
                  </a:moveTo>
                  <a:cubicBezTo>
                    <a:pt x="0" y="0"/>
                    <a:pt x="43" y="145"/>
                    <a:pt x="111" y="145"/>
                  </a:cubicBezTo>
                  <a:lnTo>
                    <a:pt x="179" y="145"/>
                  </a:lnTo>
                  <a:cubicBezTo>
                    <a:pt x="255" y="145"/>
                    <a:pt x="357" y="145"/>
                    <a:pt x="391" y="68"/>
                  </a:cubicBezTo>
                  <a:cubicBezTo>
                    <a:pt x="425" y="34"/>
                    <a:pt x="425" y="0"/>
                    <a:pt x="391" y="0"/>
                  </a:cubicBezTo>
                  <a:lnTo>
                    <a:pt x="289" y="0"/>
                  </a:lnTo>
                  <a:lnTo>
                    <a:pt x="179" y="0"/>
                  </a:lnTo>
                  <a:lnTo>
                    <a:pt x="111"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7" name="Google Shape;1537;p32"/>
            <p:cNvSpPr/>
            <p:nvPr/>
          </p:nvSpPr>
          <p:spPr>
            <a:xfrm>
              <a:off x="711873" y="3247102"/>
              <a:ext cx="44550" cy="21731"/>
            </a:xfrm>
            <a:custGeom>
              <a:avLst/>
              <a:gdLst/>
              <a:ahLst/>
              <a:cxnLst/>
              <a:rect l="l" t="t" r="r" b="b"/>
              <a:pathLst>
                <a:path w="1310" h="639" extrusionOk="0">
                  <a:moveTo>
                    <a:pt x="1063" y="1"/>
                  </a:moveTo>
                  <a:lnTo>
                    <a:pt x="1029" y="35"/>
                  </a:lnTo>
                  <a:cubicBezTo>
                    <a:pt x="850" y="35"/>
                    <a:pt x="706" y="103"/>
                    <a:pt x="536" y="179"/>
                  </a:cubicBezTo>
                  <a:cubicBezTo>
                    <a:pt x="392" y="247"/>
                    <a:pt x="213" y="281"/>
                    <a:pt x="111" y="392"/>
                  </a:cubicBezTo>
                  <a:cubicBezTo>
                    <a:pt x="1" y="494"/>
                    <a:pt x="69" y="638"/>
                    <a:pt x="179" y="638"/>
                  </a:cubicBezTo>
                  <a:lnTo>
                    <a:pt x="213" y="638"/>
                  </a:lnTo>
                  <a:cubicBezTo>
                    <a:pt x="358" y="638"/>
                    <a:pt x="536" y="562"/>
                    <a:pt x="672" y="528"/>
                  </a:cubicBezTo>
                  <a:cubicBezTo>
                    <a:pt x="850" y="460"/>
                    <a:pt x="995" y="392"/>
                    <a:pt x="1173" y="315"/>
                  </a:cubicBezTo>
                  <a:cubicBezTo>
                    <a:pt x="1309" y="213"/>
                    <a:pt x="1241" y="1"/>
                    <a:pt x="106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8" name="Google Shape;1538;p32"/>
            <p:cNvSpPr/>
            <p:nvPr/>
          </p:nvSpPr>
          <p:spPr>
            <a:xfrm>
              <a:off x="687897" y="3299984"/>
              <a:ext cx="25166" cy="14487"/>
            </a:xfrm>
            <a:custGeom>
              <a:avLst/>
              <a:gdLst/>
              <a:ahLst/>
              <a:cxnLst/>
              <a:rect l="l" t="t" r="r" b="b"/>
              <a:pathLst>
                <a:path w="740" h="426" extrusionOk="0">
                  <a:moveTo>
                    <a:pt x="561" y="0"/>
                  </a:moveTo>
                  <a:lnTo>
                    <a:pt x="527" y="34"/>
                  </a:lnTo>
                  <a:cubicBezTo>
                    <a:pt x="460" y="34"/>
                    <a:pt x="315" y="68"/>
                    <a:pt x="247" y="145"/>
                  </a:cubicBezTo>
                  <a:cubicBezTo>
                    <a:pt x="179" y="179"/>
                    <a:pt x="103" y="247"/>
                    <a:pt x="35" y="323"/>
                  </a:cubicBezTo>
                  <a:cubicBezTo>
                    <a:pt x="1" y="391"/>
                    <a:pt x="35" y="425"/>
                    <a:pt x="103" y="425"/>
                  </a:cubicBezTo>
                  <a:lnTo>
                    <a:pt x="137" y="425"/>
                  </a:lnTo>
                  <a:cubicBezTo>
                    <a:pt x="213" y="425"/>
                    <a:pt x="315" y="425"/>
                    <a:pt x="392" y="391"/>
                  </a:cubicBezTo>
                  <a:cubicBezTo>
                    <a:pt x="460" y="357"/>
                    <a:pt x="561" y="323"/>
                    <a:pt x="638" y="247"/>
                  </a:cubicBezTo>
                  <a:cubicBezTo>
                    <a:pt x="740" y="179"/>
                    <a:pt x="706" y="0"/>
                    <a:pt x="56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39" name="Google Shape;1539;p32"/>
            <p:cNvSpPr/>
            <p:nvPr/>
          </p:nvSpPr>
          <p:spPr>
            <a:xfrm>
              <a:off x="741935" y="3276009"/>
              <a:ext cx="38735" cy="17956"/>
            </a:xfrm>
            <a:custGeom>
              <a:avLst/>
              <a:gdLst/>
              <a:ahLst/>
              <a:cxnLst/>
              <a:rect l="l" t="t" r="r" b="b"/>
              <a:pathLst>
                <a:path w="1139" h="528" extrusionOk="0">
                  <a:moveTo>
                    <a:pt x="960" y="0"/>
                  </a:moveTo>
                  <a:lnTo>
                    <a:pt x="926" y="0"/>
                  </a:lnTo>
                  <a:cubicBezTo>
                    <a:pt x="637" y="102"/>
                    <a:pt x="323" y="179"/>
                    <a:pt x="111" y="349"/>
                  </a:cubicBezTo>
                  <a:cubicBezTo>
                    <a:pt x="0" y="391"/>
                    <a:pt x="34" y="527"/>
                    <a:pt x="145" y="527"/>
                  </a:cubicBezTo>
                  <a:lnTo>
                    <a:pt x="213" y="527"/>
                  </a:lnTo>
                  <a:cubicBezTo>
                    <a:pt x="502" y="527"/>
                    <a:pt x="782" y="391"/>
                    <a:pt x="1028" y="247"/>
                  </a:cubicBezTo>
                  <a:cubicBezTo>
                    <a:pt x="1139" y="213"/>
                    <a:pt x="1096" y="0"/>
                    <a:pt x="9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0" name="Google Shape;1540;p32"/>
            <p:cNvSpPr/>
            <p:nvPr/>
          </p:nvSpPr>
          <p:spPr>
            <a:xfrm>
              <a:off x="659025" y="3272234"/>
              <a:ext cx="24009" cy="9862"/>
            </a:xfrm>
            <a:custGeom>
              <a:avLst/>
              <a:gdLst/>
              <a:ahLst/>
              <a:cxnLst/>
              <a:rect l="l" t="t" r="r" b="b"/>
              <a:pathLst>
                <a:path w="706" h="290" extrusionOk="0">
                  <a:moveTo>
                    <a:pt x="527" y="1"/>
                  </a:moveTo>
                  <a:lnTo>
                    <a:pt x="493" y="1"/>
                  </a:lnTo>
                  <a:cubicBezTo>
                    <a:pt x="349" y="35"/>
                    <a:pt x="179" y="77"/>
                    <a:pt x="34" y="179"/>
                  </a:cubicBezTo>
                  <a:cubicBezTo>
                    <a:pt x="0" y="213"/>
                    <a:pt x="34" y="290"/>
                    <a:pt x="68" y="290"/>
                  </a:cubicBezTo>
                  <a:lnTo>
                    <a:pt x="179" y="290"/>
                  </a:lnTo>
                  <a:cubicBezTo>
                    <a:pt x="315" y="290"/>
                    <a:pt x="425" y="247"/>
                    <a:pt x="561" y="213"/>
                  </a:cubicBezTo>
                  <a:cubicBezTo>
                    <a:pt x="705" y="179"/>
                    <a:pt x="637" y="1"/>
                    <a:pt x="52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1" name="Google Shape;1541;p32"/>
            <p:cNvSpPr/>
            <p:nvPr/>
          </p:nvSpPr>
          <p:spPr>
            <a:xfrm>
              <a:off x="576965" y="3358919"/>
              <a:ext cx="31525" cy="14487"/>
            </a:xfrm>
            <a:custGeom>
              <a:avLst/>
              <a:gdLst/>
              <a:ahLst/>
              <a:cxnLst/>
              <a:rect l="l" t="t" r="r" b="b"/>
              <a:pathLst>
                <a:path w="927" h="426" extrusionOk="0">
                  <a:moveTo>
                    <a:pt x="782" y="0"/>
                  </a:moveTo>
                  <a:lnTo>
                    <a:pt x="748" y="0"/>
                  </a:lnTo>
                  <a:cubicBezTo>
                    <a:pt x="604" y="34"/>
                    <a:pt x="502" y="77"/>
                    <a:pt x="392" y="111"/>
                  </a:cubicBezTo>
                  <a:cubicBezTo>
                    <a:pt x="256" y="145"/>
                    <a:pt x="179" y="213"/>
                    <a:pt x="43" y="289"/>
                  </a:cubicBezTo>
                  <a:cubicBezTo>
                    <a:pt x="1" y="323"/>
                    <a:pt x="1" y="425"/>
                    <a:pt x="77" y="425"/>
                  </a:cubicBezTo>
                  <a:lnTo>
                    <a:pt x="111" y="425"/>
                  </a:lnTo>
                  <a:cubicBezTo>
                    <a:pt x="213" y="425"/>
                    <a:pt x="324" y="425"/>
                    <a:pt x="468" y="391"/>
                  </a:cubicBezTo>
                  <a:cubicBezTo>
                    <a:pt x="570" y="323"/>
                    <a:pt x="680" y="289"/>
                    <a:pt x="816" y="213"/>
                  </a:cubicBezTo>
                  <a:cubicBezTo>
                    <a:pt x="927" y="179"/>
                    <a:pt x="893" y="0"/>
                    <a:pt x="78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2" name="Google Shape;1542;p32"/>
            <p:cNvSpPr/>
            <p:nvPr/>
          </p:nvSpPr>
          <p:spPr>
            <a:xfrm>
              <a:off x="546936" y="3326578"/>
              <a:ext cx="36150" cy="15609"/>
            </a:xfrm>
            <a:custGeom>
              <a:avLst/>
              <a:gdLst/>
              <a:ahLst/>
              <a:cxnLst/>
              <a:rect l="l" t="t" r="r" b="b"/>
              <a:pathLst>
                <a:path w="1063" h="459" extrusionOk="0">
                  <a:moveTo>
                    <a:pt x="884" y="0"/>
                  </a:moveTo>
                  <a:lnTo>
                    <a:pt x="850" y="0"/>
                  </a:lnTo>
                  <a:cubicBezTo>
                    <a:pt x="714" y="34"/>
                    <a:pt x="569" y="34"/>
                    <a:pt x="459" y="68"/>
                  </a:cubicBezTo>
                  <a:cubicBezTo>
                    <a:pt x="323" y="102"/>
                    <a:pt x="179" y="102"/>
                    <a:pt x="77" y="212"/>
                  </a:cubicBezTo>
                  <a:cubicBezTo>
                    <a:pt x="0" y="280"/>
                    <a:pt x="34" y="425"/>
                    <a:pt x="145" y="459"/>
                  </a:cubicBezTo>
                  <a:lnTo>
                    <a:pt x="213" y="459"/>
                  </a:lnTo>
                  <a:cubicBezTo>
                    <a:pt x="323" y="459"/>
                    <a:pt x="425" y="425"/>
                    <a:pt x="535" y="391"/>
                  </a:cubicBezTo>
                  <a:cubicBezTo>
                    <a:pt x="671" y="348"/>
                    <a:pt x="782" y="280"/>
                    <a:pt x="926" y="246"/>
                  </a:cubicBezTo>
                  <a:cubicBezTo>
                    <a:pt x="1062" y="212"/>
                    <a:pt x="1028" y="0"/>
                    <a:pt x="88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3" name="Google Shape;1543;p32"/>
            <p:cNvSpPr/>
            <p:nvPr/>
          </p:nvSpPr>
          <p:spPr>
            <a:xfrm>
              <a:off x="544624" y="3289305"/>
              <a:ext cx="16800" cy="10712"/>
            </a:xfrm>
            <a:custGeom>
              <a:avLst/>
              <a:gdLst/>
              <a:ahLst/>
              <a:cxnLst/>
              <a:rect l="l" t="t" r="r" b="b"/>
              <a:pathLst>
                <a:path w="494" h="315" extrusionOk="0">
                  <a:moveTo>
                    <a:pt x="391" y="0"/>
                  </a:moveTo>
                  <a:lnTo>
                    <a:pt x="391" y="0"/>
                  </a:lnTo>
                  <a:cubicBezTo>
                    <a:pt x="247" y="0"/>
                    <a:pt x="68" y="0"/>
                    <a:pt x="0" y="102"/>
                  </a:cubicBezTo>
                  <a:cubicBezTo>
                    <a:pt x="0" y="170"/>
                    <a:pt x="0" y="213"/>
                    <a:pt x="34" y="247"/>
                  </a:cubicBezTo>
                  <a:cubicBezTo>
                    <a:pt x="68" y="281"/>
                    <a:pt x="102" y="314"/>
                    <a:pt x="179" y="314"/>
                  </a:cubicBezTo>
                  <a:cubicBezTo>
                    <a:pt x="247" y="314"/>
                    <a:pt x="315" y="281"/>
                    <a:pt x="391" y="281"/>
                  </a:cubicBezTo>
                  <a:cubicBezTo>
                    <a:pt x="459" y="281"/>
                    <a:pt x="493" y="213"/>
                    <a:pt x="493" y="136"/>
                  </a:cubicBezTo>
                  <a:cubicBezTo>
                    <a:pt x="493" y="68"/>
                    <a:pt x="459" y="0"/>
                    <a:pt x="39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4" name="Google Shape;1544;p32"/>
            <p:cNvSpPr/>
            <p:nvPr/>
          </p:nvSpPr>
          <p:spPr>
            <a:xfrm>
              <a:off x="616856" y="3103829"/>
              <a:ext cx="28906" cy="13331"/>
            </a:xfrm>
            <a:custGeom>
              <a:avLst/>
              <a:gdLst/>
              <a:ahLst/>
              <a:cxnLst/>
              <a:rect l="l" t="t" r="r" b="b"/>
              <a:pathLst>
                <a:path w="850" h="392" extrusionOk="0">
                  <a:moveTo>
                    <a:pt x="671" y="0"/>
                  </a:moveTo>
                  <a:lnTo>
                    <a:pt x="671" y="0"/>
                  </a:lnTo>
                  <a:cubicBezTo>
                    <a:pt x="493" y="34"/>
                    <a:pt x="280" y="34"/>
                    <a:pt x="102" y="68"/>
                  </a:cubicBezTo>
                  <a:cubicBezTo>
                    <a:pt x="68" y="68"/>
                    <a:pt x="0" y="145"/>
                    <a:pt x="0" y="179"/>
                  </a:cubicBezTo>
                  <a:cubicBezTo>
                    <a:pt x="0" y="213"/>
                    <a:pt x="0" y="247"/>
                    <a:pt x="34" y="315"/>
                  </a:cubicBezTo>
                  <a:cubicBezTo>
                    <a:pt x="34" y="357"/>
                    <a:pt x="102" y="391"/>
                    <a:pt x="144" y="391"/>
                  </a:cubicBezTo>
                  <a:lnTo>
                    <a:pt x="212" y="391"/>
                  </a:lnTo>
                  <a:cubicBezTo>
                    <a:pt x="391" y="315"/>
                    <a:pt x="569" y="281"/>
                    <a:pt x="739" y="213"/>
                  </a:cubicBezTo>
                  <a:cubicBezTo>
                    <a:pt x="850" y="179"/>
                    <a:pt x="816" y="0"/>
                    <a:pt x="67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5" name="Google Shape;1545;p32"/>
            <p:cNvSpPr/>
            <p:nvPr/>
          </p:nvSpPr>
          <p:spPr>
            <a:xfrm>
              <a:off x="609612" y="3078391"/>
              <a:ext cx="31253" cy="11018"/>
            </a:xfrm>
            <a:custGeom>
              <a:avLst/>
              <a:gdLst/>
              <a:ahLst/>
              <a:cxnLst/>
              <a:rect l="l" t="t" r="r" b="b"/>
              <a:pathLst>
                <a:path w="919" h="324" extrusionOk="0">
                  <a:moveTo>
                    <a:pt x="570" y="1"/>
                  </a:moveTo>
                  <a:cubicBezTo>
                    <a:pt x="391" y="1"/>
                    <a:pt x="179" y="43"/>
                    <a:pt x="35" y="179"/>
                  </a:cubicBezTo>
                  <a:cubicBezTo>
                    <a:pt x="1" y="213"/>
                    <a:pt x="35" y="324"/>
                    <a:pt x="103" y="324"/>
                  </a:cubicBezTo>
                  <a:lnTo>
                    <a:pt x="145" y="324"/>
                  </a:lnTo>
                  <a:cubicBezTo>
                    <a:pt x="247" y="324"/>
                    <a:pt x="357" y="290"/>
                    <a:pt x="459" y="256"/>
                  </a:cubicBezTo>
                  <a:cubicBezTo>
                    <a:pt x="570" y="213"/>
                    <a:pt x="706" y="179"/>
                    <a:pt x="816" y="179"/>
                  </a:cubicBezTo>
                  <a:cubicBezTo>
                    <a:pt x="918" y="179"/>
                    <a:pt x="918" y="43"/>
                    <a:pt x="81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6" name="Google Shape;1546;p32"/>
            <p:cNvSpPr/>
            <p:nvPr/>
          </p:nvSpPr>
          <p:spPr>
            <a:xfrm>
              <a:off x="680688" y="3062816"/>
              <a:ext cx="25166" cy="13297"/>
            </a:xfrm>
            <a:custGeom>
              <a:avLst/>
              <a:gdLst/>
              <a:ahLst/>
              <a:cxnLst/>
              <a:rect l="l" t="t" r="r" b="b"/>
              <a:pathLst>
                <a:path w="740" h="391" extrusionOk="0">
                  <a:moveTo>
                    <a:pt x="561" y="0"/>
                  </a:moveTo>
                  <a:cubicBezTo>
                    <a:pt x="493" y="0"/>
                    <a:pt x="391" y="34"/>
                    <a:pt x="315" y="34"/>
                  </a:cubicBezTo>
                  <a:cubicBezTo>
                    <a:pt x="213" y="34"/>
                    <a:pt x="68" y="77"/>
                    <a:pt x="34" y="179"/>
                  </a:cubicBezTo>
                  <a:cubicBezTo>
                    <a:pt x="0" y="247"/>
                    <a:pt x="34" y="323"/>
                    <a:pt x="102" y="357"/>
                  </a:cubicBezTo>
                  <a:cubicBezTo>
                    <a:pt x="136" y="391"/>
                    <a:pt x="136" y="391"/>
                    <a:pt x="179" y="391"/>
                  </a:cubicBezTo>
                  <a:cubicBezTo>
                    <a:pt x="247" y="391"/>
                    <a:pt x="315" y="323"/>
                    <a:pt x="391" y="323"/>
                  </a:cubicBezTo>
                  <a:cubicBezTo>
                    <a:pt x="459" y="289"/>
                    <a:pt x="561" y="247"/>
                    <a:pt x="638" y="213"/>
                  </a:cubicBezTo>
                  <a:cubicBezTo>
                    <a:pt x="739" y="179"/>
                    <a:pt x="739" y="34"/>
                    <a:pt x="63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7" name="Google Shape;1547;p32"/>
            <p:cNvSpPr/>
            <p:nvPr/>
          </p:nvSpPr>
          <p:spPr>
            <a:xfrm>
              <a:off x="554146" y="3154398"/>
              <a:ext cx="36150" cy="19384"/>
            </a:xfrm>
            <a:custGeom>
              <a:avLst/>
              <a:gdLst/>
              <a:ahLst/>
              <a:cxnLst/>
              <a:rect l="l" t="t" r="r" b="b"/>
              <a:pathLst>
                <a:path w="1063" h="570" extrusionOk="0">
                  <a:moveTo>
                    <a:pt x="884" y="0"/>
                  </a:moveTo>
                  <a:lnTo>
                    <a:pt x="850" y="34"/>
                  </a:lnTo>
                  <a:cubicBezTo>
                    <a:pt x="714" y="102"/>
                    <a:pt x="570" y="145"/>
                    <a:pt x="425" y="178"/>
                  </a:cubicBezTo>
                  <a:cubicBezTo>
                    <a:pt x="289" y="212"/>
                    <a:pt x="145" y="246"/>
                    <a:pt x="77" y="357"/>
                  </a:cubicBezTo>
                  <a:cubicBezTo>
                    <a:pt x="1" y="391"/>
                    <a:pt x="35" y="527"/>
                    <a:pt x="111" y="569"/>
                  </a:cubicBezTo>
                  <a:lnTo>
                    <a:pt x="179" y="569"/>
                  </a:lnTo>
                  <a:cubicBezTo>
                    <a:pt x="459" y="569"/>
                    <a:pt x="748" y="357"/>
                    <a:pt x="961" y="212"/>
                  </a:cubicBezTo>
                  <a:cubicBezTo>
                    <a:pt x="1063" y="145"/>
                    <a:pt x="995" y="0"/>
                    <a:pt x="88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8" name="Google Shape;1548;p32"/>
            <p:cNvSpPr/>
            <p:nvPr/>
          </p:nvSpPr>
          <p:spPr>
            <a:xfrm>
              <a:off x="514561" y="3130422"/>
              <a:ext cx="28940" cy="11869"/>
            </a:xfrm>
            <a:custGeom>
              <a:avLst/>
              <a:gdLst/>
              <a:ahLst/>
              <a:cxnLst/>
              <a:rect l="l" t="t" r="r" b="b"/>
              <a:pathLst>
                <a:path w="851" h="349" extrusionOk="0">
                  <a:moveTo>
                    <a:pt x="672" y="0"/>
                  </a:moveTo>
                  <a:lnTo>
                    <a:pt x="672" y="0"/>
                  </a:lnTo>
                  <a:cubicBezTo>
                    <a:pt x="460" y="68"/>
                    <a:pt x="213" y="34"/>
                    <a:pt x="69" y="170"/>
                  </a:cubicBezTo>
                  <a:cubicBezTo>
                    <a:pt x="1" y="246"/>
                    <a:pt x="35" y="314"/>
                    <a:pt x="103" y="348"/>
                  </a:cubicBezTo>
                  <a:lnTo>
                    <a:pt x="213" y="348"/>
                  </a:lnTo>
                  <a:cubicBezTo>
                    <a:pt x="392" y="348"/>
                    <a:pt x="562" y="280"/>
                    <a:pt x="706" y="212"/>
                  </a:cubicBezTo>
                  <a:cubicBezTo>
                    <a:pt x="850" y="170"/>
                    <a:pt x="816" y="0"/>
                    <a:pt x="67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49" name="Google Shape;1549;p32"/>
            <p:cNvSpPr/>
            <p:nvPr/>
          </p:nvSpPr>
          <p:spPr>
            <a:xfrm>
              <a:off x="515717" y="3095463"/>
              <a:ext cx="26628" cy="10712"/>
            </a:xfrm>
            <a:custGeom>
              <a:avLst/>
              <a:gdLst/>
              <a:ahLst/>
              <a:cxnLst/>
              <a:rect l="l" t="t" r="r" b="b"/>
              <a:pathLst>
                <a:path w="783" h="315" extrusionOk="0">
                  <a:moveTo>
                    <a:pt x="460" y="0"/>
                  </a:moveTo>
                  <a:cubicBezTo>
                    <a:pt x="281" y="0"/>
                    <a:pt x="69" y="34"/>
                    <a:pt x="35" y="179"/>
                  </a:cubicBezTo>
                  <a:cubicBezTo>
                    <a:pt x="1" y="246"/>
                    <a:pt x="35" y="314"/>
                    <a:pt x="103" y="314"/>
                  </a:cubicBezTo>
                  <a:lnTo>
                    <a:pt x="179" y="314"/>
                  </a:lnTo>
                  <a:cubicBezTo>
                    <a:pt x="315" y="314"/>
                    <a:pt x="494" y="213"/>
                    <a:pt x="638" y="213"/>
                  </a:cubicBezTo>
                  <a:cubicBezTo>
                    <a:pt x="782" y="179"/>
                    <a:pt x="782" y="0"/>
                    <a:pt x="63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0" name="Google Shape;1550;p32"/>
            <p:cNvSpPr/>
            <p:nvPr/>
          </p:nvSpPr>
          <p:spPr>
            <a:xfrm>
              <a:off x="562546" y="3117126"/>
              <a:ext cx="24281" cy="11869"/>
            </a:xfrm>
            <a:custGeom>
              <a:avLst/>
              <a:gdLst/>
              <a:ahLst/>
              <a:cxnLst/>
              <a:rect l="l" t="t" r="r" b="b"/>
              <a:pathLst>
                <a:path w="714" h="349" extrusionOk="0">
                  <a:moveTo>
                    <a:pt x="569" y="0"/>
                  </a:moveTo>
                  <a:cubicBezTo>
                    <a:pt x="535" y="0"/>
                    <a:pt x="535" y="0"/>
                    <a:pt x="535" y="34"/>
                  </a:cubicBezTo>
                  <a:cubicBezTo>
                    <a:pt x="391" y="68"/>
                    <a:pt x="255" y="136"/>
                    <a:pt x="110" y="179"/>
                  </a:cubicBezTo>
                  <a:cubicBezTo>
                    <a:pt x="0" y="213"/>
                    <a:pt x="42" y="349"/>
                    <a:pt x="110" y="349"/>
                  </a:cubicBezTo>
                  <a:lnTo>
                    <a:pt x="110" y="349"/>
                  </a:lnTo>
                  <a:cubicBezTo>
                    <a:pt x="212" y="349"/>
                    <a:pt x="289" y="315"/>
                    <a:pt x="357" y="315"/>
                  </a:cubicBezTo>
                  <a:cubicBezTo>
                    <a:pt x="467" y="281"/>
                    <a:pt x="535" y="247"/>
                    <a:pt x="603" y="213"/>
                  </a:cubicBezTo>
                  <a:cubicBezTo>
                    <a:pt x="714" y="179"/>
                    <a:pt x="637" y="0"/>
                    <a:pt x="56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1" name="Google Shape;1551;p32"/>
            <p:cNvSpPr/>
            <p:nvPr/>
          </p:nvSpPr>
          <p:spPr>
            <a:xfrm>
              <a:off x="486845" y="3224283"/>
              <a:ext cx="37306" cy="20268"/>
            </a:xfrm>
            <a:custGeom>
              <a:avLst/>
              <a:gdLst/>
              <a:ahLst/>
              <a:cxnLst/>
              <a:rect l="l" t="t" r="r" b="b"/>
              <a:pathLst>
                <a:path w="1097" h="596" extrusionOk="0">
                  <a:moveTo>
                    <a:pt x="918" y="1"/>
                  </a:moveTo>
                  <a:lnTo>
                    <a:pt x="884" y="1"/>
                  </a:lnTo>
                  <a:cubicBezTo>
                    <a:pt x="603" y="103"/>
                    <a:pt x="213" y="171"/>
                    <a:pt x="34" y="426"/>
                  </a:cubicBezTo>
                  <a:cubicBezTo>
                    <a:pt x="0" y="528"/>
                    <a:pt x="68" y="595"/>
                    <a:pt x="145" y="595"/>
                  </a:cubicBezTo>
                  <a:lnTo>
                    <a:pt x="179" y="595"/>
                  </a:lnTo>
                  <a:cubicBezTo>
                    <a:pt x="315" y="595"/>
                    <a:pt x="459" y="528"/>
                    <a:pt x="570" y="494"/>
                  </a:cubicBezTo>
                  <a:cubicBezTo>
                    <a:pt x="705" y="426"/>
                    <a:pt x="850" y="315"/>
                    <a:pt x="994" y="247"/>
                  </a:cubicBezTo>
                  <a:cubicBezTo>
                    <a:pt x="1096" y="213"/>
                    <a:pt x="1028" y="1"/>
                    <a:pt x="9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2" name="Google Shape;1552;p32"/>
            <p:cNvSpPr/>
            <p:nvPr/>
          </p:nvSpPr>
          <p:spPr>
            <a:xfrm>
              <a:off x="524117" y="3243361"/>
              <a:ext cx="30063" cy="17072"/>
            </a:xfrm>
            <a:custGeom>
              <a:avLst/>
              <a:gdLst/>
              <a:ahLst/>
              <a:cxnLst/>
              <a:rect l="l" t="t" r="r" b="b"/>
              <a:pathLst>
                <a:path w="884" h="502" extrusionOk="0">
                  <a:moveTo>
                    <a:pt x="705" y="1"/>
                  </a:moveTo>
                  <a:lnTo>
                    <a:pt x="637" y="1"/>
                  </a:lnTo>
                  <a:cubicBezTo>
                    <a:pt x="569" y="34"/>
                    <a:pt x="459" y="111"/>
                    <a:pt x="357" y="145"/>
                  </a:cubicBezTo>
                  <a:cubicBezTo>
                    <a:pt x="323" y="145"/>
                    <a:pt x="247" y="179"/>
                    <a:pt x="213" y="213"/>
                  </a:cubicBezTo>
                  <a:cubicBezTo>
                    <a:pt x="145" y="213"/>
                    <a:pt x="111" y="247"/>
                    <a:pt x="68" y="289"/>
                  </a:cubicBezTo>
                  <a:cubicBezTo>
                    <a:pt x="0" y="357"/>
                    <a:pt x="34" y="502"/>
                    <a:pt x="145" y="502"/>
                  </a:cubicBezTo>
                  <a:lnTo>
                    <a:pt x="145" y="502"/>
                  </a:lnTo>
                  <a:cubicBezTo>
                    <a:pt x="213" y="502"/>
                    <a:pt x="281" y="502"/>
                    <a:pt x="323" y="459"/>
                  </a:cubicBezTo>
                  <a:cubicBezTo>
                    <a:pt x="357" y="459"/>
                    <a:pt x="425" y="425"/>
                    <a:pt x="459" y="391"/>
                  </a:cubicBezTo>
                  <a:cubicBezTo>
                    <a:pt x="569" y="357"/>
                    <a:pt x="671" y="323"/>
                    <a:pt x="782" y="247"/>
                  </a:cubicBezTo>
                  <a:cubicBezTo>
                    <a:pt x="884" y="213"/>
                    <a:pt x="816" y="1"/>
                    <a:pt x="70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3" name="Google Shape;1553;p32"/>
            <p:cNvSpPr/>
            <p:nvPr/>
          </p:nvSpPr>
          <p:spPr>
            <a:xfrm>
              <a:off x="470079" y="3374528"/>
              <a:ext cx="34722" cy="15916"/>
            </a:xfrm>
            <a:custGeom>
              <a:avLst/>
              <a:gdLst/>
              <a:ahLst/>
              <a:cxnLst/>
              <a:rect l="l" t="t" r="r" b="b"/>
              <a:pathLst>
                <a:path w="1021" h="468" extrusionOk="0">
                  <a:moveTo>
                    <a:pt x="850" y="0"/>
                  </a:moveTo>
                  <a:cubicBezTo>
                    <a:pt x="808" y="0"/>
                    <a:pt x="808" y="0"/>
                    <a:pt x="774" y="43"/>
                  </a:cubicBezTo>
                  <a:cubicBezTo>
                    <a:pt x="672" y="77"/>
                    <a:pt x="527" y="111"/>
                    <a:pt x="383" y="179"/>
                  </a:cubicBezTo>
                  <a:cubicBezTo>
                    <a:pt x="281" y="213"/>
                    <a:pt x="137" y="213"/>
                    <a:pt x="69" y="323"/>
                  </a:cubicBezTo>
                  <a:cubicBezTo>
                    <a:pt x="1" y="357"/>
                    <a:pt x="35" y="425"/>
                    <a:pt x="103" y="425"/>
                  </a:cubicBezTo>
                  <a:cubicBezTo>
                    <a:pt x="137" y="467"/>
                    <a:pt x="171" y="467"/>
                    <a:pt x="213" y="467"/>
                  </a:cubicBezTo>
                  <a:cubicBezTo>
                    <a:pt x="459" y="467"/>
                    <a:pt x="706" y="323"/>
                    <a:pt x="918" y="213"/>
                  </a:cubicBezTo>
                  <a:cubicBezTo>
                    <a:pt x="1020" y="145"/>
                    <a:pt x="952" y="0"/>
                    <a:pt x="8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4" name="Google Shape;1554;p32"/>
            <p:cNvSpPr/>
            <p:nvPr/>
          </p:nvSpPr>
          <p:spPr>
            <a:xfrm>
              <a:off x="453042" y="3322803"/>
              <a:ext cx="41047" cy="18228"/>
            </a:xfrm>
            <a:custGeom>
              <a:avLst/>
              <a:gdLst/>
              <a:ahLst/>
              <a:cxnLst/>
              <a:rect l="l" t="t" r="r" b="b"/>
              <a:pathLst>
                <a:path w="1207" h="536" extrusionOk="0">
                  <a:moveTo>
                    <a:pt x="1028" y="1"/>
                  </a:moveTo>
                  <a:lnTo>
                    <a:pt x="994" y="1"/>
                  </a:lnTo>
                  <a:cubicBezTo>
                    <a:pt x="850" y="35"/>
                    <a:pt x="672" y="77"/>
                    <a:pt x="502" y="145"/>
                  </a:cubicBezTo>
                  <a:cubicBezTo>
                    <a:pt x="357" y="179"/>
                    <a:pt x="213" y="213"/>
                    <a:pt x="111" y="323"/>
                  </a:cubicBezTo>
                  <a:cubicBezTo>
                    <a:pt x="0" y="391"/>
                    <a:pt x="77" y="536"/>
                    <a:pt x="179" y="536"/>
                  </a:cubicBezTo>
                  <a:lnTo>
                    <a:pt x="213" y="536"/>
                  </a:lnTo>
                  <a:cubicBezTo>
                    <a:pt x="357" y="536"/>
                    <a:pt x="502" y="459"/>
                    <a:pt x="604" y="425"/>
                  </a:cubicBezTo>
                  <a:cubicBezTo>
                    <a:pt x="782" y="357"/>
                    <a:pt x="926" y="323"/>
                    <a:pt x="1062" y="289"/>
                  </a:cubicBezTo>
                  <a:cubicBezTo>
                    <a:pt x="1207" y="213"/>
                    <a:pt x="1173" y="1"/>
                    <a:pt x="102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5" name="Google Shape;1555;p32"/>
            <p:cNvSpPr/>
            <p:nvPr/>
          </p:nvSpPr>
          <p:spPr>
            <a:xfrm>
              <a:off x="446988" y="3298828"/>
              <a:ext cx="30369" cy="10712"/>
            </a:xfrm>
            <a:custGeom>
              <a:avLst/>
              <a:gdLst/>
              <a:ahLst/>
              <a:cxnLst/>
              <a:rect l="l" t="t" r="r" b="b"/>
              <a:pathLst>
                <a:path w="893" h="315" extrusionOk="0">
                  <a:moveTo>
                    <a:pt x="748" y="1"/>
                  </a:moveTo>
                  <a:lnTo>
                    <a:pt x="748" y="1"/>
                  </a:lnTo>
                  <a:cubicBezTo>
                    <a:pt x="501" y="1"/>
                    <a:pt x="212" y="1"/>
                    <a:pt x="43" y="179"/>
                  </a:cubicBezTo>
                  <a:cubicBezTo>
                    <a:pt x="0" y="213"/>
                    <a:pt x="0" y="281"/>
                    <a:pt x="77" y="315"/>
                  </a:cubicBezTo>
                  <a:lnTo>
                    <a:pt x="178" y="315"/>
                  </a:lnTo>
                  <a:cubicBezTo>
                    <a:pt x="357" y="315"/>
                    <a:pt x="569" y="247"/>
                    <a:pt x="748" y="247"/>
                  </a:cubicBezTo>
                  <a:cubicBezTo>
                    <a:pt x="892" y="213"/>
                    <a:pt x="892" y="1"/>
                    <a:pt x="74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6" name="Google Shape;1556;p32"/>
            <p:cNvSpPr/>
            <p:nvPr/>
          </p:nvSpPr>
          <p:spPr>
            <a:xfrm>
              <a:off x="480758" y="3192792"/>
              <a:ext cx="28940" cy="14487"/>
            </a:xfrm>
            <a:custGeom>
              <a:avLst/>
              <a:gdLst/>
              <a:ahLst/>
              <a:cxnLst/>
              <a:rect l="l" t="t" r="r" b="b"/>
              <a:pathLst>
                <a:path w="851" h="426" extrusionOk="0">
                  <a:moveTo>
                    <a:pt x="672" y="1"/>
                  </a:moveTo>
                  <a:cubicBezTo>
                    <a:pt x="604" y="1"/>
                    <a:pt x="494" y="35"/>
                    <a:pt x="426" y="35"/>
                  </a:cubicBezTo>
                  <a:cubicBezTo>
                    <a:pt x="358" y="77"/>
                    <a:pt x="324" y="77"/>
                    <a:pt x="281" y="77"/>
                  </a:cubicBezTo>
                  <a:cubicBezTo>
                    <a:pt x="213" y="77"/>
                    <a:pt x="179" y="111"/>
                    <a:pt x="145" y="111"/>
                  </a:cubicBezTo>
                  <a:cubicBezTo>
                    <a:pt x="1" y="179"/>
                    <a:pt x="1" y="358"/>
                    <a:pt x="145" y="392"/>
                  </a:cubicBezTo>
                  <a:cubicBezTo>
                    <a:pt x="179" y="392"/>
                    <a:pt x="247" y="426"/>
                    <a:pt x="281" y="426"/>
                  </a:cubicBezTo>
                  <a:lnTo>
                    <a:pt x="324" y="426"/>
                  </a:lnTo>
                  <a:cubicBezTo>
                    <a:pt x="358" y="426"/>
                    <a:pt x="426" y="426"/>
                    <a:pt x="494" y="392"/>
                  </a:cubicBezTo>
                  <a:cubicBezTo>
                    <a:pt x="604" y="358"/>
                    <a:pt x="706" y="324"/>
                    <a:pt x="782" y="213"/>
                  </a:cubicBezTo>
                  <a:cubicBezTo>
                    <a:pt x="850" y="145"/>
                    <a:pt x="816" y="35"/>
                    <a:pt x="70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7" name="Google Shape;1557;p32"/>
            <p:cNvSpPr/>
            <p:nvPr/>
          </p:nvSpPr>
          <p:spPr>
            <a:xfrm>
              <a:off x="435120" y="3149467"/>
              <a:ext cx="36150" cy="12175"/>
            </a:xfrm>
            <a:custGeom>
              <a:avLst/>
              <a:gdLst/>
              <a:ahLst/>
              <a:cxnLst/>
              <a:rect l="l" t="t" r="r" b="b"/>
              <a:pathLst>
                <a:path w="1063" h="358" extrusionOk="0">
                  <a:moveTo>
                    <a:pt x="816" y="1"/>
                  </a:moveTo>
                  <a:cubicBezTo>
                    <a:pt x="561" y="1"/>
                    <a:pt x="281" y="35"/>
                    <a:pt x="69" y="179"/>
                  </a:cubicBezTo>
                  <a:cubicBezTo>
                    <a:pt x="1" y="213"/>
                    <a:pt x="1" y="323"/>
                    <a:pt x="103" y="357"/>
                  </a:cubicBezTo>
                  <a:lnTo>
                    <a:pt x="281" y="357"/>
                  </a:lnTo>
                  <a:cubicBezTo>
                    <a:pt x="493" y="357"/>
                    <a:pt x="740" y="290"/>
                    <a:pt x="952" y="213"/>
                  </a:cubicBezTo>
                  <a:cubicBezTo>
                    <a:pt x="1063" y="179"/>
                    <a:pt x="1029" y="1"/>
                    <a:pt x="9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8" name="Google Shape;1558;p32"/>
            <p:cNvSpPr/>
            <p:nvPr/>
          </p:nvSpPr>
          <p:spPr>
            <a:xfrm>
              <a:off x="401316" y="3201192"/>
              <a:ext cx="32681" cy="14453"/>
            </a:xfrm>
            <a:custGeom>
              <a:avLst/>
              <a:gdLst/>
              <a:ahLst/>
              <a:cxnLst/>
              <a:rect l="l" t="t" r="r" b="b"/>
              <a:pathLst>
                <a:path w="961" h="425" extrusionOk="0">
                  <a:moveTo>
                    <a:pt x="672" y="0"/>
                  </a:moveTo>
                  <a:cubicBezTo>
                    <a:pt x="460" y="0"/>
                    <a:pt x="145" y="43"/>
                    <a:pt x="35" y="255"/>
                  </a:cubicBezTo>
                  <a:cubicBezTo>
                    <a:pt x="1" y="323"/>
                    <a:pt x="35" y="391"/>
                    <a:pt x="111" y="425"/>
                  </a:cubicBezTo>
                  <a:lnTo>
                    <a:pt x="213" y="425"/>
                  </a:lnTo>
                  <a:cubicBezTo>
                    <a:pt x="281" y="425"/>
                    <a:pt x="392" y="391"/>
                    <a:pt x="494" y="357"/>
                  </a:cubicBezTo>
                  <a:cubicBezTo>
                    <a:pt x="604" y="323"/>
                    <a:pt x="748" y="255"/>
                    <a:pt x="850" y="179"/>
                  </a:cubicBezTo>
                  <a:cubicBezTo>
                    <a:pt x="961" y="145"/>
                    <a:pt x="884" y="0"/>
                    <a:pt x="81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59" name="Google Shape;1559;p32"/>
            <p:cNvSpPr/>
            <p:nvPr/>
          </p:nvSpPr>
          <p:spPr>
            <a:xfrm>
              <a:off x="389209" y="3237308"/>
              <a:ext cx="34960" cy="15916"/>
            </a:xfrm>
            <a:custGeom>
              <a:avLst/>
              <a:gdLst/>
              <a:ahLst/>
              <a:cxnLst/>
              <a:rect l="l" t="t" r="r" b="b"/>
              <a:pathLst>
                <a:path w="1028" h="468" extrusionOk="0">
                  <a:moveTo>
                    <a:pt x="850" y="0"/>
                  </a:moveTo>
                  <a:lnTo>
                    <a:pt x="816" y="0"/>
                  </a:lnTo>
                  <a:cubicBezTo>
                    <a:pt x="680" y="43"/>
                    <a:pt x="535" y="77"/>
                    <a:pt x="357" y="111"/>
                  </a:cubicBezTo>
                  <a:cubicBezTo>
                    <a:pt x="255" y="145"/>
                    <a:pt x="111" y="145"/>
                    <a:pt x="43" y="289"/>
                  </a:cubicBezTo>
                  <a:cubicBezTo>
                    <a:pt x="0" y="323"/>
                    <a:pt x="0" y="391"/>
                    <a:pt x="77" y="425"/>
                  </a:cubicBezTo>
                  <a:cubicBezTo>
                    <a:pt x="111" y="467"/>
                    <a:pt x="145" y="467"/>
                    <a:pt x="212" y="467"/>
                  </a:cubicBezTo>
                  <a:cubicBezTo>
                    <a:pt x="289" y="467"/>
                    <a:pt x="357" y="425"/>
                    <a:pt x="467" y="391"/>
                  </a:cubicBezTo>
                  <a:cubicBezTo>
                    <a:pt x="603" y="323"/>
                    <a:pt x="782" y="255"/>
                    <a:pt x="926" y="212"/>
                  </a:cubicBezTo>
                  <a:cubicBezTo>
                    <a:pt x="1028" y="145"/>
                    <a:pt x="960" y="0"/>
                    <a:pt x="8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0" name="Google Shape;1560;p32"/>
            <p:cNvSpPr/>
            <p:nvPr/>
          </p:nvSpPr>
          <p:spPr>
            <a:xfrm>
              <a:off x="336328" y="3255502"/>
              <a:ext cx="34994" cy="15609"/>
            </a:xfrm>
            <a:custGeom>
              <a:avLst/>
              <a:gdLst/>
              <a:ahLst/>
              <a:cxnLst/>
              <a:rect l="l" t="t" r="r" b="b"/>
              <a:pathLst>
                <a:path w="1029" h="459" extrusionOk="0">
                  <a:moveTo>
                    <a:pt x="850" y="0"/>
                  </a:moveTo>
                  <a:lnTo>
                    <a:pt x="816" y="0"/>
                  </a:lnTo>
                  <a:cubicBezTo>
                    <a:pt x="570" y="68"/>
                    <a:pt x="213" y="34"/>
                    <a:pt x="69" y="247"/>
                  </a:cubicBezTo>
                  <a:cubicBezTo>
                    <a:pt x="1" y="315"/>
                    <a:pt x="69" y="459"/>
                    <a:pt x="145" y="459"/>
                  </a:cubicBezTo>
                  <a:lnTo>
                    <a:pt x="213" y="459"/>
                  </a:lnTo>
                  <a:cubicBezTo>
                    <a:pt x="323" y="459"/>
                    <a:pt x="425" y="425"/>
                    <a:pt x="493" y="391"/>
                  </a:cubicBezTo>
                  <a:cubicBezTo>
                    <a:pt x="638" y="315"/>
                    <a:pt x="782" y="281"/>
                    <a:pt x="884" y="247"/>
                  </a:cubicBezTo>
                  <a:cubicBezTo>
                    <a:pt x="1028" y="213"/>
                    <a:pt x="994" y="0"/>
                    <a:pt x="8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1" name="Google Shape;1561;p32"/>
            <p:cNvSpPr/>
            <p:nvPr/>
          </p:nvSpPr>
          <p:spPr>
            <a:xfrm>
              <a:off x="330274" y="3304881"/>
              <a:ext cx="30063" cy="17956"/>
            </a:xfrm>
            <a:custGeom>
              <a:avLst/>
              <a:gdLst/>
              <a:ahLst/>
              <a:cxnLst/>
              <a:rect l="l" t="t" r="r" b="b"/>
              <a:pathLst>
                <a:path w="884" h="528" extrusionOk="0">
                  <a:moveTo>
                    <a:pt x="748" y="1"/>
                  </a:moveTo>
                  <a:lnTo>
                    <a:pt x="671" y="1"/>
                  </a:lnTo>
                  <a:cubicBezTo>
                    <a:pt x="569" y="35"/>
                    <a:pt x="459" y="103"/>
                    <a:pt x="357" y="137"/>
                  </a:cubicBezTo>
                  <a:cubicBezTo>
                    <a:pt x="323" y="179"/>
                    <a:pt x="247" y="179"/>
                    <a:pt x="213" y="213"/>
                  </a:cubicBezTo>
                  <a:cubicBezTo>
                    <a:pt x="145" y="247"/>
                    <a:pt x="111" y="281"/>
                    <a:pt x="77" y="315"/>
                  </a:cubicBezTo>
                  <a:cubicBezTo>
                    <a:pt x="0" y="426"/>
                    <a:pt x="77" y="528"/>
                    <a:pt x="179" y="528"/>
                  </a:cubicBezTo>
                  <a:lnTo>
                    <a:pt x="179" y="528"/>
                  </a:lnTo>
                  <a:cubicBezTo>
                    <a:pt x="247" y="494"/>
                    <a:pt x="323" y="528"/>
                    <a:pt x="357" y="494"/>
                  </a:cubicBezTo>
                  <a:cubicBezTo>
                    <a:pt x="425" y="460"/>
                    <a:pt x="459" y="460"/>
                    <a:pt x="501" y="426"/>
                  </a:cubicBezTo>
                  <a:cubicBezTo>
                    <a:pt x="603" y="349"/>
                    <a:pt x="714" y="315"/>
                    <a:pt x="782" y="247"/>
                  </a:cubicBezTo>
                  <a:cubicBezTo>
                    <a:pt x="884" y="179"/>
                    <a:pt x="850" y="1"/>
                    <a:pt x="74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2" name="Google Shape;1562;p32"/>
            <p:cNvSpPr/>
            <p:nvPr/>
          </p:nvSpPr>
          <p:spPr>
            <a:xfrm>
              <a:off x="345850" y="3348240"/>
              <a:ext cx="30369" cy="15609"/>
            </a:xfrm>
            <a:custGeom>
              <a:avLst/>
              <a:gdLst/>
              <a:ahLst/>
              <a:cxnLst/>
              <a:rect l="l" t="t" r="r" b="b"/>
              <a:pathLst>
                <a:path w="893" h="459" extrusionOk="0">
                  <a:moveTo>
                    <a:pt x="748" y="0"/>
                  </a:moveTo>
                  <a:lnTo>
                    <a:pt x="680" y="0"/>
                  </a:lnTo>
                  <a:cubicBezTo>
                    <a:pt x="570" y="34"/>
                    <a:pt x="468" y="68"/>
                    <a:pt x="358" y="102"/>
                  </a:cubicBezTo>
                  <a:cubicBezTo>
                    <a:pt x="256" y="136"/>
                    <a:pt x="145" y="136"/>
                    <a:pt x="77" y="246"/>
                  </a:cubicBezTo>
                  <a:cubicBezTo>
                    <a:pt x="1" y="314"/>
                    <a:pt x="77" y="425"/>
                    <a:pt x="145" y="459"/>
                  </a:cubicBezTo>
                  <a:lnTo>
                    <a:pt x="213" y="459"/>
                  </a:lnTo>
                  <a:cubicBezTo>
                    <a:pt x="290" y="459"/>
                    <a:pt x="358" y="425"/>
                    <a:pt x="468" y="391"/>
                  </a:cubicBezTo>
                  <a:cubicBezTo>
                    <a:pt x="536" y="348"/>
                    <a:pt x="638" y="280"/>
                    <a:pt x="748" y="246"/>
                  </a:cubicBezTo>
                  <a:cubicBezTo>
                    <a:pt x="893" y="213"/>
                    <a:pt x="850" y="0"/>
                    <a:pt x="74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3" name="Google Shape;1563;p32"/>
            <p:cNvSpPr/>
            <p:nvPr/>
          </p:nvSpPr>
          <p:spPr>
            <a:xfrm>
              <a:off x="413457" y="3277165"/>
              <a:ext cx="36150" cy="17956"/>
            </a:xfrm>
            <a:custGeom>
              <a:avLst/>
              <a:gdLst/>
              <a:ahLst/>
              <a:cxnLst/>
              <a:rect l="l" t="t" r="r" b="b"/>
              <a:pathLst>
                <a:path w="1063" h="528" extrusionOk="0">
                  <a:moveTo>
                    <a:pt x="884" y="0"/>
                  </a:moveTo>
                  <a:lnTo>
                    <a:pt x="850" y="0"/>
                  </a:lnTo>
                  <a:cubicBezTo>
                    <a:pt x="561" y="34"/>
                    <a:pt x="349" y="145"/>
                    <a:pt x="137" y="247"/>
                  </a:cubicBezTo>
                  <a:cubicBezTo>
                    <a:pt x="1" y="315"/>
                    <a:pt x="69" y="527"/>
                    <a:pt x="213" y="527"/>
                  </a:cubicBezTo>
                  <a:lnTo>
                    <a:pt x="247" y="527"/>
                  </a:lnTo>
                  <a:cubicBezTo>
                    <a:pt x="493" y="459"/>
                    <a:pt x="706" y="391"/>
                    <a:pt x="952" y="247"/>
                  </a:cubicBezTo>
                  <a:cubicBezTo>
                    <a:pt x="1063" y="179"/>
                    <a:pt x="986" y="0"/>
                    <a:pt x="88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4" name="Google Shape;1564;p32"/>
            <p:cNvSpPr/>
            <p:nvPr/>
          </p:nvSpPr>
          <p:spPr>
            <a:xfrm>
              <a:off x="401316" y="3373372"/>
              <a:ext cx="27784" cy="13297"/>
            </a:xfrm>
            <a:custGeom>
              <a:avLst/>
              <a:gdLst/>
              <a:ahLst/>
              <a:cxnLst/>
              <a:rect l="l" t="t" r="r" b="b"/>
              <a:pathLst>
                <a:path w="817" h="391" extrusionOk="0">
                  <a:moveTo>
                    <a:pt x="706" y="0"/>
                  </a:moveTo>
                  <a:lnTo>
                    <a:pt x="672" y="0"/>
                  </a:lnTo>
                  <a:cubicBezTo>
                    <a:pt x="460" y="77"/>
                    <a:pt x="213" y="145"/>
                    <a:pt x="35" y="289"/>
                  </a:cubicBezTo>
                  <a:cubicBezTo>
                    <a:pt x="1" y="323"/>
                    <a:pt x="35" y="391"/>
                    <a:pt x="69" y="391"/>
                  </a:cubicBezTo>
                  <a:lnTo>
                    <a:pt x="111" y="391"/>
                  </a:lnTo>
                  <a:cubicBezTo>
                    <a:pt x="324" y="391"/>
                    <a:pt x="536" y="247"/>
                    <a:pt x="748" y="179"/>
                  </a:cubicBezTo>
                  <a:cubicBezTo>
                    <a:pt x="816" y="145"/>
                    <a:pt x="782" y="0"/>
                    <a:pt x="70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5" name="Google Shape;1565;p32"/>
            <p:cNvSpPr/>
            <p:nvPr/>
          </p:nvSpPr>
          <p:spPr>
            <a:xfrm>
              <a:off x="396419" y="3417854"/>
              <a:ext cx="31525" cy="15916"/>
            </a:xfrm>
            <a:custGeom>
              <a:avLst/>
              <a:gdLst/>
              <a:ahLst/>
              <a:cxnLst/>
              <a:rect l="l" t="t" r="r" b="b"/>
              <a:pathLst>
                <a:path w="927" h="468" extrusionOk="0">
                  <a:moveTo>
                    <a:pt x="748" y="0"/>
                  </a:moveTo>
                  <a:lnTo>
                    <a:pt x="714" y="0"/>
                  </a:lnTo>
                  <a:cubicBezTo>
                    <a:pt x="502" y="43"/>
                    <a:pt x="111" y="77"/>
                    <a:pt x="0" y="323"/>
                  </a:cubicBezTo>
                  <a:cubicBezTo>
                    <a:pt x="0" y="391"/>
                    <a:pt x="43" y="468"/>
                    <a:pt x="111" y="468"/>
                  </a:cubicBezTo>
                  <a:lnTo>
                    <a:pt x="179" y="468"/>
                  </a:lnTo>
                  <a:cubicBezTo>
                    <a:pt x="255" y="468"/>
                    <a:pt x="357" y="425"/>
                    <a:pt x="425" y="391"/>
                  </a:cubicBezTo>
                  <a:cubicBezTo>
                    <a:pt x="536" y="323"/>
                    <a:pt x="680" y="255"/>
                    <a:pt x="782" y="213"/>
                  </a:cubicBezTo>
                  <a:cubicBezTo>
                    <a:pt x="926" y="179"/>
                    <a:pt x="892" y="0"/>
                    <a:pt x="74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6" name="Google Shape;1566;p32"/>
            <p:cNvSpPr/>
            <p:nvPr/>
          </p:nvSpPr>
          <p:spPr>
            <a:xfrm>
              <a:off x="472392" y="3419282"/>
              <a:ext cx="26628" cy="17956"/>
            </a:xfrm>
            <a:custGeom>
              <a:avLst/>
              <a:gdLst/>
              <a:ahLst/>
              <a:cxnLst/>
              <a:rect l="l" t="t" r="r" b="b"/>
              <a:pathLst>
                <a:path w="783" h="528" extrusionOk="0">
                  <a:moveTo>
                    <a:pt x="604" y="1"/>
                  </a:moveTo>
                  <a:cubicBezTo>
                    <a:pt x="604" y="1"/>
                    <a:pt x="570" y="1"/>
                    <a:pt x="527" y="35"/>
                  </a:cubicBezTo>
                  <a:cubicBezTo>
                    <a:pt x="425" y="103"/>
                    <a:pt x="281" y="171"/>
                    <a:pt x="145" y="213"/>
                  </a:cubicBezTo>
                  <a:cubicBezTo>
                    <a:pt x="69" y="213"/>
                    <a:pt x="35" y="247"/>
                    <a:pt x="1" y="315"/>
                  </a:cubicBezTo>
                  <a:cubicBezTo>
                    <a:pt x="1" y="383"/>
                    <a:pt x="1" y="426"/>
                    <a:pt x="35" y="460"/>
                  </a:cubicBezTo>
                  <a:cubicBezTo>
                    <a:pt x="69" y="528"/>
                    <a:pt x="145" y="528"/>
                    <a:pt x="179" y="528"/>
                  </a:cubicBezTo>
                  <a:lnTo>
                    <a:pt x="247" y="528"/>
                  </a:lnTo>
                  <a:cubicBezTo>
                    <a:pt x="425" y="494"/>
                    <a:pt x="570" y="383"/>
                    <a:pt x="706" y="247"/>
                  </a:cubicBezTo>
                  <a:cubicBezTo>
                    <a:pt x="782" y="171"/>
                    <a:pt x="706" y="1"/>
                    <a:pt x="60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7" name="Google Shape;1567;p32"/>
            <p:cNvSpPr/>
            <p:nvPr/>
          </p:nvSpPr>
          <p:spPr>
            <a:xfrm>
              <a:off x="720272" y="3525011"/>
              <a:ext cx="21697" cy="28940"/>
            </a:xfrm>
            <a:custGeom>
              <a:avLst/>
              <a:gdLst/>
              <a:ahLst/>
              <a:cxnLst/>
              <a:rect l="l" t="t" r="r" b="b"/>
              <a:pathLst>
                <a:path w="638" h="851" extrusionOk="0">
                  <a:moveTo>
                    <a:pt x="459" y="1"/>
                  </a:moveTo>
                  <a:cubicBezTo>
                    <a:pt x="425" y="1"/>
                    <a:pt x="425" y="35"/>
                    <a:pt x="391" y="35"/>
                  </a:cubicBezTo>
                  <a:cubicBezTo>
                    <a:pt x="213" y="247"/>
                    <a:pt x="0" y="502"/>
                    <a:pt x="0" y="749"/>
                  </a:cubicBezTo>
                  <a:cubicBezTo>
                    <a:pt x="0" y="816"/>
                    <a:pt x="34" y="850"/>
                    <a:pt x="77" y="850"/>
                  </a:cubicBezTo>
                  <a:cubicBezTo>
                    <a:pt x="111" y="850"/>
                    <a:pt x="111" y="816"/>
                    <a:pt x="145" y="816"/>
                  </a:cubicBezTo>
                  <a:cubicBezTo>
                    <a:pt x="323" y="638"/>
                    <a:pt x="425" y="392"/>
                    <a:pt x="569" y="179"/>
                  </a:cubicBezTo>
                  <a:cubicBezTo>
                    <a:pt x="637" y="111"/>
                    <a:pt x="535" y="1"/>
                    <a:pt x="45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8" name="Google Shape;1568;p32"/>
            <p:cNvSpPr/>
            <p:nvPr/>
          </p:nvSpPr>
          <p:spPr>
            <a:xfrm>
              <a:off x="743092" y="3544396"/>
              <a:ext cx="19384" cy="20541"/>
            </a:xfrm>
            <a:custGeom>
              <a:avLst/>
              <a:gdLst/>
              <a:ahLst/>
              <a:cxnLst/>
              <a:rect l="l" t="t" r="r" b="b"/>
              <a:pathLst>
                <a:path w="570" h="604" extrusionOk="0">
                  <a:moveTo>
                    <a:pt x="425" y="0"/>
                  </a:moveTo>
                  <a:cubicBezTo>
                    <a:pt x="391" y="0"/>
                    <a:pt x="391" y="0"/>
                    <a:pt x="357" y="34"/>
                  </a:cubicBezTo>
                  <a:cubicBezTo>
                    <a:pt x="289" y="102"/>
                    <a:pt x="213" y="179"/>
                    <a:pt x="145" y="246"/>
                  </a:cubicBezTo>
                  <a:cubicBezTo>
                    <a:pt x="111" y="280"/>
                    <a:pt x="77" y="314"/>
                    <a:pt x="43" y="357"/>
                  </a:cubicBezTo>
                  <a:cubicBezTo>
                    <a:pt x="0" y="391"/>
                    <a:pt x="0" y="425"/>
                    <a:pt x="0" y="493"/>
                  </a:cubicBezTo>
                  <a:cubicBezTo>
                    <a:pt x="0" y="569"/>
                    <a:pt x="77" y="603"/>
                    <a:pt x="111" y="603"/>
                  </a:cubicBezTo>
                  <a:cubicBezTo>
                    <a:pt x="213" y="603"/>
                    <a:pt x="289" y="493"/>
                    <a:pt x="357" y="391"/>
                  </a:cubicBezTo>
                  <a:cubicBezTo>
                    <a:pt x="391" y="314"/>
                    <a:pt x="468" y="246"/>
                    <a:pt x="535" y="179"/>
                  </a:cubicBezTo>
                  <a:cubicBezTo>
                    <a:pt x="569" y="68"/>
                    <a:pt x="501" y="0"/>
                    <a:pt x="42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69" name="Google Shape;1569;p32"/>
            <p:cNvSpPr/>
            <p:nvPr/>
          </p:nvSpPr>
          <p:spPr>
            <a:xfrm>
              <a:off x="751763" y="3477061"/>
              <a:ext cx="24009" cy="24009"/>
            </a:xfrm>
            <a:custGeom>
              <a:avLst/>
              <a:gdLst/>
              <a:ahLst/>
              <a:cxnLst/>
              <a:rect l="l" t="t" r="r" b="b"/>
              <a:pathLst>
                <a:path w="706" h="706" extrusionOk="0">
                  <a:moveTo>
                    <a:pt x="561" y="1"/>
                  </a:moveTo>
                  <a:cubicBezTo>
                    <a:pt x="527" y="1"/>
                    <a:pt x="493" y="1"/>
                    <a:pt x="459" y="35"/>
                  </a:cubicBezTo>
                  <a:cubicBezTo>
                    <a:pt x="382" y="137"/>
                    <a:pt x="314" y="213"/>
                    <a:pt x="213" y="281"/>
                  </a:cubicBezTo>
                  <a:cubicBezTo>
                    <a:pt x="102" y="349"/>
                    <a:pt x="0" y="426"/>
                    <a:pt x="0" y="561"/>
                  </a:cubicBezTo>
                  <a:cubicBezTo>
                    <a:pt x="0" y="638"/>
                    <a:pt x="34" y="672"/>
                    <a:pt x="68" y="706"/>
                  </a:cubicBezTo>
                  <a:lnTo>
                    <a:pt x="102" y="706"/>
                  </a:lnTo>
                  <a:cubicBezTo>
                    <a:pt x="246" y="706"/>
                    <a:pt x="348" y="561"/>
                    <a:pt x="425" y="494"/>
                  </a:cubicBezTo>
                  <a:cubicBezTo>
                    <a:pt x="527" y="349"/>
                    <a:pt x="561" y="247"/>
                    <a:pt x="637" y="137"/>
                  </a:cubicBezTo>
                  <a:cubicBezTo>
                    <a:pt x="705" y="69"/>
                    <a:pt x="637" y="1"/>
                    <a:pt x="56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0" name="Google Shape;1570;p32"/>
            <p:cNvSpPr/>
            <p:nvPr/>
          </p:nvSpPr>
          <p:spPr>
            <a:xfrm>
              <a:off x="725170" y="3445570"/>
              <a:ext cx="20541" cy="19418"/>
            </a:xfrm>
            <a:custGeom>
              <a:avLst/>
              <a:gdLst/>
              <a:ahLst/>
              <a:cxnLst/>
              <a:rect l="l" t="t" r="r" b="b"/>
              <a:pathLst>
                <a:path w="604" h="571" extrusionOk="0">
                  <a:moveTo>
                    <a:pt x="459" y="1"/>
                  </a:moveTo>
                  <a:lnTo>
                    <a:pt x="425" y="1"/>
                  </a:lnTo>
                  <a:cubicBezTo>
                    <a:pt x="315" y="111"/>
                    <a:pt x="247" y="179"/>
                    <a:pt x="179" y="247"/>
                  </a:cubicBezTo>
                  <a:cubicBezTo>
                    <a:pt x="103" y="290"/>
                    <a:pt x="1" y="392"/>
                    <a:pt x="35" y="502"/>
                  </a:cubicBezTo>
                  <a:cubicBezTo>
                    <a:pt x="35" y="536"/>
                    <a:pt x="69" y="570"/>
                    <a:pt x="103" y="570"/>
                  </a:cubicBezTo>
                  <a:lnTo>
                    <a:pt x="103" y="570"/>
                  </a:lnTo>
                  <a:cubicBezTo>
                    <a:pt x="213" y="570"/>
                    <a:pt x="281" y="460"/>
                    <a:pt x="357" y="392"/>
                  </a:cubicBezTo>
                  <a:cubicBezTo>
                    <a:pt x="425" y="324"/>
                    <a:pt x="493" y="247"/>
                    <a:pt x="527" y="145"/>
                  </a:cubicBezTo>
                  <a:cubicBezTo>
                    <a:pt x="604" y="77"/>
                    <a:pt x="570" y="1"/>
                    <a:pt x="45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1" name="Google Shape;1571;p32"/>
            <p:cNvSpPr/>
            <p:nvPr/>
          </p:nvSpPr>
          <p:spPr>
            <a:xfrm>
              <a:off x="779207" y="3364972"/>
              <a:ext cx="21697" cy="20541"/>
            </a:xfrm>
            <a:custGeom>
              <a:avLst/>
              <a:gdLst/>
              <a:ahLst/>
              <a:cxnLst/>
              <a:rect l="l" t="t" r="r" b="b"/>
              <a:pathLst>
                <a:path w="638" h="604" extrusionOk="0">
                  <a:moveTo>
                    <a:pt x="501" y="1"/>
                  </a:moveTo>
                  <a:lnTo>
                    <a:pt x="467" y="1"/>
                  </a:lnTo>
                  <a:cubicBezTo>
                    <a:pt x="357" y="69"/>
                    <a:pt x="289" y="145"/>
                    <a:pt x="179" y="213"/>
                  </a:cubicBezTo>
                  <a:cubicBezTo>
                    <a:pt x="111" y="324"/>
                    <a:pt x="0" y="392"/>
                    <a:pt x="0" y="494"/>
                  </a:cubicBezTo>
                  <a:cubicBezTo>
                    <a:pt x="0" y="570"/>
                    <a:pt x="77" y="604"/>
                    <a:pt x="111" y="604"/>
                  </a:cubicBezTo>
                  <a:lnTo>
                    <a:pt x="111" y="604"/>
                  </a:lnTo>
                  <a:cubicBezTo>
                    <a:pt x="255" y="604"/>
                    <a:pt x="323" y="494"/>
                    <a:pt x="391" y="426"/>
                  </a:cubicBezTo>
                  <a:cubicBezTo>
                    <a:pt x="467" y="324"/>
                    <a:pt x="535" y="247"/>
                    <a:pt x="603" y="145"/>
                  </a:cubicBezTo>
                  <a:cubicBezTo>
                    <a:pt x="637" y="69"/>
                    <a:pt x="569" y="1"/>
                    <a:pt x="50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2" name="Google Shape;1572;p32"/>
            <p:cNvSpPr/>
            <p:nvPr/>
          </p:nvSpPr>
          <p:spPr>
            <a:xfrm>
              <a:off x="816752" y="3344466"/>
              <a:ext cx="17956" cy="22853"/>
            </a:xfrm>
            <a:custGeom>
              <a:avLst/>
              <a:gdLst/>
              <a:ahLst/>
              <a:cxnLst/>
              <a:rect l="l" t="t" r="r" b="b"/>
              <a:pathLst>
                <a:path w="528" h="672" extrusionOk="0">
                  <a:moveTo>
                    <a:pt x="383" y="1"/>
                  </a:moveTo>
                  <a:cubicBezTo>
                    <a:pt x="349" y="1"/>
                    <a:pt x="349" y="35"/>
                    <a:pt x="315" y="35"/>
                  </a:cubicBezTo>
                  <a:cubicBezTo>
                    <a:pt x="281" y="77"/>
                    <a:pt x="247" y="111"/>
                    <a:pt x="247" y="145"/>
                  </a:cubicBezTo>
                  <a:cubicBezTo>
                    <a:pt x="213" y="213"/>
                    <a:pt x="170" y="247"/>
                    <a:pt x="136" y="290"/>
                  </a:cubicBezTo>
                  <a:cubicBezTo>
                    <a:pt x="102" y="391"/>
                    <a:pt x="0" y="459"/>
                    <a:pt x="0" y="604"/>
                  </a:cubicBezTo>
                  <a:cubicBezTo>
                    <a:pt x="34" y="638"/>
                    <a:pt x="68" y="672"/>
                    <a:pt x="102" y="672"/>
                  </a:cubicBezTo>
                  <a:lnTo>
                    <a:pt x="136" y="672"/>
                  </a:lnTo>
                  <a:cubicBezTo>
                    <a:pt x="213" y="672"/>
                    <a:pt x="281" y="638"/>
                    <a:pt x="315" y="604"/>
                  </a:cubicBezTo>
                  <a:cubicBezTo>
                    <a:pt x="349" y="536"/>
                    <a:pt x="383" y="502"/>
                    <a:pt x="425" y="425"/>
                  </a:cubicBezTo>
                  <a:cubicBezTo>
                    <a:pt x="459" y="324"/>
                    <a:pt x="527" y="179"/>
                    <a:pt x="459" y="77"/>
                  </a:cubicBezTo>
                  <a:cubicBezTo>
                    <a:pt x="425" y="35"/>
                    <a:pt x="425" y="1"/>
                    <a:pt x="38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3" name="Google Shape;1573;p32"/>
            <p:cNvSpPr/>
            <p:nvPr/>
          </p:nvSpPr>
          <p:spPr>
            <a:xfrm>
              <a:off x="774582" y="3423907"/>
              <a:ext cx="22853" cy="22853"/>
            </a:xfrm>
            <a:custGeom>
              <a:avLst/>
              <a:gdLst/>
              <a:ahLst/>
              <a:cxnLst/>
              <a:rect l="l" t="t" r="r" b="b"/>
              <a:pathLst>
                <a:path w="672" h="672" extrusionOk="0">
                  <a:moveTo>
                    <a:pt x="493" y="1"/>
                  </a:moveTo>
                  <a:cubicBezTo>
                    <a:pt x="493" y="1"/>
                    <a:pt x="459" y="1"/>
                    <a:pt x="425" y="35"/>
                  </a:cubicBezTo>
                  <a:cubicBezTo>
                    <a:pt x="349" y="111"/>
                    <a:pt x="247" y="179"/>
                    <a:pt x="136" y="290"/>
                  </a:cubicBezTo>
                  <a:cubicBezTo>
                    <a:pt x="68" y="358"/>
                    <a:pt x="0" y="460"/>
                    <a:pt x="0" y="570"/>
                  </a:cubicBezTo>
                  <a:cubicBezTo>
                    <a:pt x="0" y="638"/>
                    <a:pt x="34" y="672"/>
                    <a:pt x="102" y="672"/>
                  </a:cubicBezTo>
                  <a:lnTo>
                    <a:pt x="102" y="672"/>
                  </a:lnTo>
                  <a:cubicBezTo>
                    <a:pt x="247" y="638"/>
                    <a:pt x="315" y="570"/>
                    <a:pt x="391" y="460"/>
                  </a:cubicBezTo>
                  <a:cubicBezTo>
                    <a:pt x="493" y="358"/>
                    <a:pt x="527" y="247"/>
                    <a:pt x="603" y="145"/>
                  </a:cubicBezTo>
                  <a:cubicBezTo>
                    <a:pt x="671" y="77"/>
                    <a:pt x="603" y="1"/>
                    <a:pt x="49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4" name="Google Shape;1574;p32"/>
            <p:cNvSpPr/>
            <p:nvPr/>
          </p:nvSpPr>
          <p:spPr>
            <a:xfrm>
              <a:off x="940675" y="3523855"/>
              <a:ext cx="22853" cy="27784"/>
            </a:xfrm>
            <a:custGeom>
              <a:avLst/>
              <a:gdLst/>
              <a:ahLst/>
              <a:cxnLst/>
              <a:rect l="l" t="t" r="r" b="b"/>
              <a:pathLst>
                <a:path w="672" h="817" extrusionOk="0">
                  <a:moveTo>
                    <a:pt x="527" y="1"/>
                  </a:moveTo>
                  <a:lnTo>
                    <a:pt x="460" y="1"/>
                  </a:lnTo>
                  <a:cubicBezTo>
                    <a:pt x="281" y="179"/>
                    <a:pt x="1" y="494"/>
                    <a:pt x="137" y="749"/>
                  </a:cubicBezTo>
                  <a:cubicBezTo>
                    <a:pt x="137" y="783"/>
                    <a:pt x="213" y="817"/>
                    <a:pt x="247" y="817"/>
                  </a:cubicBezTo>
                  <a:cubicBezTo>
                    <a:pt x="281" y="817"/>
                    <a:pt x="315" y="783"/>
                    <a:pt x="349" y="783"/>
                  </a:cubicBezTo>
                  <a:cubicBezTo>
                    <a:pt x="426" y="672"/>
                    <a:pt x="426" y="570"/>
                    <a:pt x="460" y="460"/>
                  </a:cubicBezTo>
                  <a:cubicBezTo>
                    <a:pt x="493" y="358"/>
                    <a:pt x="561" y="247"/>
                    <a:pt x="638" y="145"/>
                  </a:cubicBezTo>
                  <a:cubicBezTo>
                    <a:pt x="672" y="69"/>
                    <a:pt x="604" y="1"/>
                    <a:pt x="52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5" name="Google Shape;1575;p32"/>
            <p:cNvSpPr/>
            <p:nvPr/>
          </p:nvSpPr>
          <p:spPr>
            <a:xfrm>
              <a:off x="965807" y="3518958"/>
              <a:ext cx="15643" cy="25472"/>
            </a:xfrm>
            <a:custGeom>
              <a:avLst/>
              <a:gdLst/>
              <a:ahLst/>
              <a:cxnLst/>
              <a:rect l="l" t="t" r="r" b="b"/>
              <a:pathLst>
                <a:path w="460" h="749" extrusionOk="0">
                  <a:moveTo>
                    <a:pt x="358" y="1"/>
                  </a:moveTo>
                  <a:cubicBezTo>
                    <a:pt x="324" y="1"/>
                    <a:pt x="290" y="43"/>
                    <a:pt x="247" y="77"/>
                  </a:cubicBezTo>
                  <a:cubicBezTo>
                    <a:pt x="213" y="145"/>
                    <a:pt x="179" y="255"/>
                    <a:pt x="145" y="323"/>
                  </a:cubicBezTo>
                  <a:cubicBezTo>
                    <a:pt x="111" y="357"/>
                    <a:pt x="77" y="391"/>
                    <a:pt x="77" y="425"/>
                  </a:cubicBezTo>
                  <a:cubicBezTo>
                    <a:pt x="35" y="502"/>
                    <a:pt x="35" y="536"/>
                    <a:pt x="35" y="604"/>
                  </a:cubicBezTo>
                  <a:cubicBezTo>
                    <a:pt x="1" y="680"/>
                    <a:pt x="77" y="748"/>
                    <a:pt x="179" y="748"/>
                  </a:cubicBezTo>
                  <a:cubicBezTo>
                    <a:pt x="179" y="748"/>
                    <a:pt x="213" y="748"/>
                    <a:pt x="247" y="714"/>
                  </a:cubicBezTo>
                  <a:cubicBezTo>
                    <a:pt x="290" y="680"/>
                    <a:pt x="358" y="638"/>
                    <a:pt x="392" y="604"/>
                  </a:cubicBezTo>
                  <a:cubicBezTo>
                    <a:pt x="392" y="536"/>
                    <a:pt x="426" y="502"/>
                    <a:pt x="426" y="425"/>
                  </a:cubicBezTo>
                  <a:cubicBezTo>
                    <a:pt x="460" y="323"/>
                    <a:pt x="460" y="213"/>
                    <a:pt x="460" y="77"/>
                  </a:cubicBezTo>
                  <a:cubicBezTo>
                    <a:pt x="460" y="43"/>
                    <a:pt x="392" y="1"/>
                    <a:pt x="35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6" name="Google Shape;1576;p32"/>
            <p:cNvSpPr/>
            <p:nvPr/>
          </p:nvSpPr>
          <p:spPr>
            <a:xfrm>
              <a:off x="986313" y="3452814"/>
              <a:ext cx="14487" cy="22853"/>
            </a:xfrm>
            <a:custGeom>
              <a:avLst/>
              <a:gdLst/>
              <a:ahLst/>
              <a:cxnLst/>
              <a:rect l="l" t="t" r="r" b="b"/>
              <a:pathLst>
                <a:path w="426" h="672" extrusionOk="0">
                  <a:moveTo>
                    <a:pt x="281" y="0"/>
                  </a:moveTo>
                  <a:cubicBezTo>
                    <a:pt x="247" y="0"/>
                    <a:pt x="213" y="0"/>
                    <a:pt x="179" y="34"/>
                  </a:cubicBezTo>
                  <a:cubicBezTo>
                    <a:pt x="111" y="213"/>
                    <a:pt x="1" y="459"/>
                    <a:pt x="111" y="637"/>
                  </a:cubicBezTo>
                  <a:cubicBezTo>
                    <a:pt x="111" y="671"/>
                    <a:pt x="145" y="671"/>
                    <a:pt x="179" y="671"/>
                  </a:cubicBezTo>
                  <a:cubicBezTo>
                    <a:pt x="179" y="671"/>
                    <a:pt x="213" y="671"/>
                    <a:pt x="213" y="637"/>
                  </a:cubicBezTo>
                  <a:cubicBezTo>
                    <a:pt x="281" y="569"/>
                    <a:pt x="281" y="501"/>
                    <a:pt x="324" y="425"/>
                  </a:cubicBezTo>
                  <a:cubicBezTo>
                    <a:pt x="324" y="323"/>
                    <a:pt x="358" y="213"/>
                    <a:pt x="392" y="111"/>
                  </a:cubicBezTo>
                  <a:cubicBezTo>
                    <a:pt x="426" y="34"/>
                    <a:pt x="358" y="0"/>
                    <a:pt x="28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7" name="Google Shape;1577;p32"/>
            <p:cNvSpPr/>
            <p:nvPr/>
          </p:nvSpPr>
          <p:spPr>
            <a:xfrm>
              <a:off x="1015220" y="3449345"/>
              <a:ext cx="19384" cy="28906"/>
            </a:xfrm>
            <a:custGeom>
              <a:avLst/>
              <a:gdLst/>
              <a:ahLst/>
              <a:cxnLst/>
              <a:rect l="l" t="t" r="r" b="b"/>
              <a:pathLst>
                <a:path w="570" h="850" extrusionOk="0">
                  <a:moveTo>
                    <a:pt x="425" y="0"/>
                  </a:moveTo>
                  <a:cubicBezTo>
                    <a:pt x="391" y="0"/>
                    <a:pt x="357" y="0"/>
                    <a:pt x="323" y="68"/>
                  </a:cubicBezTo>
                  <a:cubicBezTo>
                    <a:pt x="247" y="281"/>
                    <a:pt x="34" y="459"/>
                    <a:pt x="34" y="705"/>
                  </a:cubicBezTo>
                  <a:cubicBezTo>
                    <a:pt x="0" y="773"/>
                    <a:pt x="34" y="850"/>
                    <a:pt x="111" y="850"/>
                  </a:cubicBezTo>
                  <a:cubicBezTo>
                    <a:pt x="145" y="850"/>
                    <a:pt x="145" y="816"/>
                    <a:pt x="179" y="816"/>
                  </a:cubicBezTo>
                  <a:cubicBezTo>
                    <a:pt x="391" y="671"/>
                    <a:pt x="459" y="391"/>
                    <a:pt x="536" y="136"/>
                  </a:cubicBezTo>
                  <a:cubicBezTo>
                    <a:pt x="570" y="68"/>
                    <a:pt x="493" y="0"/>
                    <a:pt x="42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8" name="Google Shape;1578;p32"/>
            <p:cNvSpPr/>
            <p:nvPr/>
          </p:nvSpPr>
          <p:spPr>
            <a:xfrm>
              <a:off x="927412" y="3604487"/>
              <a:ext cx="25166" cy="32647"/>
            </a:xfrm>
            <a:custGeom>
              <a:avLst/>
              <a:gdLst/>
              <a:ahLst/>
              <a:cxnLst/>
              <a:rect l="l" t="t" r="r" b="b"/>
              <a:pathLst>
                <a:path w="740" h="960" extrusionOk="0">
                  <a:moveTo>
                    <a:pt x="637" y="0"/>
                  </a:moveTo>
                  <a:lnTo>
                    <a:pt x="569" y="0"/>
                  </a:lnTo>
                  <a:cubicBezTo>
                    <a:pt x="459" y="144"/>
                    <a:pt x="357" y="289"/>
                    <a:pt x="246" y="391"/>
                  </a:cubicBezTo>
                  <a:cubicBezTo>
                    <a:pt x="144" y="535"/>
                    <a:pt x="34" y="637"/>
                    <a:pt x="34" y="816"/>
                  </a:cubicBezTo>
                  <a:cubicBezTo>
                    <a:pt x="0" y="884"/>
                    <a:pt x="34" y="960"/>
                    <a:pt x="102" y="960"/>
                  </a:cubicBezTo>
                  <a:cubicBezTo>
                    <a:pt x="102" y="960"/>
                    <a:pt x="144" y="960"/>
                    <a:pt x="144" y="926"/>
                  </a:cubicBezTo>
                  <a:cubicBezTo>
                    <a:pt x="314" y="884"/>
                    <a:pt x="391" y="748"/>
                    <a:pt x="493" y="603"/>
                  </a:cubicBezTo>
                  <a:cubicBezTo>
                    <a:pt x="603" y="425"/>
                    <a:pt x="671" y="289"/>
                    <a:pt x="739" y="110"/>
                  </a:cubicBezTo>
                  <a:cubicBezTo>
                    <a:pt x="739" y="34"/>
                    <a:pt x="705" y="0"/>
                    <a:pt x="63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79" name="Google Shape;1579;p32"/>
            <p:cNvSpPr/>
            <p:nvPr/>
          </p:nvSpPr>
          <p:spPr>
            <a:xfrm>
              <a:off x="887521" y="3591190"/>
              <a:ext cx="18228" cy="24281"/>
            </a:xfrm>
            <a:custGeom>
              <a:avLst/>
              <a:gdLst/>
              <a:ahLst/>
              <a:cxnLst/>
              <a:rect l="l" t="t" r="r" b="b"/>
              <a:pathLst>
                <a:path w="536" h="714" extrusionOk="0">
                  <a:moveTo>
                    <a:pt x="391" y="0"/>
                  </a:moveTo>
                  <a:cubicBezTo>
                    <a:pt x="358" y="0"/>
                    <a:pt x="324" y="43"/>
                    <a:pt x="290" y="77"/>
                  </a:cubicBezTo>
                  <a:cubicBezTo>
                    <a:pt x="256" y="145"/>
                    <a:pt x="179" y="255"/>
                    <a:pt x="111" y="323"/>
                  </a:cubicBezTo>
                  <a:cubicBezTo>
                    <a:pt x="77" y="425"/>
                    <a:pt x="1" y="535"/>
                    <a:pt x="43" y="603"/>
                  </a:cubicBezTo>
                  <a:cubicBezTo>
                    <a:pt x="43" y="637"/>
                    <a:pt x="77" y="714"/>
                    <a:pt x="111" y="714"/>
                  </a:cubicBezTo>
                  <a:cubicBezTo>
                    <a:pt x="111" y="714"/>
                    <a:pt x="145" y="714"/>
                    <a:pt x="145" y="680"/>
                  </a:cubicBezTo>
                  <a:cubicBezTo>
                    <a:pt x="213" y="637"/>
                    <a:pt x="290" y="569"/>
                    <a:pt x="358" y="501"/>
                  </a:cubicBezTo>
                  <a:cubicBezTo>
                    <a:pt x="391" y="391"/>
                    <a:pt x="468" y="289"/>
                    <a:pt x="502" y="179"/>
                  </a:cubicBezTo>
                  <a:cubicBezTo>
                    <a:pt x="536" y="111"/>
                    <a:pt x="468" y="0"/>
                    <a:pt x="39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0" name="Google Shape;1580;p32"/>
            <p:cNvSpPr/>
            <p:nvPr/>
          </p:nvSpPr>
          <p:spPr>
            <a:xfrm>
              <a:off x="805767" y="3567215"/>
              <a:ext cx="14487" cy="20541"/>
            </a:xfrm>
            <a:custGeom>
              <a:avLst/>
              <a:gdLst/>
              <a:ahLst/>
              <a:cxnLst/>
              <a:rect l="l" t="t" r="r" b="b"/>
              <a:pathLst>
                <a:path w="426" h="604" extrusionOk="0">
                  <a:moveTo>
                    <a:pt x="323" y="0"/>
                  </a:moveTo>
                  <a:cubicBezTo>
                    <a:pt x="281" y="0"/>
                    <a:pt x="281" y="0"/>
                    <a:pt x="247" y="34"/>
                  </a:cubicBezTo>
                  <a:cubicBezTo>
                    <a:pt x="145" y="179"/>
                    <a:pt x="1" y="357"/>
                    <a:pt x="35" y="535"/>
                  </a:cubicBezTo>
                  <a:cubicBezTo>
                    <a:pt x="35" y="569"/>
                    <a:pt x="69" y="603"/>
                    <a:pt x="111" y="603"/>
                  </a:cubicBezTo>
                  <a:cubicBezTo>
                    <a:pt x="145" y="603"/>
                    <a:pt x="145" y="603"/>
                    <a:pt x="145" y="569"/>
                  </a:cubicBezTo>
                  <a:cubicBezTo>
                    <a:pt x="247" y="535"/>
                    <a:pt x="281" y="425"/>
                    <a:pt x="323" y="357"/>
                  </a:cubicBezTo>
                  <a:cubicBezTo>
                    <a:pt x="357" y="281"/>
                    <a:pt x="391" y="179"/>
                    <a:pt x="425" y="111"/>
                  </a:cubicBezTo>
                  <a:cubicBezTo>
                    <a:pt x="425" y="34"/>
                    <a:pt x="391" y="0"/>
                    <a:pt x="32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1" name="Google Shape;1581;p32"/>
            <p:cNvSpPr/>
            <p:nvPr/>
          </p:nvSpPr>
          <p:spPr>
            <a:xfrm>
              <a:off x="821377" y="3579355"/>
              <a:ext cx="19384" cy="17922"/>
            </a:xfrm>
            <a:custGeom>
              <a:avLst/>
              <a:gdLst/>
              <a:ahLst/>
              <a:cxnLst/>
              <a:rect l="l" t="t" r="r" b="b"/>
              <a:pathLst>
                <a:path w="570" h="527" extrusionOk="0">
                  <a:moveTo>
                    <a:pt x="391" y="0"/>
                  </a:moveTo>
                  <a:lnTo>
                    <a:pt x="357" y="0"/>
                  </a:lnTo>
                  <a:cubicBezTo>
                    <a:pt x="289" y="68"/>
                    <a:pt x="179" y="102"/>
                    <a:pt x="145" y="178"/>
                  </a:cubicBezTo>
                  <a:cubicBezTo>
                    <a:pt x="77" y="246"/>
                    <a:pt x="0" y="348"/>
                    <a:pt x="0" y="425"/>
                  </a:cubicBezTo>
                  <a:cubicBezTo>
                    <a:pt x="0" y="493"/>
                    <a:pt x="34" y="527"/>
                    <a:pt x="111" y="527"/>
                  </a:cubicBezTo>
                  <a:lnTo>
                    <a:pt x="145" y="527"/>
                  </a:lnTo>
                  <a:cubicBezTo>
                    <a:pt x="213" y="493"/>
                    <a:pt x="247" y="425"/>
                    <a:pt x="323" y="391"/>
                  </a:cubicBezTo>
                  <a:cubicBezTo>
                    <a:pt x="391" y="314"/>
                    <a:pt x="425" y="246"/>
                    <a:pt x="502" y="212"/>
                  </a:cubicBezTo>
                  <a:cubicBezTo>
                    <a:pt x="570" y="136"/>
                    <a:pt x="502" y="0"/>
                    <a:pt x="39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2" name="Google Shape;1582;p32"/>
            <p:cNvSpPr/>
            <p:nvPr/>
          </p:nvSpPr>
          <p:spPr>
            <a:xfrm>
              <a:off x="656406" y="3583946"/>
              <a:ext cx="15950" cy="27784"/>
            </a:xfrm>
            <a:custGeom>
              <a:avLst/>
              <a:gdLst/>
              <a:ahLst/>
              <a:cxnLst/>
              <a:rect l="l" t="t" r="r" b="b"/>
              <a:pathLst>
                <a:path w="469" h="817" extrusionOk="0">
                  <a:moveTo>
                    <a:pt x="324" y="1"/>
                  </a:moveTo>
                  <a:cubicBezTo>
                    <a:pt x="290" y="1"/>
                    <a:pt x="290" y="43"/>
                    <a:pt x="256" y="77"/>
                  </a:cubicBezTo>
                  <a:cubicBezTo>
                    <a:pt x="213" y="179"/>
                    <a:pt x="145" y="290"/>
                    <a:pt x="77" y="426"/>
                  </a:cubicBezTo>
                  <a:cubicBezTo>
                    <a:pt x="43" y="536"/>
                    <a:pt x="1" y="638"/>
                    <a:pt x="77" y="748"/>
                  </a:cubicBezTo>
                  <a:cubicBezTo>
                    <a:pt x="77" y="782"/>
                    <a:pt x="111" y="816"/>
                    <a:pt x="145" y="816"/>
                  </a:cubicBezTo>
                  <a:cubicBezTo>
                    <a:pt x="179" y="816"/>
                    <a:pt x="179" y="816"/>
                    <a:pt x="213" y="782"/>
                  </a:cubicBezTo>
                  <a:cubicBezTo>
                    <a:pt x="290" y="714"/>
                    <a:pt x="324" y="638"/>
                    <a:pt x="324" y="536"/>
                  </a:cubicBezTo>
                  <a:cubicBezTo>
                    <a:pt x="358" y="392"/>
                    <a:pt x="358" y="290"/>
                    <a:pt x="426" y="179"/>
                  </a:cubicBezTo>
                  <a:cubicBezTo>
                    <a:pt x="468" y="77"/>
                    <a:pt x="392" y="1"/>
                    <a:pt x="32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3" name="Google Shape;1583;p32"/>
            <p:cNvSpPr/>
            <p:nvPr/>
          </p:nvSpPr>
          <p:spPr>
            <a:xfrm>
              <a:off x="679532" y="3596087"/>
              <a:ext cx="17956" cy="24009"/>
            </a:xfrm>
            <a:custGeom>
              <a:avLst/>
              <a:gdLst/>
              <a:ahLst/>
              <a:cxnLst/>
              <a:rect l="l" t="t" r="r" b="b"/>
              <a:pathLst>
                <a:path w="528" h="706" extrusionOk="0">
                  <a:moveTo>
                    <a:pt x="425" y="1"/>
                  </a:moveTo>
                  <a:cubicBezTo>
                    <a:pt x="383" y="1"/>
                    <a:pt x="349" y="35"/>
                    <a:pt x="315" y="69"/>
                  </a:cubicBezTo>
                  <a:cubicBezTo>
                    <a:pt x="213" y="213"/>
                    <a:pt x="68" y="391"/>
                    <a:pt x="34" y="570"/>
                  </a:cubicBezTo>
                  <a:cubicBezTo>
                    <a:pt x="0" y="672"/>
                    <a:pt x="68" y="706"/>
                    <a:pt x="170" y="706"/>
                  </a:cubicBezTo>
                  <a:cubicBezTo>
                    <a:pt x="213" y="706"/>
                    <a:pt x="247" y="706"/>
                    <a:pt x="281" y="672"/>
                  </a:cubicBezTo>
                  <a:cubicBezTo>
                    <a:pt x="349" y="493"/>
                    <a:pt x="425" y="324"/>
                    <a:pt x="493" y="145"/>
                  </a:cubicBezTo>
                  <a:cubicBezTo>
                    <a:pt x="527" y="69"/>
                    <a:pt x="459" y="1"/>
                    <a:pt x="4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4" name="Google Shape;1584;p32"/>
            <p:cNvSpPr/>
            <p:nvPr/>
          </p:nvSpPr>
          <p:spPr>
            <a:xfrm>
              <a:off x="690210" y="3696035"/>
              <a:ext cx="14487" cy="19418"/>
            </a:xfrm>
            <a:custGeom>
              <a:avLst/>
              <a:gdLst/>
              <a:ahLst/>
              <a:cxnLst/>
              <a:rect l="l" t="t" r="r" b="b"/>
              <a:pathLst>
                <a:path w="426" h="571" extrusionOk="0">
                  <a:moveTo>
                    <a:pt x="281" y="1"/>
                  </a:moveTo>
                  <a:cubicBezTo>
                    <a:pt x="247" y="1"/>
                    <a:pt x="213" y="1"/>
                    <a:pt x="213" y="35"/>
                  </a:cubicBezTo>
                  <a:cubicBezTo>
                    <a:pt x="145" y="103"/>
                    <a:pt x="111" y="179"/>
                    <a:pt x="69" y="281"/>
                  </a:cubicBezTo>
                  <a:cubicBezTo>
                    <a:pt x="35" y="358"/>
                    <a:pt x="1" y="426"/>
                    <a:pt x="35" y="494"/>
                  </a:cubicBezTo>
                  <a:cubicBezTo>
                    <a:pt x="35" y="528"/>
                    <a:pt x="69" y="570"/>
                    <a:pt x="111" y="570"/>
                  </a:cubicBezTo>
                  <a:lnTo>
                    <a:pt x="111" y="528"/>
                  </a:lnTo>
                  <a:cubicBezTo>
                    <a:pt x="179" y="494"/>
                    <a:pt x="213" y="426"/>
                    <a:pt x="247" y="358"/>
                  </a:cubicBezTo>
                  <a:cubicBezTo>
                    <a:pt x="281" y="281"/>
                    <a:pt x="324" y="213"/>
                    <a:pt x="358" y="145"/>
                  </a:cubicBezTo>
                  <a:cubicBezTo>
                    <a:pt x="425" y="69"/>
                    <a:pt x="358" y="1"/>
                    <a:pt x="28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5" name="Google Shape;1585;p32"/>
            <p:cNvSpPr/>
            <p:nvPr/>
          </p:nvSpPr>
          <p:spPr>
            <a:xfrm>
              <a:off x="720272" y="3700966"/>
              <a:ext cx="15609" cy="19078"/>
            </a:xfrm>
            <a:custGeom>
              <a:avLst/>
              <a:gdLst/>
              <a:ahLst/>
              <a:cxnLst/>
              <a:rect l="l" t="t" r="r" b="b"/>
              <a:pathLst>
                <a:path w="459" h="561" extrusionOk="0">
                  <a:moveTo>
                    <a:pt x="323" y="0"/>
                  </a:moveTo>
                  <a:cubicBezTo>
                    <a:pt x="289" y="0"/>
                    <a:pt x="247" y="0"/>
                    <a:pt x="247" y="34"/>
                  </a:cubicBezTo>
                  <a:cubicBezTo>
                    <a:pt x="213" y="102"/>
                    <a:pt x="145" y="170"/>
                    <a:pt x="111" y="213"/>
                  </a:cubicBezTo>
                  <a:cubicBezTo>
                    <a:pt x="77" y="281"/>
                    <a:pt x="34" y="349"/>
                    <a:pt x="34" y="425"/>
                  </a:cubicBezTo>
                  <a:cubicBezTo>
                    <a:pt x="0" y="493"/>
                    <a:pt x="77" y="561"/>
                    <a:pt x="145" y="561"/>
                  </a:cubicBezTo>
                  <a:cubicBezTo>
                    <a:pt x="179" y="561"/>
                    <a:pt x="213" y="561"/>
                    <a:pt x="213" y="527"/>
                  </a:cubicBezTo>
                  <a:cubicBezTo>
                    <a:pt x="323" y="425"/>
                    <a:pt x="357" y="247"/>
                    <a:pt x="425" y="102"/>
                  </a:cubicBezTo>
                  <a:cubicBezTo>
                    <a:pt x="459" y="34"/>
                    <a:pt x="391" y="0"/>
                    <a:pt x="32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6" name="Google Shape;1586;p32"/>
            <p:cNvSpPr/>
            <p:nvPr/>
          </p:nvSpPr>
          <p:spPr>
            <a:xfrm>
              <a:off x="752920" y="3617750"/>
              <a:ext cx="15609" cy="26628"/>
            </a:xfrm>
            <a:custGeom>
              <a:avLst/>
              <a:gdLst/>
              <a:ahLst/>
              <a:cxnLst/>
              <a:rect l="l" t="t" r="r" b="b"/>
              <a:pathLst>
                <a:path w="459" h="783" extrusionOk="0">
                  <a:moveTo>
                    <a:pt x="314" y="1"/>
                  </a:moveTo>
                  <a:cubicBezTo>
                    <a:pt x="280" y="1"/>
                    <a:pt x="246" y="1"/>
                    <a:pt x="246" y="69"/>
                  </a:cubicBezTo>
                  <a:cubicBezTo>
                    <a:pt x="136" y="247"/>
                    <a:pt x="0" y="460"/>
                    <a:pt x="34" y="706"/>
                  </a:cubicBezTo>
                  <a:cubicBezTo>
                    <a:pt x="68" y="748"/>
                    <a:pt x="102" y="782"/>
                    <a:pt x="136" y="782"/>
                  </a:cubicBezTo>
                  <a:cubicBezTo>
                    <a:pt x="179" y="782"/>
                    <a:pt x="179" y="748"/>
                    <a:pt x="212" y="748"/>
                  </a:cubicBezTo>
                  <a:cubicBezTo>
                    <a:pt x="391" y="604"/>
                    <a:pt x="391" y="358"/>
                    <a:pt x="459" y="145"/>
                  </a:cubicBezTo>
                  <a:cubicBezTo>
                    <a:pt x="459" y="69"/>
                    <a:pt x="391" y="1"/>
                    <a:pt x="31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7" name="Google Shape;1587;p32"/>
            <p:cNvSpPr/>
            <p:nvPr/>
          </p:nvSpPr>
          <p:spPr>
            <a:xfrm>
              <a:off x="787879" y="3650397"/>
              <a:ext cx="17922" cy="20268"/>
            </a:xfrm>
            <a:custGeom>
              <a:avLst/>
              <a:gdLst/>
              <a:ahLst/>
              <a:cxnLst/>
              <a:rect l="l" t="t" r="r" b="b"/>
              <a:pathLst>
                <a:path w="527" h="596" extrusionOk="0">
                  <a:moveTo>
                    <a:pt x="382" y="1"/>
                  </a:moveTo>
                  <a:cubicBezTo>
                    <a:pt x="314" y="1"/>
                    <a:pt x="280" y="1"/>
                    <a:pt x="280" y="35"/>
                  </a:cubicBezTo>
                  <a:cubicBezTo>
                    <a:pt x="212" y="137"/>
                    <a:pt x="102" y="213"/>
                    <a:pt x="68" y="315"/>
                  </a:cubicBezTo>
                  <a:cubicBezTo>
                    <a:pt x="34" y="383"/>
                    <a:pt x="0" y="527"/>
                    <a:pt x="68" y="595"/>
                  </a:cubicBezTo>
                  <a:lnTo>
                    <a:pt x="136" y="595"/>
                  </a:lnTo>
                  <a:cubicBezTo>
                    <a:pt x="212" y="595"/>
                    <a:pt x="280" y="527"/>
                    <a:pt x="314" y="493"/>
                  </a:cubicBezTo>
                  <a:cubicBezTo>
                    <a:pt x="382" y="383"/>
                    <a:pt x="425" y="281"/>
                    <a:pt x="493" y="171"/>
                  </a:cubicBezTo>
                  <a:cubicBezTo>
                    <a:pt x="527" y="69"/>
                    <a:pt x="459" y="1"/>
                    <a:pt x="38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8" name="Google Shape;1588;p32"/>
            <p:cNvSpPr/>
            <p:nvPr/>
          </p:nvSpPr>
          <p:spPr>
            <a:xfrm>
              <a:off x="875687" y="3669475"/>
              <a:ext cx="20541" cy="26594"/>
            </a:xfrm>
            <a:custGeom>
              <a:avLst/>
              <a:gdLst/>
              <a:ahLst/>
              <a:cxnLst/>
              <a:rect l="l" t="t" r="r" b="b"/>
              <a:pathLst>
                <a:path w="604" h="782" extrusionOk="0">
                  <a:moveTo>
                    <a:pt x="459" y="0"/>
                  </a:moveTo>
                  <a:cubicBezTo>
                    <a:pt x="425" y="0"/>
                    <a:pt x="391" y="34"/>
                    <a:pt x="349" y="77"/>
                  </a:cubicBezTo>
                  <a:cubicBezTo>
                    <a:pt x="281" y="145"/>
                    <a:pt x="213" y="247"/>
                    <a:pt x="136" y="357"/>
                  </a:cubicBezTo>
                  <a:cubicBezTo>
                    <a:pt x="68" y="459"/>
                    <a:pt x="0" y="570"/>
                    <a:pt x="34" y="671"/>
                  </a:cubicBezTo>
                  <a:cubicBezTo>
                    <a:pt x="34" y="748"/>
                    <a:pt x="68" y="782"/>
                    <a:pt x="136" y="782"/>
                  </a:cubicBezTo>
                  <a:lnTo>
                    <a:pt x="179" y="782"/>
                  </a:lnTo>
                  <a:cubicBezTo>
                    <a:pt x="281" y="714"/>
                    <a:pt x="315" y="604"/>
                    <a:pt x="391" y="502"/>
                  </a:cubicBezTo>
                  <a:cubicBezTo>
                    <a:pt x="425" y="391"/>
                    <a:pt x="493" y="289"/>
                    <a:pt x="527" y="179"/>
                  </a:cubicBezTo>
                  <a:cubicBezTo>
                    <a:pt x="604" y="77"/>
                    <a:pt x="527" y="0"/>
                    <a:pt x="45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89" name="Google Shape;1589;p32"/>
            <p:cNvSpPr/>
            <p:nvPr/>
          </p:nvSpPr>
          <p:spPr>
            <a:xfrm>
              <a:off x="846780" y="3722629"/>
              <a:ext cx="21731" cy="25166"/>
            </a:xfrm>
            <a:custGeom>
              <a:avLst/>
              <a:gdLst/>
              <a:ahLst/>
              <a:cxnLst/>
              <a:rect l="l" t="t" r="r" b="b"/>
              <a:pathLst>
                <a:path w="639" h="740" extrusionOk="0">
                  <a:moveTo>
                    <a:pt x="460" y="0"/>
                  </a:moveTo>
                  <a:cubicBezTo>
                    <a:pt x="426" y="0"/>
                    <a:pt x="392" y="0"/>
                    <a:pt x="392" y="34"/>
                  </a:cubicBezTo>
                  <a:cubicBezTo>
                    <a:pt x="315" y="136"/>
                    <a:pt x="247" y="247"/>
                    <a:pt x="213" y="315"/>
                  </a:cubicBezTo>
                  <a:cubicBezTo>
                    <a:pt x="137" y="425"/>
                    <a:pt x="35" y="493"/>
                    <a:pt x="1" y="595"/>
                  </a:cubicBezTo>
                  <a:cubicBezTo>
                    <a:pt x="1" y="672"/>
                    <a:pt x="35" y="740"/>
                    <a:pt x="103" y="740"/>
                  </a:cubicBezTo>
                  <a:cubicBezTo>
                    <a:pt x="137" y="740"/>
                    <a:pt x="137" y="740"/>
                    <a:pt x="179" y="706"/>
                  </a:cubicBezTo>
                  <a:cubicBezTo>
                    <a:pt x="247" y="672"/>
                    <a:pt x="315" y="561"/>
                    <a:pt x="392" y="459"/>
                  </a:cubicBezTo>
                  <a:cubicBezTo>
                    <a:pt x="460" y="383"/>
                    <a:pt x="528" y="281"/>
                    <a:pt x="562" y="170"/>
                  </a:cubicBezTo>
                  <a:cubicBezTo>
                    <a:pt x="638" y="68"/>
                    <a:pt x="562" y="0"/>
                    <a:pt x="46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90" name="Google Shape;1590;p32"/>
            <p:cNvSpPr/>
            <p:nvPr/>
          </p:nvSpPr>
          <p:spPr>
            <a:xfrm>
              <a:off x="825118" y="3721167"/>
              <a:ext cx="16800" cy="21731"/>
            </a:xfrm>
            <a:custGeom>
              <a:avLst/>
              <a:gdLst/>
              <a:ahLst/>
              <a:cxnLst/>
              <a:rect l="l" t="t" r="r" b="b"/>
              <a:pathLst>
                <a:path w="494" h="639" extrusionOk="0">
                  <a:moveTo>
                    <a:pt x="349" y="1"/>
                  </a:moveTo>
                  <a:cubicBezTo>
                    <a:pt x="349" y="1"/>
                    <a:pt x="315" y="43"/>
                    <a:pt x="281" y="77"/>
                  </a:cubicBezTo>
                  <a:cubicBezTo>
                    <a:pt x="179" y="213"/>
                    <a:pt x="35" y="358"/>
                    <a:pt x="1" y="570"/>
                  </a:cubicBezTo>
                  <a:cubicBezTo>
                    <a:pt x="1" y="604"/>
                    <a:pt x="35" y="638"/>
                    <a:pt x="103" y="638"/>
                  </a:cubicBezTo>
                  <a:lnTo>
                    <a:pt x="137" y="638"/>
                  </a:lnTo>
                  <a:cubicBezTo>
                    <a:pt x="213" y="570"/>
                    <a:pt x="247" y="502"/>
                    <a:pt x="315" y="426"/>
                  </a:cubicBezTo>
                  <a:cubicBezTo>
                    <a:pt x="349" y="324"/>
                    <a:pt x="426" y="256"/>
                    <a:pt x="460" y="145"/>
                  </a:cubicBezTo>
                  <a:cubicBezTo>
                    <a:pt x="494" y="77"/>
                    <a:pt x="426" y="1"/>
                    <a:pt x="34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91" name="Google Shape;1591;p32"/>
            <p:cNvSpPr/>
            <p:nvPr/>
          </p:nvSpPr>
          <p:spPr>
            <a:xfrm>
              <a:off x="771964" y="3778945"/>
              <a:ext cx="12175" cy="17106"/>
            </a:xfrm>
            <a:custGeom>
              <a:avLst/>
              <a:gdLst/>
              <a:ahLst/>
              <a:cxnLst/>
              <a:rect l="l" t="t" r="r" b="b"/>
              <a:pathLst>
                <a:path w="358" h="503" extrusionOk="0">
                  <a:moveTo>
                    <a:pt x="256" y="1"/>
                  </a:moveTo>
                  <a:cubicBezTo>
                    <a:pt x="213" y="1"/>
                    <a:pt x="145" y="1"/>
                    <a:pt x="145" y="77"/>
                  </a:cubicBezTo>
                  <a:cubicBezTo>
                    <a:pt x="145" y="145"/>
                    <a:pt x="111" y="179"/>
                    <a:pt x="77" y="256"/>
                  </a:cubicBezTo>
                  <a:cubicBezTo>
                    <a:pt x="43" y="290"/>
                    <a:pt x="43" y="358"/>
                    <a:pt x="1" y="426"/>
                  </a:cubicBezTo>
                  <a:cubicBezTo>
                    <a:pt x="1" y="468"/>
                    <a:pt x="43" y="502"/>
                    <a:pt x="77" y="502"/>
                  </a:cubicBezTo>
                  <a:lnTo>
                    <a:pt x="111" y="502"/>
                  </a:lnTo>
                  <a:cubicBezTo>
                    <a:pt x="145" y="502"/>
                    <a:pt x="145" y="502"/>
                    <a:pt x="179" y="468"/>
                  </a:cubicBezTo>
                  <a:cubicBezTo>
                    <a:pt x="179" y="468"/>
                    <a:pt x="213" y="468"/>
                    <a:pt x="179" y="468"/>
                  </a:cubicBezTo>
                  <a:lnTo>
                    <a:pt x="179" y="468"/>
                  </a:lnTo>
                  <a:lnTo>
                    <a:pt x="179" y="468"/>
                  </a:lnTo>
                  <a:lnTo>
                    <a:pt x="179" y="468"/>
                  </a:lnTo>
                  <a:cubicBezTo>
                    <a:pt x="213" y="426"/>
                    <a:pt x="256" y="392"/>
                    <a:pt x="290" y="358"/>
                  </a:cubicBezTo>
                  <a:cubicBezTo>
                    <a:pt x="324" y="290"/>
                    <a:pt x="358" y="213"/>
                    <a:pt x="358" y="145"/>
                  </a:cubicBezTo>
                  <a:cubicBezTo>
                    <a:pt x="358" y="43"/>
                    <a:pt x="324" y="1"/>
                    <a:pt x="25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92" name="Google Shape;1592;p32"/>
            <p:cNvSpPr/>
            <p:nvPr/>
          </p:nvSpPr>
          <p:spPr>
            <a:xfrm>
              <a:off x="727482" y="3770580"/>
              <a:ext cx="20541" cy="19384"/>
            </a:xfrm>
            <a:custGeom>
              <a:avLst/>
              <a:gdLst/>
              <a:ahLst/>
              <a:cxnLst/>
              <a:rect l="l" t="t" r="r" b="b"/>
              <a:pathLst>
                <a:path w="604" h="570" extrusionOk="0">
                  <a:moveTo>
                    <a:pt x="459" y="1"/>
                  </a:moveTo>
                  <a:cubicBezTo>
                    <a:pt x="425" y="1"/>
                    <a:pt x="425" y="1"/>
                    <a:pt x="391" y="35"/>
                  </a:cubicBezTo>
                  <a:cubicBezTo>
                    <a:pt x="323" y="77"/>
                    <a:pt x="247" y="145"/>
                    <a:pt x="145" y="213"/>
                  </a:cubicBezTo>
                  <a:cubicBezTo>
                    <a:pt x="111" y="289"/>
                    <a:pt x="1" y="391"/>
                    <a:pt x="35" y="502"/>
                  </a:cubicBezTo>
                  <a:cubicBezTo>
                    <a:pt x="35" y="536"/>
                    <a:pt x="77" y="570"/>
                    <a:pt x="111" y="570"/>
                  </a:cubicBezTo>
                  <a:lnTo>
                    <a:pt x="111" y="570"/>
                  </a:lnTo>
                  <a:cubicBezTo>
                    <a:pt x="213" y="570"/>
                    <a:pt x="289" y="459"/>
                    <a:pt x="323" y="425"/>
                  </a:cubicBezTo>
                  <a:cubicBezTo>
                    <a:pt x="391" y="357"/>
                    <a:pt x="459" y="289"/>
                    <a:pt x="536" y="213"/>
                  </a:cubicBezTo>
                  <a:cubicBezTo>
                    <a:pt x="570" y="179"/>
                    <a:pt x="604" y="145"/>
                    <a:pt x="570" y="77"/>
                  </a:cubicBezTo>
                  <a:cubicBezTo>
                    <a:pt x="536" y="35"/>
                    <a:pt x="502" y="1"/>
                    <a:pt x="45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93" name="Google Shape;1593;p32"/>
            <p:cNvSpPr/>
            <p:nvPr/>
          </p:nvSpPr>
          <p:spPr>
            <a:xfrm>
              <a:off x="567443" y="2763243"/>
              <a:ext cx="651176" cy="472942"/>
            </a:xfrm>
            <a:custGeom>
              <a:avLst/>
              <a:gdLst/>
              <a:ahLst/>
              <a:cxnLst/>
              <a:rect l="l" t="t" r="r" b="b"/>
              <a:pathLst>
                <a:path w="19148" h="13907" extrusionOk="0">
                  <a:moveTo>
                    <a:pt x="7969" y="0"/>
                  </a:moveTo>
                  <a:cubicBezTo>
                    <a:pt x="7077" y="0"/>
                    <a:pt x="6227" y="178"/>
                    <a:pt x="5454" y="637"/>
                  </a:cubicBezTo>
                  <a:cubicBezTo>
                    <a:pt x="0" y="3789"/>
                    <a:pt x="6193" y="7926"/>
                    <a:pt x="6193" y="7926"/>
                  </a:cubicBezTo>
                  <a:cubicBezTo>
                    <a:pt x="2906" y="9948"/>
                    <a:pt x="4358" y="13906"/>
                    <a:pt x="8495" y="13906"/>
                  </a:cubicBezTo>
                  <a:cubicBezTo>
                    <a:pt x="8818" y="13906"/>
                    <a:pt x="9132" y="13872"/>
                    <a:pt x="9489" y="13838"/>
                  </a:cubicBezTo>
                  <a:cubicBezTo>
                    <a:pt x="14340" y="13167"/>
                    <a:pt x="19012" y="6686"/>
                    <a:pt x="19148" y="6507"/>
                  </a:cubicBezTo>
                  <a:cubicBezTo>
                    <a:pt x="19148" y="6507"/>
                    <a:pt x="13066" y="0"/>
                    <a:pt x="79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594" name="Google Shape;1594;p32"/>
            <p:cNvSpPr/>
            <p:nvPr/>
          </p:nvSpPr>
          <p:spPr>
            <a:xfrm>
              <a:off x="847937" y="2843841"/>
              <a:ext cx="322731" cy="316644"/>
            </a:xfrm>
            <a:custGeom>
              <a:avLst/>
              <a:gdLst/>
              <a:ahLst/>
              <a:cxnLst/>
              <a:rect l="l" t="t" r="r" b="b"/>
              <a:pathLst>
                <a:path w="9490" h="9311" extrusionOk="0">
                  <a:moveTo>
                    <a:pt x="1207" y="0"/>
                  </a:moveTo>
                  <a:cubicBezTo>
                    <a:pt x="884" y="0"/>
                    <a:pt x="638" y="102"/>
                    <a:pt x="604" y="314"/>
                  </a:cubicBezTo>
                  <a:cubicBezTo>
                    <a:pt x="358" y="1453"/>
                    <a:pt x="6126" y="3288"/>
                    <a:pt x="8385" y="3967"/>
                  </a:cubicBezTo>
                  <a:cubicBezTo>
                    <a:pt x="9133" y="4180"/>
                    <a:pt x="8385" y="4562"/>
                    <a:pt x="8385" y="4562"/>
                  </a:cubicBezTo>
                  <a:cubicBezTo>
                    <a:pt x="8385" y="4562"/>
                    <a:pt x="1" y="7790"/>
                    <a:pt x="952" y="9098"/>
                  </a:cubicBezTo>
                  <a:cubicBezTo>
                    <a:pt x="1063" y="9234"/>
                    <a:pt x="1241" y="9310"/>
                    <a:pt x="1488" y="9310"/>
                  </a:cubicBezTo>
                  <a:cubicBezTo>
                    <a:pt x="3467" y="9310"/>
                    <a:pt x="9277" y="5377"/>
                    <a:pt x="9490" y="4851"/>
                  </a:cubicBezTo>
                  <a:lnTo>
                    <a:pt x="8988" y="3152"/>
                  </a:lnTo>
                  <a:cubicBezTo>
                    <a:pt x="8988" y="3152"/>
                    <a:pt x="3153" y="0"/>
                    <a:pt x="120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595" name="Google Shape;1595;p32"/>
            <p:cNvSpPr/>
            <p:nvPr/>
          </p:nvSpPr>
          <p:spPr>
            <a:xfrm>
              <a:off x="757545" y="2967765"/>
              <a:ext cx="32647" cy="14487"/>
            </a:xfrm>
            <a:custGeom>
              <a:avLst/>
              <a:gdLst/>
              <a:ahLst/>
              <a:cxnLst/>
              <a:rect l="l" t="t" r="r" b="b"/>
              <a:pathLst>
                <a:path w="960" h="426" extrusionOk="0">
                  <a:moveTo>
                    <a:pt x="110" y="0"/>
                  </a:moveTo>
                  <a:cubicBezTo>
                    <a:pt x="43" y="0"/>
                    <a:pt x="0" y="68"/>
                    <a:pt x="76" y="111"/>
                  </a:cubicBezTo>
                  <a:cubicBezTo>
                    <a:pt x="178" y="179"/>
                    <a:pt x="323" y="213"/>
                    <a:pt x="467" y="281"/>
                  </a:cubicBezTo>
                  <a:cubicBezTo>
                    <a:pt x="603" y="357"/>
                    <a:pt x="714" y="425"/>
                    <a:pt x="850" y="425"/>
                  </a:cubicBezTo>
                  <a:lnTo>
                    <a:pt x="892" y="425"/>
                  </a:lnTo>
                  <a:cubicBezTo>
                    <a:pt x="960" y="425"/>
                    <a:pt x="960" y="323"/>
                    <a:pt x="926" y="247"/>
                  </a:cubicBezTo>
                  <a:cubicBezTo>
                    <a:pt x="816" y="179"/>
                    <a:pt x="680" y="145"/>
                    <a:pt x="535" y="111"/>
                  </a:cubicBezTo>
                  <a:cubicBezTo>
                    <a:pt x="391" y="68"/>
                    <a:pt x="255" y="0"/>
                    <a:pt x="110"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596" name="Google Shape;1596;p32"/>
            <p:cNvSpPr/>
            <p:nvPr/>
          </p:nvSpPr>
          <p:spPr>
            <a:xfrm>
              <a:off x="760129" y="2940014"/>
              <a:ext cx="32375" cy="13331"/>
            </a:xfrm>
            <a:custGeom>
              <a:avLst/>
              <a:gdLst/>
              <a:ahLst/>
              <a:cxnLst/>
              <a:rect l="l" t="t" r="r" b="b"/>
              <a:pathLst>
                <a:path w="952" h="392" extrusionOk="0">
                  <a:moveTo>
                    <a:pt x="34" y="1"/>
                  </a:moveTo>
                  <a:cubicBezTo>
                    <a:pt x="0" y="1"/>
                    <a:pt x="0" y="77"/>
                    <a:pt x="34" y="77"/>
                  </a:cubicBezTo>
                  <a:cubicBezTo>
                    <a:pt x="281" y="179"/>
                    <a:pt x="527" y="324"/>
                    <a:pt x="816" y="392"/>
                  </a:cubicBezTo>
                  <a:lnTo>
                    <a:pt x="816" y="392"/>
                  </a:lnTo>
                  <a:cubicBezTo>
                    <a:pt x="884" y="392"/>
                    <a:pt x="952" y="290"/>
                    <a:pt x="850" y="247"/>
                  </a:cubicBezTo>
                  <a:cubicBezTo>
                    <a:pt x="604" y="111"/>
                    <a:pt x="315" y="35"/>
                    <a:pt x="34"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597" name="Google Shape;1597;p32"/>
            <p:cNvSpPr/>
            <p:nvPr/>
          </p:nvSpPr>
          <p:spPr>
            <a:xfrm>
              <a:off x="750301" y="2892064"/>
              <a:ext cx="36150" cy="10746"/>
            </a:xfrm>
            <a:custGeom>
              <a:avLst/>
              <a:gdLst/>
              <a:ahLst/>
              <a:cxnLst/>
              <a:rect l="l" t="t" r="r" b="b"/>
              <a:pathLst>
                <a:path w="1063" h="316" extrusionOk="0">
                  <a:moveTo>
                    <a:pt x="323" y="1"/>
                  </a:moveTo>
                  <a:cubicBezTo>
                    <a:pt x="256" y="1"/>
                    <a:pt x="145" y="1"/>
                    <a:pt x="77" y="35"/>
                  </a:cubicBezTo>
                  <a:cubicBezTo>
                    <a:pt x="1" y="69"/>
                    <a:pt x="1" y="171"/>
                    <a:pt x="77" y="171"/>
                  </a:cubicBezTo>
                  <a:cubicBezTo>
                    <a:pt x="256" y="213"/>
                    <a:pt x="425" y="213"/>
                    <a:pt x="604" y="247"/>
                  </a:cubicBezTo>
                  <a:cubicBezTo>
                    <a:pt x="680" y="247"/>
                    <a:pt x="782" y="315"/>
                    <a:pt x="893" y="315"/>
                  </a:cubicBezTo>
                  <a:cubicBezTo>
                    <a:pt x="927" y="315"/>
                    <a:pt x="961" y="281"/>
                    <a:pt x="995" y="281"/>
                  </a:cubicBezTo>
                  <a:cubicBezTo>
                    <a:pt x="1029" y="247"/>
                    <a:pt x="1063" y="213"/>
                    <a:pt x="1029" y="171"/>
                  </a:cubicBezTo>
                  <a:cubicBezTo>
                    <a:pt x="961" y="35"/>
                    <a:pt x="748" y="35"/>
                    <a:pt x="604"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598" name="Google Shape;1598;p32"/>
            <p:cNvSpPr/>
            <p:nvPr/>
          </p:nvSpPr>
          <p:spPr>
            <a:xfrm>
              <a:off x="709560" y="2906517"/>
              <a:ext cx="32409" cy="9556"/>
            </a:xfrm>
            <a:custGeom>
              <a:avLst/>
              <a:gdLst/>
              <a:ahLst/>
              <a:cxnLst/>
              <a:rect l="l" t="t" r="r" b="b"/>
              <a:pathLst>
                <a:path w="953" h="281" extrusionOk="0">
                  <a:moveTo>
                    <a:pt x="247" y="1"/>
                  </a:moveTo>
                  <a:cubicBezTo>
                    <a:pt x="179" y="1"/>
                    <a:pt x="103" y="1"/>
                    <a:pt x="35" y="34"/>
                  </a:cubicBezTo>
                  <a:cubicBezTo>
                    <a:pt x="1" y="34"/>
                    <a:pt x="1" y="102"/>
                    <a:pt x="35" y="136"/>
                  </a:cubicBezTo>
                  <a:cubicBezTo>
                    <a:pt x="179" y="213"/>
                    <a:pt x="315" y="247"/>
                    <a:pt x="460" y="247"/>
                  </a:cubicBezTo>
                  <a:cubicBezTo>
                    <a:pt x="528" y="281"/>
                    <a:pt x="638" y="281"/>
                    <a:pt x="706" y="281"/>
                  </a:cubicBezTo>
                  <a:lnTo>
                    <a:pt x="850" y="281"/>
                  </a:lnTo>
                  <a:cubicBezTo>
                    <a:pt x="918" y="247"/>
                    <a:pt x="952" y="136"/>
                    <a:pt x="884" y="102"/>
                  </a:cubicBezTo>
                  <a:cubicBezTo>
                    <a:pt x="774" y="34"/>
                    <a:pt x="604" y="34"/>
                    <a:pt x="494" y="34"/>
                  </a:cubicBezTo>
                  <a:cubicBezTo>
                    <a:pt x="392" y="1"/>
                    <a:pt x="315" y="1"/>
                    <a:pt x="247"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599" name="Google Shape;1599;p32"/>
            <p:cNvSpPr/>
            <p:nvPr/>
          </p:nvSpPr>
          <p:spPr>
            <a:xfrm>
              <a:off x="728638" y="2848738"/>
              <a:ext cx="30369" cy="10712"/>
            </a:xfrm>
            <a:custGeom>
              <a:avLst/>
              <a:gdLst/>
              <a:ahLst/>
              <a:cxnLst/>
              <a:rect l="l" t="t" r="r" b="b"/>
              <a:pathLst>
                <a:path w="893" h="315" extrusionOk="0">
                  <a:moveTo>
                    <a:pt x="213" y="1"/>
                  </a:moveTo>
                  <a:lnTo>
                    <a:pt x="111" y="1"/>
                  </a:lnTo>
                  <a:cubicBezTo>
                    <a:pt x="1" y="1"/>
                    <a:pt x="1" y="136"/>
                    <a:pt x="77" y="170"/>
                  </a:cubicBezTo>
                  <a:cubicBezTo>
                    <a:pt x="213" y="247"/>
                    <a:pt x="391" y="247"/>
                    <a:pt x="536" y="281"/>
                  </a:cubicBezTo>
                  <a:cubicBezTo>
                    <a:pt x="604" y="281"/>
                    <a:pt x="638" y="315"/>
                    <a:pt x="714" y="315"/>
                  </a:cubicBezTo>
                  <a:cubicBezTo>
                    <a:pt x="748" y="315"/>
                    <a:pt x="816" y="281"/>
                    <a:pt x="850" y="247"/>
                  </a:cubicBezTo>
                  <a:cubicBezTo>
                    <a:pt x="893" y="213"/>
                    <a:pt x="893" y="170"/>
                    <a:pt x="893" y="136"/>
                  </a:cubicBezTo>
                  <a:cubicBezTo>
                    <a:pt x="816" y="35"/>
                    <a:pt x="680" y="35"/>
                    <a:pt x="570"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0" name="Google Shape;1600;p32"/>
            <p:cNvSpPr/>
            <p:nvPr/>
          </p:nvSpPr>
          <p:spPr>
            <a:xfrm>
              <a:off x="778051" y="2808882"/>
              <a:ext cx="42203" cy="11018"/>
            </a:xfrm>
            <a:custGeom>
              <a:avLst/>
              <a:gdLst/>
              <a:ahLst/>
              <a:cxnLst/>
              <a:rect l="l" t="t" r="r" b="b"/>
              <a:pathLst>
                <a:path w="1241" h="324" extrusionOk="0">
                  <a:moveTo>
                    <a:pt x="425" y="0"/>
                  </a:moveTo>
                  <a:cubicBezTo>
                    <a:pt x="323" y="0"/>
                    <a:pt x="213" y="0"/>
                    <a:pt x="111" y="34"/>
                  </a:cubicBezTo>
                  <a:cubicBezTo>
                    <a:pt x="34" y="34"/>
                    <a:pt x="0" y="179"/>
                    <a:pt x="77" y="179"/>
                  </a:cubicBezTo>
                  <a:cubicBezTo>
                    <a:pt x="289" y="247"/>
                    <a:pt x="501" y="247"/>
                    <a:pt x="714" y="281"/>
                  </a:cubicBezTo>
                  <a:cubicBezTo>
                    <a:pt x="782" y="281"/>
                    <a:pt x="884" y="323"/>
                    <a:pt x="994" y="323"/>
                  </a:cubicBezTo>
                  <a:cubicBezTo>
                    <a:pt x="1062" y="323"/>
                    <a:pt x="1138" y="281"/>
                    <a:pt x="1206" y="247"/>
                  </a:cubicBezTo>
                  <a:cubicBezTo>
                    <a:pt x="1240" y="213"/>
                    <a:pt x="1240" y="145"/>
                    <a:pt x="1206" y="111"/>
                  </a:cubicBezTo>
                  <a:cubicBezTo>
                    <a:pt x="1138" y="34"/>
                    <a:pt x="1028" y="0"/>
                    <a:pt x="926" y="0"/>
                  </a:cubicBezTo>
                  <a:lnTo>
                    <a:pt x="782" y="0"/>
                  </a:lnTo>
                  <a:lnTo>
                    <a:pt x="748" y="0"/>
                  </a:ln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1" name="Google Shape;1601;p32"/>
            <p:cNvSpPr/>
            <p:nvPr/>
          </p:nvSpPr>
          <p:spPr>
            <a:xfrm>
              <a:off x="790158" y="2857104"/>
              <a:ext cx="37306" cy="13331"/>
            </a:xfrm>
            <a:custGeom>
              <a:avLst/>
              <a:gdLst/>
              <a:ahLst/>
              <a:cxnLst/>
              <a:rect l="l" t="t" r="r" b="b"/>
              <a:pathLst>
                <a:path w="1097" h="392" extrusionOk="0">
                  <a:moveTo>
                    <a:pt x="494" y="1"/>
                  </a:moveTo>
                  <a:cubicBezTo>
                    <a:pt x="358" y="1"/>
                    <a:pt x="213" y="1"/>
                    <a:pt x="103" y="35"/>
                  </a:cubicBezTo>
                  <a:cubicBezTo>
                    <a:pt x="1" y="69"/>
                    <a:pt x="1" y="213"/>
                    <a:pt x="103" y="247"/>
                  </a:cubicBezTo>
                  <a:cubicBezTo>
                    <a:pt x="247" y="281"/>
                    <a:pt x="426" y="281"/>
                    <a:pt x="604" y="315"/>
                  </a:cubicBezTo>
                  <a:cubicBezTo>
                    <a:pt x="672" y="349"/>
                    <a:pt x="782" y="392"/>
                    <a:pt x="850" y="392"/>
                  </a:cubicBezTo>
                  <a:cubicBezTo>
                    <a:pt x="918" y="392"/>
                    <a:pt x="952" y="349"/>
                    <a:pt x="995" y="315"/>
                  </a:cubicBezTo>
                  <a:cubicBezTo>
                    <a:pt x="1063" y="281"/>
                    <a:pt x="1097" y="213"/>
                    <a:pt x="1063" y="137"/>
                  </a:cubicBezTo>
                  <a:cubicBezTo>
                    <a:pt x="952" y="1"/>
                    <a:pt x="782" y="1"/>
                    <a:pt x="638"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2" name="Google Shape;1602;p32"/>
            <p:cNvSpPr/>
            <p:nvPr/>
          </p:nvSpPr>
          <p:spPr>
            <a:xfrm>
              <a:off x="860077" y="2803950"/>
              <a:ext cx="45672" cy="12175"/>
            </a:xfrm>
            <a:custGeom>
              <a:avLst/>
              <a:gdLst/>
              <a:ahLst/>
              <a:cxnLst/>
              <a:rect l="l" t="t" r="r" b="b"/>
              <a:pathLst>
                <a:path w="1343" h="358" extrusionOk="0">
                  <a:moveTo>
                    <a:pt x="213" y="1"/>
                  </a:moveTo>
                  <a:lnTo>
                    <a:pt x="69" y="1"/>
                  </a:lnTo>
                  <a:cubicBezTo>
                    <a:pt x="35" y="1"/>
                    <a:pt x="1" y="77"/>
                    <a:pt x="35" y="111"/>
                  </a:cubicBezTo>
                  <a:cubicBezTo>
                    <a:pt x="213" y="256"/>
                    <a:pt x="425" y="290"/>
                    <a:pt x="595" y="324"/>
                  </a:cubicBezTo>
                  <a:cubicBezTo>
                    <a:pt x="706" y="324"/>
                    <a:pt x="808" y="358"/>
                    <a:pt x="918" y="358"/>
                  </a:cubicBezTo>
                  <a:cubicBezTo>
                    <a:pt x="1020" y="358"/>
                    <a:pt x="1131" y="324"/>
                    <a:pt x="1232" y="290"/>
                  </a:cubicBezTo>
                  <a:cubicBezTo>
                    <a:pt x="1343" y="256"/>
                    <a:pt x="1309" y="77"/>
                    <a:pt x="1198" y="43"/>
                  </a:cubicBezTo>
                  <a:lnTo>
                    <a:pt x="952" y="43"/>
                  </a:lnTo>
                  <a:lnTo>
                    <a:pt x="706" y="43"/>
                  </a:lnTo>
                  <a:lnTo>
                    <a:pt x="638" y="43"/>
                  </a:lnTo>
                  <a:cubicBezTo>
                    <a:pt x="493" y="1"/>
                    <a:pt x="349" y="1"/>
                    <a:pt x="213"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3" name="Google Shape;1603;p32"/>
            <p:cNvSpPr/>
            <p:nvPr/>
          </p:nvSpPr>
          <p:spPr>
            <a:xfrm>
              <a:off x="849093" y="2911142"/>
              <a:ext cx="32681" cy="15643"/>
            </a:xfrm>
            <a:custGeom>
              <a:avLst/>
              <a:gdLst/>
              <a:ahLst/>
              <a:cxnLst/>
              <a:rect l="l" t="t" r="r" b="b"/>
              <a:pathLst>
                <a:path w="961" h="460" extrusionOk="0">
                  <a:moveTo>
                    <a:pt x="281" y="0"/>
                  </a:moveTo>
                  <a:cubicBezTo>
                    <a:pt x="213" y="0"/>
                    <a:pt x="111" y="34"/>
                    <a:pt x="35" y="77"/>
                  </a:cubicBezTo>
                  <a:cubicBezTo>
                    <a:pt x="1" y="111"/>
                    <a:pt x="1" y="179"/>
                    <a:pt x="35" y="213"/>
                  </a:cubicBezTo>
                  <a:cubicBezTo>
                    <a:pt x="111" y="289"/>
                    <a:pt x="213" y="289"/>
                    <a:pt x="324" y="323"/>
                  </a:cubicBezTo>
                  <a:cubicBezTo>
                    <a:pt x="392" y="357"/>
                    <a:pt x="494" y="391"/>
                    <a:pt x="604" y="459"/>
                  </a:cubicBezTo>
                  <a:lnTo>
                    <a:pt x="672" y="459"/>
                  </a:lnTo>
                  <a:cubicBezTo>
                    <a:pt x="850" y="459"/>
                    <a:pt x="961" y="213"/>
                    <a:pt x="748" y="111"/>
                  </a:cubicBezTo>
                  <a:cubicBezTo>
                    <a:pt x="604" y="77"/>
                    <a:pt x="460" y="0"/>
                    <a:pt x="281"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4" name="Google Shape;1604;p32"/>
            <p:cNvSpPr/>
            <p:nvPr/>
          </p:nvSpPr>
          <p:spPr>
            <a:xfrm>
              <a:off x="826274" y="2949843"/>
              <a:ext cx="32409" cy="10746"/>
            </a:xfrm>
            <a:custGeom>
              <a:avLst/>
              <a:gdLst/>
              <a:ahLst/>
              <a:cxnLst/>
              <a:rect l="l" t="t" r="r" b="b"/>
              <a:pathLst>
                <a:path w="953" h="316" extrusionOk="0">
                  <a:moveTo>
                    <a:pt x="247" y="1"/>
                  </a:moveTo>
                  <a:cubicBezTo>
                    <a:pt x="179" y="1"/>
                    <a:pt x="103" y="35"/>
                    <a:pt x="35" y="35"/>
                  </a:cubicBezTo>
                  <a:cubicBezTo>
                    <a:pt x="1" y="35"/>
                    <a:pt x="1" y="69"/>
                    <a:pt x="1" y="103"/>
                  </a:cubicBezTo>
                  <a:cubicBezTo>
                    <a:pt x="145" y="171"/>
                    <a:pt x="281" y="213"/>
                    <a:pt x="426" y="247"/>
                  </a:cubicBezTo>
                  <a:cubicBezTo>
                    <a:pt x="528" y="281"/>
                    <a:pt x="638" y="315"/>
                    <a:pt x="782" y="315"/>
                  </a:cubicBezTo>
                  <a:lnTo>
                    <a:pt x="850" y="315"/>
                  </a:lnTo>
                  <a:cubicBezTo>
                    <a:pt x="952" y="281"/>
                    <a:pt x="952" y="137"/>
                    <a:pt x="884" y="103"/>
                  </a:cubicBezTo>
                  <a:cubicBezTo>
                    <a:pt x="782" y="35"/>
                    <a:pt x="604" y="35"/>
                    <a:pt x="460" y="35"/>
                  </a:cubicBezTo>
                  <a:cubicBezTo>
                    <a:pt x="392" y="35"/>
                    <a:pt x="315" y="1"/>
                    <a:pt x="247"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5" name="Google Shape;1605;p32"/>
            <p:cNvSpPr/>
            <p:nvPr/>
          </p:nvSpPr>
          <p:spPr>
            <a:xfrm>
              <a:off x="820221" y="2987115"/>
              <a:ext cx="34994" cy="14487"/>
            </a:xfrm>
            <a:custGeom>
              <a:avLst/>
              <a:gdLst/>
              <a:ahLst/>
              <a:cxnLst/>
              <a:rect l="l" t="t" r="r" b="b"/>
              <a:pathLst>
                <a:path w="1029" h="426" extrusionOk="0">
                  <a:moveTo>
                    <a:pt x="357" y="1"/>
                  </a:moveTo>
                  <a:lnTo>
                    <a:pt x="179" y="1"/>
                  </a:lnTo>
                  <a:cubicBezTo>
                    <a:pt x="34" y="1"/>
                    <a:pt x="0" y="213"/>
                    <a:pt x="145" y="247"/>
                  </a:cubicBezTo>
                  <a:cubicBezTo>
                    <a:pt x="281" y="281"/>
                    <a:pt x="425" y="315"/>
                    <a:pt x="570" y="349"/>
                  </a:cubicBezTo>
                  <a:cubicBezTo>
                    <a:pt x="638" y="391"/>
                    <a:pt x="748" y="425"/>
                    <a:pt x="816" y="425"/>
                  </a:cubicBezTo>
                  <a:cubicBezTo>
                    <a:pt x="884" y="425"/>
                    <a:pt x="918" y="391"/>
                    <a:pt x="960" y="391"/>
                  </a:cubicBezTo>
                  <a:cubicBezTo>
                    <a:pt x="1028" y="315"/>
                    <a:pt x="1028" y="247"/>
                    <a:pt x="1028" y="179"/>
                  </a:cubicBezTo>
                  <a:cubicBezTo>
                    <a:pt x="960" y="35"/>
                    <a:pt x="782" y="35"/>
                    <a:pt x="638"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6" name="Google Shape;1606;p32"/>
            <p:cNvSpPr/>
            <p:nvPr/>
          </p:nvSpPr>
          <p:spPr>
            <a:xfrm>
              <a:off x="828586" y="3018334"/>
              <a:ext cx="39925" cy="14453"/>
            </a:xfrm>
            <a:custGeom>
              <a:avLst/>
              <a:gdLst/>
              <a:ahLst/>
              <a:cxnLst/>
              <a:rect l="l" t="t" r="r" b="b"/>
              <a:pathLst>
                <a:path w="1174" h="425" extrusionOk="0">
                  <a:moveTo>
                    <a:pt x="290" y="0"/>
                  </a:moveTo>
                  <a:cubicBezTo>
                    <a:pt x="247" y="0"/>
                    <a:pt x="179" y="0"/>
                    <a:pt x="145" y="34"/>
                  </a:cubicBezTo>
                  <a:cubicBezTo>
                    <a:pt x="35" y="34"/>
                    <a:pt x="1" y="144"/>
                    <a:pt x="111" y="212"/>
                  </a:cubicBezTo>
                  <a:cubicBezTo>
                    <a:pt x="324" y="357"/>
                    <a:pt x="604" y="425"/>
                    <a:pt x="884" y="425"/>
                  </a:cubicBezTo>
                  <a:lnTo>
                    <a:pt x="961" y="425"/>
                  </a:lnTo>
                  <a:cubicBezTo>
                    <a:pt x="1173" y="425"/>
                    <a:pt x="1173" y="68"/>
                    <a:pt x="961" y="68"/>
                  </a:cubicBezTo>
                  <a:cubicBezTo>
                    <a:pt x="816" y="34"/>
                    <a:pt x="672" y="34"/>
                    <a:pt x="536" y="34"/>
                  </a:cubicBezTo>
                  <a:cubicBezTo>
                    <a:pt x="460" y="34"/>
                    <a:pt x="358" y="0"/>
                    <a:pt x="290"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7" name="Google Shape;1607;p32"/>
            <p:cNvSpPr/>
            <p:nvPr/>
          </p:nvSpPr>
          <p:spPr>
            <a:xfrm>
              <a:off x="920169" y="3009934"/>
              <a:ext cx="37306" cy="12175"/>
            </a:xfrm>
            <a:custGeom>
              <a:avLst/>
              <a:gdLst/>
              <a:ahLst/>
              <a:cxnLst/>
              <a:rect l="l" t="t" r="r" b="b"/>
              <a:pathLst>
                <a:path w="1097" h="358" extrusionOk="0">
                  <a:moveTo>
                    <a:pt x="782" y="1"/>
                  </a:moveTo>
                  <a:lnTo>
                    <a:pt x="570" y="1"/>
                  </a:lnTo>
                  <a:cubicBezTo>
                    <a:pt x="391" y="1"/>
                    <a:pt x="247" y="35"/>
                    <a:pt x="103" y="69"/>
                  </a:cubicBezTo>
                  <a:cubicBezTo>
                    <a:pt x="1" y="103"/>
                    <a:pt x="1" y="247"/>
                    <a:pt x="103" y="281"/>
                  </a:cubicBezTo>
                  <a:cubicBezTo>
                    <a:pt x="247" y="315"/>
                    <a:pt x="391" y="315"/>
                    <a:pt x="570" y="357"/>
                  </a:cubicBezTo>
                  <a:lnTo>
                    <a:pt x="782" y="357"/>
                  </a:lnTo>
                  <a:cubicBezTo>
                    <a:pt x="850" y="357"/>
                    <a:pt x="918" y="357"/>
                    <a:pt x="995" y="315"/>
                  </a:cubicBezTo>
                  <a:cubicBezTo>
                    <a:pt x="1096" y="247"/>
                    <a:pt x="1096" y="103"/>
                    <a:pt x="995" y="35"/>
                  </a:cubicBezTo>
                  <a:cubicBezTo>
                    <a:pt x="918" y="1"/>
                    <a:pt x="850" y="1"/>
                    <a:pt x="782"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8" name="Google Shape;1608;p32"/>
            <p:cNvSpPr/>
            <p:nvPr/>
          </p:nvSpPr>
          <p:spPr>
            <a:xfrm>
              <a:off x="897350" y="2968921"/>
              <a:ext cx="39619" cy="12175"/>
            </a:xfrm>
            <a:custGeom>
              <a:avLst/>
              <a:gdLst/>
              <a:ahLst/>
              <a:cxnLst/>
              <a:rect l="l" t="t" r="r" b="b"/>
              <a:pathLst>
                <a:path w="1165" h="358" extrusionOk="0">
                  <a:moveTo>
                    <a:pt x="816" y="0"/>
                  </a:moveTo>
                  <a:lnTo>
                    <a:pt x="561" y="0"/>
                  </a:lnTo>
                  <a:cubicBezTo>
                    <a:pt x="425" y="0"/>
                    <a:pt x="247" y="34"/>
                    <a:pt x="69" y="77"/>
                  </a:cubicBezTo>
                  <a:cubicBezTo>
                    <a:pt x="1" y="111"/>
                    <a:pt x="1" y="213"/>
                    <a:pt x="69" y="247"/>
                  </a:cubicBezTo>
                  <a:cubicBezTo>
                    <a:pt x="247" y="323"/>
                    <a:pt x="425" y="323"/>
                    <a:pt x="561" y="323"/>
                  </a:cubicBezTo>
                  <a:cubicBezTo>
                    <a:pt x="672" y="323"/>
                    <a:pt x="740" y="357"/>
                    <a:pt x="816" y="357"/>
                  </a:cubicBezTo>
                  <a:cubicBezTo>
                    <a:pt x="884" y="357"/>
                    <a:pt x="986" y="323"/>
                    <a:pt x="1062" y="289"/>
                  </a:cubicBezTo>
                  <a:cubicBezTo>
                    <a:pt x="1164" y="247"/>
                    <a:pt x="1164" y="77"/>
                    <a:pt x="1062" y="34"/>
                  </a:cubicBezTo>
                  <a:cubicBezTo>
                    <a:pt x="986" y="0"/>
                    <a:pt x="884" y="0"/>
                    <a:pt x="816"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09" name="Google Shape;1609;p32"/>
            <p:cNvSpPr/>
            <p:nvPr/>
          </p:nvSpPr>
          <p:spPr>
            <a:xfrm>
              <a:off x="905715" y="2935423"/>
              <a:ext cx="33837" cy="11869"/>
            </a:xfrm>
            <a:custGeom>
              <a:avLst/>
              <a:gdLst/>
              <a:ahLst/>
              <a:cxnLst/>
              <a:rect l="l" t="t" r="r" b="b"/>
              <a:pathLst>
                <a:path w="995" h="349" extrusionOk="0">
                  <a:moveTo>
                    <a:pt x="358" y="0"/>
                  </a:moveTo>
                  <a:lnTo>
                    <a:pt x="103" y="0"/>
                  </a:lnTo>
                  <a:cubicBezTo>
                    <a:pt x="35" y="34"/>
                    <a:pt x="1" y="170"/>
                    <a:pt x="69" y="212"/>
                  </a:cubicBezTo>
                  <a:cubicBezTo>
                    <a:pt x="213" y="246"/>
                    <a:pt x="358" y="280"/>
                    <a:pt x="494" y="314"/>
                  </a:cubicBezTo>
                  <a:cubicBezTo>
                    <a:pt x="570" y="314"/>
                    <a:pt x="638" y="348"/>
                    <a:pt x="706" y="348"/>
                  </a:cubicBezTo>
                  <a:cubicBezTo>
                    <a:pt x="782" y="348"/>
                    <a:pt x="850" y="348"/>
                    <a:pt x="884" y="314"/>
                  </a:cubicBezTo>
                  <a:cubicBezTo>
                    <a:pt x="995" y="246"/>
                    <a:pt x="952" y="102"/>
                    <a:pt x="884" y="68"/>
                  </a:cubicBezTo>
                  <a:cubicBezTo>
                    <a:pt x="782" y="0"/>
                    <a:pt x="638" y="0"/>
                    <a:pt x="494"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0" name="Google Shape;1610;p32"/>
            <p:cNvSpPr/>
            <p:nvPr/>
          </p:nvSpPr>
          <p:spPr>
            <a:xfrm>
              <a:off x="979104" y="2987115"/>
              <a:ext cx="41047" cy="11869"/>
            </a:xfrm>
            <a:custGeom>
              <a:avLst/>
              <a:gdLst/>
              <a:ahLst/>
              <a:cxnLst/>
              <a:rect l="l" t="t" r="r" b="b"/>
              <a:pathLst>
                <a:path w="1207" h="349" extrusionOk="0">
                  <a:moveTo>
                    <a:pt x="918" y="1"/>
                  </a:moveTo>
                  <a:cubicBezTo>
                    <a:pt x="816" y="1"/>
                    <a:pt x="706" y="35"/>
                    <a:pt x="604" y="35"/>
                  </a:cubicBezTo>
                  <a:cubicBezTo>
                    <a:pt x="425" y="69"/>
                    <a:pt x="281" y="136"/>
                    <a:pt x="111" y="136"/>
                  </a:cubicBezTo>
                  <a:cubicBezTo>
                    <a:pt x="1" y="179"/>
                    <a:pt x="35" y="315"/>
                    <a:pt x="145" y="315"/>
                  </a:cubicBezTo>
                  <a:cubicBezTo>
                    <a:pt x="281" y="349"/>
                    <a:pt x="459" y="349"/>
                    <a:pt x="604" y="349"/>
                  </a:cubicBezTo>
                  <a:lnTo>
                    <a:pt x="638" y="349"/>
                  </a:lnTo>
                  <a:cubicBezTo>
                    <a:pt x="816" y="349"/>
                    <a:pt x="961" y="349"/>
                    <a:pt x="1096" y="281"/>
                  </a:cubicBezTo>
                  <a:cubicBezTo>
                    <a:pt x="1207" y="247"/>
                    <a:pt x="1173" y="69"/>
                    <a:pt x="1062" y="35"/>
                  </a:cubicBezTo>
                  <a:cubicBezTo>
                    <a:pt x="1028" y="1"/>
                    <a:pt x="961" y="1"/>
                    <a:pt x="918"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1" name="Google Shape;1611;p32"/>
            <p:cNvSpPr/>
            <p:nvPr/>
          </p:nvSpPr>
          <p:spPr>
            <a:xfrm>
              <a:off x="976791" y="2952155"/>
              <a:ext cx="22853" cy="8434"/>
            </a:xfrm>
            <a:custGeom>
              <a:avLst/>
              <a:gdLst/>
              <a:ahLst/>
              <a:cxnLst/>
              <a:rect l="l" t="t" r="r" b="b"/>
              <a:pathLst>
                <a:path w="672" h="248" extrusionOk="0">
                  <a:moveTo>
                    <a:pt x="459" y="1"/>
                  </a:moveTo>
                  <a:lnTo>
                    <a:pt x="315" y="1"/>
                  </a:lnTo>
                  <a:cubicBezTo>
                    <a:pt x="247" y="1"/>
                    <a:pt x="137" y="1"/>
                    <a:pt x="69" y="69"/>
                  </a:cubicBezTo>
                  <a:cubicBezTo>
                    <a:pt x="1" y="69"/>
                    <a:pt x="1" y="179"/>
                    <a:pt x="69" y="179"/>
                  </a:cubicBezTo>
                  <a:cubicBezTo>
                    <a:pt x="137" y="247"/>
                    <a:pt x="247" y="247"/>
                    <a:pt x="315" y="247"/>
                  </a:cubicBezTo>
                  <a:lnTo>
                    <a:pt x="459" y="247"/>
                  </a:lnTo>
                  <a:cubicBezTo>
                    <a:pt x="527" y="247"/>
                    <a:pt x="561" y="247"/>
                    <a:pt x="604" y="213"/>
                  </a:cubicBezTo>
                  <a:cubicBezTo>
                    <a:pt x="672" y="179"/>
                    <a:pt x="672" y="69"/>
                    <a:pt x="604" y="35"/>
                  </a:cubicBezTo>
                  <a:cubicBezTo>
                    <a:pt x="561" y="1"/>
                    <a:pt x="527" y="1"/>
                    <a:pt x="459"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2" name="Google Shape;1612;p32"/>
            <p:cNvSpPr/>
            <p:nvPr/>
          </p:nvSpPr>
          <p:spPr>
            <a:xfrm>
              <a:off x="958597" y="2844998"/>
              <a:ext cx="30063" cy="12141"/>
            </a:xfrm>
            <a:custGeom>
              <a:avLst/>
              <a:gdLst/>
              <a:ahLst/>
              <a:cxnLst/>
              <a:rect l="l" t="t" r="r" b="b"/>
              <a:pathLst>
                <a:path w="884" h="357" extrusionOk="0">
                  <a:moveTo>
                    <a:pt x="213" y="0"/>
                  </a:moveTo>
                  <a:lnTo>
                    <a:pt x="77" y="0"/>
                  </a:lnTo>
                  <a:cubicBezTo>
                    <a:pt x="34" y="0"/>
                    <a:pt x="0" y="34"/>
                    <a:pt x="34" y="68"/>
                  </a:cubicBezTo>
                  <a:cubicBezTo>
                    <a:pt x="145" y="145"/>
                    <a:pt x="247" y="212"/>
                    <a:pt x="357" y="246"/>
                  </a:cubicBezTo>
                  <a:cubicBezTo>
                    <a:pt x="459" y="280"/>
                    <a:pt x="604" y="357"/>
                    <a:pt x="714" y="357"/>
                  </a:cubicBezTo>
                  <a:lnTo>
                    <a:pt x="782" y="357"/>
                  </a:lnTo>
                  <a:cubicBezTo>
                    <a:pt x="884" y="323"/>
                    <a:pt x="884" y="212"/>
                    <a:pt x="850" y="145"/>
                  </a:cubicBezTo>
                  <a:cubicBezTo>
                    <a:pt x="748" y="34"/>
                    <a:pt x="604" y="34"/>
                    <a:pt x="45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3" name="Google Shape;1613;p32"/>
            <p:cNvSpPr/>
            <p:nvPr/>
          </p:nvSpPr>
          <p:spPr>
            <a:xfrm>
              <a:off x="925100" y="3060503"/>
              <a:ext cx="28906" cy="17922"/>
            </a:xfrm>
            <a:custGeom>
              <a:avLst/>
              <a:gdLst/>
              <a:ahLst/>
              <a:cxnLst/>
              <a:rect l="l" t="t" r="r" b="b"/>
              <a:pathLst>
                <a:path w="850" h="527" extrusionOk="0">
                  <a:moveTo>
                    <a:pt x="671" y="0"/>
                  </a:moveTo>
                  <a:cubicBezTo>
                    <a:pt x="561" y="0"/>
                    <a:pt x="459" y="68"/>
                    <a:pt x="382" y="102"/>
                  </a:cubicBezTo>
                  <a:cubicBezTo>
                    <a:pt x="246" y="179"/>
                    <a:pt x="68" y="213"/>
                    <a:pt x="0" y="391"/>
                  </a:cubicBezTo>
                  <a:cubicBezTo>
                    <a:pt x="0" y="459"/>
                    <a:pt x="34" y="527"/>
                    <a:pt x="102" y="527"/>
                  </a:cubicBezTo>
                  <a:lnTo>
                    <a:pt x="170" y="527"/>
                  </a:lnTo>
                  <a:cubicBezTo>
                    <a:pt x="314" y="527"/>
                    <a:pt x="459" y="425"/>
                    <a:pt x="561" y="315"/>
                  </a:cubicBezTo>
                  <a:cubicBezTo>
                    <a:pt x="637" y="281"/>
                    <a:pt x="850" y="102"/>
                    <a:pt x="739" y="34"/>
                  </a:cubicBezTo>
                  <a:cubicBezTo>
                    <a:pt x="705" y="0"/>
                    <a:pt x="671" y="0"/>
                    <a:pt x="671"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4" name="Google Shape;1614;p32"/>
            <p:cNvSpPr/>
            <p:nvPr/>
          </p:nvSpPr>
          <p:spPr>
            <a:xfrm>
              <a:off x="869633" y="3055572"/>
              <a:ext cx="25166" cy="18262"/>
            </a:xfrm>
            <a:custGeom>
              <a:avLst/>
              <a:gdLst/>
              <a:ahLst/>
              <a:cxnLst/>
              <a:rect l="l" t="t" r="r" b="b"/>
              <a:pathLst>
                <a:path w="740" h="537" extrusionOk="0">
                  <a:moveTo>
                    <a:pt x="603" y="1"/>
                  </a:moveTo>
                  <a:cubicBezTo>
                    <a:pt x="569" y="1"/>
                    <a:pt x="569" y="1"/>
                    <a:pt x="569" y="35"/>
                  </a:cubicBezTo>
                  <a:cubicBezTo>
                    <a:pt x="459" y="77"/>
                    <a:pt x="357" y="111"/>
                    <a:pt x="246" y="145"/>
                  </a:cubicBezTo>
                  <a:cubicBezTo>
                    <a:pt x="178" y="179"/>
                    <a:pt x="34" y="213"/>
                    <a:pt x="0" y="358"/>
                  </a:cubicBezTo>
                  <a:cubicBezTo>
                    <a:pt x="0" y="426"/>
                    <a:pt x="34" y="502"/>
                    <a:pt x="102" y="536"/>
                  </a:cubicBezTo>
                  <a:lnTo>
                    <a:pt x="178" y="536"/>
                  </a:lnTo>
                  <a:cubicBezTo>
                    <a:pt x="280" y="536"/>
                    <a:pt x="357" y="460"/>
                    <a:pt x="425" y="392"/>
                  </a:cubicBezTo>
                  <a:cubicBezTo>
                    <a:pt x="493" y="358"/>
                    <a:pt x="569" y="290"/>
                    <a:pt x="671" y="213"/>
                  </a:cubicBezTo>
                  <a:cubicBezTo>
                    <a:pt x="739" y="145"/>
                    <a:pt x="671" y="1"/>
                    <a:pt x="603"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5" name="Google Shape;1615;p32"/>
            <p:cNvSpPr/>
            <p:nvPr/>
          </p:nvSpPr>
          <p:spPr>
            <a:xfrm>
              <a:off x="789002" y="3063972"/>
              <a:ext cx="33565" cy="18228"/>
            </a:xfrm>
            <a:custGeom>
              <a:avLst/>
              <a:gdLst/>
              <a:ahLst/>
              <a:cxnLst/>
              <a:rect l="l" t="t" r="r" b="b"/>
              <a:pathLst>
                <a:path w="987" h="536" extrusionOk="0">
                  <a:moveTo>
                    <a:pt x="850" y="0"/>
                  </a:moveTo>
                  <a:cubicBezTo>
                    <a:pt x="706" y="0"/>
                    <a:pt x="604" y="43"/>
                    <a:pt x="460" y="77"/>
                  </a:cubicBezTo>
                  <a:cubicBezTo>
                    <a:pt x="349" y="111"/>
                    <a:pt x="213" y="179"/>
                    <a:pt x="103" y="255"/>
                  </a:cubicBezTo>
                  <a:cubicBezTo>
                    <a:pt x="1" y="357"/>
                    <a:pt x="103" y="535"/>
                    <a:pt x="247" y="535"/>
                  </a:cubicBezTo>
                  <a:lnTo>
                    <a:pt x="281" y="535"/>
                  </a:lnTo>
                  <a:cubicBezTo>
                    <a:pt x="392" y="501"/>
                    <a:pt x="494" y="425"/>
                    <a:pt x="604" y="357"/>
                  </a:cubicBezTo>
                  <a:cubicBezTo>
                    <a:pt x="706" y="289"/>
                    <a:pt x="816" y="255"/>
                    <a:pt x="918" y="179"/>
                  </a:cubicBezTo>
                  <a:cubicBezTo>
                    <a:pt x="986" y="145"/>
                    <a:pt x="952" y="0"/>
                    <a:pt x="850"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6" name="Google Shape;1616;p32"/>
            <p:cNvSpPr/>
            <p:nvPr/>
          </p:nvSpPr>
          <p:spPr>
            <a:xfrm>
              <a:off x="764754" y="3111038"/>
              <a:ext cx="31525" cy="21697"/>
            </a:xfrm>
            <a:custGeom>
              <a:avLst/>
              <a:gdLst/>
              <a:ahLst/>
              <a:cxnLst/>
              <a:rect l="l" t="t" r="r" b="b"/>
              <a:pathLst>
                <a:path w="927" h="638" extrusionOk="0">
                  <a:moveTo>
                    <a:pt x="816" y="1"/>
                  </a:moveTo>
                  <a:lnTo>
                    <a:pt x="816" y="1"/>
                  </a:lnTo>
                  <a:cubicBezTo>
                    <a:pt x="638" y="1"/>
                    <a:pt x="502" y="35"/>
                    <a:pt x="357" y="145"/>
                  </a:cubicBezTo>
                  <a:cubicBezTo>
                    <a:pt x="179" y="213"/>
                    <a:pt x="0" y="281"/>
                    <a:pt x="0" y="460"/>
                  </a:cubicBezTo>
                  <a:cubicBezTo>
                    <a:pt x="0" y="570"/>
                    <a:pt x="77" y="638"/>
                    <a:pt x="145" y="638"/>
                  </a:cubicBezTo>
                  <a:lnTo>
                    <a:pt x="179" y="638"/>
                  </a:lnTo>
                  <a:cubicBezTo>
                    <a:pt x="323" y="638"/>
                    <a:pt x="391" y="494"/>
                    <a:pt x="502" y="426"/>
                  </a:cubicBezTo>
                  <a:cubicBezTo>
                    <a:pt x="638" y="315"/>
                    <a:pt x="748" y="247"/>
                    <a:pt x="850" y="179"/>
                  </a:cubicBezTo>
                  <a:cubicBezTo>
                    <a:pt x="926" y="103"/>
                    <a:pt x="926" y="1"/>
                    <a:pt x="816"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7" name="Google Shape;1617;p32"/>
            <p:cNvSpPr/>
            <p:nvPr/>
          </p:nvSpPr>
          <p:spPr>
            <a:xfrm>
              <a:off x="831205" y="3097775"/>
              <a:ext cx="30063" cy="20541"/>
            </a:xfrm>
            <a:custGeom>
              <a:avLst/>
              <a:gdLst/>
              <a:ahLst/>
              <a:cxnLst/>
              <a:rect l="l" t="t" r="r" b="b"/>
              <a:pathLst>
                <a:path w="884" h="604" extrusionOk="0">
                  <a:moveTo>
                    <a:pt x="739" y="0"/>
                  </a:moveTo>
                  <a:cubicBezTo>
                    <a:pt x="595" y="0"/>
                    <a:pt x="493" y="68"/>
                    <a:pt x="383" y="111"/>
                  </a:cubicBezTo>
                  <a:cubicBezTo>
                    <a:pt x="247" y="178"/>
                    <a:pt x="136" y="246"/>
                    <a:pt x="34" y="357"/>
                  </a:cubicBezTo>
                  <a:cubicBezTo>
                    <a:pt x="0" y="459"/>
                    <a:pt x="68" y="603"/>
                    <a:pt x="170" y="603"/>
                  </a:cubicBezTo>
                  <a:lnTo>
                    <a:pt x="170" y="603"/>
                  </a:lnTo>
                  <a:cubicBezTo>
                    <a:pt x="315" y="603"/>
                    <a:pt x="459" y="493"/>
                    <a:pt x="561" y="425"/>
                  </a:cubicBezTo>
                  <a:cubicBezTo>
                    <a:pt x="671" y="357"/>
                    <a:pt x="773" y="280"/>
                    <a:pt x="850" y="145"/>
                  </a:cubicBezTo>
                  <a:cubicBezTo>
                    <a:pt x="884" y="68"/>
                    <a:pt x="850" y="0"/>
                    <a:pt x="73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8" name="Google Shape;1618;p32"/>
            <p:cNvSpPr/>
            <p:nvPr/>
          </p:nvSpPr>
          <p:spPr>
            <a:xfrm>
              <a:off x="778051" y="3165076"/>
              <a:ext cx="36150" cy="25438"/>
            </a:xfrm>
            <a:custGeom>
              <a:avLst/>
              <a:gdLst/>
              <a:ahLst/>
              <a:cxnLst/>
              <a:rect l="l" t="t" r="r" b="b"/>
              <a:pathLst>
                <a:path w="1063" h="748" extrusionOk="0">
                  <a:moveTo>
                    <a:pt x="926" y="0"/>
                  </a:moveTo>
                  <a:lnTo>
                    <a:pt x="884" y="0"/>
                  </a:lnTo>
                  <a:cubicBezTo>
                    <a:pt x="748" y="43"/>
                    <a:pt x="603" y="111"/>
                    <a:pt x="501" y="213"/>
                  </a:cubicBezTo>
                  <a:cubicBezTo>
                    <a:pt x="357" y="289"/>
                    <a:pt x="213" y="357"/>
                    <a:pt x="111" y="425"/>
                  </a:cubicBezTo>
                  <a:cubicBezTo>
                    <a:pt x="0" y="536"/>
                    <a:pt x="111" y="748"/>
                    <a:pt x="213" y="748"/>
                  </a:cubicBezTo>
                  <a:cubicBezTo>
                    <a:pt x="247" y="748"/>
                    <a:pt x="247" y="748"/>
                    <a:pt x="289" y="714"/>
                  </a:cubicBezTo>
                  <a:cubicBezTo>
                    <a:pt x="535" y="604"/>
                    <a:pt x="816" y="425"/>
                    <a:pt x="994" y="179"/>
                  </a:cubicBezTo>
                  <a:cubicBezTo>
                    <a:pt x="1062" y="111"/>
                    <a:pt x="1028" y="0"/>
                    <a:pt x="926"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19" name="Google Shape;1619;p32"/>
            <p:cNvSpPr/>
            <p:nvPr/>
          </p:nvSpPr>
          <p:spPr>
            <a:xfrm>
              <a:off x="839571" y="3185583"/>
              <a:ext cx="28940" cy="22853"/>
            </a:xfrm>
            <a:custGeom>
              <a:avLst/>
              <a:gdLst/>
              <a:ahLst/>
              <a:cxnLst/>
              <a:rect l="l" t="t" r="r" b="b"/>
              <a:pathLst>
                <a:path w="851" h="672" extrusionOk="0">
                  <a:moveTo>
                    <a:pt x="774" y="1"/>
                  </a:moveTo>
                  <a:cubicBezTo>
                    <a:pt x="740" y="1"/>
                    <a:pt x="740" y="1"/>
                    <a:pt x="706" y="35"/>
                  </a:cubicBezTo>
                  <a:cubicBezTo>
                    <a:pt x="561" y="111"/>
                    <a:pt x="425" y="213"/>
                    <a:pt x="247" y="289"/>
                  </a:cubicBezTo>
                  <a:cubicBezTo>
                    <a:pt x="179" y="323"/>
                    <a:pt x="69" y="357"/>
                    <a:pt x="35" y="425"/>
                  </a:cubicBezTo>
                  <a:cubicBezTo>
                    <a:pt x="1" y="502"/>
                    <a:pt x="1" y="570"/>
                    <a:pt x="35" y="604"/>
                  </a:cubicBezTo>
                  <a:cubicBezTo>
                    <a:pt x="69" y="638"/>
                    <a:pt x="137" y="672"/>
                    <a:pt x="179" y="672"/>
                  </a:cubicBezTo>
                  <a:cubicBezTo>
                    <a:pt x="281" y="672"/>
                    <a:pt x="425" y="570"/>
                    <a:pt x="527" y="502"/>
                  </a:cubicBezTo>
                  <a:cubicBezTo>
                    <a:pt x="672" y="391"/>
                    <a:pt x="774" y="289"/>
                    <a:pt x="850" y="111"/>
                  </a:cubicBezTo>
                  <a:cubicBezTo>
                    <a:pt x="850" y="77"/>
                    <a:pt x="816" y="1"/>
                    <a:pt x="774"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0" name="Google Shape;1620;p32"/>
            <p:cNvSpPr/>
            <p:nvPr/>
          </p:nvSpPr>
          <p:spPr>
            <a:xfrm>
              <a:off x="899662" y="3196567"/>
              <a:ext cx="27784" cy="17956"/>
            </a:xfrm>
            <a:custGeom>
              <a:avLst/>
              <a:gdLst/>
              <a:ahLst/>
              <a:cxnLst/>
              <a:rect l="l" t="t" r="r" b="b"/>
              <a:pathLst>
                <a:path w="817" h="528" extrusionOk="0">
                  <a:moveTo>
                    <a:pt x="672" y="0"/>
                  </a:moveTo>
                  <a:lnTo>
                    <a:pt x="638" y="0"/>
                  </a:lnTo>
                  <a:cubicBezTo>
                    <a:pt x="493" y="68"/>
                    <a:pt x="391" y="102"/>
                    <a:pt x="247" y="179"/>
                  </a:cubicBezTo>
                  <a:cubicBezTo>
                    <a:pt x="145" y="213"/>
                    <a:pt x="34" y="315"/>
                    <a:pt x="1" y="425"/>
                  </a:cubicBezTo>
                  <a:cubicBezTo>
                    <a:pt x="1" y="459"/>
                    <a:pt x="1" y="493"/>
                    <a:pt x="68" y="527"/>
                  </a:cubicBezTo>
                  <a:lnTo>
                    <a:pt x="145" y="527"/>
                  </a:lnTo>
                  <a:cubicBezTo>
                    <a:pt x="247" y="527"/>
                    <a:pt x="323" y="493"/>
                    <a:pt x="391" y="425"/>
                  </a:cubicBezTo>
                  <a:cubicBezTo>
                    <a:pt x="536" y="349"/>
                    <a:pt x="604" y="247"/>
                    <a:pt x="748" y="179"/>
                  </a:cubicBezTo>
                  <a:cubicBezTo>
                    <a:pt x="816" y="102"/>
                    <a:pt x="782" y="0"/>
                    <a:pt x="672"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1" name="Google Shape;1621;p32"/>
            <p:cNvSpPr/>
            <p:nvPr/>
          </p:nvSpPr>
          <p:spPr>
            <a:xfrm>
              <a:off x="971894" y="3160451"/>
              <a:ext cx="20541" cy="16800"/>
            </a:xfrm>
            <a:custGeom>
              <a:avLst/>
              <a:gdLst/>
              <a:ahLst/>
              <a:cxnLst/>
              <a:rect l="l" t="t" r="r" b="b"/>
              <a:pathLst>
                <a:path w="604" h="494" extrusionOk="0">
                  <a:moveTo>
                    <a:pt x="459" y="0"/>
                  </a:moveTo>
                  <a:lnTo>
                    <a:pt x="391" y="0"/>
                  </a:lnTo>
                  <a:cubicBezTo>
                    <a:pt x="357" y="68"/>
                    <a:pt x="323" y="102"/>
                    <a:pt x="247" y="136"/>
                  </a:cubicBezTo>
                  <a:cubicBezTo>
                    <a:pt x="247" y="136"/>
                    <a:pt x="213" y="136"/>
                    <a:pt x="179" y="179"/>
                  </a:cubicBezTo>
                  <a:cubicBezTo>
                    <a:pt x="145" y="179"/>
                    <a:pt x="111" y="213"/>
                    <a:pt x="68" y="247"/>
                  </a:cubicBezTo>
                  <a:cubicBezTo>
                    <a:pt x="0" y="315"/>
                    <a:pt x="68" y="493"/>
                    <a:pt x="179" y="493"/>
                  </a:cubicBezTo>
                  <a:lnTo>
                    <a:pt x="179" y="493"/>
                  </a:lnTo>
                  <a:cubicBezTo>
                    <a:pt x="247" y="459"/>
                    <a:pt x="281" y="493"/>
                    <a:pt x="357" y="459"/>
                  </a:cubicBezTo>
                  <a:lnTo>
                    <a:pt x="459" y="349"/>
                  </a:lnTo>
                  <a:cubicBezTo>
                    <a:pt x="535" y="281"/>
                    <a:pt x="569" y="213"/>
                    <a:pt x="569" y="102"/>
                  </a:cubicBezTo>
                  <a:cubicBezTo>
                    <a:pt x="603" y="34"/>
                    <a:pt x="535" y="0"/>
                    <a:pt x="45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2" name="Google Shape;1622;p32"/>
            <p:cNvSpPr/>
            <p:nvPr/>
          </p:nvSpPr>
          <p:spPr>
            <a:xfrm>
              <a:off x="935778" y="3156710"/>
              <a:ext cx="22853" cy="13297"/>
            </a:xfrm>
            <a:custGeom>
              <a:avLst/>
              <a:gdLst/>
              <a:ahLst/>
              <a:cxnLst/>
              <a:rect l="l" t="t" r="r" b="b"/>
              <a:pathLst>
                <a:path w="672" h="391" extrusionOk="0">
                  <a:moveTo>
                    <a:pt x="570" y="0"/>
                  </a:moveTo>
                  <a:lnTo>
                    <a:pt x="536" y="0"/>
                  </a:lnTo>
                  <a:cubicBezTo>
                    <a:pt x="459" y="34"/>
                    <a:pt x="357" y="77"/>
                    <a:pt x="247" y="110"/>
                  </a:cubicBezTo>
                  <a:cubicBezTo>
                    <a:pt x="179" y="178"/>
                    <a:pt x="111" y="246"/>
                    <a:pt x="34" y="289"/>
                  </a:cubicBezTo>
                  <a:cubicBezTo>
                    <a:pt x="0" y="323"/>
                    <a:pt x="34" y="391"/>
                    <a:pt x="68" y="391"/>
                  </a:cubicBezTo>
                  <a:lnTo>
                    <a:pt x="68" y="391"/>
                  </a:lnTo>
                  <a:cubicBezTo>
                    <a:pt x="179" y="391"/>
                    <a:pt x="281" y="357"/>
                    <a:pt x="391" y="323"/>
                  </a:cubicBezTo>
                  <a:cubicBezTo>
                    <a:pt x="459" y="246"/>
                    <a:pt x="536" y="178"/>
                    <a:pt x="604" y="77"/>
                  </a:cubicBezTo>
                  <a:cubicBezTo>
                    <a:pt x="671" y="34"/>
                    <a:pt x="637" y="0"/>
                    <a:pt x="570"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3" name="Google Shape;1623;p32"/>
            <p:cNvSpPr/>
            <p:nvPr/>
          </p:nvSpPr>
          <p:spPr>
            <a:xfrm>
              <a:off x="1016376" y="3120594"/>
              <a:ext cx="26594" cy="22853"/>
            </a:xfrm>
            <a:custGeom>
              <a:avLst/>
              <a:gdLst/>
              <a:ahLst/>
              <a:cxnLst/>
              <a:rect l="l" t="t" r="r" b="b"/>
              <a:pathLst>
                <a:path w="782" h="672" extrusionOk="0">
                  <a:moveTo>
                    <a:pt x="672" y="0"/>
                  </a:moveTo>
                  <a:lnTo>
                    <a:pt x="672" y="0"/>
                  </a:lnTo>
                  <a:cubicBezTo>
                    <a:pt x="536" y="34"/>
                    <a:pt x="425" y="179"/>
                    <a:pt x="323" y="247"/>
                  </a:cubicBezTo>
                  <a:cubicBezTo>
                    <a:pt x="213" y="323"/>
                    <a:pt x="0" y="501"/>
                    <a:pt x="145" y="637"/>
                  </a:cubicBezTo>
                  <a:cubicBezTo>
                    <a:pt x="179" y="637"/>
                    <a:pt x="213" y="671"/>
                    <a:pt x="247" y="671"/>
                  </a:cubicBezTo>
                  <a:cubicBezTo>
                    <a:pt x="357" y="671"/>
                    <a:pt x="459" y="535"/>
                    <a:pt x="536" y="459"/>
                  </a:cubicBezTo>
                  <a:cubicBezTo>
                    <a:pt x="638" y="357"/>
                    <a:pt x="782" y="247"/>
                    <a:pt x="782" y="77"/>
                  </a:cubicBezTo>
                  <a:cubicBezTo>
                    <a:pt x="782" y="34"/>
                    <a:pt x="748" y="0"/>
                    <a:pt x="672"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4" name="Google Shape;1624;p32"/>
            <p:cNvSpPr/>
            <p:nvPr/>
          </p:nvSpPr>
          <p:spPr>
            <a:xfrm>
              <a:off x="1024742" y="2982218"/>
              <a:ext cx="596015" cy="546603"/>
            </a:xfrm>
            <a:custGeom>
              <a:avLst/>
              <a:gdLst/>
              <a:ahLst/>
              <a:cxnLst/>
              <a:rect l="l" t="t" r="r" b="b"/>
              <a:pathLst>
                <a:path w="17526" h="16073" extrusionOk="0">
                  <a:moveTo>
                    <a:pt x="5522" y="0"/>
                  </a:moveTo>
                  <a:cubicBezTo>
                    <a:pt x="5522" y="0"/>
                    <a:pt x="1" y="10942"/>
                    <a:pt x="4715" y="14866"/>
                  </a:cubicBezTo>
                  <a:cubicBezTo>
                    <a:pt x="5777" y="15750"/>
                    <a:pt x="6695" y="16072"/>
                    <a:pt x="7476" y="16072"/>
                  </a:cubicBezTo>
                  <a:cubicBezTo>
                    <a:pt x="10237" y="16072"/>
                    <a:pt x="11333" y="11647"/>
                    <a:pt x="11333" y="11647"/>
                  </a:cubicBezTo>
                  <a:cubicBezTo>
                    <a:pt x="12106" y="12284"/>
                    <a:pt x="12921" y="12564"/>
                    <a:pt x="13635" y="12564"/>
                  </a:cubicBezTo>
                  <a:cubicBezTo>
                    <a:pt x="15929" y="12564"/>
                    <a:pt x="17526" y="9803"/>
                    <a:pt x="15759" y="6550"/>
                  </a:cubicBezTo>
                  <a:cubicBezTo>
                    <a:pt x="13423" y="2234"/>
                    <a:pt x="5735" y="68"/>
                    <a:pt x="552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25" name="Google Shape;1625;p32"/>
            <p:cNvSpPr/>
            <p:nvPr/>
          </p:nvSpPr>
          <p:spPr>
            <a:xfrm>
              <a:off x="1205321" y="3008778"/>
              <a:ext cx="302191" cy="338341"/>
            </a:xfrm>
            <a:custGeom>
              <a:avLst/>
              <a:gdLst/>
              <a:ahLst/>
              <a:cxnLst/>
              <a:rect l="l" t="t" r="r" b="b"/>
              <a:pathLst>
                <a:path w="8886" h="9949" extrusionOk="0">
                  <a:moveTo>
                    <a:pt x="2056" y="1"/>
                  </a:moveTo>
                  <a:lnTo>
                    <a:pt x="0" y="1063"/>
                  </a:lnTo>
                  <a:cubicBezTo>
                    <a:pt x="0" y="1063"/>
                    <a:pt x="111" y="9625"/>
                    <a:pt x="1742" y="9948"/>
                  </a:cubicBezTo>
                  <a:lnTo>
                    <a:pt x="1809" y="9948"/>
                  </a:lnTo>
                  <a:cubicBezTo>
                    <a:pt x="3262" y="9948"/>
                    <a:pt x="680" y="1377"/>
                    <a:pt x="680" y="1377"/>
                  </a:cubicBezTo>
                  <a:lnTo>
                    <a:pt x="1954" y="1063"/>
                  </a:lnTo>
                  <a:cubicBezTo>
                    <a:pt x="1954" y="1063"/>
                    <a:pt x="5632" y="7612"/>
                    <a:pt x="7221" y="7612"/>
                  </a:cubicBezTo>
                  <a:lnTo>
                    <a:pt x="7399" y="7612"/>
                  </a:lnTo>
                  <a:cubicBezTo>
                    <a:pt x="8886" y="7043"/>
                    <a:pt x="2056" y="1"/>
                    <a:pt x="2056"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626" name="Google Shape;1626;p32"/>
            <p:cNvSpPr/>
            <p:nvPr/>
          </p:nvSpPr>
          <p:spPr>
            <a:xfrm>
              <a:off x="1151284" y="3177217"/>
              <a:ext cx="14487" cy="24009"/>
            </a:xfrm>
            <a:custGeom>
              <a:avLst/>
              <a:gdLst/>
              <a:ahLst/>
              <a:cxnLst/>
              <a:rect l="l" t="t" r="r" b="b"/>
              <a:pathLst>
                <a:path w="426" h="706" extrusionOk="0">
                  <a:moveTo>
                    <a:pt x="247" y="0"/>
                  </a:moveTo>
                  <a:lnTo>
                    <a:pt x="213" y="34"/>
                  </a:lnTo>
                  <a:cubicBezTo>
                    <a:pt x="213" y="145"/>
                    <a:pt x="145" y="247"/>
                    <a:pt x="102" y="323"/>
                  </a:cubicBezTo>
                  <a:cubicBezTo>
                    <a:pt x="102" y="357"/>
                    <a:pt x="68" y="391"/>
                    <a:pt x="35" y="425"/>
                  </a:cubicBezTo>
                  <a:cubicBezTo>
                    <a:pt x="1" y="493"/>
                    <a:pt x="1" y="535"/>
                    <a:pt x="35" y="603"/>
                  </a:cubicBezTo>
                  <a:cubicBezTo>
                    <a:pt x="35" y="671"/>
                    <a:pt x="102" y="705"/>
                    <a:pt x="145" y="705"/>
                  </a:cubicBezTo>
                  <a:cubicBezTo>
                    <a:pt x="179" y="705"/>
                    <a:pt x="179" y="705"/>
                    <a:pt x="179" y="671"/>
                  </a:cubicBezTo>
                  <a:cubicBezTo>
                    <a:pt x="315" y="671"/>
                    <a:pt x="391" y="493"/>
                    <a:pt x="391" y="391"/>
                  </a:cubicBezTo>
                  <a:cubicBezTo>
                    <a:pt x="425" y="247"/>
                    <a:pt x="357" y="145"/>
                    <a:pt x="281" y="34"/>
                  </a:cubicBezTo>
                  <a:cubicBezTo>
                    <a:pt x="281" y="0"/>
                    <a:pt x="281" y="0"/>
                    <a:pt x="247"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7" name="Google Shape;1627;p32"/>
            <p:cNvSpPr/>
            <p:nvPr/>
          </p:nvSpPr>
          <p:spPr>
            <a:xfrm>
              <a:off x="1177877" y="3142257"/>
              <a:ext cx="14453" cy="30063"/>
            </a:xfrm>
            <a:custGeom>
              <a:avLst/>
              <a:gdLst/>
              <a:ahLst/>
              <a:cxnLst/>
              <a:rect l="l" t="t" r="r" b="b"/>
              <a:pathLst>
                <a:path w="425" h="884" extrusionOk="0">
                  <a:moveTo>
                    <a:pt x="246" y="0"/>
                  </a:moveTo>
                  <a:cubicBezTo>
                    <a:pt x="212" y="0"/>
                    <a:pt x="170" y="34"/>
                    <a:pt x="170" y="77"/>
                  </a:cubicBezTo>
                  <a:cubicBezTo>
                    <a:pt x="136" y="213"/>
                    <a:pt x="102" y="357"/>
                    <a:pt x="68" y="459"/>
                  </a:cubicBezTo>
                  <a:cubicBezTo>
                    <a:pt x="34" y="569"/>
                    <a:pt x="0" y="671"/>
                    <a:pt x="34" y="816"/>
                  </a:cubicBezTo>
                  <a:cubicBezTo>
                    <a:pt x="34" y="850"/>
                    <a:pt x="68" y="884"/>
                    <a:pt x="136" y="884"/>
                  </a:cubicBezTo>
                  <a:lnTo>
                    <a:pt x="170" y="850"/>
                  </a:lnTo>
                  <a:cubicBezTo>
                    <a:pt x="425" y="748"/>
                    <a:pt x="382" y="289"/>
                    <a:pt x="314" y="77"/>
                  </a:cubicBezTo>
                  <a:cubicBezTo>
                    <a:pt x="314" y="34"/>
                    <a:pt x="280" y="0"/>
                    <a:pt x="246"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8" name="Google Shape;1628;p32"/>
            <p:cNvSpPr/>
            <p:nvPr/>
          </p:nvSpPr>
          <p:spPr>
            <a:xfrm>
              <a:off x="1150127" y="3239893"/>
              <a:ext cx="14487" cy="25166"/>
            </a:xfrm>
            <a:custGeom>
              <a:avLst/>
              <a:gdLst/>
              <a:ahLst/>
              <a:cxnLst/>
              <a:rect l="l" t="t" r="r" b="b"/>
              <a:pathLst>
                <a:path w="426" h="740" extrusionOk="0">
                  <a:moveTo>
                    <a:pt x="213" y="1"/>
                  </a:moveTo>
                  <a:cubicBezTo>
                    <a:pt x="179" y="1"/>
                    <a:pt x="179" y="1"/>
                    <a:pt x="179" y="35"/>
                  </a:cubicBezTo>
                  <a:cubicBezTo>
                    <a:pt x="102" y="213"/>
                    <a:pt x="1" y="493"/>
                    <a:pt x="102" y="672"/>
                  </a:cubicBezTo>
                  <a:cubicBezTo>
                    <a:pt x="136" y="706"/>
                    <a:pt x="179" y="740"/>
                    <a:pt x="213" y="740"/>
                  </a:cubicBezTo>
                  <a:cubicBezTo>
                    <a:pt x="247" y="740"/>
                    <a:pt x="315" y="706"/>
                    <a:pt x="315" y="672"/>
                  </a:cubicBezTo>
                  <a:cubicBezTo>
                    <a:pt x="425" y="493"/>
                    <a:pt x="315" y="213"/>
                    <a:pt x="281" y="35"/>
                  </a:cubicBezTo>
                  <a:cubicBezTo>
                    <a:pt x="247" y="1"/>
                    <a:pt x="247" y="1"/>
                    <a:pt x="213"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29" name="Google Shape;1629;p32"/>
            <p:cNvSpPr/>
            <p:nvPr/>
          </p:nvSpPr>
          <p:spPr>
            <a:xfrm>
              <a:off x="1180190" y="3234996"/>
              <a:ext cx="14453" cy="27750"/>
            </a:xfrm>
            <a:custGeom>
              <a:avLst/>
              <a:gdLst/>
              <a:ahLst/>
              <a:cxnLst/>
              <a:rect l="l" t="t" r="r" b="b"/>
              <a:pathLst>
                <a:path w="425" h="816" extrusionOk="0">
                  <a:moveTo>
                    <a:pt x="178" y="0"/>
                  </a:moveTo>
                  <a:cubicBezTo>
                    <a:pt x="144" y="0"/>
                    <a:pt x="102" y="34"/>
                    <a:pt x="102" y="68"/>
                  </a:cubicBezTo>
                  <a:cubicBezTo>
                    <a:pt x="68" y="179"/>
                    <a:pt x="68" y="280"/>
                    <a:pt x="68" y="391"/>
                  </a:cubicBezTo>
                  <a:cubicBezTo>
                    <a:pt x="34" y="493"/>
                    <a:pt x="0" y="603"/>
                    <a:pt x="34" y="705"/>
                  </a:cubicBezTo>
                  <a:cubicBezTo>
                    <a:pt x="68" y="782"/>
                    <a:pt x="144" y="816"/>
                    <a:pt x="178" y="816"/>
                  </a:cubicBezTo>
                  <a:cubicBezTo>
                    <a:pt x="212" y="816"/>
                    <a:pt x="246" y="816"/>
                    <a:pt x="280" y="782"/>
                  </a:cubicBezTo>
                  <a:cubicBezTo>
                    <a:pt x="425" y="603"/>
                    <a:pt x="391" y="280"/>
                    <a:pt x="314" y="68"/>
                  </a:cubicBezTo>
                  <a:cubicBezTo>
                    <a:pt x="280" y="34"/>
                    <a:pt x="246" y="0"/>
                    <a:pt x="178"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0" name="Google Shape;1630;p32"/>
            <p:cNvSpPr/>
            <p:nvPr/>
          </p:nvSpPr>
          <p:spPr>
            <a:xfrm>
              <a:off x="1157337" y="3322803"/>
              <a:ext cx="10746" cy="26628"/>
            </a:xfrm>
            <a:custGeom>
              <a:avLst/>
              <a:gdLst/>
              <a:ahLst/>
              <a:cxnLst/>
              <a:rect l="l" t="t" r="r" b="b"/>
              <a:pathLst>
                <a:path w="316" h="783" extrusionOk="0">
                  <a:moveTo>
                    <a:pt x="213" y="1"/>
                  </a:moveTo>
                  <a:lnTo>
                    <a:pt x="137" y="1"/>
                  </a:lnTo>
                  <a:cubicBezTo>
                    <a:pt x="137" y="145"/>
                    <a:pt x="103" y="289"/>
                    <a:pt x="69" y="391"/>
                  </a:cubicBezTo>
                  <a:cubicBezTo>
                    <a:pt x="35" y="536"/>
                    <a:pt x="1" y="604"/>
                    <a:pt x="69" y="748"/>
                  </a:cubicBezTo>
                  <a:cubicBezTo>
                    <a:pt x="69" y="782"/>
                    <a:pt x="103" y="782"/>
                    <a:pt x="137" y="782"/>
                  </a:cubicBezTo>
                  <a:cubicBezTo>
                    <a:pt x="179" y="782"/>
                    <a:pt x="213" y="782"/>
                    <a:pt x="213" y="748"/>
                  </a:cubicBezTo>
                  <a:cubicBezTo>
                    <a:pt x="315" y="672"/>
                    <a:pt x="315" y="536"/>
                    <a:pt x="281" y="391"/>
                  </a:cubicBezTo>
                  <a:cubicBezTo>
                    <a:pt x="281" y="289"/>
                    <a:pt x="281" y="145"/>
                    <a:pt x="247"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1" name="Google Shape;1631;p32"/>
            <p:cNvSpPr/>
            <p:nvPr/>
          </p:nvSpPr>
          <p:spPr>
            <a:xfrm>
              <a:off x="1189712" y="3322803"/>
              <a:ext cx="13331" cy="27784"/>
            </a:xfrm>
            <a:custGeom>
              <a:avLst/>
              <a:gdLst/>
              <a:ahLst/>
              <a:cxnLst/>
              <a:rect l="l" t="t" r="r" b="b"/>
              <a:pathLst>
                <a:path w="392" h="817" extrusionOk="0">
                  <a:moveTo>
                    <a:pt x="179" y="1"/>
                  </a:moveTo>
                  <a:cubicBezTo>
                    <a:pt x="145" y="1"/>
                    <a:pt x="111" y="35"/>
                    <a:pt x="111" y="77"/>
                  </a:cubicBezTo>
                  <a:cubicBezTo>
                    <a:pt x="77" y="179"/>
                    <a:pt x="77" y="289"/>
                    <a:pt x="34" y="425"/>
                  </a:cubicBezTo>
                  <a:cubicBezTo>
                    <a:pt x="34" y="536"/>
                    <a:pt x="0" y="638"/>
                    <a:pt x="77" y="748"/>
                  </a:cubicBezTo>
                  <a:cubicBezTo>
                    <a:pt x="111" y="782"/>
                    <a:pt x="145" y="816"/>
                    <a:pt x="179" y="816"/>
                  </a:cubicBezTo>
                  <a:cubicBezTo>
                    <a:pt x="247" y="816"/>
                    <a:pt x="289" y="782"/>
                    <a:pt x="323" y="748"/>
                  </a:cubicBezTo>
                  <a:cubicBezTo>
                    <a:pt x="391" y="638"/>
                    <a:pt x="357" y="536"/>
                    <a:pt x="323" y="425"/>
                  </a:cubicBezTo>
                  <a:cubicBezTo>
                    <a:pt x="323" y="289"/>
                    <a:pt x="289" y="179"/>
                    <a:pt x="289" y="77"/>
                  </a:cubicBezTo>
                  <a:cubicBezTo>
                    <a:pt x="289" y="35"/>
                    <a:pt x="247" y="1"/>
                    <a:pt x="179"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2" name="Google Shape;1632;p32"/>
            <p:cNvSpPr/>
            <p:nvPr/>
          </p:nvSpPr>
          <p:spPr>
            <a:xfrm>
              <a:off x="1182468" y="3388947"/>
              <a:ext cx="14487" cy="31525"/>
            </a:xfrm>
            <a:custGeom>
              <a:avLst/>
              <a:gdLst/>
              <a:ahLst/>
              <a:cxnLst/>
              <a:rect l="l" t="t" r="r" b="b"/>
              <a:pathLst>
                <a:path w="426" h="927" extrusionOk="0">
                  <a:moveTo>
                    <a:pt x="247" y="1"/>
                  </a:moveTo>
                  <a:cubicBezTo>
                    <a:pt x="213" y="1"/>
                    <a:pt x="179" y="43"/>
                    <a:pt x="179" y="77"/>
                  </a:cubicBezTo>
                  <a:cubicBezTo>
                    <a:pt x="111" y="324"/>
                    <a:pt x="1" y="714"/>
                    <a:pt x="213" y="893"/>
                  </a:cubicBezTo>
                  <a:cubicBezTo>
                    <a:pt x="213" y="927"/>
                    <a:pt x="247" y="927"/>
                    <a:pt x="290" y="927"/>
                  </a:cubicBezTo>
                  <a:cubicBezTo>
                    <a:pt x="324" y="927"/>
                    <a:pt x="358" y="927"/>
                    <a:pt x="392" y="893"/>
                  </a:cubicBezTo>
                  <a:cubicBezTo>
                    <a:pt x="426" y="782"/>
                    <a:pt x="426" y="680"/>
                    <a:pt x="392" y="536"/>
                  </a:cubicBezTo>
                  <a:cubicBezTo>
                    <a:pt x="392" y="392"/>
                    <a:pt x="358" y="256"/>
                    <a:pt x="358" y="111"/>
                  </a:cubicBezTo>
                  <a:cubicBezTo>
                    <a:pt x="324" y="43"/>
                    <a:pt x="290" y="1"/>
                    <a:pt x="247"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3" name="Google Shape;1633;p32"/>
            <p:cNvSpPr/>
            <p:nvPr/>
          </p:nvSpPr>
          <p:spPr>
            <a:xfrm>
              <a:off x="1215116" y="3393879"/>
              <a:ext cx="14487" cy="30063"/>
            </a:xfrm>
            <a:custGeom>
              <a:avLst/>
              <a:gdLst/>
              <a:ahLst/>
              <a:cxnLst/>
              <a:rect l="l" t="t" r="r" b="b"/>
              <a:pathLst>
                <a:path w="426" h="884" extrusionOk="0">
                  <a:moveTo>
                    <a:pt x="103" y="0"/>
                  </a:moveTo>
                  <a:cubicBezTo>
                    <a:pt x="69" y="0"/>
                    <a:pt x="1" y="34"/>
                    <a:pt x="1" y="111"/>
                  </a:cubicBezTo>
                  <a:cubicBezTo>
                    <a:pt x="35" y="247"/>
                    <a:pt x="35" y="425"/>
                    <a:pt x="69" y="569"/>
                  </a:cubicBezTo>
                  <a:cubicBezTo>
                    <a:pt x="69" y="671"/>
                    <a:pt x="103" y="816"/>
                    <a:pt x="213" y="884"/>
                  </a:cubicBezTo>
                  <a:lnTo>
                    <a:pt x="247" y="884"/>
                  </a:lnTo>
                  <a:cubicBezTo>
                    <a:pt x="281" y="884"/>
                    <a:pt x="315" y="850"/>
                    <a:pt x="315" y="850"/>
                  </a:cubicBezTo>
                  <a:cubicBezTo>
                    <a:pt x="426" y="748"/>
                    <a:pt x="392" y="603"/>
                    <a:pt x="349" y="493"/>
                  </a:cubicBezTo>
                  <a:cubicBezTo>
                    <a:pt x="315" y="357"/>
                    <a:pt x="281" y="213"/>
                    <a:pt x="247" y="68"/>
                  </a:cubicBezTo>
                  <a:cubicBezTo>
                    <a:pt x="213" y="34"/>
                    <a:pt x="179" y="0"/>
                    <a:pt x="103"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4" name="Google Shape;1634;p32"/>
            <p:cNvSpPr/>
            <p:nvPr/>
          </p:nvSpPr>
          <p:spPr>
            <a:xfrm>
              <a:off x="1263100" y="3391566"/>
              <a:ext cx="13297" cy="26322"/>
            </a:xfrm>
            <a:custGeom>
              <a:avLst/>
              <a:gdLst/>
              <a:ahLst/>
              <a:cxnLst/>
              <a:rect l="l" t="t" r="r" b="b"/>
              <a:pathLst>
                <a:path w="391" h="774" extrusionOk="0">
                  <a:moveTo>
                    <a:pt x="178" y="0"/>
                  </a:moveTo>
                  <a:cubicBezTo>
                    <a:pt x="110" y="0"/>
                    <a:pt x="43" y="68"/>
                    <a:pt x="43" y="136"/>
                  </a:cubicBezTo>
                  <a:cubicBezTo>
                    <a:pt x="0" y="281"/>
                    <a:pt x="0" y="459"/>
                    <a:pt x="43" y="603"/>
                  </a:cubicBezTo>
                  <a:cubicBezTo>
                    <a:pt x="43" y="705"/>
                    <a:pt x="110" y="773"/>
                    <a:pt x="212" y="773"/>
                  </a:cubicBezTo>
                  <a:cubicBezTo>
                    <a:pt x="289" y="773"/>
                    <a:pt x="391" y="705"/>
                    <a:pt x="391" y="603"/>
                  </a:cubicBezTo>
                  <a:cubicBezTo>
                    <a:pt x="357" y="425"/>
                    <a:pt x="323" y="281"/>
                    <a:pt x="289" y="102"/>
                  </a:cubicBezTo>
                  <a:cubicBezTo>
                    <a:pt x="289" y="34"/>
                    <a:pt x="212" y="0"/>
                    <a:pt x="178"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5" name="Google Shape;1635;p32"/>
            <p:cNvSpPr/>
            <p:nvPr/>
          </p:nvSpPr>
          <p:spPr>
            <a:xfrm>
              <a:off x="1306426" y="3351709"/>
              <a:ext cx="15916" cy="28906"/>
            </a:xfrm>
            <a:custGeom>
              <a:avLst/>
              <a:gdLst/>
              <a:ahLst/>
              <a:cxnLst/>
              <a:rect l="l" t="t" r="r" b="b"/>
              <a:pathLst>
                <a:path w="468" h="850" extrusionOk="0">
                  <a:moveTo>
                    <a:pt x="145" y="0"/>
                  </a:moveTo>
                  <a:cubicBezTo>
                    <a:pt x="77" y="0"/>
                    <a:pt x="43" y="34"/>
                    <a:pt x="43" y="144"/>
                  </a:cubicBezTo>
                  <a:lnTo>
                    <a:pt x="43" y="459"/>
                  </a:lnTo>
                  <a:cubicBezTo>
                    <a:pt x="43" y="569"/>
                    <a:pt x="0" y="671"/>
                    <a:pt x="77" y="782"/>
                  </a:cubicBezTo>
                  <a:cubicBezTo>
                    <a:pt x="77" y="816"/>
                    <a:pt x="145" y="850"/>
                    <a:pt x="179" y="850"/>
                  </a:cubicBezTo>
                  <a:cubicBezTo>
                    <a:pt x="255" y="850"/>
                    <a:pt x="289" y="850"/>
                    <a:pt x="289" y="816"/>
                  </a:cubicBezTo>
                  <a:cubicBezTo>
                    <a:pt x="467" y="637"/>
                    <a:pt x="323" y="289"/>
                    <a:pt x="289" y="111"/>
                  </a:cubicBezTo>
                  <a:cubicBezTo>
                    <a:pt x="255" y="34"/>
                    <a:pt x="213" y="0"/>
                    <a:pt x="145"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6" name="Google Shape;1636;p32"/>
            <p:cNvSpPr/>
            <p:nvPr/>
          </p:nvSpPr>
          <p:spPr>
            <a:xfrm>
              <a:off x="1283607" y="3137632"/>
              <a:ext cx="14453" cy="24009"/>
            </a:xfrm>
            <a:custGeom>
              <a:avLst/>
              <a:gdLst/>
              <a:ahLst/>
              <a:cxnLst/>
              <a:rect l="l" t="t" r="r" b="b"/>
              <a:pathLst>
                <a:path w="425" h="706" extrusionOk="0">
                  <a:moveTo>
                    <a:pt x="145" y="0"/>
                  </a:moveTo>
                  <a:cubicBezTo>
                    <a:pt x="111" y="0"/>
                    <a:pt x="111" y="34"/>
                    <a:pt x="77" y="34"/>
                  </a:cubicBezTo>
                  <a:cubicBezTo>
                    <a:pt x="0" y="102"/>
                    <a:pt x="34" y="247"/>
                    <a:pt x="34" y="349"/>
                  </a:cubicBezTo>
                  <a:cubicBezTo>
                    <a:pt x="34" y="425"/>
                    <a:pt x="77" y="493"/>
                    <a:pt x="77" y="527"/>
                  </a:cubicBezTo>
                  <a:cubicBezTo>
                    <a:pt x="111" y="638"/>
                    <a:pt x="145" y="671"/>
                    <a:pt x="213" y="671"/>
                  </a:cubicBezTo>
                  <a:lnTo>
                    <a:pt x="247" y="705"/>
                  </a:lnTo>
                  <a:cubicBezTo>
                    <a:pt x="323" y="705"/>
                    <a:pt x="357" y="638"/>
                    <a:pt x="391" y="595"/>
                  </a:cubicBezTo>
                  <a:cubicBezTo>
                    <a:pt x="425" y="493"/>
                    <a:pt x="357" y="383"/>
                    <a:pt x="289" y="281"/>
                  </a:cubicBezTo>
                  <a:cubicBezTo>
                    <a:pt x="247" y="213"/>
                    <a:pt x="247" y="102"/>
                    <a:pt x="179" y="34"/>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7" name="Google Shape;1637;p32"/>
            <p:cNvSpPr/>
            <p:nvPr/>
          </p:nvSpPr>
          <p:spPr>
            <a:xfrm>
              <a:off x="1310167" y="3145998"/>
              <a:ext cx="16800" cy="27784"/>
            </a:xfrm>
            <a:custGeom>
              <a:avLst/>
              <a:gdLst/>
              <a:ahLst/>
              <a:cxnLst/>
              <a:rect l="l" t="t" r="r" b="b"/>
              <a:pathLst>
                <a:path w="494" h="817" extrusionOk="0">
                  <a:moveTo>
                    <a:pt x="103" y="1"/>
                  </a:moveTo>
                  <a:cubicBezTo>
                    <a:pt x="69" y="1"/>
                    <a:pt x="1" y="35"/>
                    <a:pt x="35" y="103"/>
                  </a:cubicBezTo>
                  <a:cubicBezTo>
                    <a:pt x="69" y="349"/>
                    <a:pt x="69" y="638"/>
                    <a:pt x="247" y="774"/>
                  </a:cubicBezTo>
                  <a:cubicBezTo>
                    <a:pt x="281" y="816"/>
                    <a:pt x="315" y="816"/>
                    <a:pt x="315" y="816"/>
                  </a:cubicBezTo>
                  <a:cubicBezTo>
                    <a:pt x="391" y="816"/>
                    <a:pt x="459" y="774"/>
                    <a:pt x="493" y="706"/>
                  </a:cubicBezTo>
                  <a:cubicBezTo>
                    <a:pt x="493" y="561"/>
                    <a:pt x="459" y="459"/>
                    <a:pt x="391" y="349"/>
                  </a:cubicBezTo>
                  <a:cubicBezTo>
                    <a:pt x="315" y="247"/>
                    <a:pt x="281" y="137"/>
                    <a:pt x="213" y="35"/>
                  </a:cubicBezTo>
                  <a:cubicBezTo>
                    <a:pt x="179" y="1"/>
                    <a:pt x="145" y="1"/>
                    <a:pt x="103"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8" name="Google Shape;1638;p32"/>
            <p:cNvSpPr/>
            <p:nvPr/>
          </p:nvSpPr>
          <p:spPr>
            <a:xfrm>
              <a:off x="1291973" y="3219386"/>
              <a:ext cx="17072" cy="25166"/>
            </a:xfrm>
            <a:custGeom>
              <a:avLst/>
              <a:gdLst/>
              <a:ahLst/>
              <a:cxnLst/>
              <a:rect l="l" t="t" r="r" b="b"/>
              <a:pathLst>
                <a:path w="502" h="740" extrusionOk="0">
                  <a:moveTo>
                    <a:pt x="111" y="0"/>
                  </a:moveTo>
                  <a:cubicBezTo>
                    <a:pt x="77" y="0"/>
                    <a:pt x="1" y="34"/>
                    <a:pt x="43" y="102"/>
                  </a:cubicBezTo>
                  <a:cubicBezTo>
                    <a:pt x="43" y="179"/>
                    <a:pt x="77" y="281"/>
                    <a:pt x="77" y="357"/>
                  </a:cubicBezTo>
                  <a:cubicBezTo>
                    <a:pt x="111" y="459"/>
                    <a:pt x="145" y="527"/>
                    <a:pt x="179" y="638"/>
                  </a:cubicBezTo>
                  <a:cubicBezTo>
                    <a:pt x="179" y="706"/>
                    <a:pt x="255" y="739"/>
                    <a:pt x="323" y="739"/>
                  </a:cubicBezTo>
                  <a:cubicBezTo>
                    <a:pt x="391" y="739"/>
                    <a:pt x="502" y="638"/>
                    <a:pt x="425" y="493"/>
                  </a:cubicBezTo>
                  <a:cubicBezTo>
                    <a:pt x="391" y="425"/>
                    <a:pt x="357" y="357"/>
                    <a:pt x="323" y="247"/>
                  </a:cubicBezTo>
                  <a:cubicBezTo>
                    <a:pt x="289" y="179"/>
                    <a:pt x="213" y="102"/>
                    <a:pt x="179" y="34"/>
                  </a:cubicBezTo>
                  <a:cubicBezTo>
                    <a:pt x="179" y="0"/>
                    <a:pt x="145" y="0"/>
                    <a:pt x="111"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39" name="Google Shape;1639;p32"/>
            <p:cNvSpPr/>
            <p:nvPr/>
          </p:nvSpPr>
          <p:spPr>
            <a:xfrm>
              <a:off x="1309010" y="3274852"/>
              <a:ext cx="11903" cy="21697"/>
            </a:xfrm>
            <a:custGeom>
              <a:avLst/>
              <a:gdLst/>
              <a:ahLst/>
              <a:cxnLst/>
              <a:rect l="l" t="t" r="r" b="b"/>
              <a:pathLst>
                <a:path w="350" h="638" extrusionOk="0">
                  <a:moveTo>
                    <a:pt x="103" y="0"/>
                  </a:moveTo>
                  <a:lnTo>
                    <a:pt x="103" y="34"/>
                  </a:lnTo>
                  <a:cubicBezTo>
                    <a:pt x="69" y="68"/>
                    <a:pt x="35" y="102"/>
                    <a:pt x="35" y="136"/>
                  </a:cubicBezTo>
                  <a:cubicBezTo>
                    <a:pt x="1" y="213"/>
                    <a:pt x="1" y="247"/>
                    <a:pt x="1" y="315"/>
                  </a:cubicBezTo>
                  <a:cubicBezTo>
                    <a:pt x="1" y="459"/>
                    <a:pt x="1" y="561"/>
                    <a:pt x="137" y="638"/>
                  </a:cubicBezTo>
                  <a:lnTo>
                    <a:pt x="179" y="638"/>
                  </a:lnTo>
                  <a:cubicBezTo>
                    <a:pt x="247" y="638"/>
                    <a:pt x="315" y="595"/>
                    <a:pt x="315" y="527"/>
                  </a:cubicBezTo>
                  <a:cubicBezTo>
                    <a:pt x="349" y="425"/>
                    <a:pt x="281" y="349"/>
                    <a:pt x="247" y="247"/>
                  </a:cubicBezTo>
                  <a:cubicBezTo>
                    <a:pt x="213" y="170"/>
                    <a:pt x="179" y="102"/>
                    <a:pt x="137" y="34"/>
                  </a:cubicBezTo>
                  <a:cubicBezTo>
                    <a:pt x="137" y="0"/>
                    <a:pt x="137" y="0"/>
                    <a:pt x="103"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0" name="Google Shape;1640;p32"/>
            <p:cNvSpPr/>
            <p:nvPr/>
          </p:nvSpPr>
          <p:spPr>
            <a:xfrm>
              <a:off x="1346283" y="3242205"/>
              <a:ext cx="16800" cy="32681"/>
            </a:xfrm>
            <a:custGeom>
              <a:avLst/>
              <a:gdLst/>
              <a:ahLst/>
              <a:cxnLst/>
              <a:rect l="l" t="t" r="r" b="b"/>
              <a:pathLst>
                <a:path w="494" h="961" extrusionOk="0">
                  <a:moveTo>
                    <a:pt x="103" y="1"/>
                  </a:moveTo>
                  <a:cubicBezTo>
                    <a:pt x="35" y="1"/>
                    <a:pt x="1" y="1"/>
                    <a:pt x="1" y="68"/>
                  </a:cubicBezTo>
                  <a:cubicBezTo>
                    <a:pt x="1" y="213"/>
                    <a:pt x="35" y="357"/>
                    <a:pt x="69" y="493"/>
                  </a:cubicBezTo>
                  <a:cubicBezTo>
                    <a:pt x="103" y="638"/>
                    <a:pt x="103" y="816"/>
                    <a:pt x="213" y="918"/>
                  </a:cubicBezTo>
                  <a:cubicBezTo>
                    <a:pt x="247" y="960"/>
                    <a:pt x="281" y="960"/>
                    <a:pt x="315" y="960"/>
                  </a:cubicBezTo>
                  <a:cubicBezTo>
                    <a:pt x="391" y="960"/>
                    <a:pt x="459" y="918"/>
                    <a:pt x="459" y="850"/>
                  </a:cubicBezTo>
                  <a:cubicBezTo>
                    <a:pt x="493" y="672"/>
                    <a:pt x="425" y="570"/>
                    <a:pt x="357" y="425"/>
                  </a:cubicBezTo>
                  <a:cubicBezTo>
                    <a:pt x="315" y="323"/>
                    <a:pt x="247" y="179"/>
                    <a:pt x="179" y="35"/>
                  </a:cubicBezTo>
                  <a:cubicBezTo>
                    <a:pt x="145" y="1"/>
                    <a:pt x="145" y="1"/>
                    <a:pt x="103"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1" name="Google Shape;1641;p32"/>
            <p:cNvSpPr/>
            <p:nvPr/>
          </p:nvSpPr>
          <p:spPr>
            <a:xfrm>
              <a:off x="1370258" y="3328856"/>
              <a:ext cx="20541" cy="33837"/>
            </a:xfrm>
            <a:custGeom>
              <a:avLst/>
              <a:gdLst/>
              <a:ahLst/>
              <a:cxnLst/>
              <a:rect l="l" t="t" r="r" b="b"/>
              <a:pathLst>
                <a:path w="604" h="995" extrusionOk="0">
                  <a:moveTo>
                    <a:pt x="77" y="1"/>
                  </a:moveTo>
                  <a:cubicBezTo>
                    <a:pt x="35" y="1"/>
                    <a:pt x="1" y="69"/>
                    <a:pt x="1" y="111"/>
                  </a:cubicBezTo>
                  <a:cubicBezTo>
                    <a:pt x="179" y="392"/>
                    <a:pt x="179" y="749"/>
                    <a:pt x="391" y="961"/>
                  </a:cubicBezTo>
                  <a:cubicBezTo>
                    <a:pt x="425" y="995"/>
                    <a:pt x="425" y="995"/>
                    <a:pt x="459" y="995"/>
                  </a:cubicBezTo>
                  <a:cubicBezTo>
                    <a:pt x="502" y="995"/>
                    <a:pt x="570" y="961"/>
                    <a:pt x="570" y="884"/>
                  </a:cubicBezTo>
                  <a:cubicBezTo>
                    <a:pt x="604" y="536"/>
                    <a:pt x="289" y="324"/>
                    <a:pt x="145" y="35"/>
                  </a:cubicBezTo>
                  <a:cubicBezTo>
                    <a:pt x="111" y="1"/>
                    <a:pt x="111" y="1"/>
                    <a:pt x="77"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2" name="Google Shape;1642;p32"/>
            <p:cNvSpPr/>
            <p:nvPr/>
          </p:nvSpPr>
          <p:spPr>
            <a:xfrm>
              <a:off x="1346283" y="3398776"/>
              <a:ext cx="12175" cy="27784"/>
            </a:xfrm>
            <a:custGeom>
              <a:avLst/>
              <a:gdLst/>
              <a:ahLst/>
              <a:cxnLst/>
              <a:rect l="l" t="t" r="r" b="b"/>
              <a:pathLst>
                <a:path w="358" h="817" extrusionOk="0">
                  <a:moveTo>
                    <a:pt x="69" y="1"/>
                  </a:moveTo>
                  <a:cubicBezTo>
                    <a:pt x="35" y="1"/>
                    <a:pt x="1" y="1"/>
                    <a:pt x="1" y="69"/>
                  </a:cubicBezTo>
                  <a:cubicBezTo>
                    <a:pt x="1" y="213"/>
                    <a:pt x="1" y="315"/>
                    <a:pt x="35" y="425"/>
                  </a:cubicBezTo>
                  <a:cubicBezTo>
                    <a:pt x="35" y="527"/>
                    <a:pt x="35" y="672"/>
                    <a:pt x="103" y="740"/>
                  </a:cubicBezTo>
                  <a:cubicBezTo>
                    <a:pt x="145" y="774"/>
                    <a:pt x="179" y="816"/>
                    <a:pt x="213" y="816"/>
                  </a:cubicBezTo>
                  <a:cubicBezTo>
                    <a:pt x="247" y="816"/>
                    <a:pt x="315" y="774"/>
                    <a:pt x="315" y="706"/>
                  </a:cubicBezTo>
                  <a:cubicBezTo>
                    <a:pt x="357" y="604"/>
                    <a:pt x="315" y="493"/>
                    <a:pt x="281" y="391"/>
                  </a:cubicBezTo>
                  <a:cubicBezTo>
                    <a:pt x="247" y="281"/>
                    <a:pt x="213" y="179"/>
                    <a:pt x="179" y="69"/>
                  </a:cubicBezTo>
                  <a:cubicBezTo>
                    <a:pt x="179" y="1"/>
                    <a:pt x="145" y="1"/>
                    <a:pt x="69"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3" name="Google Shape;1643;p32"/>
            <p:cNvSpPr/>
            <p:nvPr/>
          </p:nvSpPr>
          <p:spPr>
            <a:xfrm>
              <a:off x="1311323" y="3440945"/>
              <a:ext cx="16800" cy="30097"/>
            </a:xfrm>
            <a:custGeom>
              <a:avLst/>
              <a:gdLst/>
              <a:ahLst/>
              <a:cxnLst/>
              <a:rect l="l" t="t" r="r" b="b"/>
              <a:pathLst>
                <a:path w="494" h="885" extrusionOk="0">
                  <a:moveTo>
                    <a:pt x="247" y="1"/>
                  </a:moveTo>
                  <a:cubicBezTo>
                    <a:pt x="179" y="1"/>
                    <a:pt x="145" y="35"/>
                    <a:pt x="145" y="103"/>
                  </a:cubicBezTo>
                  <a:cubicBezTo>
                    <a:pt x="111" y="315"/>
                    <a:pt x="1" y="672"/>
                    <a:pt x="145" y="850"/>
                  </a:cubicBezTo>
                  <a:cubicBezTo>
                    <a:pt x="179" y="884"/>
                    <a:pt x="213" y="884"/>
                    <a:pt x="247" y="884"/>
                  </a:cubicBezTo>
                  <a:cubicBezTo>
                    <a:pt x="281" y="884"/>
                    <a:pt x="281" y="884"/>
                    <a:pt x="323" y="850"/>
                  </a:cubicBezTo>
                  <a:cubicBezTo>
                    <a:pt x="493" y="672"/>
                    <a:pt x="357" y="315"/>
                    <a:pt x="323" y="103"/>
                  </a:cubicBezTo>
                  <a:cubicBezTo>
                    <a:pt x="323" y="35"/>
                    <a:pt x="281" y="1"/>
                    <a:pt x="247"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4" name="Google Shape;1644;p32"/>
            <p:cNvSpPr/>
            <p:nvPr/>
          </p:nvSpPr>
          <p:spPr>
            <a:xfrm>
              <a:off x="1265685" y="3445570"/>
              <a:ext cx="10712" cy="21697"/>
            </a:xfrm>
            <a:custGeom>
              <a:avLst/>
              <a:gdLst/>
              <a:ahLst/>
              <a:cxnLst/>
              <a:rect l="l" t="t" r="r" b="b"/>
              <a:pathLst>
                <a:path w="315" h="638" extrusionOk="0">
                  <a:moveTo>
                    <a:pt x="213" y="1"/>
                  </a:moveTo>
                  <a:cubicBezTo>
                    <a:pt x="179" y="1"/>
                    <a:pt x="102" y="35"/>
                    <a:pt x="102" y="77"/>
                  </a:cubicBezTo>
                  <a:cubicBezTo>
                    <a:pt x="68" y="179"/>
                    <a:pt x="68" y="247"/>
                    <a:pt x="34" y="358"/>
                  </a:cubicBezTo>
                  <a:cubicBezTo>
                    <a:pt x="34" y="460"/>
                    <a:pt x="0" y="536"/>
                    <a:pt x="68" y="604"/>
                  </a:cubicBezTo>
                  <a:cubicBezTo>
                    <a:pt x="102" y="638"/>
                    <a:pt x="136" y="638"/>
                    <a:pt x="179" y="638"/>
                  </a:cubicBezTo>
                  <a:lnTo>
                    <a:pt x="247" y="638"/>
                  </a:lnTo>
                  <a:cubicBezTo>
                    <a:pt x="315" y="570"/>
                    <a:pt x="315" y="502"/>
                    <a:pt x="315" y="392"/>
                  </a:cubicBezTo>
                  <a:lnTo>
                    <a:pt x="315" y="111"/>
                  </a:lnTo>
                  <a:cubicBezTo>
                    <a:pt x="315" y="35"/>
                    <a:pt x="281" y="1"/>
                    <a:pt x="213"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5" name="Google Shape;1645;p32"/>
            <p:cNvSpPr/>
            <p:nvPr/>
          </p:nvSpPr>
          <p:spPr>
            <a:xfrm>
              <a:off x="1221203" y="3456554"/>
              <a:ext cx="9556" cy="22853"/>
            </a:xfrm>
            <a:custGeom>
              <a:avLst/>
              <a:gdLst/>
              <a:ahLst/>
              <a:cxnLst/>
              <a:rect l="l" t="t" r="r" b="b"/>
              <a:pathLst>
                <a:path w="281" h="672" extrusionOk="0">
                  <a:moveTo>
                    <a:pt x="136" y="1"/>
                  </a:moveTo>
                  <a:cubicBezTo>
                    <a:pt x="102" y="1"/>
                    <a:pt x="68" y="35"/>
                    <a:pt x="68" y="103"/>
                  </a:cubicBezTo>
                  <a:cubicBezTo>
                    <a:pt x="34" y="213"/>
                    <a:pt x="34" y="349"/>
                    <a:pt x="0" y="459"/>
                  </a:cubicBezTo>
                  <a:cubicBezTo>
                    <a:pt x="0" y="527"/>
                    <a:pt x="0" y="604"/>
                    <a:pt x="34" y="604"/>
                  </a:cubicBezTo>
                  <a:cubicBezTo>
                    <a:pt x="34" y="638"/>
                    <a:pt x="68" y="638"/>
                    <a:pt x="68" y="638"/>
                  </a:cubicBezTo>
                  <a:cubicBezTo>
                    <a:pt x="102" y="672"/>
                    <a:pt x="102" y="672"/>
                    <a:pt x="136" y="672"/>
                  </a:cubicBezTo>
                  <a:cubicBezTo>
                    <a:pt x="170" y="672"/>
                    <a:pt x="213" y="672"/>
                    <a:pt x="247" y="638"/>
                  </a:cubicBezTo>
                  <a:lnTo>
                    <a:pt x="247" y="604"/>
                  </a:lnTo>
                  <a:cubicBezTo>
                    <a:pt x="281" y="604"/>
                    <a:pt x="281" y="527"/>
                    <a:pt x="281" y="459"/>
                  </a:cubicBezTo>
                  <a:cubicBezTo>
                    <a:pt x="281" y="349"/>
                    <a:pt x="247" y="213"/>
                    <a:pt x="247" y="103"/>
                  </a:cubicBezTo>
                  <a:cubicBezTo>
                    <a:pt x="213" y="35"/>
                    <a:pt x="170" y="1"/>
                    <a:pt x="136"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6" name="Google Shape;1646;p32"/>
            <p:cNvSpPr/>
            <p:nvPr/>
          </p:nvSpPr>
          <p:spPr>
            <a:xfrm>
              <a:off x="1435246" y="3344466"/>
              <a:ext cx="17106" cy="25472"/>
            </a:xfrm>
            <a:custGeom>
              <a:avLst/>
              <a:gdLst/>
              <a:ahLst/>
              <a:cxnLst/>
              <a:rect l="l" t="t" r="r" b="b"/>
              <a:pathLst>
                <a:path w="503" h="749" extrusionOk="0">
                  <a:moveTo>
                    <a:pt x="145" y="1"/>
                  </a:moveTo>
                  <a:cubicBezTo>
                    <a:pt x="77" y="1"/>
                    <a:pt x="35" y="35"/>
                    <a:pt x="35" y="77"/>
                  </a:cubicBezTo>
                  <a:cubicBezTo>
                    <a:pt x="1" y="179"/>
                    <a:pt x="35" y="290"/>
                    <a:pt x="77" y="357"/>
                  </a:cubicBezTo>
                  <a:cubicBezTo>
                    <a:pt x="77" y="459"/>
                    <a:pt x="111" y="570"/>
                    <a:pt x="179" y="672"/>
                  </a:cubicBezTo>
                  <a:cubicBezTo>
                    <a:pt x="213" y="714"/>
                    <a:pt x="247" y="748"/>
                    <a:pt x="324" y="748"/>
                  </a:cubicBezTo>
                  <a:lnTo>
                    <a:pt x="358" y="748"/>
                  </a:lnTo>
                  <a:cubicBezTo>
                    <a:pt x="426" y="714"/>
                    <a:pt x="502" y="638"/>
                    <a:pt x="502" y="570"/>
                  </a:cubicBezTo>
                  <a:cubicBezTo>
                    <a:pt x="460" y="459"/>
                    <a:pt x="426" y="357"/>
                    <a:pt x="358" y="247"/>
                  </a:cubicBezTo>
                  <a:cubicBezTo>
                    <a:pt x="324" y="179"/>
                    <a:pt x="290" y="77"/>
                    <a:pt x="179" y="35"/>
                  </a:cubicBezTo>
                  <a:cubicBezTo>
                    <a:pt x="179" y="1"/>
                    <a:pt x="145" y="1"/>
                    <a:pt x="145"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7" name="Google Shape;1647;p32"/>
            <p:cNvSpPr/>
            <p:nvPr/>
          </p:nvSpPr>
          <p:spPr>
            <a:xfrm>
              <a:off x="1406374" y="3284374"/>
              <a:ext cx="17072" cy="19384"/>
            </a:xfrm>
            <a:custGeom>
              <a:avLst/>
              <a:gdLst/>
              <a:ahLst/>
              <a:cxnLst/>
              <a:rect l="l" t="t" r="r" b="b"/>
              <a:pathLst>
                <a:path w="502" h="570" extrusionOk="0">
                  <a:moveTo>
                    <a:pt x="111" y="1"/>
                  </a:moveTo>
                  <a:cubicBezTo>
                    <a:pt x="77" y="1"/>
                    <a:pt x="0" y="69"/>
                    <a:pt x="34" y="103"/>
                  </a:cubicBezTo>
                  <a:cubicBezTo>
                    <a:pt x="34" y="213"/>
                    <a:pt x="111" y="281"/>
                    <a:pt x="145" y="358"/>
                  </a:cubicBezTo>
                  <a:cubicBezTo>
                    <a:pt x="179" y="426"/>
                    <a:pt x="247" y="493"/>
                    <a:pt x="323" y="527"/>
                  </a:cubicBezTo>
                  <a:cubicBezTo>
                    <a:pt x="357" y="527"/>
                    <a:pt x="357" y="570"/>
                    <a:pt x="391" y="570"/>
                  </a:cubicBezTo>
                  <a:cubicBezTo>
                    <a:pt x="459" y="570"/>
                    <a:pt x="502" y="493"/>
                    <a:pt x="502" y="426"/>
                  </a:cubicBezTo>
                  <a:cubicBezTo>
                    <a:pt x="459" y="315"/>
                    <a:pt x="391" y="247"/>
                    <a:pt x="357" y="179"/>
                  </a:cubicBezTo>
                  <a:cubicBezTo>
                    <a:pt x="289" y="103"/>
                    <a:pt x="247" y="35"/>
                    <a:pt x="145"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8" name="Google Shape;1648;p32"/>
            <p:cNvSpPr/>
            <p:nvPr/>
          </p:nvSpPr>
          <p:spPr>
            <a:xfrm>
              <a:off x="1475137" y="3355450"/>
              <a:ext cx="24009" cy="22853"/>
            </a:xfrm>
            <a:custGeom>
              <a:avLst/>
              <a:gdLst/>
              <a:ahLst/>
              <a:cxnLst/>
              <a:rect l="l" t="t" r="r" b="b"/>
              <a:pathLst>
                <a:path w="706" h="672" extrusionOk="0">
                  <a:moveTo>
                    <a:pt x="136" y="1"/>
                  </a:moveTo>
                  <a:lnTo>
                    <a:pt x="102" y="1"/>
                  </a:lnTo>
                  <a:cubicBezTo>
                    <a:pt x="68" y="1"/>
                    <a:pt x="34" y="34"/>
                    <a:pt x="34" y="68"/>
                  </a:cubicBezTo>
                  <a:cubicBezTo>
                    <a:pt x="0" y="136"/>
                    <a:pt x="34" y="179"/>
                    <a:pt x="34" y="213"/>
                  </a:cubicBezTo>
                  <a:cubicBezTo>
                    <a:pt x="68" y="247"/>
                    <a:pt x="68" y="315"/>
                    <a:pt x="102" y="349"/>
                  </a:cubicBezTo>
                  <a:cubicBezTo>
                    <a:pt x="179" y="459"/>
                    <a:pt x="247" y="561"/>
                    <a:pt x="315" y="638"/>
                  </a:cubicBezTo>
                  <a:cubicBezTo>
                    <a:pt x="349" y="672"/>
                    <a:pt x="391" y="672"/>
                    <a:pt x="459" y="672"/>
                  </a:cubicBezTo>
                  <a:cubicBezTo>
                    <a:pt x="561" y="672"/>
                    <a:pt x="705" y="527"/>
                    <a:pt x="637" y="391"/>
                  </a:cubicBezTo>
                  <a:cubicBezTo>
                    <a:pt x="561" y="315"/>
                    <a:pt x="459" y="213"/>
                    <a:pt x="391" y="136"/>
                  </a:cubicBezTo>
                  <a:cubicBezTo>
                    <a:pt x="349" y="102"/>
                    <a:pt x="315" y="102"/>
                    <a:pt x="247" y="68"/>
                  </a:cubicBezTo>
                  <a:cubicBezTo>
                    <a:pt x="213" y="34"/>
                    <a:pt x="179" y="1"/>
                    <a:pt x="136"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49" name="Google Shape;1649;p32"/>
            <p:cNvSpPr/>
            <p:nvPr/>
          </p:nvSpPr>
          <p:spPr>
            <a:xfrm>
              <a:off x="1462996" y="3287843"/>
              <a:ext cx="24009" cy="26628"/>
            </a:xfrm>
            <a:custGeom>
              <a:avLst/>
              <a:gdLst/>
              <a:ahLst/>
              <a:cxnLst/>
              <a:rect l="l" t="t" r="r" b="b"/>
              <a:pathLst>
                <a:path w="706" h="783" extrusionOk="0">
                  <a:moveTo>
                    <a:pt x="68" y="1"/>
                  </a:moveTo>
                  <a:cubicBezTo>
                    <a:pt x="34" y="1"/>
                    <a:pt x="0" y="77"/>
                    <a:pt x="34" y="145"/>
                  </a:cubicBezTo>
                  <a:cubicBezTo>
                    <a:pt x="68" y="256"/>
                    <a:pt x="179" y="357"/>
                    <a:pt x="213" y="468"/>
                  </a:cubicBezTo>
                  <a:cubicBezTo>
                    <a:pt x="281" y="570"/>
                    <a:pt x="323" y="748"/>
                    <a:pt x="459" y="782"/>
                  </a:cubicBezTo>
                  <a:lnTo>
                    <a:pt x="493" y="782"/>
                  </a:lnTo>
                  <a:cubicBezTo>
                    <a:pt x="536" y="782"/>
                    <a:pt x="604" y="748"/>
                    <a:pt x="638" y="714"/>
                  </a:cubicBezTo>
                  <a:cubicBezTo>
                    <a:pt x="706" y="570"/>
                    <a:pt x="570" y="391"/>
                    <a:pt x="459" y="290"/>
                  </a:cubicBezTo>
                  <a:cubicBezTo>
                    <a:pt x="357" y="179"/>
                    <a:pt x="247" y="77"/>
                    <a:pt x="111" y="43"/>
                  </a:cubicBezTo>
                  <a:cubicBezTo>
                    <a:pt x="111" y="1"/>
                    <a:pt x="111" y="1"/>
                    <a:pt x="68"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0" name="Google Shape;1650;p32"/>
            <p:cNvSpPr/>
            <p:nvPr/>
          </p:nvSpPr>
          <p:spPr>
            <a:xfrm>
              <a:off x="1517306" y="3331169"/>
              <a:ext cx="25166" cy="20575"/>
            </a:xfrm>
            <a:custGeom>
              <a:avLst/>
              <a:gdLst/>
              <a:ahLst/>
              <a:cxnLst/>
              <a:rect l="l" t="t" r="r" b="b"/>
              <a:pathLst>
                <a:path w="740" h="605" extrusionOk="0">
                  <a:moveTo>
                    <a:pt x="68" y="1"/>
                  </a:moveTo>
                  <a:cubicBezTo>
                    <a:pt x="35" y="1"/>
                    <a:pt x="1" y="43"/>
                    <a:pt x="1" y="111"/>
                  </a:cubicBezTo>
                  <a:cubicBezTo>
                    <a:pt x="35" y="213"/>
                    <a:pt x="68" y="324"/>
                    <a:pt x="136" y="426"/>
                  </a:cubicBezTo>
                  <a:cubicBezTo>
                    <a:pt x="213" y="502"/>
                    <a:pt x="281" y="604"/>
                    <a:pt x="383" y="604"/>
                  </a:cubicBezTo>
                  <a:cubicBezTo>
                    <a:pt x="425" y="604"/>
                    <a:pt x="459" y="604"/>
                    <a:pt x="493" y="570"/>
                  </a:cubicBezTo>
                  <a:cubicBezTo>
                    <a:pt x="740" y="392"/>
                    <a:pt x="281" y="77"/>
                    <a:pt x="136"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1" name="Google Shape;1651;p32"/>
            <p:cNvSpPr/>
            <p:nvPr/>
          </p:nvSpPr>
          <p:spPr>
            <a:xfrm>
              <a:off x="1543594" y="3298828"/>
              <a:ext cx="22853" cy="17956"/>
            </a:xfrm>
            <a:custGeom>
              <a:avLst/>
              <a:gdLst/>
              <a:ahLst/>
              <a:cxnLst/>
              <a:rect l="l" t="t" r="r" b="b"/>
              <a:pathLst>
                <a:path w="672" h="528" extrusionOk="0">
                  <a:moveTo>
                    <a:pt x="179" y="1"/>
                  </a:moveTo>
                  <a:cubicBezTo>
                    <a:pt x="77" y="1"/>
                    <a:pt x="1" y="68"/>
                    <a:pt x="77" y="145"/>
                  </a:cubicBezTo>
                  <a:cubicBezTo>
                    <a:pt x="111" y="213"/>
                    <a:pt x="145" y="247"/>
                    <a:pt x="179" y="315"/>
                  </a:cubicBezTo>
                  <a:cubicBezTo>
                    <a:pt x="247" y="391"/>
                    <a:pt x="289" y="493"/>
                    <a:pt x="391" y="527"/>
                  </a:cubicBezTo>
                  <a:lnTo>
                    <a:pt x="425" y="527"/>
                  </a:lnTo>
                  <a:cubicBezTo>
                    <a:pt x="502" y="527"/>
                    <a:pt x="570" y="493"/>
                    <a:pt x="570" y="425"/>
                  </a:cubicBezTo>
                  <a:cubicBezTo>
                    <a:pt x="672" y="213"/>
                    <a:pt x="357" y="1"/>
                    <a:pt x="179"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2" name="Google Shape;1652;p32"/>
            <p:cNvSpPr/>
            <p:nvPr/>
          </p:nvSpPr>
          <p:spPr>
            <a:xfrm>
              <a:off x="1483503" y="3265024"/>
              <a:ext cx="24009" cy="21697"/>
            </a:xfrm>
            <a:custGeom>
              <a:avLst/>
              <a:gdLst/>
              <a:ahLst/>
              <a:cxnLst/>
              <a:rect l="l" t="t" r="r" b="b"/>
              <a:pathLst>
                <a:path w="706" h="638" extrusionOk="0">
                  <a:moveTo>
                    <a:pt x="145" y="1"/>
                  </a:moveTo>
                  <a:cubicBezTo>
                    <a:pt x="69" y="1"/>
                    <a:pt x="1" y="77"/>
                    <a:pt x="35" y="145"/>
                  </a:cubicBezTo>
                  <a:cubicBezTo>
                    <a:pt x="103" y="323"/>
                    <a:pt x="247" y="459"/>
                    <a:pt x="391" y="570"/>
                  </a:cubicBezTo>
                  <a:cubicBezTo>
                    <a:pt x="425" y="604"/>
                    <a:pt x="493" y="638"/>
                    <a:pt x="527" y="638"/>
                  </a:cubicBezTo>
                  <a:cubicBezTo>
                    <a:pt x="570" y="638"/>
                    <a:pt x="604" y="638"/>
                    <a:pt x="604" y="604"/>
                  </a:cubicBezTo>
                  <a:cubicBezTo>
                    <a:pt x="638" y="604"/>
                    <a:pt x="672" y="570"/>
                    <a:pt x="672" y="536"/>
                  </a:cubicBezTo>
                  <a:cubicBezTo>
                    <a:pt x="706" y="459"/>
                    <a:pt x="706" y="391"/>
                    <a:pt x="638" y="323"/>
                  </a:cubicBezTo>
                  <a:cubicBezTo>
                    <a:pt x="570" y="247"/>
                    <a:pt x="493" y="213"/>
                    <a:pt x="425" y="145"/>
                  </a:cubicBezTo>
                  <a:cubicBezTo>
                    <a:pt x="357" y="77"/>
                    <a:pt x="281" y="35"/>
                    <a:pt x="179"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3" name="Google Shape;1653;p32"/>
            <p:cNvSpPr/>
            <p:nvPr/>
          </p:nvSpPr>
          <p:spPr>
            <a:xfrm>
              <a:off x="1527985" y="3220542"/>
              <a:ext cx="18228" cy="16800"/>
            </a:xfrm>
            <a:custGeom>
              <a:avLst/>
              <a:gdLst/>
              <a:ahLst/>
              <a:cxnLst/>
              <a:rect l="l" t="t" r="r" b="b"/>
              <a:pathLst>
                <a:path w="536" h="494" extrusionOk="0">
                  <a:moveTo>
                    <a:pt x="111" y="0"/>
                  </a:moveTo>
                  <a:cubicBezTo>
                    <a:pt x="69" y="0"/>
                    <a:pt x="1" y="34"/>
                    <a:pt x="35" y="111"/>
                  </a:cubicBezTo>
                  <a:cubicBezTo>
                    <a:pt x="111" y="213"/>
                    <a:pt x="145" y="357"/>
                    <a:pt x="247" y="459"/>
                  </a:cubicBezTo>
                  <a:cubicBezTo>
                    <a:pt x="281" y="459"/>
                    <a:pt x="324" y="493"/>
                    <a:pt x="358" y="493"/>
                  </a:cubicBezTo>
                  <a:cubicBezTo>
                    <a:pt x="392" y="493"/>
                    <a:pt x="426" y="493"/>
                    <a:pt x="460" y="459"/>
                  </a:cubicBezTo>
                  <a:cubicBezTo>
                    <a:pt x="494" y="425"/>
                    <a:pt x="536" y="357"/>
                    <a:pt x="494" y="281"/>
                  </a:cubicBezTo>
                  <a:cubicBezTo>
                    <a:pt x="426" y="179"/>
                    <a:pt x="281" y="111"/>
                    <a:pt x="17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4" name="Google Shape;1654;p32"/>
            <p:cNvSpPr/>
            <p:nvPr/>
          </p:nvSpPr>
          <p:spPr>
            <a:xfrm>
              <a:off x="1464153" y="3197723"/>
              <a:ext cx="22853" cy="20541"/>
            </a:xfrm>
            <a:custGeom>
              <a:avLst/>
              <a:gdLst/>
              <a:ahLst/>
              <a:cxnLst/>
              <a:rect l="l" t="t" r="r" b="b"/>
              <a:pathLst>
                <a:path w="672" h="604" extrusionOk="0">
                  <a:moveTo>
                    <a:pt x="111" y="0"/>
                  </a:moveTo>
                  <a:cubicBezTo>
                    <a:pt x="34" y="0"/>
                    <a:pt x="0" y="68"/>
                    <a:pt x="34" y="102"/>
                  </a:cubicBezTo>
                  <a:cubicBezTo>
                    <a:pt x="77" y="213"/>
                    <a:pt x="179" y="315"/>
                    <a:pt x="247" y="391"/>
                  </a:cubicBezTo>
                  <a:cubicBezTo>
                    <a:pt x="323" y="459"/>
                    <a:pt x="391" y="603"/>
                    <a:pt x="536" y="603"/>
                  </a:cubicBezTo>
                  <a:lnTo>
                    <a:pt x="536" y="603"/>
                  </a:lnTo>
                  <a:cubicBezTo>
                    <a:pt x="604" y="603"/>
                    <a:pt x="672" y="569"/>
                    <a:pt x="672" y="459"/>
                  </a:cubicBezTo>
                  <a:cubicBezTo>
                    <a:pt x="672" y="315"/>
                    <a:pt x="536" y="247"/>
                    <a:pt x="425" y="179"/>
                  </a:cubicBezTo>
                  <a:cubicBezTo>
                    <a:pt x="323" y="102"/>
                    <a:pt x="247" y="34"/>
                    <a:pt x="145"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5" name="Google Shape;1655;p32"/>
            <p:cNvSpPr/>
            <p:nvPr/>
          </p:nvSpPr>
          <p:spPr>
            <a:xfrm>
              <a:off x="1477449" y="3149467"/>
              <a:ext cx="18228" cy="19384"/>
            </a:xfrm>
            <a:custGeom>
              <a:avLst/>
              <a:gdLst/>
              <a:ahLst/>
              <a:cxnLst/>
              <a:rect l="l" t="t" r="r" b="b"/>
              <a:pathLst>
                <a:path w="536" h="570" extrusionOk="0">
                  <a:moveTo>
                    <a:pt x="68" y="1"/>
                  </a:moveTo>
                  <a:cubicBezTo>
                    <a:pt x="34" y="1"/>
                    <a:pt x="0" y="35"/>
                    <a:pt x="0" y="77"/>
                  </a:cubicBezTo>
                  <a:cubicBezTo>
                    <a:pt x="34" y="179"/>
                    <a:pt x="111" y="290"/>
                    <a:pt x="179" y="357"/>
                  </a:cubicBezTo>
                  <a:cubicBezTo>
                    <a:pt x="213" y="459"/>
                    <a:pt x="281" y="570"/>
                    <a:pt x="391" y="570"/>
                  </a:cubicBezTo>
                  <a:lnTo>
                    <a:pt x="425" y="570"/>
                  </a:lnTo>
                  <a:cubicBezTo>
                    <a:pt x="459" y="570"/>
                    <a:pt x="535" y="536"/>
                    <a:pt x="535" y="502"/>
                  </a:cubicBezTo>
                  <a:cubicBezTo>
                    <a:pt x="535" y="391"/>
                    <a:pt x="535" y="357"/>
                    <a:pt x="493" y="290"/>
                  </a:cubicBezTo>
                  <a:cubicBezTo>
                    <a:pt x="459" y="247"/>
                    <a:pt x="391" y="213"/>
                    <a:pt x="357" y="179"/>
                  </a:cubicBezTo>
                  <a:cubicBezTo>
                    <a:pt x="281" y="111"/>
                    <a:pt x="179" y="35"/>
                    <a:pt x="111"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6" name="Google Shape;1656;p32"/>
            <p:cNvSpPr/>
            <p:nvPr/>
          </p:nvSpPr>
          <p:spPr>
            <a:xfrm>
              <a:off x="1424568" y="3139945"/>
              <a:ext cx="20541" cy="20541"/>
            </a:xfrm>
            <a:custGeom>
              <a:avLst/>
              <a:gdLst/>
              <a:ahLst/>
              <a:cxnLst/>
              <a:rect l="l" t="t" r="r" b="b"/>
              <a:pathLst>
                <a:path w="604" h="604" extrusionOk="0">
                  <a:moveTo>
                    <a:pt x="103" y="0"/>
                  </a:moveTo>
                  <a:cubicBezTo>
                    <a:pt x="35" y="0"/>
                    <a:pt x="1" y="68"/>
                    <a:pt x="35" y="145"/>
                  </a:cubicBezTo>
                  <a:cubicBezTo>
                    <a:pt x="69" y="213"/>
                    <a:pt x="103" y="281"/>
                    <a:pt x="179" y="357"/>
                  </a:cubicBezTo>
                  <a:cubicBezTo>
                    <a:pt x="213" y="425"/>
                    <a:pt x="247" y="493"/>
                    <a:pt x="315" y="570"/>
                  </a:cubicBezTo>
                  <a:cubicBezTo>
                    <a:pt x="349" y="570"/>
                    <a:pt x="391" y="603"/>
                    <a:pt x="425" y="603"/>
                  </a:cubicBezTo>
                  <a:cubicBezTo>
                    <a:pt x="459" y="603"/>
                    <a:pt x="493" y="570"/>
                    <a:pt x="527" y="570"/>
                  </a:cubicBezTo>
                  <a:cubicBezTo>
                    <a:pt x="561" y="527"/>
                    <a:pt x="604" y="425"/>
                    <a:pt x="561" y="357"/>
                  </a:cubicBezTo>
                  <a:cubicBezTo>
                    <a:pt x="493" y="281"/>
                    <a:pt x="425" y="247"/>
                    <a:pt x="349" y="179"/>
                  </a:cubicBezTo>
                  <a:cubicBezTo>
                    <a:pt x="281" y="102"/>
                    <a:pt x="213" y="68"/>
                    <a:pt x="13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57" name="Google Shape;1657;p32"/>
            <p:cNvSpPr/>
            <p:nvPr/>
          </p:nvSpPr>
          <p:spPr>
            <a:xfrm>
              <a:off x="1405218" y="3087063"/>
              <a:ext cx="13331" cy="13059"/>
            </a:xfrm>
            <a:custGeom>
              <a:avLst/>
              <a:gdLst/>
              <a:ahLst/>
              <a:cxnLst/>
              <a:rect l="l" t="t" r="r" b="b"/>
              <a:pathLst>
                <a:path w="392" h="384" extrusionOk="0">
                  <a:moveTo>
                    <a:pt x="68" y="1"/>
                  </a:moveTo>
                  <a:cubicBezTo>
                    <a:pt x="34" y="1"/>
                    <a:pt x="1" y="35"/>
                    <a:pt x="34" y="69"/>
                  </a:cubicBezTo>
                  <a:cubicBezTo>
                    <a:pt x="34" y="137"/>
                    <a:pt x="68" y="171"/>
                    <a:pt x="111" y="247"/>
                  </a:cubicBezTo>
                  <a:cubicBezTo>
                    <a:pt x="111" y="315"/>
                    <a:pt x="179" y="349"/>
                    <a:pt x="213" y="383"/>
                  </a:cubicBezTo>
                  <a:lnTo>
                    <a:pt x="281" y="383"/>
                  </a:lnTo>
                  <a:lnTo>
                    <a:pt x="323" y="383"/>
                  </a:lnTo>
                  <a:cubicBezTo>
                    <a:pt x="357" y="383"/>
                    <a:pt x="357" y="349"/>
                    <a:pt x="391" y="315"/>
                  </a:cubicBezTo>
                  <a:cubicBezTo>
                    <a:pt x="391" y="281"/>
                    <a:pt x="391" y="247"/>
                    <a:pt x="357" y="213"/>
                  </a:cubicBezTo>
                  <a:cubicBezTo>
                    <a:pt x="281" y="137"/>
                    <a:pt x="179" y="103"/>
                    <a:pt x="111"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8" name="Google Shape;1658;p32"/>
            <p:cNvSpPr/>
            <p:nvPr/>
          </p:nvSpPr>
          <p:spPr>
            <a:xfrm>
              <a:off x="1355805" y="3063972"/>
              <a:ext cx="21731" cy="23125"/>
            </a:xfrm>
            <a:custGeom>
              <a:avLst/>
              <a:gdLst/>
              <a:ahLst/>
              <a:cxnLst/>
              <a:rect l="l" t="t" r="r" b="b"/>
              <a:pathLst>
                <a:path w="639" h="680" extrusionOk="0">
                  <a:moveTo>
                    <a:pt x="145" y="0"/>
                  </a:moveTo>
                  <a:cubicBezTo>
                    <a:pt x="77" y="0"/>
                    <a:pt x="1" y="77"/>
                    <a:pt x="35" y="179"/>
                  </a:cubicBezTo>
                  <a:cubicBezTo>
                    <a:pt x="145" y="323"/>
                    <a:pt x="247" y="467"/>
                    <a:pt x="358" y="603"/>
                  </a:cubicBezTo>
                  <a:cubicBezTo>
                    <a:pt x="392" y="637"/>
                    <a:pt x="426" y="680"/>
                    <a:pt x="460" y="680"/>
                  </a:cubicBezTo>
                  <a:cubicBezTo>
                    <a:pt x="502" y="680"/>
                    <a:pt x="502" y="680"/>
                    <a:pt x="502" y="637"/>
                  </a:cubicBezTo>
                  <a:cubicBezTo>
                    <a:pt x="536" y="637"/>
                    <a:pt x="570" y="637"/>
                    <a:pt x="604" y="569"/>
                  </a:cubicBezTo>
                  <a:cubicBezTo>
                    <a:pt x="638" y="501"/>
                    <a:pt x="638" y="467"/>
                    <a:pt x="570" y="391"/>
                  </a:cubicBezTo>
                  <a:cubicBezTo>
                    <a:pt x="460" y="255"/>
                    <a:pt x="358" y="145"/>
                    <a:pt x="213" y="43"/>
                  </a:cubicBezTo>
                  <a:cubicBezTo>
                    <a:pt x="179" y="0"/>
                    <a:pt x="179" y="0"/>
                    <a:pt x="145"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59" name="Google Shape;1659;p32"/>
            <p:cNvSpPr/>
            <p:nvPr/>
          </p:nvSpPr>
          <p:spPr>
            <a:xfrm>
              <a:off x="1098402" y="2462209"/>
              <a:ext cx="523511" cy="520043"/>
            </a:xfrm>
            <a:custGeom>
              <a:avLst/>
              <a:gdLst/>
              <a:ahLst/>
              <a:cxnLst/>
              <a:rect l="l" t="t" r="r" b="b"/>
              <a:pathLst>
                <a:path w="15394" h="15292" extrusionOk="0">
                  <a:moveTo>
                    <a:pt x="5557" y="0"/>
                  </a:moveTo>
                  <a:cubicBezTo>
                    <a:pt x="4104" y="0"/>
                    <a:pt x="2507" y="1062"/>
                    <a:pt x="1657" y="3330"/>
                  </a:cubicBezTo>
                  <a:cubicBezTo>
                    <a:pt x="1" y="7926"/>
                    <a:pt x="3467" y="15079"/>
                    <a:pt x="3569" y="15291"/>
                  </a:cubicBezTo>
                  <a:cubicBezTo>
                    <a:pt x="3569" y="15291"/>
                    <a:pt x="15394" y="12174"/>
                    <a:pt x="15215" y="6015"/>
                  </a:cubicBezTo>
                  <a:cubicBezTo>
                    <a:pt x="15147" y="3042"/>
                    <a:pt x="13593" y="2269"/>
                    <a:pt x="11996" y="2269"/>
                  </a:cubicBezTo>
                  <a:cubicBezTo>
                    <a:pt x="10263" y="2269"/>
                    <a:pt x="8419" y="3220"/>
                    <a:pt x="8419" y="3220"/>
                  </a:cubicBezTo>
                  <a:cubicBezTo>
                    <a:pt x="8317" y="1096"/>
                    <a:pt x="7009" y="0"/>
                    <a:pt x="55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60" name="Google Shape;1660;p32"/>
            <p:cNvSpPr/>
            <p:nvPr/>
          </p:nvSpPr>
          <p:spPr>
            <a:xfrm>
              <a:off x="1183625" y="2567088"/>
              <a:ext cx="399860" cy="382788"/>
            </a:xfrm>
            <a:custGeom>
              <a:avLst/>
              <a:gdLst/>
              <a:ahLst/>
              <a:cxnLst/>
              <a:rect l="l" t="t" r="r" b="b"/>
              <a:pathLst>
                <a:path w="11758" h="11256" extrusionOk="0">
                  <a:moveTo>
                    <a:pt x="1666" y="0"/>
                  </a:moveTo>
                  <a:cubicBezTo>
                    <a:pt x="1632" y="0"/>
                    <a:pt x="1598" y="0"/>
                    <a:pt x="1564" y="34"/>
                  </a:cubicBezTo>
                  <a:cubicBezTo>
                    <a:pt x="1" y="561"/>
                    <a:pt x="749" y="9693"/>
                    <a:pt x="749" y="9693"/>
                  </a:cubicBezTo>
                  <a:lnTo>
                    <a:pt x="2872" y="11256"/>
                  </a:lnTo>
                  <a:cubicBezTo>
                    <a:pt x="2872" y="11256"/>
                    <a:pt x="11758" y="3678"/>
                    <a:pt x="10586" y="3109"/>
                  </a:cubicBezTo>
                  <a:cubicBezTo>
                    <a:pt x="10518" y="3075"/>
                    <a:pt x="10484" y="3075"/>
                    <a:pt x="10407" y="3075"/>
                  </a:cubicBezTo>
                  <a:cubicBezTo>
                    <a:pt x="8887" y="3075"/>
                    <a:pt x="2481" y="10364"/>
                    <a:pt x="2481" y="10364"/>
                  </a:cubicBezTo>
                  <a:lnTo>
                    <a:pt x="1564" y="9693"/>
                  </a:lnTo>
                  <a:cubicBezTo>
                    <a:pt x="1564" y="9693"/>
                    <a:pt x="3051" y="0"/>
                    <a:pt x="166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661" name="Google Shape;1661;p32"/>
            <p:cNvSpPr/>
            <p:nvPr/>
          </p:nvSpPr>
          <p:spPr>
            <a:xfrm>
              <a:off x="1259631" y="2838910"/>
              <a:ext cx="14453" cy="31525"/>
            </a:xfrm>
            <a:custGeom>
              <a:avLst/>
              <a:gdLst/>
              <a:ahLst/>
              <a:cxnLst/>
              <a:rect l="l" t="t" r="r" b="b"/>
              <a:pathLst>
                <a:path w="425" h="927" extrusionOk="0">
                  <a:moveTo>
                    <a:pt x="280" y="1"/>
                  </a:moveTo>
                  <a:cubicBezTo>
                    <a:pt x="246" y="1"/>
                    <a:pt x="212" y="1"/>
                    <a:pt x="212" y="35"/>
                  </a:cubicBezTo>
                  <a:cubicBezTo>
                    <a:pt x="145" y="179"/>
                    <a:pt x="145" y="324"/>
                    <a:pt x="102" y="459"/>
                  </a:cubicBezTo>
                  <a:cubicBezTo>
                    <a:pt x="68" y="604"/>
                    <a:pt x="0" y="748"/>
                    <a:pt x="68" y="850"/>
                  </a:cubicBezTo>
                  <a:cubicBezTo>
                    <a:pt x="102" y="884"/>
                    <a:pt x="145" y="927"/>
                    <a:pt x="178" y="927"/>
                  </a:cubicBezTo>
                  <a:lnTo>
                    <a:pt x="212" y="927"/>
                  </a:lnTo>
                  <a:cubicBezTo>
                    <a:pt x="391" y="850"/>
                    <a:pt x="391" y="672"/>
                    <a:pt x="391" y="502"/>
                  </a:cubicBezTo>
                  <a:cubicBezTo>
                    <a:pt x="425" y="358"/>
                    <a:pt x="425" y="179"/>
                    <a:pt x="357" y="35"/>
                  </a:cubicBezTo>
                  <a:cubicBezTo>
                    <a:pt x="314" y="1"/>
                    <a:pt x="314" y="1"/>
                    <a:pt x="280"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2" name="Google Shape;1662;p32"/>
            <p:cNvSpPr/>
            <p:nvPr/>
          </p:nvSpPr>
          <p:spPr>
            <a:xfrm>
              <a:off x="1309010" y="2812622"/>
              <a:ext cx="17956" cy="26322"/>
            </a:xfrm>
            <a:custGeom>
              <a:avLst/>
              <a:gdLst/>
              <a:ahLst/>
              <a:cxnLst/>
              <a:rect l="l" t="t" r="r" b="b"/>
              <a:pathLst>
                <a:path w="528" h="774" extrusionOk="0">
                  <a:moveTo>
                    <a:pt x="425" y="1"/>
                  </a:moveTo>
                  <a:cubicBezTo>
                    <a:pt x="425" y="1"/>
                    <a:pt x="391" y="1"/>
                    <a:pt x="349" y="35"/>
                  </a:cubicBezTo>
                  <a:cubicBezTo>
                    <a:pt x="315" y="69"/>
                    <a:pt x="315" y="103"/>
                    <a:pt x="281" y="171"/>
                  </a:cubicBezTo>
                  <a:cubicBezTo>
                    <a:pt x="247" y="247"/>
                    <a:pt x="213" y="281"/>
                    <a:pt x="179" y="349"/>
                  </a:cubicBezTo>
                  <a:cubicBezTo>
                    <a:pt x="103" y="425"/>
                    <a:pt x="69" y="459"/>
                    <a:pt x="35" y="527"/>
                  </a:cubicBezTo>
                  <a:cubicBezTo>
                    <a:pt x="1" y="561"/>
                    <a:pt x="1" y="638"/>
                    <a:pt x="1" y="706"/>
                  </a:cubicBezTo>
                  <a:cubicBezTo>
                    <a:pt x="1" y="740"/>
                    <a:pt x="35" y="774"/>
                    <a:pt x="69" y="774"/>
                  </a:cubicBezTo>
                  <a:cubicBezTo>
                    <a:pt x="247" y="774"/>
                    <a:pt x="349" y="638"/>
                    <a:pt x="425" y="493"/>
                  </a:cubicBezTo>
                  <a:cubicBezTo>
                    <a:pt x="459" y="383"/>
                    <a:pt x="527" y="213"/>
                    <a:pt x="493" y="69"/>
                  </a:cubicBezTo>
                  <a:cubicBezTo>
                    <a:pt x="493" y="35"/>
                    <a:pt x="459" y="1"/>
                    <a:pt x="425"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3" name="Google Shape;1663;p32"/>
            <p:cNvSpPr/>
            <p:nvPr/>
          </p:nvSpPr>
          <p:spPr>
            <a:xfrm>
              <a:off x="1270310" y="2779975"/>
              <a:ext cx="17072" cy="26628"/>
            </a:xfrm>
            <a:custGeom>
              <a:avLst/>
              <a:gdLst/>
              <a:ahLst/>
              <a:cxnLst/>
              <a:rect l="l" t="t" r="r" b="b"/>
              <a:pathLst>
                <a:path w="502" h="783" extrusionOk="0">
                  <a:moveTo>
                    <a:pt x="357" y="1"/>
                  </a:moveTo>
                  <a:cubicBezTo>
                    <a:pt x="323" y="1"/>
                    <a:pt x="323" y="1"/>
                    <a:pt x="289" y="35"/>
                  </a:cubicBezTo>
                  <a:cubicBezTo>
                    <a:pt x="255" y="179"/>
                    <a:pt x="179" y="281"/>
                    <a:pt x="111" y="426"/>
                  </a:cubicBezTo>
                  <a:cubicBezTo>
                    <a:pt x="43" y="536"/>
                    <a:pt x="0" y="638"/>
                    <a:pt x="77" y="748"/>
                  </a:cubicBezTo>
                  <a:cubicBezTo>
                    <a:pt x="77" y="782"/>
                    <a:pt x="111" y="782"/>
                    <a:pt x="145" y="782"/>
                  </a:cubicBezTo>
                  <a:lnTo>
                    <a:pt x="179" y="782"/>
                  </a:lnTo>
                  <a:cubicBezTo>
                    <a:pt x="289" y="748"/>
                    <a:pt x="323" y="638"/>
                    <a:pt x="357" y="493"/>
                  </a:cubicBezTo>
                  <a:cubicBezTo>
                    <a:pt x="391" y="392"/>
                    <a:pt x="425" y="247"/>
                    <a:pt x="468" y="111"/>
                  </a:cubicBezTo>
                  <a:cubicBezTo>
                    <a:pt x="502" y="35"/>
                    <a:pt x="425" y="1"/>
                    <a:pt x="357"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4" name="Google Shape;1664;p32"/>
            <p:cNvSpPr/>
            <p:nvPr/>
          </p:nvSpPr>
          <p:spPr>
            <a:xfrm>
              <a:off x="1309010" y="2743859"/>
              <a:ext cx="16800" cy="28940"/>
            </a:xfrm>
            <a:custGeom>
              <a:avLst/>
              <a:gdLst/>
              <a:ahLst/>
              <a:cxnLst/>
              <a:rect l="l" t="t" r="r" b="b"/>
              <a:pathLst>
                <a:path w="494" h="851" extrusionOk="0">
                  <a:moveTo>
                    <a:pt x="391" y="1"/>
                  </a:moveTo>
                  <a:cubicBezTo>
                    <a:pt x="349" y="1"/>
                    <a:pt x="315" y="1"/>
                    <a:pt x="315" y="35"/>
                  </a:cubicBezTo>
                  <a:cubicBezTo>
                    <a:pt x="213" y="179"/>
                    <a:pt x="179" y="281"/>
                    <a:pt x="103" y="426"/>
                  </a:cubicBezTo>
                  <a:cubicBezTo>
                    <a:pt x="35" y="536"/>
                    <a:pt x="1" y="672"/>
                    <a:pt x="69" y="782"/>
                  </a:cubicBezTo>
                  <a:cubicBezTo>
                    <a:pt x="103" y="816"/>
                    <a:pt x="137" y="850"/>
                    <a:pt x="179" y="850"/>
                  </a:cubicBezTo>
                  <a:cubicBezTo>
                    <a:pt x="179" y="850"/>
                    <a:pt x="213" y="850"/>
                    <a:pt x="247" y="816"/>
                  </a:cubicBezTo>
                  <a:cubicBezTo>
                    <a:pt x="349" y="782"/>
                    <a:pt x="391" y="638"/>
                    <a:pt x="425" y="494"/>
                  </a:cubicBezTo>
                  <a:cubicBezTo>
                    <a:pt x="459" y="358"/>
                    <a:pt x="493" y="247"/>
                    <a:pt x="493" y="69"/>
                  </a:cubicBezTo>
                  <a:cubicBezTo>
                    <a:pt x="493" y="35"/>
                    <a:pt x="425" y="1"/>
                    <a:pt x="391"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5" name="Google Shape;1665;p32"/>
            <p:cNvSpPr/>
            <p:nvPr/>
          </p:nvSpPr>
          <p:spPr>
            <a:xfrm>
              <a:off x="1339073" y="2740390"/>
              <a:ext cx="17922" cy="31253"/>
            </a:xfrm>
            <a:custGeom>
              <a:avLst/>
              <a:gdLst/>
              <a:ahLst/>
              <a:cxnLst/>
              <a:rect l="l" t="t" r="r" b="b"/>
              <a:pathLst>
                <a:path w="527" h="919" extrusionOk="0">
                  <a:moveTo>
                    <a:pt x="425" y="1"/>
                  </a:moveTo>
                  <a:cubicBezTo>
                    <a:pt x="357" y="1"/>
                    <a:pt x="315" y="35"/>
                    <a:pt x="315" y="69"/>
                  </a:cubicBezTo>
                  <a:cubicBezTo>
                    <a:pt x="281" y="247"/>
                    <a:pt x="179" y="426"/>
                    <a:pt x="102" y="562"/>
                  </a:cubicBezTo>
                  <a:cubicBezTo>
                    <a:pt x="68" y="672"/>
                    <a:pt x="0" y="850"/>
                    <a:pt x="145" y="884"/>
                  </a:cubicBezTo>
                  <a:lnTo>
                    <a:pt x="179" y="918"/>
                  </a:lnTo>
                  <a:cubicBezTo>
                    <a:pt x="315" y="918"/>
                    <a:pt x="391" y="706"/>
                    <a:pt x="425" y="638"/>
                  </a:cubicBezTo>
                  <a:cubicBezTo>
                    <a:pt x="493" y="460"/>
                    <a:pt x="527" y="281"/>
                    <a:pt x="527" y="103"/>
                  </a:cubicBezTo>
                  <a:cubicBezTo>
                    <a:pt x="527" y="35"/>
                    <a:pt x="459" y="1"/>
                    <a:pt x="425"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6" name="Google Shape;1666;p32"/>
            <p:cNvSpPr/>
            <p:nvPr/>
          </p:nvSpPr>
          <p:spPr>
            <a:xfrm>
              <a:off x="1378624" y="2733181"/>
              <a:ext cx="20575" cy="27478"/>
            </a:xfrm>
            <a:custGeom>
              <a:avLst/>
              <a:gdLst/>
              <a:ahLst/>
              <a:cxnLst/>
              <a:rect l="l" t="t" r="r" b="b"/>
              <a:pathLst>
                <a:path w="605" h="808" extrusionOk="0">
                  <a:moveTo>
                    <a:pt x="536" y="1"/>
                  </a:moveTo>
                  <a:cubicBezTo>
                    <a:pt x="502" y="1"/>
                    <a:pt x="426" y="35"/>
                    <a:pt x="426" y="69"/>
                  </a:cubicBezTo>
                  <a:cubicBezTo>
                    <a:pt x="392" y="171"/>
                    <a:pt x="324" y="315"/>
                    <a:pt x="256" y="383"/>
                  </a:cubicBezTo>
                  <a:cubicBezTo>
                    <a:pt x="145" y="493"/>
                    <a:pt x="43" y="527"/>
                    <a:pt x="43" y="672"/>
                  </a:cubicBezTo>
                  <a:cubicBezTo>
                    <a:pt x="1" y="740"/>
                    <a:pt x="77" y="774"/>
                    <a:pt x="111" y="808"/>
                  </a:cubicBezTo>
                  <a:lnTo>
                    <a:pt x="179" y="808"/>
                  </a:lnTo>
                  <a:cubicBezTo>
                    <a:pt x="324" y="808"/>
                    <a:pt x="468" y="638"/>
                    <a:pt x="536" y="527"/>
                  </a:cubicBezTo>
                  <a:cubicBezTo>
                    <a:pt x="604" y="383"/>
                    <a:pt x="604" y="247"/>
                    <a:pt x="604" y="69"/>
                  </a:cubicBezTo>
                  <a:cubicBezTo>
                    <a:pt x="604" y="35"/>
                    <a:pt x="570" y="1"/>
                    <a:pt x="536"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7" name="Google Shape;1667;p32"/>
            <p:cNvSpPr/>
            <p:nvPr/>
          </p:nvSpPr>
          <p:spPr>
            <a:xfrm>
              <a:off x="1364205" y="2684924"/>
              <a:ext cx="17072" cy="28940"/>
            </a:xfrm>
            <a:custGeom>
              <a:avLst/>
              <a:gdLst/>
              <a:ahLst/>
              <a:cxnLst/>
              <a:rect l="l" t="t" r="r" b="b"/>
              <a:pathLst>
                <a:path w="502" h="851" extrusionOk="0">
                  <a:moveTo>
                    <a:pt x="391" y="1"/>
                  </a:moveTo>
                  <a:cubicBezTo>
                    <a:pt x="357" y="1"/>
                    <a:pt x="323" y="1"/>
                    <a:pt x="323" y="35"/>
                  </a:cubicBezTo>
                  <a:cubicBezTo>
                    <a:pt x="255" y="281"/>
                    <a:pt x="77" y="494"/>
                    <a:pt x="0" y="740"/>
                  </a:cubicBezTo>
                  <a:cubicBezTo>
                    <a:pt x="0" y="782"/>
                    <a:pt x="43" y="850"/>
                    <a:pt x="111" y="850"/>
                  </a:cubicBezTo>
                  <a:lnTo>
                    <a:pt x="145" y="850"/>
                  </a:lnTo>
                  <a:cubicBezTo>
                    <a:pt x="425" y="672"/>
                    <a:pt x="467" y="358"/>
                    <a:pt x="501" y="69"/>
                  </a:cubicBezTo>
                  <a:cubicBezTo>
                    <a:pt x="501" y="1"/>
                    <a:pt x="467" y="1"/>
                    <a:pt x="391"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8" name="Google Shape;1668;p32"/>
            <p:cNvSpPr/>
            <p:nvPr/>
          </p:nvSpPr>
          <p:spPr>
            <a:xfrm>
              <a:off x="1311323" y="2671661"/>
              <a:ext cx="13331" cy="27750"/>
            </a:xfrm>
            <a:custGeom>
              <a:avLst/>
              <a:gdLst/>
              <a:ahLst/>
              <a:cxnLst/>
              <a:rect l="l" t="t" r="r" b="b"/>
              <a:pathLst>
                <a:path w="392" h="816" extrusionOk="0">
                  <a:moveTo>
                    <a:pt x="323" y="0"/>
                  </a:moveTo>
                  <a:cubicBezTo>
                    <a:pt x="281" y="0"/>
                    <a:pt x="247" y="34"/>
                    <a:pt x="247" y="68"/>
                  </a:cubicBezTo>
                  <a:cubicBezTo>
                    <a:pt x="213" y="323"/>
                    <a:pt x="1" y="493"/>
                    <a:pt x="1" y="748"/>
                  </a:cubicBezTo>
                  <a:cubicBezTo>
                    <a:pt x="1" y="782"/>
                    <a:pt x="35" y="816"/>
                    <a:pt x="111" y="816"/>
                  </a:cubicBezTo>
                  <a:lnTo>
                    <a:pt x="111" y="816"/>
                  </a:lnTo>
                  <a:cubicBezTo>
                    <a:pt x="391" y="705"/>
                    <a:pt x="391" y="323"/>
                    <a:pt x="391" y="68"/>
                  </a:cubicBezTo>
                  <a:cubicBezTo>
                    <a:pt x="391" y="34"/>
                    <a:pt x="357" y="0"/>
                    <a:pt x="323"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69" name="Google Shape;1669;p32"/>
            <p:cNvSpPr/>
            <p:nvPr/>
          </p:nvSpPr>
          <p:spPr>
            <a:xfrm>
              <a:off x="1287348" y="2646530"/>
              <a:ext cx="10712" cy="26322"/>
            </a:xfrm>
            <a:custGeom>
              <a:avLst/>
              <a:gdLst/>
              <a:ahLst/>
              <a:cxnLst/>
              <a:rect l="l" t="t" r="r" b="b"/>
              <a:pathLst>
                <a:path w="315" h="774" extrusionOk="0">
                  <a:moveTo>
                    <a:pt x="137" y="0"/>
                  </a:moveTo>
                  <a:cubicBezTo>
                    <a:pt x="103" y="0"/>
                    <a:pt x="69" y="34"/>
                    <a:pt x="69" y="102"/>
                  </a:cubicBezTo>
                  <a:cubicBezTo>
                    <a:pt x="69" y="213"/>
                    <a:pt x="35" y="314"/>
                    <a:pt x="35" y="459"/>
                  </a:cubicBezTo>
                  <a:cubicBezTo>
                    <a:pt x="35" y="527"/>
                    <a:pt x="1" y="637"/>
                    <a:pt x="35" y="739"/>
                  </a:cubicBezTo>
                  <a:cubicBezTo>
                    <a:pt x="35" y="773"/>
                    <a:pt x="69" y="773"/>
                    <a:pt x="103" y="773"/>
                  </a:cubicBezTo>
                  <a:lnTo>
                    <a:pt x="179" y="773"/>
                  </a:lnTo>
                  <a:cubicBezTo>
                    <a:pt x="315" y="561"/>
                    <a:pt x="247" y="280"/>
                    <a:pt x="213" y="68"/>
                  </a:cubicBezTo>
                  <a:cubicBezTo>
                    <a:pt x="213" y="34"/>
                    <a:pt x="179" y="0"/>
                    <a:pt x="137"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0" name="Google Shape;1670;p32"/>
            <p:cNvSpPr/>
            <p:nvPr/>
          </p:nvSpPr>
          <p:spPr>
            <a:xfrm>
              <a:off x="1328089" y="2600586"/>
              <a:ext cx="13331" cy="25472"/>
            </a:xfrm>
            <a:custGeom>
              <a:avLst/>
              <a:gdLst/>
              <a:ahLst/>
              <a:cxnLst/>
              <a:rect l="l" t="t" r="r" b="b"/>
              <a:pathLst>
                <a:path w="392" h="749" extrusionOk="0">
                  <a:moveTo>
                    <a:pt x="255" y="0"/>
                  </a:moveTo>
                  <a:cubicBezTo>
                    <a:pt x="213" y="0"/>
                    <a:pt x="179" y="34"/>
                    <a:pt x="179" y="77"/>
                  </a:cubicBezTo>
                  <a:cubicBezTo>
                    <a:pt x="145" y="179"/>
                    <a:pt x="111" y="247"/>
                    <a:pt x="77" y="357"/>
                  </a:cubicBezTo>
                  <a:cubicBezTo>
                    <a:pt x="77" y="459"/>
                    <a:pt x="0" y="570"/>
                    <a:pt x="77" y="672"/>
                  </a:cubicBezTo>
                  <a:cubicBezTo>
                    <a:pt x="111" y="714"/>
                    <a:pt x="179" y="748"/>
                    <a:pt x="213" y="748"/>
                  </a:cubicBezTo>
                  <a:lnTo>
                    <a:pt x="289" y="748"/>
                  </a:lnTo>
                  <a:cubicBezTo>
                    <a:pt x="391" y="638"/>
                    <a:pt x="391" y="536"/>
                    <a:pt x="391" y="391"/>
                  </a:cubicBezTo>
                  <a:cubicBezTo>
                    <a:pt x="391" y="247"/>
                    <a:pt x="357" y="145"/>
                    <a:pt x="289" y="34"/>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1" name="Google Shape;1671;p32"/>
            <p:cNvSpPr/>
            <p:nvPr/>
          </p:nvSpPr>
          <p:spPr>
            <a:xfrm>
              <a:off x="1335298" y="2554948"/>
              <a:ext cx="12175" cy="20541"/>
            </a:xfrm>
            <a:custGeom>
              <a:avLst/>
              <a:gdLst/>
              <a:ahLst/>
              <a:cxnLst/>
              <a:rect l="l" t="t" r="r" b="b"/>
              <a:pathLst>
                <a:path w="358" h="604" extrusionOk="0">
                  <a:moveTo>
                    <a:pt x="145" y="0"/>
                  </a:moveTo>
                  <a:cubicBezTo>
                    <a:pt x="145" y="0"/>
                    <a:pt x="145" y="34"/>
                    <a:pt x="111" y="34"/>
                  </a:cubicBezTo>
                  <a:cubicBezTo>
                    <a:pt x="77" y="102"/>
                    <a:pt x="77" y="213"/>
                    <a:pt x="77" y="281"/>
                  </a:cubicBezTo>
                  <a:cubicBezTo>
                    <a:pt x="43" y="391"/>
                    <a:pt x="1" y="493"/>
                    <a:pt x="111" y="569"/>
                  </a:cubicBezTo>
                  <a:cubicBezTo>
                    <a:pt x="111" y="603"/>
                    <a:pt x="145" y="603"/>
                    <a:pt x="179" y="603"/>
                  </a:cubicBezTo>
                  <a:lnTo>
                    <a:pt x="213" y="603"/>
                  </a:lnTo>
                  <a:cubicBezTo>
                    <a:pt x="358" y="527"/>
                    <a:pt x="324" y="391"/>
                    <a:pt x="324" y="281"/>
                  </a:cubicBezTo>
                  <a:cubicBezTo>
                    <a:pt x="290" y="179"/>
                    <a:pt x="256" y="68"/>
                    <a:pt x="179" y="34"/>
                  </a:cubicBezTo>
                  <a:cubicBezTo>
                    <a:pt x="179" y="0"/>
                    <a:pt x="145" y="0"/>
                    <a:pt x="145"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2" name="Google Shape;1672;p32"/>
            <p:cNvSpPr/>
            <p:nvPr/>
          </p:nvSpPr>
          <p:spPr>
            <a:xfrm>
              <a:off x="1293435" y="2557260"/>
              <a:ext cx="10712" cy="30063"/>
            </a:xfrm>
            <a:custGeom>
              <a:avLst/>
              <a:gdLst/>
              <a:ahLst/>
              <a:cxnLst/>
              <a:rect l="l" t="t" r="r" b="b"/>
              <a:pathLst>
                <a:path w="315" h="884" extrusionOk="0">
                  <a:moveTo>
                    <a:pt x="136" y="0"/>
                  </a:moveTo>
                  <a:cubicBezTo>
                    <a:pt x="136" y="0"/>
                    <a:pt x="102" y="0"/>
                    <a:pt x="68" y="77"/>
                  </a:cubicBezTo>
                  <a:cubicBezTo>
                    <a:pt x="68" y="213"/>
                    <a:pt x="34" y="357"/>
                    <a:pt x="34" y="501"/>
                  </a:cubicBezTo>
                  <a:cubicBezTo>
                    <a:pt x="0" y="637"/>
                    <a:pt x="0" y="748"/>
                    <a:pt x="68" y="850"/>
                  </a:cubicBezTo>
                  <a:cubicBezTo>
                    <a:pt x="102" y="884"/>
                    <a:pt x="136" y="884"/>
                    <a:pt x="136" y="884"/>
                  </a:cubicBezTo>
                  <a:cubicBezTo>
                    <a:pt x="170" y="884"/>
                    <a:pt x="212" y="884"/>
                    <a:pt x="246" y="850"/>
                  </a:cubicBezTo>
                  <a:cubicBezTo>
                    <a:pt x="314" y="748"/>
                    <a:pt x="314" y="637"/>
                    <a:pt x="280" y="501"/>
                  </a:cubicBezTo>
                  <a:cubicBezTo>
                    <a:pt x="280" y="357"/>
                    <a:pt x="246" y="213"/>
                    <a:pt x="212" y="77"/>
                  </a:cubicBezTo>
                  <a:cubicBezTo>
                    <a:pt x="212" y="0"/>
                    <a:pt x="170" y="0"/>
                    <a:pt x="136"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3" name="Google Shape;1673;p32"/>
            <p:cNvSpPr/>
            <p:nvPr/>
          </p:nvSpPr>
          <p:spPr>
            <a:xfrm>
              <a:off x="1296870" y="2498325"/>
              <a:ext cx="12175" cy="24009"/>
            </a:xfrm>
            <a:custGeom>
              <a:avLst/>
              <a:gdLst/>
              <a:ahLst/>
              <a:cxnLst/>
              <a:rect l="l" t="t" r="r" b="b"/>
              <a:pathLst>
                <a:path w="358" h="706" extrusionOk="0">
                  <a:moveTo>
                    <a:pt x="145" y="0"/>
                  </a:moveTo>
                  <a:cubicBezTo>
                    <a:pt x="111" y="0"/>
                    <a:pt x="69" y="34"/>
                    <a:pt x="69" y="34"/>
                  </a:cubicBezTo>
                  <a:cubicBezTo>
                    <a:pt x="35" y="111"/>
                    <a:pt x="35" y="213"/>
                    <a:pt x="35" y="281"/>
                  </a:cubicBezTo>
                  <a:cubicBezTo>
                    <a:pt x="35" y="391"/>
                    <a:pt x="1" y="493"/>
                    <a:pt x="35" y="603"/>
                  </a:cubicBezTo>
                  <a:cubicBezTo>
                    <a:pt x="35" y="671"/>
                    <a:pt x="111" y="705"/>
                    <a:pt x="145" y="705"/>
                  </a:cubicBezTo>
                  <a:cubicBezTo>
                    <a:pt x="213" y="705"/>
                    <a:pt x="281" y="671"/>
                    <a:pt x="324" y="603"/>
                  </a:cubicBezTo>
                  <a:cubicBezTo>
                    <a:pt x="358" y="493"/>
                    <a:pt x="324" y="357"/>
                    <a:pt x="281" y="247"/>
                  </a:cubicBezTo>
                  <a:cubicBezTo>
                    <a:pt x="281" y="179"/>
                    <a:pt x="247" y="68"/>
                    <a:pt x="179" y="34"/>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4" name="Google Shape;1674;p32"/>
            <p:cNvSpPr/>
            <p:nvPr/>
          </p:nvSpPr>
          <p:spPr>
            <a:xfrm>
              <a:off x="1259631" y="2506691"/>
              <a:ext cx="13297" cy="32681"/>
            </a:xfrm>
            <a:custGeom>
              <a:avLst/>
              <a:gdLst/>
              <a:ahLst/>
              <a:cxnLst/>
              <a:rect l="l" t="t" r="r" b="b"/>
              <a:pathLst>
                <a:path w="391" h="961" extrusionOk="0">
                  <a:moveTo>
                    <a:pt x="212" y="1"/>
                  </a:moveTo>
                  <a:cubicBezTo>
                    <a:pt x="178" y="1"/>
                    <a:pt x="145" y="35"/>
                    <a:pt x="102" y="77"/>
                  </a:cubicBezTo>
                  <a:cubicBezTo>
                    <a:pt x="68" y="323"/>
                    <a:pt x="34" y="570"/>
                    <a:pt x="34" y="816"/>
                  </a:cubicBezTo>
                  <a:cubicBezTo>
                    <a:pt x="0" y="927"/>
                    <a:pt x="102" y="961"/>
                    <a:pt x="212" y="961"/>
                  </a:cubicBezTo>
                  <a:cubicBezTo>
                    <a:pt x="280" y="961"/>
                    <a:pt x="391" y="927"/>
                    <a:pt x="357" y="816"/>
                  </a:cubicBezTo>
                  <a:cubicBezTo>
                    <a:pt x="357" y="570"/>
                    <a:pt x="314" y="323"/>
                    <a:pt x="280" y="77"/>
                  </a:cubicBezTo>
                  <a:cubicBezTo>
                    <a:pt x="280" y="35"/>
                    <a:pt x="246" y="1"/>
                    <a:pt x="212"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5" name="Google Shape;1675;p32"/>
            <p:cNvSpPr/>
            <p:nvPr/>
          </p:nvSpPr>
          <p:spPr>
            <a:xfrm>
              <a:off x="1206750" y="2522300"/>
              <a:ext cx="11869" cy="21697"/>
            </a:xfrm>
            <a:custGeom>
              <a:avLst/>
              <a:gdLst/>
              <a:ahLst/>
              <a:cxnLst/>
              <a:rect l="l" t="t" r="r" b="b"/>
              <a:pathLst>
                <a:path w="349" h="638" extrusionOk="0">
                  <a:moveTo>
                    <a:pt x="170" y="0"/>
                  </a:moveTo>
                  <a:cubicBezTo>
                    <a:pt x="136" y="0"/>
                    <a:pt x="102" y="43"/>
                    <a:pt x="102" y="77"/>
                  </a:cubicBezTo>
                  <a:cubicBezTo>
                    <a:pt x="102" y="145"/>
                    <a:pt x="69" y="213"/>
                    <a:pt x="35" y="289"/>
                  </a:cubicBezTo>
                  <a:cubicBezTo>
                    <a:pt x="35" y="391"/>
                    <a:pt x="1" y="468"/>
                    <a:pt x="35" y="536"/>
                  </a:cubicBezTo>
                  <a:cubicBezTo>
                    <a:pt x="69" y="604"/>
                    <a:pt x="102" y="637"/>
                    <a:pt x="136" y="637"/>
                  </a:cubicBezTo>
                  <a:cubicBezTo>
                    <a:pt x="170" y="637"/>
                    <a:pt x="213" y="604"/>
                    <a:pt x="247" y="604"/>
                  </a:cubicBezTo>
                  <a:cubicBezTo>
                    <a:pt x="349" y="468"/>
                    <a:pt x="281" y="255"/>
                    <a:pt x="281" y="111"/>
                  </a:cubicBezTo>
                  <a:cubicBezTo>
                    <a:pt x="281" y="43"/>
                    <a:pt x="213" y="0"/>
                    <a:pt x="170"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6" name="Google Shape;1676;p32"/>
            <p:cNvSpPr/>
            <p:nvPr/>
          </p:nvSpPr>
          <p:spPr>
            <a:xfrm>
              <a:off x="1156181" y="2599429"/>
              <a:ext cx="15643" cy="32681"/>
            </a:xfrm>
            <a:custGeom>
              <a:avLst/>
              <a:gdLst/>
              <a:ahLst/>
              <a:cxnLst/>
              <a:rect l="l" t="t" r="r" b="b"/>
              <a:pathLst>
                <a:path w="460" h="961" extrusionOk="0">
                  <a:moveTo>
                    <a:pt x="281" y="0"/>
                  </a:moveTo>
                  <a:cubicBezTo>
                    <a:pt x="247" y="0"/>
                    <a:pt x="213" y="34"/>
                    <a:pt x="213" y="34"/>
                  </a:cubicBezTo>
                  <a:cubicBezTo>
                    <a:pt x="103" y="247"/>
                    <a:pt x="103" y="493"/>
                    <a:pt x="35" y="748"/>
                  </a:cubicBezTo>
                  <a:cubicBezTo>
                    <a:pt x="1" y="884"/>
                    <a:pt x="103" y="960"/>
                    <a:pt x="213" y="960"/>
                  </a:cubicBezTo>
                  <a:cubicBezTo>
                    <a:pt x="315" y="960"/>
                    <a:pt x="383" y="884"/>
                    <a:pt x="383" y="782"/>
                  </a:cubicBezTo>
                  <a:cubicBezTo>
                    <a:pt x="426" y="536"/>
                    <a:pt x="460" y="247"/>
                    <a:pt x="315" y="34"/>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7" name="Google Shape;1677;p32"/>
            <p:cNvSpPr/>
            <p:nvPr/>
          </p:nvSpPr>
          <p:spPr>
            <a:xfrm>
              <a:off x="1186243" y="2622248"/>
              <a:ext cx="10712" cy="24315"/>
            </a:xfrm>
            <a:custGeom>
              <a:avLst/>
              <a:gdLst/>
              <a:ahLst/>
              <a:cxnLst/>
              <a:rect l="l" t="t" r="r" b="b"/>
              <a:pathLst>
                <a:path w="315" h="715" extrusionOk="0">
                  <a:moveTo>
                    <a:pt x="136" y="1"/>
                  </a:moveTo>
                  <a:cubicBezTo>
                    <a:pt x="102" y="1"/>
                    <a:pt x="68" y="1"/>
                    <a:pt x="34" y="77"/>
                  </a:cubicBezTo>
                  <a:cubicBezTo>
                    <a:pt x="34" y="179"/>
                    <a:pt x="0" y="323"/>
                    <a:pt x="0" y="459"/>
                  </a:cubicBezTo>
                  <a:cubicBezTo>
                    <a:pt x="0" y="536"/>
                    <a:pt x="34" y="714"/>
                    <a:pt x="136" y="714"/>
                  </a:cubicBezTo>
                  <a:cubicBezTo>
                    <a:pt x="247" y="714"/>
                    <a:pt x="315" y="570"/>
                    <a:pt x="315" y="459"/>
                  </a:cubicBezTo>
                  <a:cubicBezTo>
                    <a:pt x="315" y="323"/>
                    <a:pt x="281" y="179"/>
                    <a:pt x="247" y="77"/>
                  </a:cubicBezTo>
                  <a:cubicBezTo>
                    <a:pt x="247" y="1"/>
                    <a:pt x="179" y="1"/>
                    <a:pt x="136"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8" name="Google Shape;1678;p32"/>
            <p:cNvSpPr/>
            <p:nvPr/>
          </p:nvSpPr>
          <p:spPr>
            <a:xfrm>
              <a:off x="1165737" y="2693324"/>
              <a:ext cx="12175" cy="26594"/>
            </a:xfrm>
            <a:custGeom>
              <a:avLst/>
              <a:gdLst/>
              <a:ahLst/>
              <a:cxnLst/>
              <a:rect l="l" t="t" r="r" b="b"/>
              <a:pathLst>
                <a:path w="358" h="782" extrusionOk="0">
                  <a:moveTo>
                    <a:pt x="179" y="0"/>
                  </a:moveTo>
                  <a:cubicBezTo>
                    <a:pt x="145" y="0"/>
                    <a:pt x="102" y="34"/>
                    <a:pt x="102" y="68"/>
                  </a:cubicBezTo>
                  <a:cubicBezTo>
                    <a:pt x="68" y="179"/>
                    <a:pt x="68" y="281"/>
                    <a:pt x="68" y="425"/>
                  </a:cubicBezTo>
                  <a:cubicBezTo>
                    <a:pt x="34" y="535"/>
                    <a:pt x="0" y="637"/>
                    <a:pt x="102" y="748"/>
                  </a:cubicBezTo>
                  <a:cubicBezTo>
                    <a:pt x="102" y="748"/>
                    <a:pt x="145" y="782"/>
                    <a:pt x="179" y="782"/>
                  </a:cubicBezTo>
                  <a:cubicBezTo>
                    <a:pt x="213" y="782"/>
                    <a:pt x="247" y="748"/>
                    <a:pt x="247" y="748"/>
                  </a:cubicBezTo>
                  <a:cubicBezTo>
                    <a:pt x="357" y="637"/>
                    <a:pt x="315" y="535"/>
                    <a:pt x="281" y="425"/>
                  </a:cubicBezTo>
                  <a:cubicBezTo>
                    <a:pt x="281" y="281"/>
                    <a:pt x="281" y="179"/>
                    <a:pt x="247" y="68"/>
                  </a:cubicBezTo>
                  <a:cubicBezTo>
                    <a:pt x="247" y="34"/>
                    <a:pt x="213" y="0"/>
                    <a:pt x="17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79" name="Google Shape;1679;p32"/>
            <p:cNvSpPr/>
            <p:nvPr/>
          </p:nvSpPr>
          <p:spPr>
            <a:xfrm>
              <a:off x="1175259" y="2752259"/>
              <a:ext cx="13331" cy="22853"/>
            </a:xfrm>
            <a:custGeom>
              <a:avLst/>
              <a:gdLst/>
              <a:ahLst/>
              <a:cxnLst/>
              <a:rect l="l" t="t" r="r" b="b"/>
              <a:pathLst>
                <a:path w="392" h="672" extrusionOk="0">
                  <a:moveTo>
                    <a:pt x="179" y="0"/>
                  </a:moveTo>
                  <a:cubicBezTo>
                    <a:pt x="145" y="0"/>
                    <a:pt x="111" y="34"/>
                    <a:pt x="77" y="111"/>
                  </a:cubicBezTo>
                  <a:lnTo>
                    <a:pt x="77" y="357"/>
                  </a:lnTo>
                  <a:cubicBezTo>
                    <a:pt x="35" y="459"/>
                    <a:pt x="1" y="535"/>
                    <a:pt x="111" y="637"/>
                  </a:cubicBezTo>
                  <a:cubicBezTo>
                    <a:pt x="111" y="637"/>
                    <a:pt x="145" y="671"/>
                    <a:pt x="179" y="671"/>
                  </a:cubicBezTo>
                  <a:cubicBezTo>
                    <a:pt x="213" y="671"/>
                    <a:pt x="289" y="637"/>
                    <a:pt x="289" y="637"/>
                  </a:cubicBezTo>
                  <a:cubicBezTo>
                    <a:pt x="391" y="569"/>
                    <a:pt x="357" y="425"/>
                    <a:pt x="357" y="323"/>
                  </a:cubicBezTo>
                  <a:cubicBezTo>
                    <a:pt x="323" y="213"/>
                    <a:pt x="289" y="145"/>
                    <a:pt x="247" y="34"/>
                  </a:cubicBezTo>
                  <a:cubicBezTo>
                    <a:pt x="213" y="34"/>
                    <a:pt x="213" y="0"/>
                    <a:pt x="17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0" name="Google Shape;1680;p32"/>
            <p:cNvSpPr/>
            <p:nvPr/>
          </p:nvSpPr>
          <p:spPr>
            <a:xfrm>
              <a:off x="1385867" y="2610414"/>
              <a:ext cx="15916" cy="25166"/>
            </a:xfrm>
            <a:custGeom>
              <a:avLst/>
              <a:gdLst/>
              <a:ahLst/>
              <a:cxnLst/>
              <a:rect l="l" t="t" r="r" b="b"/>
              <a:pathLst>
                <a:path w="468" h="740" extrusionOk="0">
                  <a:moveTo>
                    <a:pt x="289" y="0"/>
                  </a:moveTo>
                  <a:cubicBezTo>
                    <a:pt x="255" y="0"/>
                    <a:pt x="213" y="0"/>
                    <a:pt x="179" y="68"/>
                  </a:cubicBezTo>
                  <a:cubicBezTo>
                    <a:pt x="179" y="136"/>
                    <a:pt x="145" y="247"/>
                    <a:pt x="111" y="315"/>
                  </a:cubicBezTo>
                  <a:cubicBezTo>
                    <a:pt x="77" y="425"/>
                    <a:pt x="0" y="493"/>
                    <a:pt x="0" y="595"/>
                  </a:cubicBezTo>
                  <a:cubicBezTo>
                    <a:pt x="0" y="705"/>
                    <a:pt x="77" y="739"/>
                    <a:pt x="179" y="739"/>
                  </a:cubicBezTo>
                  <a:lnTo>
                    <a:pt x="255" y="739"/>
                  </a:lnTo>
                  <a:cubicBezTo>
                    <a:pt x="425" y="637"/>
                    <a:pt x="468" y="247"/>
                    <a:pt x="391" y="68"/>
                  </a:cubicBezTo>
                  <a:cubicBezTo>
                    <a:pt x="391" y="34"/>
                    <a:pt x="323" y="0"/>
                    <a:pt x="28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1" name="Google Shape;1681;p32"/>
            <p:cNvSpPr/>
            <p:nvPr/>
          </p:nvSpPr>
          <p:spPr>
            <a:xfrm>
              <a:off x="1424568" y="2572835"/>
              <a:ext cx="19112" cy="26628"/>
            </a:xfrm>
            <a:custGeom>
              <a:avLst/>
              <a:gdLst/>
              <a:ahLst/>
              <a:cxnLst/>
              <a:rect l="l" t="t" r="r" b="b"/>
              <a:pathLst>
                <a:path w="562" h="783" extrusionOk="0">
                  <a:moveTo>
                    <a:pt x="425" y="1"/>
                  </a:moveTo>
                  <a:lnTo>
                    <a:pt x="349" y="1"/>
                  </a:lnTo>
                  <a:cubicBezTo>
                    <a:pt x="247" y="111"/>
                    <a:pt x="213" y="213"/>
                    <a:pt x="179" y="324"/>
                  </a:cubicBezTo>
                  <a:cubicBezTo>
                    <a:pt x="103" y="426"/>
                    <a:pt x="1" y="536"/>
                    <a:pt x="35" y="681"/>
                  </a:cubicBezTo>
                  <a:cubicBezTo>
                    <a:pt x="69" y="749"/>
                    <a:pt x="103" y="782"/>
                    <a:pt x="179" y="782"/>
                  </a:cubicBezTo>
                  <a:lnTo>
                    <a:pt x="213" y="782"/>
                  </a:lnTo>
                  <a:cubicBezTo>
                    <a:pt x="391" y="749"/>
                    <a:pt x="425" y="570"/>
                    <a:pt x="493" y="468"/>
                  </a:cubicBezTo>
                  <a:cubicBezTo>
                    <a:pt x="527" y="324"/>
                    <a:pt x="561" y="179"/>
                    <a:pt x="527" y="77"/>
                  </a:cubicBezTo>
                  <a:cubicBezTo>
                    <a:pt x="493" y="1"/>
                    <a:pt x="459" y="1"/>
                    <a:pt x="425"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2" name="Google Shape;1682;p32"/>
            <p:cNvSpPr/>
            <p:nvPr/>
          </p:nvSpPr>
          <p:spPr>
            <a:xfrm>
              <a:off x="1482347" y="2556104"/>
              <a:ext cx="17956" cy="24009"/>
            </a:xfrm>
            <a:custGeom>
              <a:avLst/>
              <a:gdLst/>
              <a:ahLst/>
              <a:cxnLst/>
              <a:rect l="l" t="t" r="r" b="b"/>
              <a:pathLst>
                <a:path w="528" h="706" extrusionOk="0">
                  <a:moveTo>
                    <a:pt x="425" y="0"/>
                  </a:moveTo>
                  <a:cubicBezTo>
                    <a:pt x="349" y="0"/>
                    <a:pt x="315" y="34"/>
                    <a:pt x="281" y="68"/>
                  </a:cubicBezTo>
                  <a:cubicBezTo>
                    <a:pt x="247" y="145"/>
                    <a:pt x="179" y="213"/>
                    <a:pt x="137" y="281"/>
                  </a:cubicBezTo>
                  <a:cubicBezTo>
                    <a:pt x="35" y="391"/>
                    <a:pt x="1" y="459"/>
                    <a:pt x="1" y="603"/>
                  </a:cubicBezTo>
                  <a:cubicBezTo>
                    <a:pt x="35" y="671"/>
                    <a:pt x="103" y="705"/>
                    <a:pt x="137" y="705"/>
                  </a:cubicBezTo>
                  <a:lnTo>
                    <a:pt x="179" y="705"/>
                  </a:lnTo>
                  <a:cubicBezTo>
                    <a:pt x="425" y="705"/>
                    <a:pt x="493" y="323"/>
                    <a:pt x="527" y="145"/>
                  </a:cubicBezTo>
                  <a:cubicBezTo>
                    <a:pt x="527" y="68"/>
                    <a:pt x="459" y="0"/>
                    <a:pt x="425"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3" name="Google Shape;1683;p32"/>
            <p:cNvSpPr/>
            <p:nvPr/>
          </p:nvSpPr>
          <p:spPr>
            <a:xfrm>
              <a:off x="1529141" y="2576610"/>
              <a:ext cx="20541" cy="24009"/>
            </a:xfrm>
            <a:custGeom>
              <a:avLst/>
              <a:gdLst/>
              <a:ahLst/>
              <a:cxnLst/>
              <a:rect l="l" t="t" r="r" b="b"/>
              <a:pathLst>
                <a:path w="604" h="706" extrusionOk="0">
                  <a:moveTo>
                    <a:pt x="460" y="0"/>
                  </a:moveTo>
                  <a:lnTo>
                    <a:pt x="426" y="0"/>
                  </a:lnTo>
                  <a:cubicBezTo>
                    <a:pt x="324" y="68"/>
                    <a:pt x="290" y="179"/>
                    <a:pt x="213" y="247"/>
                  </a:cubicBezTo>
                  <a:cubicBezTo>
                    <a:pt x="145" y="315"/>
                    <a:pt x="1" y="425"/>
                    <a:pt x="35" y="570"/>
                  </a:cubicBezTo>
                  <a:cubicBezTo>
                    <a:pt x="35" y="638"/>
                    <a:pt x="111" y="705"/>
                    <a:pt x="179" y="705"/>
                  </a:cubicBezTo>
                  <a:lnTo>
                    <a:pt x="179" y="705"/>
                  </a:lnTo>
                  <a:cubicBezTo>
                    <a:pt x="358" y="705"/>
                    <a:pt x="426" y="570"/>
                    <a:pt x="502" y="425"/>
                  </a:cubicBezTo>
                  <a:cubicBezTo>
                    <a:pt x="536" y="315"/>
                    <a:pt x="604" y="179"/>
                    <a:pt x="570" y="68"/>
                  </a:cubicBezTo>
                  <a:cubicBezTo>
                    <a:pt x="536" y="34"/>
                    <a:pt x="502" y="0"/>
                    <a:pt x="460"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4" name="Google Shape;1684;p32"/>
            <p:cNvSpPr/>
            <p:nvPr/>
          </p:nvSpPr>
          <p:spPr>
            <a:xfrm>
              <a:off x="1466737" y="2611570"/>
              <a:ext cx="13059" cy="20541"/>
            </a:xfrm>
            <a:custGeom>
              <a:avLst/>
              <a:gdLst/>
              <a:ahLst/>
              <a:cxnLst/>
              <a:rect l="l" t="t" r="r" b="b"/>
              <a:pathLst>
                <a:path w="384" h="604" extrusionOk="0">
                  <a:moveTo>
                    <a:pt x="247" y="0"/>
                  </a:moveTo>
                  <a:cubicBezTo>
                    <a:pt x="171" y="0"/>
                    <a:pt x="137" y="0"/>
                    <a:pt x="137" y="68"/>
                  </a:cubicBezTo>
                  <a:cubicBezTo>
                    <a:pt x="103" y="179"/>
                    <a:pt x="69" y="281"/>
                    <a:pt x="35" y="349"/>
                  </a:cubicBezTo>
                  <a:cubicBezTo>
                    <a:pt x="1" y="425"/>
                    <a:pt x="1" y="527"/>
                    <a:pt x="35" y="561"/>
                  </a:cubicBezTo>
                  <a:cubicBezTo>
                    <a:pt x="69" y="603"/>
                    <a:pt x="103" y="603"/>
                    <a:pt x="137" y="603"/>
                  </a:cubicBezTo>
                  <a:lnTo>
                    <a:pt x="171" y="603"/>
                  </a:lnTo>
                  <a:cubicBezTo>
                    <a:pt x="213" y="603"/>
                    <a:pt x="281" y="603"/>
                    <a:pt x="315" y="527"/>
                  </a:cubicBezTo>
                  <a:cubicBezTo>
                    <a:pt x="383" y="391"/>
                    <a:pt x="383" y="213"/>
                    <a:pt x="349" y="68"/>
                  </a:cubicBezTo>
                  <a:cubicBezTo>
                    <a:pt x="349" y="0"/>
                    <a:pt x="281" y="0"/>
                    <a:pt x="247"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5" name="Google Shape;1685;p32"/>
            <p:cNvSpPr/>
            <p:nvPr/>
          </p:nvSpPr>
          <p:spPr>
            <a:xfrm>
              <a:off x="1417358" y="2657208"/>
              <a:ext cx="15643" cy="25472"/>
            </a:xfrm>
            <a:custGeom>
              <a:avLst/>
              <a:gdLst/>
              <a:ahLst/>
              <a:cxnLst/>
              <a:rect l="l" t="t" r="r" b="b"/>
              <a:pathLst>
                <a:path w="460" h="749" extrusionOk="0">
                  <a:moveTo>
                    <a:pt x="391" y="0"/>
                  </a:moveTo>
                  <a:cubicBezTo>
                    <a:pt x="349" y="0"/>
                    <a:pt x="315" y="34"/>
                    <a:pt x="315" y="34"/>
                  </a:cubicBezTo>
                  <a:cubicBezTo>
                    <a:pt x="247" y="145"/>
                    <a:pt x="213" y="247"/>
                    <a:pt x="179" y="323"/>
                  </a:cubicBezTo>
                  <a:cubicBezTo>
                    <a:pt x="102" y="425"/>
                    <a:pt x="34" y="493"/>
                    <a:pt x="34" y="604"/>
                  </a:cubicBezTo>
                  <a:cubicBezTo>
                    <a:pt x="0" y="672"/>
                    <a:pt x="68" y="748"/>
                    <a:pt x="136" y="748"/>
                  </a:cubicBezTo>
                  <a:cubicBezTo>
                    <a:pt x="136" y="748"/>
                    <a:pt x="179" y="748"/>
                    <a:pt x="179" y="706"/>
                  </a:cubicBezTo>
                  <a:cubicBezTo>
                    <a:pt x="281" y="638"/>
                    <a:pt x="349" y="536"/>
                    <a:pt x="391" y="425"/>
                  </a:cubicBezTo>
                  <a:cubicBezTo>
                    <a:pt x="425" y="323"/>
                    <a:pt x="459" y="179"/>
                    <a:pt x="425" y="68"/>
                  </a:cubicBezTo>
                  <a:cubicBezTo>
                    <a:pt x="425" y="34"/>
                    <a:pt x="391" y="0"/>
                    <a:pt x="391"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6" name="Google Shape;1686;p32"/>
            <p:cNvSpPr/>
            <p:nvPr/>
          </p:nvSpPr>
          <p:spPr>
            <a:xfrm>
              <a:off x="1459528" y="2664418"/>
              <a:ext cx="16800" cy="22853"/>
            </a:xfrm>
            <a:custGeom>
              <a:avLst/>
              <a:gdLst/>
              <a:ahLst/>
              <a:cxnLst/>
              <a:rect l="l" t="t" r="r" b="b"/>
              <a:pathLst>
                <a:path w="494" h="672" extrusionOk="0">
                  <a:moveTo>
                    <a:pt x="383" y="1"/>
                  </a:moveTo>
                  <a:cubicBezTo>
                    <a:pt x="349" y="1"/>
                    <a:pt x="349" y="1"/>
                    <a:pt x="315" y="35"/>
                  </a:cubicBezTo>
                  <a:cubicBezTo>
                    <a:pt x="281" y="69"/>
                    <a:pt x="213" y="145"/>
                    <a:pt x="170" y="213"/>
                  </a:cubicBezTo>
                  <a:cubicBezTo>
                    <a:pt x="136" y="247"/>
                    <a:pt x="102" y="324"/>
                    <a:pt x="69" y="358"/>
                  </a:cubicBezTo>
                  <a:cubicBezTo>
                    <a:pt x="1" y="460"/>
                    <a:pt x="1" y="570"/>
                    <a:pt x="102" y="638"/>
                  </a:cubicBezTo>
                  <a:cubicBezTo>
                    <a:pt x="102" y="672"/>
                    <a:pt x="170" y="672"/>
                    <a:pt x="213" y="672"/>
                  </a:cubicBezTo>
                  <a:cubicBezTo>
                    <a:pt x="281" y="672"/>
                    <a:pt x="315" y="638"/>
                    <a:pt x="349" y="570"/>
                  </a:cubicBezTo>
                  <a:cubicBezTo>
                    <a:pt x="383" y="494"/>
                    <a:pt x="425" y="392"/>
                    <a:pt x="459" y="324"/>
                  </a:cubicBezTo>
                  <a:cubicBezTo>
                    <a:pt x="493" y="213"/>
                    <a:pt x="459" y="145"/>
                    <a:pt x="459" y="35"/>
                  </a:cubicBezTo>
                  <a:cubicBezTo>
                    <a:pt x="459" y="1"/>
                    <a:pt x="425" y="1"/>
                    <a:pt x="383"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7" name="Google Shape;1687;p32"/>
            <p:cNvSpPr/>
            <p:nvPr/>
          </p:nvSpPr>
          <p:spPr>
            <a:xfrm>
              <a:off x="1524516" y="2633233"/>
              <a:ext cx="15643" cy="21697"/>
            </a:xfrm>
            <a:custGeom>
              <a:avLst/>
              <a:gdLst/>
              <a:ahLst/>
              <a:cxnLst/>
              <a:rect l="l" t="t" r="r" b="b"/>
              <a:pathLst>
                <a:path w="460" h="638" extrusionOk="0">
                  <a:moveTo>
                    <a:pt x="349" y="0"/>
                  </a:moveTo>
                  <a:cubicBezTo>
                    <a:pt x="315" y="0"/>
                    <a:pt x="281" y="0"/>
                    <a:pt x="281" y="34"/>
                  </a:cubicBezTo>
                  <a:cubicBezTo>
                    <a:pt x="213" y="102"/>
                    <a:pt x="137" y="179"/>
                    <a:pt x="103" y="247"/>
                  </a:cubicBezTo>
                  <a:cubicBezTo>
                    <a:pt x="35" y="349"/>
                    <a:pt x="1" y="425"/>
                    <a:pt x="1" y="527"/>
                  </a:cubicBezTo>
                  <a:cubicBezTo>
                    <a:pt x="35" y="561"/>
                    <a:pt x="69" y="638"/>
                    <a:pt x="137" y="638"/>
                  </a:cubicBezTo>
                  <a:lnTo>
                    <a:pt x="171" y="604"/>
                  </a:lnTo>
                  <a:cubicBezTo>
                    <a:pt x="213" y="604"/>
                    <a:pt x="281" y="561"/>
                    <a:pt x="281" y="527"/>
                  </a:cubicBezTo>
                  <a:cubicBezTo>
                    <a:pt x="315" y="459"/>
                    <a:pt x="315" y="425"/>
                    <a:pt x="349" y="391"/>
                  </a:cubicBezTo>
                  <a:cubicBezTo>
                    <a:pt x="383" y="281"/>
                    <a:pt x="383" y="179"/>
                    <a:pt x="426" y="102"/>
                  </a:cubicBezTo>
                  <a:cubicBezTo>
                    <a:pt x="460" y="34"/>
                    <a:pt x="383" y="0"/>
                    <a:pt x="34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8" name="Google Shape;1688;p32"/>
            <p:cNvSpPr/>
            <p:nvPr/>
          </p:nvSpPr>
          <p:spPr>
            <a:xfrm>
              <a:off x="1560632" y="2636702"/>
              <a:ext cx="19112" cy="22853"/>
            </a:xfrm>
            <a:custGeom>
              <a:avLst/>
              <a:gdLst/>
              <a:ahLst/>
              <a:cxnLst/>
              <a:rect l="l" t="t" r="r" b="b"/>
              <a:pathLst>
                <a:path w="562" h="672" extrusionOk="0">
                  <a:moveTo>
                    <a:pt x="459" y="0"/>
                  </a:moveTo>
                  <a:cubicBezTo>
                    <a:pt x="425" y="0"/>
                    <a:pt x="383" y="0"/>
                    <a:pt x="383" y="34"/>
                  </a:cubicBezTo>
                  <a:cubicBezTo>
                    <a:pt x="349" y="145"/>
                    <a:pt x="281" y="213"/>
                    <a:pt x="213" y="289"/>
                  </a:cubicBezTo>
                  <a:cubicBezTo>
                    <a:pt x="171" y="323"/>
                    <a:pt x="103" y="357"/>
                    <a:pt x="69" y="391"/>
                  </a:cubicBezTo>
                  <a:cubicBezTo>
                    <a:pt x="35" y="425"/>
                    <a:pt x="35" y="502"/>
                    <a:pt x="1" y="569"/>
                  </a:cubicBezTo>
                  <a:cubicBezTo>
                    <a:pt x="1" y="603"/>
                    <a:pt x="35" y="671"/>
                    <a:pt x="69" y="671"/>
                  </a:cubicBezTo>
                  <a:lnTo>
                    <a:pt x="171" y="671"/>
                  </a:lnTo>
                  <a:cubicBezTo>
                    <a:pt x="213" y="671"/>
                    <a:pt x="247" y="671"/>
                    <a:pt x="315" y="637"/>
                  </a:cubicBezTo>
                  <a:cubicBezTo>
                    <a:pt x="349" y="603"/>
                    <a:pt x="383" y="536"/>
                    <a:pt x="425" y="459"/>
                  </a:cubicBezTo>
                  <a:cubicBezTo>
                    <a:pt x="527" y="357"/>
                    <a:pt x="527" y="213"/>
                    <a:pt x="561" y="77"/>
                  </a:cubicBezTo>
                  <a:cubicBezTo>
                    <a:pt x="561" y="34"/>
                    <a:pt x="493" y="0"/>
                    <a:pt x="459" y="0"/>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89" name="Google Shape;1689;p32"/>
            <p:cNvSpPr/>
            <p:nvPr/>
          </p:nvSpPr>
          <p:spPr>
            <a:xfrm>
              <a:off x="1537541" y="2723353"/>
              <a:ext cx="23125" cy="24315"/>
            </a:xfrm>
            <a:custGeom>
              <a:avLst/>
              <a:gdLst/>
              <a:ahLst/>
              <a:cxnLst/>
              <a:rect l="l" t="t" r="r" b="b"/>
              <a:pathLst>
                <a:path w="680" h="715" extrusionOk="0">
                  <a:moveTo>
                    <a:pt x="569" y="1"/>
                  </a:moveTo>
                  <a:cubicBezTo>
                    <a:pt x="535" y="1"/>
                    <a:pt x="535" y="1"/>
                    <a:pt x="501" y="35"/>
                  </a:cubicBezTo>
                  <a:cubicBezTo>
                    <a:pt x="425" y="111"/>
                    <a:pt x="323" y="213"/>
                    <a:pt x="213" y="290"/>
                  </a:cubicBezTo>
                  <a:cubicBezTo>
                    <a:pt x="145" y="358"/>
                    <a:pt x="43" y="502"/>
                    <a:pt x="0" y="604"/>
                  </a:cubicBezTo>
                  <a:cubicBezTo>
                    <a:pt x="0" y="638"/>
                    <a:pt x="43" y="714"/>
                    <a:pt x="111" y="714"/>
                  </a:cubicBezTo>
                  <a:lnTo>
                    <a:pt x="145" y="714"/>
                  </a:lnTo>
                  <a:cubicBezTo>
                    <a:pt x="255" y="672"/>
                    <a:pt x="357" y="570"/>
                    <a:pt x="425" y="460"/>
                  </a:cubicBezTo>
                  <a:cubicBezTo>
                    <a:pt x="501" y="358"/>
                    <a:pt x="569" y="247"/>
                    <a:pt x="637" y="145"/>
                  </a:cubicBezTo>
                  <a:cubicBezTo>
                    <a:pt x="680" y="77"/>
                    <a:pt x="637" y="1"/>
                    <a:pt x="569"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90" name="Google Shape;1690;p32"/>
            <p:cNvSpPr/>
            <p:nvPr/>
          </p:nvSpPr>
          <p:spPr>
            <a:xfrm>
              <a:off x="1519619" y="2782288"/>
              <a:ext cx="25166" cy="23159"/>
            </a:xfrm>
            <a:custGeom>
              <a:avLst/>
              <a:gdLst/>
              <a:ahLst/>
              <a:cxnLst/>
              <a:rect l="l" t="t" r="r" b="b"/>
              <a:pathLst>
                <a:path w="740" h="681" extrusionOk="0">
                  <a:moveTo>
                    <a:pt x="604" y="1"/>
                  </a:moveTo>
                  <a:lnTo>
                    <a:pt x="570" y="43"/>
                  </a:lnTo>
                  <a:cubicBezTo>
                    <a:pt x="459" y="77"/>
                    <a:pt x="391" y="145"/>
                    <a:pt x="315" y="179"/>
                  </a:cubicBezTo>
                  <a:cubicBezTo>
                    <a:pt x="247" y="256"/>
                    <a:pt x="179" y="290"/>
                    <a:pt x="145" y="358"/>
                  </a:cubicBezTo>
                  <a:cubicBezTo>
                    <a:pt x="102" y="391"/>
                    <a:pt x="68" y="468"/>
                    <a:pt x="34" y="536"/>
                  </a:cubicBezTo>
                  <a:cubicBezTo>
                    <a:pt x="0" y="604"/>
                    <a:pt x="68" y="680"/>
                    <a:pt x="145" y="680"/>
                  </a:cubicBezTo>
                  <a:cubicBezTo>
                    <a:pt x="391" y="680"/>
                    <a:pt x="604" y="391"/>
                    <a:pt x="706" y="179"/>
                  </a:cubicBezTo>
                  <a:cubicBezTo>
                    <a:pt x="740" y="111"/>
                    <a:pt x="672" y="1"/>
                    <a:pt x="604"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91" name="Google Shape;1691;p32"/>
            <p:cNvSpPr/>
            <p:nvPr/>
          </p:nvSpPr>
          <p:spPr>
            <a:xfrm>
              <a:off x="1473981" y="2782288"/>
              <a:ext cx="25166" cy="25472"/>
            </a:xfrm>
            <a:custGeom>
              <a:avLst/>
              <a:gdLst/>
              <a:ahLst/>
              <a:cxnLst/>
              <a:rect l="l" t="t" r="r" b="b"/>
              <a:pathLst>
                <a:path w="740" h="749" extrusionOk="0">
                  <a:moveTo>
                    <a:pt x="705" y="1"/>
                  </a:moveTo>
                  <a:lnTo>
                    <a:pt x="705" y="43"/>
                  </a:lnTo>
                  <a:cubicBezTo>
                    <a:pt x="561" y="111"/>
                    <a:pt x="459" y="213"/>
                    <a:pt x="349" y="324"/>
                  </a:cubicBezTo>
                  <a:cubicBezTo>
                    <a:pt x="281" y="358"/>
                    <a:pt x="213" y="391"/>
                    <a:pt x="136" y="468"/>
                  </a:cubicBezTo>
                  <a:cubicBezTo>
                    <a:pt x="102" y="502"/>
                    <a:pt x="34" y="570"/>
                    <a:pt x="0" y="638"/>
                  </a:cubicBezTo>
                  <a:cubicBezTo>
                    <a:pt x="0" y="680"/>
                    <a:pt x="0" y="748"/>
                    <a:pt x="68" y="748"/>
                  </a:cubicBezTo>
                  <a:lnTo>
                    <a:pt x="68" y="748"/>
                  </a:lnTo>
                  <a:cubicBezTo>
                    <a:pt x="281" y="714"/>
                    <a:pt x="383" y="638"/>
                    <a:pt x="493" y="502"/>
                  </a:cubicBezTo>
                  <a:cubicBezTo>
                    <a:pt x="637" y="358"/>
                    <a:pt x="739" y="213"/>
                    <a:pt x="739" y="43"/>
                  </a:cubicBezTo>
                  <a:cubicBezTo>
                    <a:pt x="739" y="43"/>
                    <a:pt x="739" y="1"/>
                    <a:pt x="705"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92" name="Google Shape;1692;p32"/>
            <p:cNvSpPr/>
            <p:nvPr/>
          </p:nvSpPr>
          <p:spPr>
            <a:xfrm>
              <a:off x="1439021" y="2836598"/>
              <a:ext cx="32375" cy="25166"/>
            </a:xfrm>
            <a:custGeom>
              <a:avLst/>
              <a:gdLst/>
              <a:ahLst/>
              <a:cxnLst/>
              <a:rect l="l" t="t" r="r" b="b"/>
              <a:pathLst>
                <a:path w="952" h="740" extrusionOk="0">
                  <a:moveTo>
                    <a:pt x="850" y="1"/>
                  </a:moveTo>
                  <a:lnTo>
                    <a:pt x="816" y="1"/>
                  </a:lnTo>
                  <a:cubicBezTo>
                    <a:pt x="672" y="69"/>
                    <a:pt x="527" y="179"/>
                    <a:pt x="349" y="281"/>
                  </a:cubicBezTo>
                  <a:cubicBezTo>
                    <a:pt x="247" y="358"/>
                    <a:pt x="68" y="459"/>
                    <a:pt x="34" y="604"/>
                  </a:cubicBezTo>
                  <a:cubicBezTo>
                    <a:pt x="0" y="672"/>
                    <a:pt x="68" y="740"/>
                    <a:pt x="136" y="740"/>
                  </a:cubicBezTo>
                  <a:cubicBezTo>
                    <a:pt x="315" y="740"/>
                    <a:pt x="425" y="604"/>
                    <a:pt x="527" y="493"/>
                  </a:cubicBezTo>
                  <a:cubicBezTo>
                    <a:pt x="672" y="392"/>
                    <a:pt x="773" y="247"/>
                    <a:pt x="918" y="103"/>
                  </a:cubicBezTo>
                  <a:cubicBezTo>
                    <a:pt x="952" y="69"/>
                    <a:pt x="918" y="1"/>
                    <a:pt x="850"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93" name="Google Shape;1693;p32"/>
            <p:cNvSpPr/>
            <p:nvPr/>
          </p:nvSpPr>
          <p:spPr>
            <a:xfrm>
              <a:off x="1367945" y="2873870"/>
              <a:ext cx="27784" cy="21697"/>
            </a:xfrm>
            <a:custGeom>
              <a:avLst/>
              <a:gdLst/>
              <a:ahLst/>
              <a:cxnLst/>
              <a:rect l="l" t="t" r="r" b="b"/>
              <a:pathLst>
                <a:path w="817" h="638" extrusionOk="0">
                  <a:moveTo>
                    <a:pt x="672" y="1"/>
                  </a:moveTo>
                  <a:cubicBezTo>
                    <a:pt x="638" y="1"/>
                    <a:pt x="604" y="1"/>
                    <a:pt x="604" y="35"/>
                  </a:cubicBezTo>
                  <a:cubicBezTo>
                    <a:pt x="527" y="111"/>
                    <a:pt x="425" y="179"/>
                    <a:pt x="357" y="247"/>
                  </a:cubicBezTo>
                  <a:cubicBezTo>
                    <a:pt x="247" y="323"/>
                    <a:pt x="179" y="357"/>
                    <a:pt x="69" y="425"/>
                  </a:cubicBezTo>
                  <a:cubicBezTo>
                    <a:pt x="1" y="493"/>
                    <a:pt x="69" y="638"/>
                    <a:pt x="145" y="638"/>
                  </a:cubicBezTo>
                  <a:lnTo>
                    <a:pt x="179" y="638"/>
                  </a:lnTo>
                  <a:cubicBezTo>
                    <a:pt x="425" y="604"/>
                    <a:pt x="638" y="391"/>
                    <a:pt x="740" y="145"/>
                  </a:cubicBezTo>
                  <a:cubicBezTo>
                    <a:pt x="816" y="69"/>
                    <a:pt x="740" y="1"/>
                    <a:pt x="672" y="1"/>
                  </a:cubicBezTo>
                  <a:close/>
                </a:path>
              </a:pathLst>
            </a:custGeom>
            <a:solidFill>
              <a:schemeClr val="hlink"/>
            </a:solidFill>
            <a:ln>
              <a:noFill/>
            </a:ln>
          </p:spPr>
          <p:txBody>
            <a:bodyPr spcFirstLastPara="1" wrap="square" lIns="121900" tIns="121900" rIns="121900" bIns="121900" anchor="ctr" anchorCtr="0">
              <a:noAutofit/>
            </a:bodyPr>
            <a:lstStyle/>
            <a:p>
              <a:endParaRPr sz="2400"/>
            </a:p>
          </p:txBody>
        </p:sp>
        <p:sp>
          <p:nvSpPr>
            <p:cNvPr id="1694" name="Google Shape;1694;p32"/>
            <p:cNvSpPr/>
            <p:nvPr/>
          </p:nvSpPr>
          <p:spPr>
            <a:xfrm>
              <a:off x="1120099" y="2883392"/>
              <a:ext cx="197346" cy="197652"/>
            </a:xfrm>
            <a:custGeom>
              <a:avLst/>
              <a:gdLst/>
              <a:ahLst/>
              <a:cxnLst/>
              <a:rect l="l" t="t" r="r" b="b"/>
              <a:pathLst>
                <a:path w="5803" h="5812" extrusionOk="0">
                  <a:moveTo>
                    <a:pt x="2897" y="1"/>
                  </a:moveTo>
                  <a:cubicBezTo>
                    <a:pt x="1308" y="1"/>
                    <a:pt x="0" y="1318"/>
                    <a:pt x="0" y="2906"/>
                  </a:cubicBezTo>
                  <a:cubicBezTo>
                    <a:pt x="0" y="4503"/>
                    <a:pt x="1308" y="5811"/>
                    <a:pt x="2897" y="5811"/>
                  </a:cubicBezTo>
                  <a:cubicBezTo>
                    <a:pt x="4494" y="5811"/>
                    <a:pt x="5802" y="4503"/>
                    <a:pt x="5802" y="2906"/>
                  </a:cubicBezTo>
                  <a:cubicBezTo>
                    <a:pt x="5802" y="1318"/>
                    <a:pt x="4494" y="1"/>
                    <a:pt x="289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695" name="Google Shape;1695;p32"/>
            <p:cNvSpPr/>
            <p:nvPr/>
          </p:nvSpPr>
          <p:spPr>
            <a:xfrm>
              <a:off x="2682403" y="4279910"/>
              <a:ext cx="681238" cy="743914"/>
            </a:xfrm>
            <a:custGeom>
              <a:avLst/>
              <a:gdLst/>
              <a:ahLst/>
              <a:cxnLst/>
              <a:rect l="l" t="t" r="r" b="b"/>
              <a:pathLst>
                <a:path w="20032" h="21875" extrusionOk="0">
                  <a:moveTo>
                    <a:pt x="19997" y="2684"/>
                  </a:moveTo>
                  <a:cubicBezTo>
                    <a:pt x="19785" y="1453"/>
                    <a:pt x="17593" y="773"/>
                    <a:pt x="15682" y="391"/>
                  </a:cubicBezTo>
                  <a:cubicBezTo>
                    <a:pt x="14476" y="178"/>
                    <a:pt x="13414" y="102"/>
                    <a:pt x="12989" y="68"/>
                  </a:cubicBezTo>
                  <a:cubicBezTo>
                    <a:pt x="9914" y="0"/>
                    <a:pt x="6584" y="816"/>
                    <a:pt x="3967" y="2616"/>
                  </a:cubicBezTo>
                  <a:cubicBezTo>
                    <a:pt x="3611" y="2863"/>
                    <a:pt x="3288" y="3152"/>
                    <a:pt x="2940" y="3432"/>
                  </a:cubicBezTo>
                  <a:cubicBezTo>
                    <a:pt x="2124" y="4137"/>
                    <a:pt x="1487" y="4885"/>
                    <a:pt x="1028" y="5700"/>
                  </a:cubicBezTo>
                  <a:cubicBezTo>
                    <a:pt x="315" y="6932"/>
                    <a:pt x="0" y="8282"/>
                    <a:pt x="0" y="9693"/>
                  </a:cubicBezTo>
                  <a:cubicBezTo>
                    <a:pt x="0" y="10194"/>
                    <a:pt x="34" y="10653"/>
                    <a:pt x="145" y="11145"/>
                  </a:cubicBezTo>
                  <a:cubicBezTo>
                    <a:pt x="247" y="11859"/>
                    <a:pt x="425" y="12564"/>
                    <a:pt x="671" y="13303"/>
                  </a:cubicBezTo>
                  <a:cubicBezTo>
                    <a:pt x="1096" y="14577"/>
                    <a:pt x="1631" y="15817"/>
                    <a:pt x="2302" y="17024"/>
                  </a:cubicBezTo>
                  <a:cubicBezTo>
                    <a:pt x="2651" y="17729"/>
                    <a:pt x="3075" y="18366"/>
                    <a:pt x="3500" y="19003"/>
                  </a:cubicBezTo>
                  <a:cubicBezTo>
                    <a:pt x="4035" y="19751"/>
                    <a:pt x="5344" y="21874"/>
                    <a:pt x="6550" y="21373"/>
                  </a:cubicBezTo>
                  <a:cubicBezTo>
                    <a:pt x="7153" y="21161"/>
                    <a:pt x="7255" y="20209"/>
                    <a:pt x="7076" y="19079"/>
                  </a:cubicBezTo>
                  <a:cubicBezTo>
                    <a:pt x="6686" y="16777"/>
                    <a:pt x="5344" y="13660"/>
                    <a:pt x="5344" y="13660"/>
                  </a:cubicBezTo>
                  <a:cubicBezTo>
                    <a:pt x="5344" y="13660"/>
                    <a:pt x="11502" y="18187"/>
                    <a:pt x="13694" y="16633"/>
                  </a:cubicBezTo>
                  <a:cubicBezTo>
                    <a:pt x="14051" y="16353"/>
                    <a:pt x="14161" y="15996"/>
                    <a:pt x="14119" y="15571"/>
                  </a:cubicBezTo>
                  <a:cubicBezTo>
                    <a:pt x="13804" y="13592"/>
                    <a:pt x="9413" y="10440"/>
                    <a:pt x="9413" y="10440"/>
                  </a:cubicBezTo>
                  <a:cubicBezTo>
                    <a:pt x="9413" y="10440"/>
                    <a:pt x="15818" y="13303"/>
                    <a:pt x="17695" y="11043"/>
                  </a:cubicBezTo>
                  <a:cubicBezTo>
                    <a:pt x="17941" y="10720"/>
                    <a:pt x="18052" y="10406"/>
                    <a:pt x="17984" y="10083"/>
                  </a:cubicBezTo>
                  <a:cubicBezTo>
                    <a:pt x="17661" y="8036"/>
                    <a:pt x="12284" y="5700"/>
                    <a:pt x="11961" y="5556"/>
                  </a:cubicBezTo>
                  <a:cubicBezTo>
                    <a:pt x="12284" y="5590"/>
                    <a:pt x="18579" y="6439"/>
                    <a:pt x="19853" y="3432"/>
                  </a:cubicBezTo>
                  <a:cubicBezTo>
                    <a:pt x="19997" y="3186"/>
                    <a:pt x="20031" y="2939"/>
                    <a:pt x="19997" y="2684"/>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696" name="Google Shape;1696;p32"/>
            <p:cNvSpPr/>
            <p:nvPr/>
          </p:nvSpPr>
          <p:spPr>
            <a:xfrm>
              <a:off x="2682403" y="4279910"/>
              <a:ext cx="533306" cy="578944"/>
            </a:xfrm>
            <a:custGeom>
              <a:avLst/>
              <a:gdLst/>
              <a:ahLst/>
              <a:cxnLst/>
              <a:rect l="l" t="t" r="r" b="b"/>
              <a:pathLst>
                <a:path w="15682" h="17024" extrusionOk="0">
                  <a:moveTo>
                    <a:pt x="15682" y="391"/>
                  </a:moveTo>
                  <a:cubicBezTo>
                    <a:pt x="14476" y="178"/>
                    <a:pt x="13414" y="102"/>
                    <a:pt x="12989" y="68"/>
                  </a:cubicBezTo>
                  <a:cubicBezTo>
                    <a:pt x="9914" y="0"/>
                    <a:pt x="6584" y="816"/>
                    <a:pt x="3967" y="2616"/>
                  </a:cubicBezTo>
                  <a:cubicBezTo>
                    <a:pt x="3611" y="2863"/>
                    <a:pt x="3288" y="3152"/>
                    <a:pt x="2940" y="3432"/>
                  </a:cubicBezTo>
                  <a:cubicBezTo>
                    <a:pt x="2124" y="4137"/>
                    <a:pt x="1487" y="4885"/>
                    <a:pt x="1028" y="5700"/>
                  </a:cubicBezTo>
                  <a:cubicBezTo>
                    <a:pt x="315" y="6932"/>
                    <a:pt x="0" y="8282"/>
                    <a:pt x="0" y="9693"/>
                  </a:cubicBezTo>
                  <a:cubicBezTo>
                    <a:pt x="0" y="10194"/>
                    <a:pt x="34" y="10653"/>
                    <a:pt x="145" y="11145"/>
                  </a:cubicBezTo>
                  <a:cubicBezTo>
                    <a:pt x="247" y="11859"/>
                    <a:pt x="425" y="12564"/>
                    <a:pt x="671" y="13303"/>
                  </a:cubicBezTo>
                  <a:cubicBezTo>
                    <a:pt x="1096" y="14577"/>
                    <a:pt x="1631" y="15817"/>
                    <a:pt x="2302" y="17024"/>
                  </a:cubicBezTo>
                  <a:cubicBezTo>
                    <a:pt x="3543" y="16064"/>
                    <a:pt x="3577" y="14263"/>
                    <a:pt x="3364" y="12921"/>
                  </a:cubicBezTo>
                  <a:cubicBezTo>
                    <a:pt x="3186" y="11859"/>
                    <a:pt x="2906" y="11043"/>
                    <a:pt x="2906" y="11043"/>
                  </a:cubicBezTo>
                  <a:cubicBezTo>
                    <a:pt x="2906" y="11043"/>
                    <a:pt x="6516" y="13983"/>
                    <a:pt x="7824" y="12632"/>
                  </a:cubicBezTo>
                  <a:cubicBezTo>
                    <a:pt x="8104" y="12284"/>
                    <a:pt x="8215" y="11893"/>
                    <a:pt x="8138" y="11468"/>
                  </a:cubicBezTo>
                  <a:cubicBezTo>
                    <a:pt x="7892" y="9947"/>
                    <a:pt x="5734" y="8104"/>
                    <a:pt x="5624" y="7960"/>
                  </a:cubicBezTo>
                  <a:cubicBezTo>
                    <a:pt x="5879" y="8070"/>
                    <a:pt x="9948" y="9480"/>
                    <a:pt x="10933" y="8138"/>
                  </a:cubicBezTo>
                  <a:cubicBezTo>
                    <a:pt x="11146" y="7824"/>
                    <a:pt x="11222" y="7467"/>
                    <a:pt x="11146" y="7042"/>
                  </a:cubicBezTo>
                  <a:cubicBezTo>
                    <a:pt x="10899" y="5377"/>
                    <a:pt x="8954" y="3075"/>
                    <a:pt x="8954" y="3075"/>
                  </a:cubicBezTo>
                  <a:cubicBezTo>
                    <a:pt x="12989" y="3152"/>
                    <a:pt x="14832" y="1521"/>
                    <a:pt x="15682" y="39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97" name="Google Shape;1697;p32"/>
            <p:cNvSpPr/>
            <p:nvPr/>
          </p:nvSpPr>
          <p:spPr>
            <a:xfrm>
              <a:off x="3225231" y="4615598"/>
              <a:ext cx="26594" cy="17072"/>
            </a:xfrm>
            <a:custGeom>
              <a:avLst/>
              <a:gdLst/>
              <a:ahLst/>
              <a:cxnLst/>
              <a:rect l="l" t="t" r="r" b="b"/>
              <a:pathLst>
                <a:path w="782" h="502" extrusionOk="0">
                  <a:moveTo>
                    <a:pt x="782" y="391"/>
                  </a:moveTo>
                  <a:cubicBezTo>
                    <a:pt x="782" y="391"/>
                    <a:pt x="748" y="391"/>
                    <a:pt x="748" y="357"/>
                  </a:cubicBezTo>
                  <a:cubicBezTo>
                    <a:pt x="569" y="212"/>
                    <a:pt x="280" y="0"/>
                    <a:pt x="0" y="110"/>
                  </a:cubicBezTo>
                  <a:lnTo>
                    <a:pt x="0" y="178"/>
                  </a:lnTo>
                  <a:cubicBezTo>
                    <a:pt x="0" y="178"/>
                    <a:pt x="0" y="212"/>
                    <a:pt x="34" y="212"/>
                  </a:cubicBezTo>
                  <a:cubicBezTo>
                    <a:pt x="111" y="289"/>
                    <a:pt x="212" y="323"/>
                    <a:pt x="323" y="357"/>
                  </a:cubicBezTo>
                  <a:cubicBezTo>
                    <a:pt x="459" y="357"/>
                    <a:pt x="569" y="425"/>
                    <a:pt x="671" y="459"/>
                  </a:cubicBezTo>
                  <a:cubicBezTo>
                    <a:pt x="705" y="501"/>
                    <a:pt x="782" y="459"/>
                    <a:pt x="782"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98" name="Google Shape;1698;p32"/>
            <p:cNvSpPr/>
            <p:nvPr/>
          </p:nvSpPr>
          <p:spPr>
            <a:xfrm>
              <a:off x="3190271" y="4637261"/>
              <a:ext cx="39891" cy="12141"/>
            </a:xfrm>
            <a:custGeom>
              <a:avLst/>
              <a:gdLst/>
              <a:ahLst/>
              <a:cxnLst/>
              <a:rect l="l" t="t" r="r" b="b"/>
              <a:pathLst>
                <a:path w="1173" h="357" extrusionOk="0">
                  <a:moveTo>
                    <a:pt x="1173" y="323"/>
                  </a:moveTo>
                  <a:lnTo>
                    <a:pt x="1173" y="289"/>
                  </a:lnTo>
                  <a:cubicBezTo>
                    <a:pt x="816" y="179"/>
                    <a:pt x="425" y="0"/>
                    <a:pt x="77" y="34"/>
                  </a:cubicBezTo>
                  <a:cubicBezTo>
                    <a:pt x="0" y="34"/>
                    <a:pt x="0" y="77"/>
                    <a:pt x="0" y="111"/>
                  </a:cubicBezTo>
                  <a:cubicBezTo>
                    <a:pt x="0" y="111"/>
                    <a:pt x="0" y="145"/>
                    <a:pt x="34" y="145"/>
                  </a:cubicBezTo>
                  <a:cubicBezTo>
                    <a:pt x="357" y="323"/>
                    <a:pt x="782" y="323"/>
                    <a:pt x="1139" y="357"/>
                  </a:cubicBezTo>
                  <a:cubicBezTo>
                    <a:pt x="1173" y="357"/>
                    <a:pt x="1173" y="323"/>
                    <a:pt x="1173" y="32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699" name="Google Shape;1699;p32"/>
            <p:cNvSpPr/>
            <p:nvPr/>
          </p:nvSpPr>
          <p:spPr>
            <a:xfrm>
              <a:off x="3172349" y="4574857"/>
              <a:ext cx="33531" cy="15609"/>
            </a:xfrm>
            <a:custGeom>
              <a:avLst/>
              <a:gdLst/>
              <a:ahLst/>
              <a:cxnLst/>
              <a:rect l="l" t="t" r="r" b="b"/>
              <a:pathLst>
                <a:path w="986" h="459" extrusionOk="0">
                  <a:moveTo>
                    <a:pt x="986" y="349"/>
                  </a:moveTo>
                  <a:lnTo>
                    <a:pt x="952" y="315"/>
                  </a:lnTo>
                  <a:cubicBezTo>
                    <a:pt x="816" y="247"/>
                    <a:pt x="672" y="170"/>
                    <a:pt x="493" y="136"/>
                  </a:cubicBezTo>
                  <a:cubicBezTo>
                    <a:pt x="349" y="102"/>
                    <a:pt x="213" y="0"/>
                    <a:pt x="69" y="68"/>
                  </a:cubicBezTo>
                  <a:cubicBezTo>
                    <a:pt x="35" y="102"/>
                    <a:pt x="1" y="136"/>
                    <a:pt x="1" y="170"/>
                  </a:cubicBezTo>
                  <a:cubicBezTo>
                    <a:pt x="1" y="213"/>
                    <a:pt x="35" y="213"/>
                    <a:pt x="35" y="247"/>
                  </a:cubicBezTo>
                  <a:cubicBezTo>
                    <a:pt x="136" y="349"/>
                    <a:pt x="315" y="349"/>
                    <a:pt x="425" y="383"/>
                  </a:cubicBezTo>
                  <a:cubicBezTo>
                    <a:pt x="604" y="425"/>
                    <a:pt x="740" y="425"/>
                    <a:pt x="884" y="459"/>
                  </a:cubicBezTo>
                  <a:cubicBezTo>
                    <a:pt x="952" y="459"/>
                    <a:pt x="986" y="425"/>
                    <a:pt x="986" y="34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0" name="Google Shape;1700;p32"/>
            <p:cNvSpPr/>
            <p:nvPr/>
          </p:nvSpPr>
          <p:spPr>
            <a:xfrm>
              <a:off x="3060261" y="4786588"/>
              <a:ext cx="30097" cy="14487"/>
            </a:xfrm>
            <a:custGeom>
              <a:avLst/>
              <a:gdLst/>
              <a:ahLst/>
              <a:cxnLst/>
              <a:rect l="l" t="t" r="r" b="b"/>
              <a:pathLst>
                <a:path w="885" h="426" extrusionOk="0">
                  <a:moveTo>
                    <a:pt x="884" y="358"/>
                  </a:moveTo>
                  <a:lnTo>
                    <a:pt x="884" y="315"/>
                  </a:lnTo>
                  <a:cubicBezTo>
                    <a:pt x="638" y="145"/>
                    <a:pt x="391" y="1"/>
                    <a:pt x="111" y="1"/>
                  </a:cubicBezTo>
                  <a:cubicBezTo>
                    <a:pt x="35" y="1"/>
                    <a:pt x="1" y="69"/>
                    <a:pt x="1" y="103"/>
                  </a:cubicBezTo>
                  <a:cubicBezTo>
                    <a:pt x="1" y="145"/>
                    <a:pt x="35" y="179"/>
                    <a:pt x="77" y="179"/>
                  </a:cubicBezTo>
                  <a:cubicBezTo>
                    <a:pt x="323" y="247"/>
                    <a:pt x="570" y="281"/>
                    <a:pt x="816" y="392"/>
                  </a:cubicBezTo>
                  <a:cubicBezTo>
                    <a:pt x="884" y="426"/>
                    <a:pt x="884" y="392"/>
                    <a:pt x="884" y="35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1" name="Google Shape;1701;p32"/>
            <p:cNvSpPr/>
            <p:nvPr/>
          </p:nvSpPr>
          <p:spPr>
            <a:xfrm>
              <a:off x="3062879" y="4804510"/>
              <a:ext cx="25166" cy="14487"/>
            </a:xfrm>
            <a:custGeom>
              <a:avLst/>
              <a:gdLst/>
              <a:ahLst/>
              <a:cxnLst/>
              <a:rect l="l" t="t" r="r" b="b"/>
              <a:pathLst>
                <a:path w="740" h="426" extrusionOk="0">
                  <a:moveTo>
                    <a:pt x="739" y="323"/>
                  </a:moveTo>
                  <a:lnTo>
                    <a:pt x="739" y="289"/>
                  </a:lnTo>
                  <a:cubicBezTo>
                    <a:pt x="561" y="111"/>
                    <a:pt x="280" y="1"/>
                    <a:pt x="34" y="77"/>
                  </a:cubicBezTo>
                  <a:cubicBezTo>
                    <a:pt x="34" y="111"/>
                    <a:pt x="0" y="145"/>
                    <a:pt x="0" y="145"/>
                  </a:cubicBezTo>
                  <a:cubicBezTo>
                    <a:pt x="34" y="179"/>
                    <a:pt x="34" y="213"/>
                    <a:pt x="68" y="213"/>
                  </a:cubicBezTo>
                  <a:cubicBezTo>
                    <a:pt x="280" y="255"/>
                    <a:pt x="459" y="255"/>
                    <a:pt x="671" y="391"/>
                  </a:cubicBezTo>
                  <a:cubicBezTo>
                    <a:pt x="705" y="425"/>
                    <a:pt x="739" y="357"/>
                    <a:pt x="739" y="32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2" name="Google Shape;1702;p32"/>
            <p:cNvSpPr/>
            <p:nvPr/>
          </p:nvSpPr>
          <p:spPr>
            <a:xfrm>
              <a:off x="3033973" y="4733740"/>
              <a:ext cx="24009" cy="15643"/>
            </a:xfrm>
            <a:custGeom>
              <a:avLst/>
              <a:gdLst/>
              <a:ahLst/>
              <a:cxnLst/>
              <a:rect l="l" t="t" r="r" b="b"/>
              <a:pathLst>
                <a:path w="706" h="460" extrusionOk="0">
                  <a:moveTo>
                    <a:pt x="706" y="383"/>
                  </a:moveTo>
                  <a:lnTo>
                    <a:pt x="672" y="349"/>
                  </a:lnTo>
                  <a:cubicBezTo>
                    <a:pt x="561" y="281"/>
                    <a:pt x="459" y="213"/>
                    <a:pt x="383" y="136"/>
                  </a:cubicBezTo>
                  <a:cubicBezTo>
                    <a:pt x="281" y="102"/>
                    <a:pt x="170" y="34"/>
                    <a:pt x="68" y="0"/>
                  </a:cubicBezTo>
                  <a:cubicBezTo>
                    <a:pt x="35" y="0"/>
                    <a:pt x="1" y="68"/>
                    <a:pt x="1" y="102"/>
                  </a:cubicBezTo>
                  <a:lnTo>
                    <a:pt x="1" y="170"/>
                  </a:lnTo>
                  <a:cubicBezTo>
                    <a:pt x="68" y="247"/>
                    <a:pt x="213" y="281"/>
                    <a:pt x="281" y="315"/>
                  </a:cubicBezTo>
                  <a:cubicBezTo>
                    <a:pt x="425" y="349"/>
                    <a:pt x="527" y="425"/>
                    <a:pt x="638" y="459"/>
                  </a:cubicBezTo>
                  <a:cubicBezTo>
                    <a:pt x="672" y="459"/>
                    <a:pt x="706" y="425"/>
                    <a:pt x="706" y="38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3" name="Google Shape;1703;p32"/>
            <p:cNvSpPr/>
            <p:nvPr/>
          </p:nvSpPr>
          <p:spPr>
            <a:xfrm>
              <a:off x="2976194" y="4762612"/>
              <a:ext cx="13025" cy="9590"/>
            </a:xfrm>
            <a:custGeom>
              <a:avLst/>
              <a:gdLst/>
              <a:ahLst/>
              <a:cxnLst/>
              <a:rect l="l" t="t" r="r" b="b"/>
              <a:pathLst>
                <a:path w="383" h="282" extrusionOk="0">
                  <a:moveTo>
                    <a:pt x="383" y="171"/>
                  </a:moveTo>
                  <a:lnTo>
                    <a:pt x="383" y="137"/>
                  </a:lnTo>
                  <a:cubicBezTo>
                    <a:pt x="281" y="103"/>
                    <a:pt x="170" y="35"/>
                    <a:pt x="69" y="1"/>
                  </a:cubicBezTo>
                  <a:cubicBezTo>
                    <a:pt x="35" y="1"/>
                    <a:pt x="1" y="35"/>
                    <a:pt x="1" y="69"/>
                  </a:cubicBezTo>
                  <a:lnTo>
                    <a:pt x="35" y="69"/>
                  </a:lnTo>
                  <a:cubicBezTo>
                    <a:pt x="69" y="137"/>
                    <a:pt x="102" y="137"/>
                    <a:pt x="136" y="171"/>
                  </a:cubicBezTo>
                  <a:cubicBezTo>
                    <a:pt x="213" y="171"/>
                    <a:pt x="247" y="213"/>
                    <a:pt x="315" y="247"/>
                  </a:cubicBezTo>
                  <a:cubicBezTo>
                    <a:pt x="349" y="281"/>
                    <a:pt x="383" y="213"/>
                    <a:pt x="383" y="17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4" name="Google Shape;1704;p32"/>
            <p:cNvSpPr/>
            <p:nvPr/>
          </p:nvSpPr>
          <p:spPr>
            <a:xfrm>
              <a:off x="2962897" y="4780534"/>
              <a:ext cx="24009" cy="14487"/>
            </a:xfrm>
            <a:custGeom>
              <a:avLst/>
              <a:gdLst/>
              <a:ahLst/>
              <a:cxnLst/>
              <a:rect l="l" t="t" r="r" b="b"/>
              <a:pathLst>
                <a:path w="706" h="426" extrusionOk="0">
                  <a:moveTo>
                    <a:pt x="706" y="357"/>
                  </a:moveTo>
                  <a:cubicBezTo>
                    <a:pt x="706" y="323"/>
                    <a:pt x="706" y="323"/>
                    <a:pt x="672" y="323"/>
                  </a:cubicBezTo>
                  <a:cubicBezTo>
                    <a:pt x="493" y="213"/>
                    <a:pt x="315" y="69"/>
                    <a:pt x="103" y="35"/>
                  </a:cubicBezTo>
                  <a:cubicBezTo>
                    <a:pt x="35" y="1"/>
                    <a:pt x="1" y="69"/>
                    <a:pt x="1" y="145"/>
                  </a:cubicBezTo>
                  <a:cubicBezTo>
                    <a:pt x="1" y="145"/>
                    <a:pt x="1" y="179"/>
                    <a:pt x="35" y="213"/>
                  </a:cubicBezTo>
                  <a:cubicBezTo>
                    <a:pt x="213" y="323"/>
                    <a:pt x="426" y="357"/>
                    <a:pt x="638" y="425"/>
                  </a:cubicBezTo>
                  <a:cubicBezTo>
                    <a:pt x="672" y="425"/>
                    <a:pt x="706" y="391"/>
                    <a:pt x="706"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5" name="Google Shape;1705;p32"/>
            <p:cNvSpPr/>
            <p:nvPr/>
          </p:nvSpPr>
          <p:spPr>
            <a:xfrm>
              <a:off x="2861793" y="4904458"/>
              <a:ext cx="19112" cy="32681"/>
            </a:xfrm>
            <a:custGeom>
              <a:avLst/>
              <a:gdLst/>
              <a:ahLst/>
              <a:cxnLst/>
              <a:rect l="l" t="t" r="r" b="b"/>
              <a:pathLst>
                <a:path w="562" h="961" extrusionOk="0">
                  <a:moveTo>
                    <a:pt x="561" y="850"/>
                  </a:moveTo>
                  <a:lnTo>
                    <a:pt x="527" y="850"/>
                  </a:lnTo>
                  <a:cubicBezTo>
                    <a:pt x="459" y="714"/>
                    <a:pt x="425" y="536"/>
                    <a:pt x="349" y="392"/>
                  </a:cubicBezTo>
                  <a:cubicBezTo>
                    <a:pt x="281" y="247"/>
                    <a:pt x="247" y="145"/>
                    <a:pt x="137" y="35"/>
                  </a:cubicBezTo>
                  <a:cubicBezTo>
                    <a:pt x="69" y="1"/>
                    <a:pt x="1" y="77"/>
                    <a:pt x="1" y="111"/>
                  </a:cubicBezTo>
                  <a:lnTo>
                    <a:pt x="1" y="145"/>
                  </a:lnTo>
                  <a:cubicBezTo>
                    <a:pt x="35" y="290"/>
                    <a:pt x="103" y="392"/>
                    <a:pt x="179" y="502"/>
                  </a:cubicBezTo>
                  <a:cubicBezTo>
                    <a:pt x="247" y="638"/>
                    <a:pt x="349" y="748"/>
                    <a:pt x="425" y="884"/>
                  </a:cubicBezTo>
                  <a:cubicBezTo>
                    <a:pt x="459" y="961"/>
                    <a:pt x="561" y="927"/>
                    <a:pt x="561" y="85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6" name="Google Shape;1706;p32"/>
            <p:cNvSpPr/>
            <p:nvPr/>
          </p:nvSpPr>
          <p:spPr>
            <a:xfrm>
              <a:off x="2851965" y="4923842"/>
              <a:ext cx="21697" cy="33803"/>
            </a:xfrm>
            <a:custGeom>
              <a:avLst/>
              <a:gdLst/>
              <a:ahLst/>
              <a:cxnLst/>
              <a:rect l="l" t="t" r="r" b="b"/>
              <a:pathLst>
                <a:path w="638" h="994" extrusionOk="0">
                  <a:moveTo>
                    <a:pt x="638" y="917"/>
                  </a:moveTo>
                  <a:lnTo>
                    <a:pt x="604" y="883"/>
                  </a:lnTo>
                  <a:cubicBezTo>
                    <a:pt x="536" y="739"/>
                    <a:pt x="426" y="569"/>
                    <a:pt x="358" y="425"/>
                  </a:cubicBezTo>
                  <a:cubicBezTo>
                    <a:pt x="290" y="280"/>
                    <a:pt x="256" y="144"/>
                    <a:pt x="111" y="34"/>
                  </a:cubicBezTo>
                  <a:cubicBezTo>
                    <a:pt x="77" y="0"/>
                    <a:pt x="1" y="68"/>
                    <a:pt x="1" y="102"/>
                  </a:cubicBezTo>
                  <a:lnTo>
                    <a:pt x="1" y="212"/>
                  </a:lnTo>
                  <a:cubicBezTo>
                    <a:pt x="1" y="357"/>
                    <a:pt x="111" y="459"/>
                    <a:pt x="179" y="569"/>
                  </a:cubicBezTo>
                  <a:cubicBezTo>
                    <a:pt x="290" y="705"/>
                    <a:pt x="392" y="849"/>
                    <a:pt x="536" y="951"/>
                  </a:cubicBezTo>
                  <a:cubicBezTo>
                    <a:pt x="570" y="994"/>
                    <a:pt x="638" y="951"/>
                    <a:pt x="638" y="91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7" name="Google Shape;1707;p32"/>
            <p:cNvSpPr/>
            <p:nvPr/>
          </p:nvSpPr>
          <p:spPr>
            <a:xfrm>
              <a:off x="3118039" y="4392849"/>
              <a:ext cx="34994" cy="12175"/>
            </a:xfrm>
            <a:custGeom>
              <a:avLst/>
              <a:gdLst/>
              <a:ahLst/>
              <a:cxnLst/>
              <a:rect l="l" t="t" r="r" b="b"/>
              <a:pathLst>
                <a:path w="1029" h="358" extrusionOk="0">
                  <a:moveTo>
                    <a:pt x="1028" y="145"/>
                  </a:moveTo>
                  <a:cubicBezTo>
                    <a:pt x="1028" y="111"/>
                    <a:pt x="994" y="77"/>
                    <a:pt x="960" y="77"/>
                  </a:cubicBezTo>
                  <a:cubicBezTo>
                    <a:pt x="816" y="77"/>
                    <a:pt x="638" y="43"/>
                    <a:pt x="502" y="43"/>
                  </a:cubicBezTo>
                  <a:cubicBezTo>
                    <a:pt x="357" y="43"/>
                    <a:pt x="247" y="0"/>
                    <a:pt x="111" y="43"/>
                  </a:cubicBezTo>
                  <a:cubicBezTo>
                    <a:pt x="35" y="77"/>
                    <a:pt x="1" y="111"/>
                    <a:pt x="35" y="179"/>
                  </a:cubicBezTo>
                  <a:cubicBezTo>
                    <a:pt x="35" y="213"/>
                    <a:pt x="35" y="213"/>
                    <a:pt x="77" y="255"/>
                  </a:cubicBezTo>
                  <a:cubicBezTo>
                    <a:pt x="323" y="357"/>
                    <a:pt x="672" y="289"/>
                    <a:pt x="960" y="255"/>
                  </a:cubicBezTo>
                  <a:cubicBezTo>
                    <a:pt x="1028" y="255"/>
                    <a:pt x="1028" y="213"/>
                    <a:pt x="1028" y="14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8" name="Google Shape;1708;p32"/>
            <p:cNvSpPr/>
            <p:nvPr/>
          </p:nvSpPr>
          <p:spPr>
            <a:xfrm>
              <a:off x="3104742" y="4415974"/>
              <a:ext cx="33837" cy="11869"/>
            </a:xfrm>
            <a:custGeom>
              <a:avLst/>
              <a:gdLst/>
              <a:ahLst/>
              <a:cxnLst/>
              <a:rect l="l" t="t" r="r" b="b"/>
              <a:pathLst>
                <a:path w="995" h="349" extrusionOk="0">
                  <a:moveTo>
                    <a:pt x="995" y="136"/>
                  </a:moveTo>
                  <a:cubicBezTo>
                    <a:pt x="995" y="102"/>
                    <a:pt x="961" y="68"/>
                    <a:pt x="927" y="68"/>
                  </a:cubicBezTo>
                  <a:cubicBezTo>
                    <a:pt x="638" y="102"/>
                    <a:pt x="290" y="0"/>
                    <a:pt x="43" y="102"/>
                  </a:cubicBezTo>
                  <a:cubicBezTo>
                    <a:pt x="1" y="136"/>
                    <a:pt x="1" y="170"/>
                    <a:pt x="1" y="212"/>
                  </a:cubicBezTo>
                  <a:cubicBezTo>
                    <a:pt x="1" y="280"/>
                    <a:pt x="43" y="314"/>
                    <a:pt x="77" y="314"/>
                  </a:cubicBezTo>
                  <a:cubicBezTo>
                    <a:pt x="213" y="348"/>
                    <a:pt x="358" y="314"/>
                    <a:pt x="468" y="314"/>
                  </a:cubicBezTo>
                  <a:cubicBezTo>
                    <a:pt x="638" y="280"/>
                    <a:pt x="782" y="246"/>
                    <a:pt x="927" y="212"/>
                  </a:cubicBezTo>
                  <a:cubicBezTo>
                    <a:pt x="961" y="212"/>
                    <a:pt x="995" y="170"/>
                    <a:pt x="995" y="13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09" name="Google Shape;1709;p32"/>
            <p:cNvSpPr/>
            <p:nvPr/>
          </p:nvSpPr>
          <p:spPr>
            <a:xfrm>
              <a:off x="3074714" y="4553194"/>
              <a:ext cx="21697" cy="10712"/>
            </a:xfrm>
            <a:custGeom>
              <a:avLst/>
              <a:gdLst/>
              <a:ahLst/>
              <a:cxnLst/>
              <a:rect l="l" t="t" r="r" b="b"/>
              <a:pathLst>
                <a:path w="638" h="315" extrusionOk="0">
                  <a:moveTo>
                    <a:pt x="637" y="246"/>
                  </a:moveTo>
                  <a:lnTo>
                    <a:pt x="637" y="212"/>
                  </a:lnTo>
                  <a:cubicBezTo>
                    <a:pt x="569" y="136"/>
                    <a:pt x="425" y="102"/>
                    <a:pt x="357" y="68"/>
                  </a:cubicBezTo>
                  <a:cubicBezTo>
                    <a:pt x="247" y="34"/>
                    <a:pt x="111" y="0"/>
                    <a:pt x="34" y="68"/>
                  </a:cubicBezTo>
                  <a:cubicBezTo>
                    <a:pt x="0" y="102"/>
                    <a:pt x="0" y="102"/>
                    <a:pt x="0" y="136"/>
                  </a:cubicBezTo>
                  <a:cubicBezTo>
                    <a:pt x="0" y="170"/>
                    <a:pt x="0" y="170"/>
                    <a:pt x="34" y="212"/>
                  </a:cubicBezTo>
                  <a:cubicBezTo>
                    <a:pt x="111" y="246"/>
                    <a:pt x="213" y="246"/>
                    <a:pt x="323" y="246"/>
                  </a:cubicBezTo>
                  <a:cubicBezTo>
                    <a:pt x="391" y="280"/>
                    <a:pt x="501" y="314"/>
                    <a:pt x="569" y="314"/>
                  </a:cubicBezTo>
                  <a:cubicBezTo>
                    <a:pt x="637" y="314"/>
                    <a:pt x="637" y="280"/>
                    <a:pt x="637" y="246"/>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10" name="Google Shape;1710;p32"/>
            <p:cNvSpPr/>
            <p:nvPr/>
          </p:nvSpPr>
          <p:spPr>
            <a:xfrm>
              <a:off x="3064001" y="4568770"/>
              <a:ext cx="20575" cy="8434"/>
            </a:xfrm>
            <a:custGeom>
              <a:avLst/>
              <a:gdLst/>
              <a:ahLst/>
              <a:cxnLst/>
              <a:rect l="l" t="t" r="r" b="b"/>
              <a:pathLst>
                <a:path w="605" h="248" extrusionOk="0">
                  <a:moveTo>
                    <a:pt x="604" y="179"/>
                  </a:moveTo>
                  <a:cubicBezTo>
                    <a:pt x="604" y="137"/>
                    <a:pt x="562" y="103"/>
                    <a:pt x="528" y="103"/>
                  </a:cubicBezTo>
                  <a:cubicBezTo>
                    <a:pt x="460" y="69"/>
                    <a:pt x="392" y="69"/>
                    <a:pt x="281" y="35"/>
                  </a:cubicBezTo>
                  <a:cubicBezTo>
                    <a:pt x="213" y="35"/>
                    <a:pt x="137" y="1"/>
                    <a:pt x="35" y="35"/>
                  </a:cubicBezTo>
                  <a:cubicBezTo>
                    <a:pt x="1" y="35"/>
                    <a:pt x="1" y="69"/>
                    <a:pt x="1" y="103"/>
                  </a:cubicBezTo>
                  <a:cubicBezTo>
                    <a:pt x="1" y="137"/>
                    <a:pt x="1" y="137"/>
                    <a:pt x="35" y="179"/>
                  </a:cubicBezTo>
                  <a:cubicBezTo>
                    <a:pt x="69" y="213"/>
                    <a:pt x="179" y="213"/>
                    <a:pt x="247" y="247"/>
                  </a:cubicBezTo>
                  <a:lnTo>
                    <a:pt x="528" y="247"/>
                  </a:lnTo>
                  <a:cubicBezTo>
                    <a:pt x="562" y="247"/>
                    <a:pt x="604" y="213"/>
                    <a:pt x="604" y="17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11" name="Google Shape;1711;p32"/>
            <p:cNvSpPr/>
            <p:nvPr/>
          </p:nvSpPr>
          <p:spPr>
            <a:xfrm>
              <a:off x="3056792" y="4608354"/>
              <a:ext cx="34994" cy="17072"/>
            </a:xfrm>
            <a:custGeom>
              <a:avLst/>
              <a:gdLst/>
              <a:ahLst/>
              <a:cxnLst/>
              <a:rect l="l" t="t" r="r" b="b"/>
              <a:pathLst>
                <a:path w="1029" h="502" extrusionOk="0">
                  <a:moveTo>
                    <a:pt x="1028" y="391"/>
                  </a:moveTo>
                  <a:cubicBezTo>
                    <a:pt x="1028" y="357"/>
                    <a:pt x="986" y="357"/>
                    <a:pt x="986" y="357"/>
                  </a:cubicBezTo>
                  <a:cubicBezTo>
                    <a:pt x="850" y="247"/>
                    <a:pt x="706" y="213"/>
                    <a:pt x="561" y="145"/>
                  </a:cubicBezTo>
                  <a:cubicBezTo>
                    <a:pt x="425" y="77"/>
                    <a:pt x="247" y="35"/>
                    <a:pt x="69" y="1"/>
                  </a:cubicBezTo>
                  <a:cubicBezTo>
                    <a:pt x="35" y="1"/>
                    <a:pt x="1" y="77"/>
                    <a:pt x="1" y="111"/>
                  </a:cubicBezTo>
                  <a:cubicBezTo>
                    <a:pt x="1" y="145"/>
                    <a:pt x="35" y="179"/>
                    <a:pt x="35" y="179"/>
                  </a:cubicBezTo>
                  <a:cubicBezTo>
                    <a:pt x="179" y="289"/>
                    <a:pt x="349" y="323"/>
                    <a:pt x="493" y="357"/>
                  </a:cubicBezTo>
                  <a:cubicBezTo>
                    <a:pt x="638" y="425"/>
                    <a:pt x="774" y="459"/>
                    <a:pt x="952" y="459"/>
                  </a:cubicBezTo>
                  <a:cubicBezTo>
                    <a:pt x="986" y="502"/>
                    <a:pt x="1028" y="425"/>
                    <a:pt x="1028" y="39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12" name="Google Shape;1712;p32"/>
            <p:cNvSpPr/>
            <p:nvPr/>
          </p:nvSpPr>
          <p:spPr>
            <a:xfrm>
              <a:off x="2964053" y="4616720"/>
              <a:ext cx="17956" cy="9862"/>
            </a:xfrm>
            <a:custGeom>
              <a:avLst/>
              <a:gdLst/>
              <a:ahLst/>
              <a:cxnLst/>
              <a:rect l="l" t="t" r="r" b="b"/>
              <a:pathLst>
                <a:path w="528" h="290" extrusionOk="0">
                  <a:moveTo>
                    <a:pt x="527" y="179"/>
                  </a:moveTo>
                  <a:cubicBezTo>
                    <a:pt x="493" y="179"/>
                    <a:pt x="493" y="145"/>
                    <a:pt x="493" y="145"/>
                  </a:cubicBezTo>
                  <a:cubicBezTo>
                    <a:pt x="426" y="111"/>
                    <a:pt x="358" y="43"/>
                    <a:pt x="281" y="43"/>
                  </a:cubicBezTo>
                  <a:cubicBezTo>
                    <a:pt x="213" y="1"/>
                    <a:pt x="145" y="1"/>
                    <a:pt x="69" y="1"/>
                  </a:cubicBezTo>
                  <a:cubicBezTo>
                    <a:pt x="1" y="43"/>
                    <a:pt x="1" y="77"/>
                    <a:pt x="1" y="111"/>
                  </a:cubicBezTo>
                  <a:cubicBezTo>
                    <a:pt x="1" y="111"/>
                    <a:pt x="35" y="145"/>
                    <a:pt x="69" y="145"/>
                  </a:cubicBezTo>
                  <a:cubicBezTo>
                    <a:pt x="103" y="179"/>
                    <a:pt x="179" y="179"/>
                    <a:pt x="213" y="213"/>
                  </a:cubicBezTo>
                  <a:cubicBezTo>
                    <a:pt x="281" y="213"/>
                    <a:pt x="358" y="256"/>
                    <a:pt x="392" y="290"/>
                  </a:cubicBezTo>
                  <a:cubicBezTo>
                    <a:pt x="459" y="290"/>
                    <a:pt x="527" y="256"/>
                    <a:pt x="527" y="17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13" name="Google Shape;1713;p32"/>
            <p:cNvSpPr/>
            <p:nvPr/>
          </p:nvSpPr>
          <p:spPr>
            <a:xfrm>
              <a:off x="2825677" y="4748193"/>
              <a:ext cx="19112" cy="15609"/>
            </a:xfrm>
            <a:custGeom>
              <a:avLst/>
              <a:gdLst/>
              <a:ahLst/>
              <a:cxnLst/>
              <a:rect l="l" t="t" r="r" b="b"/>
              <a:pathLst>
                <a:path w="562" h="459" extrusionOk="0">
                  <a:moveTo>
                    <a:pt x="561" y="425"/>
                  </a:moveTo>
                  <a:lnTo>
                    <a:pt x="561" y="382"/>
                  </a:lnTo>
                  <a:cubicBezTo>
                    <a:pt x="459" y="314"/>
                    <a:pt x="391" y="246"/>
                    <a:pt x="281" y="170"/>
                  </a:cubicBezTo>
                  <a:cubicBezTo>
                    <a:pt x="213" y="102"/>
                    <a:pt x="179" y="68"/>
                    <a:pt x="69" y="34"/>
                  </a:cubicBezTo>
                  <a:cubicBezTo>
                    <a:pt x="35" y="0"/>
                    <a:pt x="1" y="34"/>
                    <a:pt x="35" y="68"/>
                  </a:cubicBezTo>
                  <a:lnTo>
                    <a:pt x="35" y="102"/>
                  </a:lnTo>
                  <a:cubicBezTo>
                    <a:pt x="69" y="170"/>
                    <a:pt x="137" y="246"/>
                    <a:pt x="213" y="314"/>
                  </a:cubicBezTo>
                  <a:cubicBezTo>
                    <a:pt x="315" y="348"/>
                    <a:pt x="425" y="425"/>
                    <a:pt x="527" y="459"/>
                  </a:cubicBezTo>
                  <a:cubicBezTo>
                    <a:pt x="561" y="459"/>
                    <a:pt x="561" y="425"/>
                    <a:pt x="561"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14" name="Google Shape;1714;p32"/>
            <p:cNvSpPr/>
            <p:nvPr/>
          </p:nvSpPr>
          <p:spPr>
            <a:xfrm>
              <a:off x="2812380" y="4771012"/>
              <a:ext cx="17956" cy="16766"/>
            </a:xfrm>
            <a:custGeom>
              <a:avLst/>
              <a:gdLst/>
              <a:ahLst/>
              <a:cxnLst/>
              <a:rect l="l" t="t" r="r" b="b"/>
              <a:pathLst>
                <a:path w="528" h="493" extrusionOk="0">
                  <a:moveTo>
                    <a:pt x="528" y="425"/>
                  </a:moveTo>
                  <a:lnTo>
                    <a:pt x="528" y="391"/>
                  </a:lnTo>
                  <a:cubicBezTo>
                    <a:pt x="460" y="247"/>
                    <a:pt x="315" y="0"/>
                    <a:pt x="103" y="0"/>
                  </a:cubicBezTo>
                  <a:cubicBezTo>
                    <a:pt x="35" y="0"/>
                    <a:pt x="1" y="68"/>
                    <a:pt x="35" y="136"/>
                  </a:cubicBezTo>
                  <a:cubicBezTo>
                    <a:pt x="35" y="136"/>
                    <a:pt x="35" y="179"/>
                    <a:pt x="69" y="213"/>
                  </a:cubicBezTo>
                  <a:cubicBezTo>
                    <a:pt x="103" y="247"/>
                    <a:pt x="213" y="247"/>
                    <a:pt x="247" y="281"/>
                  </a:cubicBezTo>
                  <a:cubicBezTo>
                    <a:pt x="315" y="315"/>
                    <a:pt x="358" y="391"/>
                    <a:pt x="392" y="459"/>
                  </a:cubicBezTo>
                  <a:cubicBezTo>
                    <a:pt x="426" y="493"/>
                    <a:pt x="528" y="459"/>
                    <a:pt x="528" y="42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15" name="Google Shape;1715;p32"/>
            <p:cNvSpPr/>
            <p:nvPr/>
          </p:nvSpPr>
          <p:spPr>
            <a:xfrm>
              <a:off x="2791873" y="4460456"/>
              <a:ext cx="185511" cy="38462"/>
            </a:xfrm>
            <a:custGeom>
              <a:avLst/>
              <a:gdLst/>
              <a:ahLst/>
              <a:cxnLst/>
              <a:rect l="l" t="t" r="r" b="b"/>
              <a:pathLst>
                <a:path w="5455" h="1131" extrusionOk="0">
                  <a:moveTo>
                    <a:pt x="5455" y="1028"/>
                  </a:moveTo>
                  <a:lnTo>
                    <a:pt x="5421" y="986"/>
                  </a:lnTo>
                  <a:cubicBezTo>
                    <a:pt x="3857" y="213"/>
                    <a:pt x="1700" y="0"/>
                    <a:pt x="69" y="773"/>
                  </a:cubicBezTo>
                  <a:cubicBezTo>
                    <a:pt x="35" y="816"/>
                    <a:pt x="1" y="850"/>
                    <a:pt x="35" y="884"/>
                  </a:cubicBezTo>
                  <a:cubicBezTo>
                    <a:pt x="35" y="952"/>
                    <a:pt x="69" y="986"/>
                    <a:pt x="145" y="986"/>
                  </a:cubicBezTo>
                  <a:cubicBezTo>
                    <a:pt x="1029" y="773"/>
                    <a:pt x="1878" y="561"/>
                    <a:pt x="2762" y="561"/>
                  </a:cubicBezTo>
                  <a:cubicBezTo>
                    <a:pt x="3679" y="603"/>
                    <a:pt x="4529" y="773"/>
                    <a:pt x="5378" y="1096"/>
                  </a:cubicBezTo>
                  <a:cubicBezTo>
                    <a:pt x="5421" y="1130"/>
                    <a:pt x="5455" y="1062"/>
                    <a:pt x="5455" y="102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16" name="Google Shape;1716;p32"/>
            <p:cNvSpPr/>
            <p:nvPr/>
          </p:nvSpPr>
          <p:spPr>
            <a:xfrm>
              <a:off x="2754601" y="4543366"/>
              <a:ext cx="119060" cy="108348"/>
            </a:xfrm>
            <a:custGeom>
              <a:avLst/>
              <a:gdLst/>
              <a:ahLst/>
              <a:cxnLst/>
              <a:rect l="l" t="t" r="r" b="b"/>
              <a:pathLst>
                <a:path w="3501" h="3186" extrusionOk="0">
                  <a:moveTo>
                    <a:pt x="3501" y="3152"/>
                  </a:moveTo>
                  <a:lnTo>
                    <a:pt x="3501" y="3118"/>
                  </a:lnTo>
                  <a:cubicBezTo>
                    <a:pt x="2940" y="2625"/>
                    <a:pt x="2227" y="2302"/>
                    <a:pt x="1632" y="1776"/>
                  </a:cubicBezTo>
                  <a:cubicBezTo>
                    <a:pt x="1063" y="1275"/>
                    <a:pt x="604" y="637"/>
                    <a:pt x="103" y="34"/>
                  </a:cubicBezTo>
                  <a:cubicBezTo>
                    <a:pt x="69" y="0"/>
                    <a:pt x="1" y="34"/>
                    <a:pt x="1" y="111"/>
                  </a:cubicBezTo>
                  <a:lnTo>
                    <a:pt x="1" y="111"/>
                  </a:lnTo>
                  <a:cubicBezTo>
                    <a:pt x="638" y="1631"/>
                    <a:pt x="2014" y="2515"/>
                    <a:pt x="3467" y="3152"/>
                  </a:cubicBezTo>
                  <a:cubicBezTo>
                    <a:pt x="3467" y="3186"/>
                    <a:pt x="3501" y="3152"/>
                    <a:pt x="3501" y="3152"/>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17" name="Google Shape;1717;p32"/>
            <p:cNvSpPr/>
            <p:nvPr/>
          </p:nvSpPr>
          <p:spPr>
            <a:xfrm>
              <a:off x="2693082" y="4556663"/>
              <a:ext cx="52031" cy="168439"/>
            </a:xfrm>
            <a:custGeom>
              <a:avLst/>
              <a:gdLst/>
              <a:ahLst/>
              <a:cxnLst/>
              <a:rect l="l" t="t" r="r" b="b"/>
              <a:pathLst>
                <a:path w="1530" h="4953" extrusionOk="0">
                  <a:moveTo>
                    <a:pt x="1530" y="4885"/>
                  </a:moveTo>
                  <a:lnTo>
                    <a:pt x="1530" y="4885"/>
                  </a:lnTo>
                  <a:cubicBezTo>
                    <a:pt x="1028" y="3891"/>
                    <a:pt x="570" y="2973"/>
                    <a:pt x="425" y="1979"/>
                  </a:cubicBezTo>
                  <a:cubicBezTo>
                    <a:pt x="357" y="1385"/>
                    <a:pt x="357" y="782"/>
                    <a:pt x="502" y="144"/>
                  </a:cubicBezTo>
                  <a:lnTo>
                    <a:pt x="502" y="110"/>
                  </a:lnTo>
                  <a:cubicBezTo>
                    <a:pt x="502" y="34"/>
                    <a:pt x="425" y="0"/>
                    <a:pt x="357" y="68"/>
                  </a:cubicBezTo>
                  <a:cubicBezTo>
                    <a:pt x="43" y="637"/>
                    <a:pt x="1" y="1274"/>
                    <a:pt x="77" y="1911"/>
                  </a:cubicBezTo>
                  <a:cubicBezTo>
                    <a:pt x="255" y="2973"/>
                    <a:pt x="893" y="4069"/>
                    <a:pt x="1453" y="4919"/>
                  </a:cubicBezTo>
                  <a:cubicBezTo>
                    <a:pt x="1487" y="4953"/>
                    <a:pt x="1530" y="4919"/>
                    <a:pt x="1530" y="4885"/>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18" name="Google Shape;1718;p32"/>
            <p:cNvSpPr/>
            <p:nvPr/>
          </p:nvSpPr>
          <p:spPr>
            <a:xfrm>
              <a:off x="2802858" y="4335070"/>
              <a:ext cx="156332" cy="101138"/>
            </a:xfrm>
            <a:custGeom>
              <a:avLst/>
              <a:gdLst/>
              <a:ahLst/>
              <a:cxnLst/>
              <a:rect l="l" t="t" r="r" b="b"/>
              <a:pathLst>
                <a:path w="4597" h="2974" extrusionOk="0">
                  <a:moveTo>
                    <a:pt x="4596" y="43"/>
                  </a:moveTo>
                  <a:cubicBezTo>
                    <a:pt x="4596" y="1"/>
                    <a:pt x="4596" y="1"/>
                    <a:pt x="4562" y="1"/>
                  </a:cubicBezTo>
                  <a:cubicBezTo>
                    <a:pt x="2761" y="323"/>
                    <a:pt x="1062" y="1351"/>
                    <a:pt x="1" y="2872"/>
                  </a:cubicBezTo>
                  <a:lnTo>
                    <a:pt x="1" y="2906"/>
                  </a:lnTo>
                  <a:cubicBezTo>
                    <a:pt x="1" y="2940"/>
                    <a:pt x="69" y="2974"/>
                    <a:pt x="69" y="2940"/>
                  </a:cubicBezTo>
                  <a:cubicBezTo>
                    <a:pt x="1377" y="1598"/>
                    <a:pt x="2795" y="604"/>
                    <a:pt x="4596" y="7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19" name="Google Shape;1719;p32"/>
            <p:cNvSpPr/>
            <p:nvPr/>
          </p:nvSpPr>
          <p:spPr>
            <a:xfrm>
              <a:off x="2682403" y="4368874"/>
              <a:ext cx="152864" cy="240671"/>
            </a:xfrm>
            <a:custGeom>
              <a:avLst/>
              <a:gdLst/>
              <a:ahLst/>
              <a:cxnLst/>
              <a:rect l="l" t="t" r="r" b="b"/>
              <a:pathLst>
                <a:path w="4495" h="7077" extrusionOk="0">
                  <a:moveTo>
                    <a:pt x="4214" y="1028"/>
                  </a:moveTo>
                  <a:cubicBezTo>
                    <a:pt x="4137" y="638"/>
                    <a:pt x="4069" y="281"/>
                    <a:pt x="3967" y="0"/>
                  </a:cubicBezTo>
                  <a:cubicBezTo>
                    <a:pt x="3611" y="247"/>
                    <a:pt x="3288" y="536"/>
                    <a:pt x="2940" y="816"/>
                  </a:cubicBezTo>
                  <a:cubicBezTo>
                    <a:pt x="2124" y="1521"/>
                    <a:pt x="1487" y="2269"/>
                    <a:pt x="1028" y="3084"/>
                  </a:cubicBezTo>
                  <a:cubicBezTo>
                    <a:pt x="315" y="4316"/>
                    <a:pt x="0" y="5666"/>
                    <a:pt x="0" y="7077"/>
                  </a:cubicBezTo>
                  <a:cubicBezTo>
                    <a:pt x="4103" y="5632"/>
                    <a:pt x="4494" y="2872"/>
                    <a:pt x="4214" y="1028"/>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20" name="Google Shape;1720;p32"/>
            <p:cNvSpPr/>
            <p:nvPr/>
          </p:nvSpPr>
          <p:spPr>
            <a:xfrm>
              <a:off x="2156341" y="4484431"/>
              <a:ext cx="457333" cy="499502"/>
            </a:xfrm>
            <a:custGeom>
              <a:avLst/>
              <a:gdLst/>
              <a:ahLst/>
              <a:cxnLst/>
              <a:rect l="l" t="t" r="r" b="b"/>
              <a:pathLst>
                <a:path w="13448" h="14688" extrusionOk="0">
                  <a:moveTo>
                    <a:pt x="13448" y="1810"/>
                  </a:moveTo>
                  <a:cubicBezTo>
                    <a:pt x="13312" y="960"/>
                    <a:pt x="11825" y="493"/>
                    <a:pt x="10551" y="281"/>
                  </a:cubicBezTo>
                  <a:cubicBezTo>
                    <a:pt x="9735" y="111"/>
                    <a:pt x="9030" y="68"/>
                    <a:pt x="8741" y="34"/>
                  </a:cubicBezTo>
                  <a:cubicBezTo>
                    <a:pt x="6652" y="0"/>
                    <a:pt x="4426" y="570"/>
                    <a:pt x="2659" y="1767"/>
                  </a:cubicBezTo>
                  <a:cubicBezTo>
                    <a:pt x="2447" y="1912"/>
                    <a:pt x="2192" y="2090"/>
                    <a:pt x="1979" y="2302"/>
                  </a:cubicBezTo>
                  <a:cubicBezTo>
                    <a:pt x="1419" y="2761"/>
                    <a:pt x="994" y="3296"/>
                    <a:pt x="705" y="3823"/>
                  </a:cubicBezTo>
                  <a:cubicBezTo>
                    <a:pt x="213" y="4673"/>
                    <a:pt x="0" y="5556"/>
                    <a:pt x="0" y="6516"/>
                  </a:cubicBezTo>
                  <a:cubicBezTo>
                    <a:pt x="0" y="6830"/>
                    <a:pt x="34" y="7153"/>
                    <a:pt x="68" y="7501"/>
                  </a:cubicBezTo>
                  <a:cubicBezTo>
                    <a:pt x="179" y="7969"/>
                    <a:pt x="280" y="8461"/>
                    <a:pt x="459" y="8920"/>
                  </a:cubicBezTo>
                  <a:cubicBezTo>
                    <a:pt x="748" y="9803"/>
                    <a:pt x="1096" y="10619"/>
                    <a:pt x="1555" y="11434"/>
                  </a:cubicBezTo>
                  <a:cubicBezTo>
                    <a:pt x="1810" y="11893"/>
                    <a:pt x="2056" y="12352"/>
                    <a:pt x="2370" y="12777"/>
                  </a:cubicBezTo>
                  <a:cubicBezTo>
                    <a:pt x="2693" y="13278"/>
                    <a:pt x="3610" y="14688"/>
                    <a:pt x="4392" y="14374"/>
                  </a:cubicBezTo>
                  <a:cubicBezTo>
                    <a:pt x="4817" y="14195"/>
                    <a:pt x="4885" y="13592"/>
                    <a:pt x="4740" y="12811"/>
                  </a:cubicBezTo>
                  <a:cubicBezTo>
                    <a:pt x="4494" y="11256"/>
                    <a:pt x="3576" y="9166"/>
                    <a:pt x="3576" y="9166"/>
                  </a:cubicBezTo>
                  <a:cubicBezTo>
                    <a:pt x="3576" y="9166"/>
                    <a:pt x="7756" y="12216"/>
                    <a:pt x="9200" y="11188"/>
                  </a:cubicBezTo>
                  <a:cubicBezTo>
                    <a:pt x="9455" y="11010"/>
                    <a:pt x="9523" y="10763"/>
                    <a:pt x="9489" y="10474"/>
                  </a:cubicBezTo>
                  <a:cubicBezTo>
                    <a:pt x="9277" y="9132"/>
                    <a:pt x="6337" y="7009"/>
                    <a:pt x="6337" y="7009"/>
                  </a:cubicBezTo>
                  <a:cubicBezTo>
                    <a:pt x="6337" y="7009"/>
                    <a:pt x="10653" y="8920"/>
                    <a:pt x="11893" y="7399"/>
                  </a:cubicBezTo>
                  <a:cubicBezTo>
                    <a:pt x="12071" y="7221"/>
                    <a:pt x="12139" y="7009"/>
                    <a:pt x="12105" y="6762"/>
                  </a:cubicBezTo>
                  <a:cubicBezTo>
                    <a:pt x="11893" y="5378"/>
                    <a:pt x="8249" y="3823"/>
                    <a:pt x="8036" y="3755"/>
                  </a:cubicBezTo>
                  <a:cubicBezTo>
                    <a:pt x="8249" y="3755"/>
                    <a:pt x="12496" y="4316"/>
                    <a:pt x="13346" y="2302"/>
                  </a:cubicBezTo>
                  <a:cubicBezTo>
                    <a:pt x="13448" y="2124"/>
                    <a:pt x="13448" y="1946"/>
                    <a:pt x="13448" y="181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721" name="Google Shape;1721;p32"/>
            <p:cNvSpPr/>
            <p:nvPr/>
          </p:nvSpPr>
          <p:spPr>
            <a:xfrm>
              <a:off x="2156341" y="4484431"/>
              <a:ext cx="358813" cy="388876"/>
            </a:xfrm>
            <a:custGeom>
              <a:avLst/>
              <a:gdLst/>
              <a:ahLst/>
              <a:cxnLst/>
              <a:rect l="l" t="t" r="r" b="b"/>
              <a:pathLst>
                <a:path w="10551" h="11435" extrusionOk="0">
                  <a:moveTo>
                    <a:pt x="10551" y="281"/>
                  </a:moveTo>
                  <a:cubicBezTo>
                    <a:pt x="9735" y="111"/>
                    <a:pt x="9030" y="68"/>
                    <a:pt x="8741" y="34"/>
                  </a:cubicBezTo>
                  <a:cubicBezTo>
                    <a:pt x="6652" y="0"/>
                    <a:pt x="4426" y="570"/>
                    <a:pt x="2659" y="1767"/>
                  </a:cubicBezTo>
                  <a:cubicBezTo>
                    <a:pt x="2447" y="1912"/>
                    <a:pt x="2192" y="2090"/>
                    <a:pt x="1979" y="2302"/>
                  </a:cubicBezTo>
                  <a:cubicBezTo>
                    <a:pt x="1419" y="2761"/>
                    <a:pt x="994" y="3296"/>
                    <a:pt x="705" y="3823"/>
                  </a:cubicBezTo>
                  <a:cubicBezTo>
                    <a:pt x="213" y="4673"/>
                    <a:pt x="0" y="5556"/>
                    <a:pt x="0" y="6516"/>
                  </a:cubicBezTo>
                  <a:cubicBezTo>
                    <a:pt x="0" y="6830"/>
                    <a:pt x="34" y="7153"/>
                    <a:pt x="68" y="7501"/>
                  </a:cubicBezTo>
                  <a:cubicBezTo>
                    <a:pt x="179" y="7969"/>
                    <a:pt x="280" y="8461"/>
                    <a:pt x="459" y="8920"/>
                  </a:cubicBezTo>
                  <a:cubicBezTo>
                    <a:pt x="748" y="9803"/>
                    <a:pt x="1096" y="10619"/>
                    <a:pt x="1555" y="11434"/>
                  </a:cubicBezTo>
                  <a:cubicBezTo>
                    <a:pt x="2370" y="10797"/>
                    <a:pt x="2404" y="9591"/>
                    <a:pt x="2268" y="8674"/>
                  </a:cubicBezTo>
                  <a:cubicBezTo>
                    <a:pt x="2158" y="7969"/>
                    <a:pt x="1945" y="7433"/>
                    <a:pt x="1945" y="7433"/>
                  </a:cubicBezTo>
                  <a:cubicBezTo>
                    <a:pt x="1945" y="7433"/>
                    <a:pt x="4392" y="9379"/>
                    <a:pt x="5241" y="8461"/>
                  </a:cubicBezTo>
                  <a:cubicBezTo>
                    <a:pt x="5454" y="8249"/>
                    <a:pt x="5522" y="8002"/>
                    <a:pt x="5488" y="7714"/>
                  </a:cubicBezTo>
                  <a:cubicBezTo>
                    <a:pt x="5309" y="6694"/>
                    <a:pt x="3857" y="5454"/>
                    <a:pt x="3789" y="5344"/>
                  </a:cubicBezTo>
                  <a:cubicBezTo>
                    <a:pt x="3933" y="5420"/>
                    <a:pt x="6694" y="6371"/>
                    <a:pt x="7365" y="5454"/>
                  </a:cubicBezTo>
                  <a:cubicBezTo>
                    <a:pt x="7501" y="5276"/>
                    <a:pt x="7544" y="5029"/>
                    <a:pt x="7501" y="4740"/>
                  </a:cubicBezTo>
                  <a:cubicBezTo>
                    <a:pt x="7331" y="3611"/>
                    <a:pt x="6015" y="2090"/>
                    <a:pt x="6015" y="2090"/>
                  </a:cubicBezTo>
                  <a:cubicBezTo>
                    <a:pt x="8707" y="2124"/>
                    <a:pt x="9982" y="1028"/>
                    <a:pt x="10551" y="28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22" name="Google Shape;1722;p32"/>
            <p:cNvSpPr/>
            <p:nvPr/>
          </p:nvSpPr>
          <p:spPr>
            <a:xfrm>
              <a:off x="2544027" y="4545951"/>
              <a:ext cx="20541" cy="4659"/>
            </a:xfrm>
            <a:custGeom>
              <a:avLst/>
              <a:gdLst/>
              <a:ahLst/>
              <a:cxnLst/>
              <a:rect l="l" t="t" r="r" b="b"/>
              <a:pathLst>
                <a:path w="604" h="137" extrusionOk="0">
                  <a:moveTo>
                    <a:pt x="603" y="103"/>
                  </a:moveTo>
                  <a:lnTo>
                    <a:pt x="603" y="69"/>
                  </a:lnTo>
                  <a:cubicBezTo>
                    <a:pt x="425" y="35"/>
                    <a:pt x="213" y="1"/>
                    <a:pt x="34" y="35"/>
                  </a:cubicBezTo>
                  <a:cubicBezTo>
                    <a:pt x="34" y="35"/>
                    <a:pt x="0" y="35"/>
                    <a:pt x="0" y="69"/>
                  </a:cubicBezTo>
                  <a:lnTo>
                    <a:pt x="34" y="69"/>
                  </a:lnTo>
                  <a:cubicBezTo>
                    <a:pt x="213" y="137"/>
                    <a:pt x="425" y="137"/>
                    <a:pt x="603" y="10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23" name="Google Shape;1723;p32"/>
            <p:cNvSpPr/>
            <p:nvPr/>
          </p:nvSpPr>
          <p:spPr>
            <a:xfrm>
              <a:off x="2541408" y="4556663"/>
              <a:ext cx="21697" cy="6087"/>
            </a:xfrm>
            <a:custGeom>
              <a:avLst/>
              <a:gdLst/>
              <a:ahLst/>
              <a:cxnLst/>
              <a:rect l="l" t="t" r="r" b="b"/>
              <a:pathLst>
                <a:path w="638" h="179" extrusionOk="0">
                  <a:moveTo>
                    <a:pt x="638" y="110"/>
                  </a:moveTo>
                  <a:lnTo>
                    <a:pt x="638" y="68"/>
                  </a:lnTo>
                  <a:cubicBezTo>
                    <a:pt x="426" y="68"/>
                    <a:pt x="213" y="0"/>
                    <a:pt x="43" y="34"/>
                  </a:cubicBezTo>
                  <a:cubicBezTo>
                    <a:pt x="1" y="34"/>
                    <a:pt x="1" y="68"/>
                    <a:pt x="1" y="110"/>
                  </a:cubicBezTo>
                  <a:lnTo>
                    <a:pt x="43" y="110"/>
                  </a:lnTo>
                  <a:cubicBezTo>
                    <a:pt x="213" y="178"/>
                    <a:pt x="426" y="144"/>
                    <a:pt x="638" y="11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24" name="Google Shape;1724;p32"/>
            <p:cNvSpPr/>
            <p:nvPr/>
          </p:nvSpPr>
          <p:spPr>
            <a:xfrm>
              <a:off x="2521208" y="4709459"/>
              <a:ext cx="17922" cy="12175"/>
            </a:xfrm>
            <a:custGeom>
              <a:avLst/>
              <a:gdLst/>
              <a:ahLst/>
              <a:cxnLst/>
              <a:rect l="l" t="t" r="r" b="b"/>
              <a:pathLst>
                <a:path w="527" h="358" extrusionOk="0">
                  <a:moveTo>
                    <a:pt x="527" y="290"/>
                  </a:moveTo>
                  <a:lnTo>
                    <a:pt x="493" y="247"/>
                  </a:lnTo>
                  <a:cubicBezTo>
                    <a:pt x="382" y="145"/>
                    <a:pt x="170" y="1"/>
                    <a:pt x="34" y="77"/>
                  </a:cubicBezTo>
                  <a:cubicBezTo>
                    <a:pt x="0" y="111"/>
                    <a:pt x="0" y="111"/>
                    <a:pt x="0" y="145"/>
                  </a:cubicBezTo>
                  <a:lnTo>
                    <a:pt x="34" y="179"/>
                  </a:lnTo>
                  <a:cubicBezTo>
                    <a:pt x="68" y="213"/>
                    <a:pt x="170" y="213"/>
                    <a:pt x="213" y="247"/>
                  </a:cubicBezTo>
                  <a:cubicBezTo>
                    <a:pt x="314" y="247"/>
                    <a:pt x="382" y="290"/>
                    <a:pt x="459" y="324"/>
                  </a:cubicBezTo>
                  <a:cubicBezTo>
                    <a:pt x="493" y="358"/>
                    <a:pt x="527" y="324"/>
                    <a:pt x="527" y="29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25" name="Google Shape;1725;p32"/>
            <p:cNvSpPr/>
            <p:nvPr/>
          </p:nvSpPr>
          <p:spPr>
            <a:xfrm>
              <a:off x="2496926" y="4723912"/>
              <a:ext cx="27784" cy="8400"/>
            </a:xfrm>
            <a:custGeom>
              <a:avLst/>
              <a:gdLst/>
              <a:ahLst/>
              <a:cxnLst/>
              <a:rect l="l" t="t" r="r" b="b"/>
              <a:pathLst>
                <a:path w="817" h="247" extrusionOk="0">
                  <a:moveTo>
                    <a:pt x="816" y="213"/>
                  </a:moveTo>
                  <a:lnTo>
                    <a:pt x="816" y="213"/>
                  </a:lnTo>
                  <a:cubicBezTo>
                    <a:pt x="570" y="145"/>
                    <a:pt x="323" y="1"/>
                    <a:pt x="77" y="35"/>
                  </a:cubicBezTo>
                  <a:cubicBezTo>
                    <a:pt x="35" y="35"/>
                    <a:pt x="1" y="77"/>
                    <a:pt x="35" y="77"/>
                  </a:cubicBezTo>
                  <a:lnTo>
                    <a:pt x="35" y="111"/>
                  </a:lnTo>
                  <a:cubicBezTo>
                    <a:pt x="247" y="213"/>
                    <a:pt x="570" y="213"/>
                    <a:pt x="782" y="247"/>
                  </a:cubicBezTo>
                  <a:cubicBezTo>
                    <a:pt x="816" y="247"/>
                    <a:pt x="816" y="247"/>
                    <a:pt x="816"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26" name="Google Shape;1726;p32"/>
            <p:cNvSpPr/>
            <p:nvPr/>
          </p:nvSpPr>
          <p:spPr>
            <a:xfrm>
              <a:off x="2486248" y="4683171"/>
              <a:ext cx="22853" cy="9590"/>
            </a:xfrm>
            <a:custGeom>
              <a:avLst/>
              <a:gdLst/>
              <a:ahLst/>
              <a:cxnLst/>
              <a:rect l="l" t="t" r="r" b="b"/>
              <a:pathLst>
                <a:path w="672" h="282" extrusionOk="0">
                  <a:moveTo>
                    <a:pt x="637" y="213"/>
                  </a:moveTo>
                  <a:lnTo>
                    <a:pt x="637" y="213"/>
                  </a:lnTo>
                  <a:cubicBezTo>
                    <a:pt x="527" y="137"/>
                    <a:pt x="425" y="103"/>
                    <a:pt x="315" y="69"/>
                  </a:cubicBezTo>
                  <a:cubicBezTo>
                    <a:pt x="247" y="35"/>
                    <a:pt x="102" y="1"/>
                    <a:pt x="34" y="35"/>
                  </a:cubicBezTo>
                  <a:cubicBezTo>
                    <a:pt x="0" y="69"/>
                    <a:pt x="0" y="69"/>
                    <a:pt x="0" y="103"/>
                  </a:cubicBezTo>
                  <a:lnTo>
                    <a:pt x="0" y="137"/>
                  </a:lnTo>
                  <a:cubicBezTo>
                    <a:pt x="68" y="213"/>
                    <a:pt x="179" y="213"/>
                    <a:pt x="281" y="247"/>
                  </a:cubicBezTo>
                  <a:cubicBezTo>
                    <a:pt x="391" y="247"/>
                    <a:pt x="493" y="281"/>
                    <a:pt x="561" y="281"/>
                  </a:cubicBezTo>
                  <a:cubicBezTo>
                    <a:pt x="637" y="281"/>
                    <a:pt x="671" y="247"/>
                    <a:pt x="637"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27" name="Google Shape;1727;p32"/>
            <p:cNvSpPr/>
            <p:nvPr/>
          </p:nvSpPr>
          <p:spPr>
            <a:xfrm>
              <a:off x="2410275" y="4825016"/>
              <a:ext cx="20541" cy="9862"/>
            </a:xfrm>
            <a:custGeom>
              <a:avLst/>
              <a:gdLst/>
              <a:ahLst/>
              <a:cxnLst/>
              <a:rect l="l" t="t" r="r" b="b"/>
              <a:pathLst>
                <a:path w="604" h="290" extrusionOk="0">
                  <a:moveTo>
                    <a:pt x="603" y="213"/>
                  </a:moveTo>
                  <a:lnTo>
                    <a:pt x="603" y="213"/>
                  </a:lnTo>
                  <a:cubicBezTo>
                    <a:pt x="425" y="77"/>
                    <a:pt x="246" y="1"/>
                    <a:pt x="77" y="1"/>
                  </a:cubicBezTo>
                  <a:cubicBezTo>
                    <a:pt x="34" y="1"/>
                    <a:pt x="0" y="35"/>
                    <a:pt x="0" y="77"/>
                  </a:cubicBezTo>
                  <a:cubicBezTo>
                    <a:pt x="0" y="111"/>
                    <a:pt x="34" y="111"/>
                    <a:pt x="34" y="111"/>
                  </a:cubicBezTo>
                  <a:cubicBezTo>
                    <a:pt x="212" y="179"/>
                    <a:pt x="391" y="179"/>
                    <a:pt x="569" y="247"/>
                  </a:cubicBezTo>
                  <a:cubicBezTo>
                    <a:pt x="603" y="290"/>
                    <a:pt x="603" y="247"/>
                    <a:pt x="603"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28" name="Google Shape;1728;p32"/>
            <p:cNvSpPr/>
            <p:nvPr/>
          </p:nvSpPr>
          <p:spPr>
            <a:xfrm>
              <a:off x="2412860" y="4837157"/>
              <a:ext cx="16800" cy="9556"/>
            </a:xfrm>
            <a:custGeom>
              <a:avLst/>
              <a:gdLst/>
              <a:ahLst/>
              <a:cxnLst/>
              <a:rect l="l" t="t" r="r" b="b"/>
              <a:pathLst>
                <a:path w="494" h="281" extrusionOk="0">
                  <a:moveTo>
                    <a:pt x="493" y="213"/>
                  </a:moveTo>
                  <a:cubicBezTo>
                    <a:pt x="493" y="213"/>
                    <a:pt x="493" y="179"/>
                    <a:pt x="459" y="179"/>
                  </a:cubicBezTo>
                  <a:cubicBezTo>
                    <a:pt x="349" y="69"/>
                    <a:pt x="170" y="1"/>
                    <a:pt x="1" y="69"/>
                  </a:cubicBezTo>
                  <a:lnTo>
                    <a:pt x="1" y="102"/>
                  </a:lnTo>
                  <a:cubicBezTo>
                    <a:pt x="1" y="102"/>
                    <a:pt x="1" y="145"/>
                    <a:pt x="35" y="145"/>
                  </a:cubicBezTo>
                  <a:cubicBezTo>
                    <a:pt x="170" y="145"/>
                    <a:pt x="315" y="179"/>
                    <a:pt x="425" y="247"/>
                  </a:cubicBezTo>
                  <a:cubicBezTo>
                    <a:pt x="459" y="281"/>
                    <a:pt x="493" y="247"/>
                    <a:pt x="493"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29" name="Google Shape;1729;p32"/>
            <p:cNvSpPr/>
            <p:nvPr/>
          </p:nvSpPr>
          <p:spPr>
            <a:xfrm>
              <a:off x="2392353" y="4788900"/>
              <a:ext cx="16800" cy="11018"/>
            </a:xfrm>
            <a:custGeom>
              <a:avLst/>
              <a:gdLst/>
              <a:ahLst/>
              <a:cxnLst/>
              <a:rect l="l" t="t" r="r" b="b"/>
              <a:pathLst>
                <a:path w="494" h="324" extrusionOk="0">
                  <a:moveTo>
                    <a:pt x="493" y="290"/>
                  </a:moveTo>
                  <a:cubicBezTo>
                    <a:pt x="493" y="247"/>
                    <a:pt x="459" y="247"/>
                    <a:pt x="459" y="247"/>
                  </a:cubicBezTo>
                  <a:cubicBezTo>
                    <a:pt x="391" y="213"/>
                    <a:pt x="315" y="145"/>
                    <a:pt x="247" y="111"/>
                  </a:cubicBezTo>
                  <a:cubicBezTo>
                    <a:pt x="213" y="77"/>
                    <a:pt x="136" y="35"/>
                    <a:pt x="68" y="1"/>
                  </a:cubicBezTo>
                  <a:cubicBezTo>
                    <a:pt x="34" y="1"/>
                    <a:pt x="0" y="35"/>
                    <a:pt x="0" y="77"/>
                  </a:cubicBezTo>
                  <a:cubicBezTo>
                    <a:pt x="0" y="111"/>
                    <a:pt x="0" y="111"/>
                    <a:pt x="34" y="111"/>
                  </a:cubicBezTo>
                  <a:cubicBezTo>
                    <a:pt x="68" y="179"/>
                    <a:pt x="136" y="213"/>
                    <a:pt x="213" y="213"/>
                  </a:cubicBezTo>
                  <a:cubicBezTo>
                    <a:pt x="281" y="247"/>
                    <a:pt x="349" y="290"/>
                    <a:pt x="425" y="324"/>
                  </a:cubicBezTo>
                  <a:cubicBezTo>
                    <a:pt x="459" y="324"/>
                    <a:pt x="493" y="290"/>
                    <a:pt x="493" y="29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0" name="Google Shape;1730;p32"/>
            <p:cNvSpPr/>
            <p:nvPr/>
          </p:nvSpPr>
          <p:spPr>
            <a:xfrm>
              <a:off x="2353653" y="4808284"/>
              <a:ext cx="9828" cy="6087"/>
            </a:xfrm>
            <a:custGeom>
              <a:avLst/>
              <a:gdLst/>
              <a:ahLst/>
              <a:cxnLst/>
              <a:rect l="l" t="t" r="r" b="b"/>
              <a:pathLst>
                <a:path w="289" h="179" extrusionOk="0">
                  <a:moveTo>
                    <a:pt x="289" y="144"/>
                  </a:moveTo>
                  <a:lnTo>
                    <a:pt x="255" y="102"/>
                  </a:lnTo>
                  <a:cubicBezTo>
                    <a:pt x="179" y="68"/>
                    <a:pt x="111" y="34"/>
                    <a:pt x="43" y="0"/>
                  </a:cubicBezTo>
                  <a:cubicBezTo>
                    <a:pt x="43" y="0"/>
                    <a:pt x="0" y="34"/>
                    <a:pt x="0" y="68"/>
                  </a:cubicBezTo>
                  <a:lnTo>
                    <a:pt x="0" y="68"/>
                  </a:lnTo>
                  <a:cubicBezTo>
                    <a:pt x="43" y="102"/>
                    <a:pt x="77" y="102"/>
                    <a:pt x="111" y="102"/>
                  </a:cubicBezTo>
                  <a:cubicBezTo>
                    <a:pt x="145" y="144"/>
                    <a:pt x="179" y="144"/>
                    <a:pt x="213" y="178"/>
                  </a:cubicBezTo>
                  <a:cubicBezTo>
                    <a:pt x="255" y="178"/>
                    <a:pt x="289" y="178"/>
                    <a:pt x="289" y="14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1" name="Google Shape;1731;p32"/>
            <p:cNvSpPr/>
            <p:nvPr/>
          </p:nvSpPr>
          <p:spPr>
            <a:xfrm>
              <a:off x="2344097" y="4821547"/>
              <a:ext cx="16800" cy="9590"/>
            </a:xfrm>
            <a:custGeom>
              <a:avLst/>
              <a:gdLst/>
              <a:ahLst/>
              <a:cxnLst/>
              <a:rect l="l" t="t" r="r" b="b"/>
              <a:pathLst>
                <a:path w="494" h="282" extrusionOk="0">
                  <a:moveTo>
                    <a:pt x="494" y="213"/>
                  </a:moveTo>
                  <a:cubicBezTo>
                    <a:pt x="494" y="213"/>
                    <a:pt x="494" y="179"/>
                    <a:pt x="460" y="179"/>
                  </a:cubicBezTo>
                  <a:cubicBezTo>
                    <a:pt x="358" y="137"/>
                    <a:pt x="247" y="1"/>
                    <a:pt x="111" y="1"/>
                  </a:cubicBezTo>
                  <a:cubicBezTo>
                    <a:pt x="35" y="1"/>
                    <a:pt x="1" y="35"/>
                    <a:pt x="35" y="69"/>
                  </a:cubicBezTo>
                  <a:lnTo>
                    <a:pt x="35" y="103"/>
                  </a:lnTo>
                  <a:cubicBezTo>
                    <a:pt x="145" y="179"/>
                    <a:pt x="324" y="213"/>
                    <a:pt x="460" y="247"/>
                  </a:cubicBezTo>
                  <a:cubicBezTo>
                    <a:pt x="460" y="281"/>
                    <a:pt x="494" y="247"/>
                    <a:pt x="494" y="213"/>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2" name="Google Shape;1732;p32"/>
            <p:cNvSpPr/>
            <p:nvPr/>
          </p:nvSpPr>
          <p:spPr>
            <a:xfrm>
              <a:off x="2276796" y="4904458"/>
              <a:ext cx="13331" cy="21697"/>
            </a:xfrm>
            <a:custGeom>
              <a:avLst/>
              <a:gdLst/>
              <a:ahLst/>
              <a:cxnLst/>
              <a:rect l="l" t="t" r="r" b="b"/>
              <a:pathLst>
                <a:path w="392" h="638" extrusionOk="0">
                  <a:moveTo>
                    <a:pt x="391" y="570"/>
                  </a:moveTo>
                  <a:lnTo>
                    <a:pt x="391" y="536"/>
                  </a:lnTo>
                  <a:cubicBezTo>
                    <a:pt x="315" y="460"/>
                    <a:pt x="281" y="358"/>
                    <a:pt x="247" y="247"/>
                  </a:cubicBezTo>
                  <a:cubicBezTo>
                    <a:pt x="213" y="179"/>
                    <a:pt x="179" y="77"/>
                    <a:pt x="102" y="35"/>
                  </a:cubicBezTo>
                  <a:cubicBezTo>
                    <a:pt x="68" y="1"/>
                    <a:pt x="1" y="35"/>
                    <a:pt x="1" y="77"/>
                  </a:cubicBezTo>
                  <a:lnTo>
                    <a:pt x="1" y="111"/>
                  </a:lnTo>
                  <a:cubicBezTo>
                    <a:pt x="34" y="179"/>
                    <a:pt x="68" y="247"/>
                    <a:pt x="136" y="324"/>
                  </a:cubicBezTo>
                  <a:cubicBezTo>
                    <a:pt x="179" y="392"/>
                    <a:pt x="247" y="502"/>
                    <a:pt x="315" y="604"/>
                  </a:cubicBezTo>
                  <a:cubicBezTo>
                    <a:pt x="315" y="638"/>
                    <a:pt x="391" y="604"/>
                    <a:pt x="391" y="57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3" name="Google Shape;1733;p32"/>
            <p:cNvSpPr/>
            <p:nvPr/>
          </p:nvSpPr>
          <p:spPr>
            <a:xfrm>
              <a:off x="2270742" y="4917755"/>
              <a:ext cx="14453" cy="21697"/>
            </a:xfrm>
            <a:custGeom>
              <a:avLst/>
              <a:gdLst/>
              <a:ahLst/>
              <a:cxnLst/>
              <a:rect l="l" t="t" r="r" b="b"/>
              <a:pathLst>
                <a:path w="425" h="638" extrusionOk="0">
                  <a:moveTo>
                    <a:pt x="425" y="604"/>
                  </a:moveTo>
                  <a:lnTo>
                    <a:pt x="425" y="570"/>
                  </a:lnTo>
                  <a:cubicBezTo>
                    <a:pt x="357" y="459"/>
                    <a:pt x="280" y="357"/>
                    <a:pt x="246" y="247"/>
                  </a:cubicBezTo>
                  <a:cubicBezTo>
                    <a:pt x="179" y="179"/>
                    <a:pt x="145" y="69"/>
                    <a:pt x="68" y="1"/>
                  </a:cubicBezTo>
                  <a:cubicBezTo>
                    <a:pt x="34" y="1"/>
                    <a:pt x="0" y="35"/>
                    <a:pt x="0" y="69"/>
                  </a:cubicBezTo>
                  <a:lnTo>
                    <a:pt x="0" y="111"/>
                  </a:lnTo>
                  <a:cubicBezTo>
                    <a:pt x="0" y="213"/>
                    <a:pt x="68" y="281"/>
                    <a:pt x="102" y="357"/>
                  </a:cubicBezTo>
                  <a:cubicBezTo>
                    <a:pt x="179" y="459"/>
                    <a:pt x="246" y="570"/>
                    <a:pt x="357" y="638"/>
                  </a:cubicBezTo>
                  <a:cubicBezTo>
                    <a:pt x="391" y="638"/>
                    <a:pt x="425" y="638"/>
                    <a:pt x="425" y="60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4" name="Google Shape;1734;p32"/>
            <p:cNvSpPr/>
            <p:nvPr/>
          </p:nvSpPr>
          <p:spPr>
            <a:xfrm>
              <a:off x="2450132" y="4560404"/>
              <a:ext cx="22853" cy="8400"/>
            </a:xfrm>
            <a:custGeom>
              <a:avLst/>
              <a:gdLst/>
              <a:ahLst/>
              <a:cxnLst/>
              <a:rect l="l" t="t" r="r" b="b"/>
              <a:pathLst>
                <a:path w="672" h="247" extrusionOk="0">
                  <a:moveTo>
                    <a:pt x="672" y="102"/>
                  </a:moveTo>
                  <a:cubicBezTo>
                    <a:pt x="672" y="68"/>
                    <a:pt x="638" y="34"/>
                    <a:pt x="604" y="34"/>
                  </a:cubicBezTo>
                  <a:lnTo>
                    <a:pt x="315" y="34"/>
                  </a:lnTo>
                  <a:cubicBezTo>
                    <a:pt x="213" y="0"/>
                    <a:pt x="136" y="0"/>
                    <a:pt x="34" y="34"/>
                  </a:cubicBezTo>
                  <a:cubicBezTo>
                    <a:pt x="0" y="34"/>
                    <a:pt x="0" y="68"/>
                    <a:pt x="0" y="102"/>
                  </a:cubicBezTo>
                  <a:cubicBezTo>
                    <a:pt x="0" y="136"/>
                    <a:pt x="0" y="136"/>
                    <a:pt x="34" y="136"/>
                  </a:cubicBezTo>
                  <a:cubicBezTo>
                    <a:pt x="213" y="247"/>
                    <a:pt x="425" y="170"/>
                    <a:pt x="638" y="170"/>
                  </a:cubicBezTo>
                  <a:cubicBezTo>
                    <a:pt x="672" y="170"/>
                    <a:pt x="672" y="136"/>
                    <a:pt x="672" y="10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5" name="Google Shape;1735;p32"/>
            <p:cNvSpPr/>
            <p:nvPr/>
          </p:nvSpPr>
          <p:spPr>
            <a:xfrm>
              <a:off x="2440304" y="4576013"/>
              <a:ext cx="23159" cy="8400"/>
            </a:xfrm>
            <a:custGeom>
              <a:avLst/>
              <a:gdLst/>
              <a:ahLst/>
              <a:cxnLst/>
              <a:rect l="l" t="t" r="r" b="b"/>
              <a:pathLst>
                <a:path w="681" h="247" extrusionOk="0">
                  <a:moveTo>
                    <a:pt x="680" y="68"/>
                  </a:moveTo>
                  <a:cubicBezTo>
                    <a:pt x="680" y="68"/>
                    <a:pt x="638" y="34"/>
                    <a:pt x="604" y="34"/>
                  </a:cubicBezTo>
                  <a:cubicBezTo>
                    <a:pt x="425" y="34"/>
                    <a:pt x="213" y="0"/>
                    <a:pt x="43" y="68"/>
                  </a:cubicBezTo>
                  <a:cubicBezTo>
                    <a:pt x="1" y="68"/>
                    <a:pt x="1" y="102"/>
                    <a:pt x="1" y="136"/>
                  </a:cubicBezTo>
                  <a:cubicBezTo>
                    <a:pt x="1" y="179"/>
                    <a:pt x="1" y="213"/>
                    <a:pt x="43" y="213"/>
                  </a:cubicBezTo>
                  <a:cubicBezTo>
                    <a:pt x="145" y="247"/>
                    <a:pt x="255" y="213"/>
                    <a:pt x="323" y="179"/>
                  </a:cubicBezTo>
                  <a:cubicBezTo>
                    <a:pt x="425" y="179"/>
                    <a:pt x="536" y="136"/>
                    <a:pt x="638" y="136"/>
                  </a:cubicBezTo>
                  <a:cubicBezTo>
                    <a:pt x="638" y="136"/>
                    <a:pt x="680" y="102"/>
                    <a:pt x="680" y="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6" name="Google Shape;1736;p32"/>
            <p:cNvSpPr/>
            <p:nvPr/>
          </p:nvSpPr>
          <p:spPr>
            <a:xfrm>
              <a:off x="2420069" y="4667289"/>
              <a:ext cx="14487" cy="8706"/>
            </a:xfrm>
            <a:custGeom>
              <a:avLst/>
              <a:gdLst/>
              <a:ahLst/>
              <a:cxnLst/>
              <a:rect l="l" t="t" r="r" b="b"/>
              <a:pathLst>
                <a:path w="426" h="256" extrusionOk="0">
                  <a:moveTo>
                    <a:pt x="426" y="179"/>
                  </a:moveTo>
                  <a:lnTo>
                    <a:pt x="426" y="179"/>
                  </a:lnTo>
                  <a:cubicBezTo>
                    <a:pt x="383" y="111"/>
                    <a:pt x="281" y="77"/>
                    <a:pt x="247" y="77"/>
                  </a:cubicBezTo>
                  <a:cubicBezTo>
                    <a:pt x="171" y="43"/>
                    <a:pt x="69" y="1"/>
                    <a:pt x="35" y="77"/>
                  </a:cubicBezTo>
                  <a:cubicBezTo>
                    <a:pt x="1" y="77"/>
                    <a:pt x="1" y="111"/>
                    <a:pt x="1" y="111"/>
                  </a:cubicBezTo>
                  <a:cubicBezTo>
                    <a:pt x="1" y="145"/>
                    <a:pt x="1" y="145"/>
                    <a:pt x="35" y="145"/>
                  </a:cubicBezTo>
                  <a:cubicBezTo>
                    <a:pt x="69" y="179"/>
                    <a:pt x="137" y="179"/>
                    <a:pt x="213" y="179"/>
                  </a:cubicBezTo>
                  <a:cubicBezTo>
                    <a:pt x="281" y="213"/>
                    <a:pt x="315" y="255"/>
                    <a:pt x="383" y="213"/>
                  </a:cubicBezTo>
                  <a:cubicBezTo>
                    <a:pt x="426" y="213"/>
                    <a:pt x="426" y="213"/>
                    <a:pt x="426" y="17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7" name="Google Shape;1737;p32"/>
            <p:cNvSpPr/>
            <p:nvPr/>
          </p:nvSpPr>
          <p:spPr>
            <a:xfrm>
              <a:off x="2412860" y="4678274"/>
              <a:ext cx="13025" cy="6087"/>
            </a:xfrm>
            <a:custGeom>
              <a:avLst/>
              <a:gdLst/>
              <a:ahLst/>
              <a:cxnLst/>
              <a:rect l="l" t="t" r="r" b="b"/>
              <a:pathLst>
                <a:path w="383" h="179" extrusionOk="0">
                  <a:moveTo>
                    <a:pt x="383" y="102"/>
                  </a:moveTo>
                  <a:cubicBezTo>
                    <a:pt x="383" y="102"/>
                    <a:pt x="383" y="68"/>
                    <a:pt x="349" y="68"/>
                  </a:cubicBezTo>
                  <a:cubicBezTo>
                    <a:pt x="315" y="68"/>
                    <a:pt x="247" y="34"/>
                    <a:pt x="213" y="34"/>
                  </a:cubicBezTo>
                  <a:cubicBezTo>
                    <a:pt x="136" y="0"/>
                    <a:pt x="103" y="0"/>
                    <a:pt x="35" y="34"/>
                  </a:cubicBezTo>
                  <a:cubicBezTo>
                    <a:pt x="1" y="34"/>
                    <a:pt x="1" y="68"/>
                    <a:pt x="1" y="68"/>
                  </a:cubicBezTo>
                  <a:cubicBezTo>
                    <a:pt x="1" y="102"/>
                    <a:pt x="1" y="102"/>
                    <a:pt x="35" y="102"/>
                  </a:cubicBezTo>
                  <a:cubicBezTo>
                    <a:pt x="69" y="145"/>
                    <a:pt x="103" y="145"/>
                    <a:pt x="170" y="179"/>
                  </a:cubicBezTo>
                  <a:lnTo>
                    <a:pt x="349" y="179"/>
                  </a:lnTo>
                  <a:cubicBezTo>
                    <a:pt x="383" y="179"/>
                    <a:pt x="383" y="145"/>
                    <a:pt x="383" y="102"/>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8" name="Google Shape;1738;p32"/>
            <p:cNvSpPr/>
            <p:nvPr/>
          </p:nvSpPr>
          <p:spPr>
            <a:xfrm>
              <a:off x="2407963" y="4705990"/>
              <a:ext cx="24009" cy="9590"/>
            </a:xfrm>
            <a:custGeom>
              <a:avLst/>
              <a:gdLst/>
              <a:ahLst/>
              <a:cxnLst/>
              <a:rect l="l" t="t" r="r" b="b"/>
              <a:pathLst>
                <a:path w="706" h="282" extrusionOk="0">
                  <a:moveTo>
                    <a:pt x="705" y="247"/>
                  </a:moveTo>
                  <a:lnTo>
                    <a:pt x="671" y="213"/>
                  </a:lnTo>
                  <a:cubicBezTo>
                    <a:pt x="569" y="137"/>
                    <a:pt x="459" y="103"/>
                    <a:pt x="391" y="69"/>
                  </a:cubicBezTo>
                  <a:cubicBezTo>
                    <a:pt x="280" y="35"/>
                    <a:pt x="179" y="1"/>
                    <a:pt x="68" y="1"/>
                  </a:cubicBezTo>
                  <a:cubicBezTo>
                    <a:pt x="34" y="1"/>
                    <a:pt x="0" y="35"/>
                    <a:pt x="0" y="69"/>
                  </a:cubicBezTo>
                  <a:cubicBezTo>
                    <a:pt x="0" y="69"/>
                    <a:pt x="34" y="69"/>
                    <a:pt x="34" y="103"/>
                  </a:cubicBezTo>
                  <a:cubicBezTo>
                    <a:pt x="102" y="137"/>
                    <a:pt x="247" y="179"/>
                    <a:pt x="314" y="213"/>
                  </a:cubicBezTo>
                  <a:cubicBezTo>
                    <a:pt x="425" y="247"/>
                    <a:pt x="527" y="281"/>
                    <a:pt x="637" y="281"/>
                  </a:cubicBezTo>
                  <a:cubicBezTo>
                    <a:pt x="671" y="281"/>
                    <a:pt x="705" y="247"/>
                    <a:pt x="705" y="24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39" name="Google Shape;1739;p32"/>
            <p:cNvSpPr/>
            <p:nvPr/>
          </p:nvSpPr>
          <p:spPr>
            <a:xfrm>
              <a:off x="2345253" y="4710615"/>
              <a:ext cx="12175" cy="7278"/>
            </a:xfrm>
            <a:custGeom>
              <a:avLst/>
              <a:gdLst/>
              <a:ahLst/>
              <a:cxnLst/>
              <a:rect l="l" t="t" r="r" b="b"/>
              <a:pathLst>
                <a:path w="358" h="214" extrusionOk="0">
                  <a:moveTo>
                    <a:pt x="358" y="145"/>
                  </a:moveTo>
                  <a:cubicBezTo>
                    <a:pt x="358" y="111"/>
                    <a:pt x="358" y="111"/>
                    <a:pt x="324" y="111"/>
                  </a:cubicBezTo>
                  <a:cubicBezTo>
                    <a:pt x="290" y="77"/>
                    <a:pt x="247" y="43"/>
                    <a:pt x="213" y="1"/>
                  </a:cubicBezTo>
                  <a:lnTo>
                    <a:pt x="35" y="1"/>
                  </a:lnTo>
                  <a:cubicBezTo>
                    <a:pt x="35" y="1"/>
                    <a:pt x="1" y="43"/>
                    <a:pt x="1" y="77"/>
                  </a:cubicBezTo>
                  <a:lnTo>
                    <a:pt x="35" y="111"/>
                  </a:lnTo>
                  <a:cubicBezTo>
                    <a:pt x="111" y="111"/>
                    <a:pt x="111" y="145"/>
                    <a:pt x="179" y="145"/>
                  </a:cubicBezTo>
                  <a:cubicBezTo>
                    <a:pt x="213" y="145"/>
                    <a:pt x="247" y="179"/>
                    <a:pt x="290" y="179"/>
                  </a:cubicBezTo>
                  <a:cubicBezTo>
                    <a:pt x="324" y="213"/>
                    <a:pt x="358" y="179"/>
                    <a:pt x="358" y="14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40" name="Google Shape;1740;p32"/>
            <p:cNvSpPr/>
            <p:nvPr/>
          </p:nvSpPr>
          <p:spPr>
            <a:xfrm>
              <a:off x="2252514" y="4798728"/>
              <a:ext cx="13331" cy="10746"/>
            </a:xfrm>
            <a:custGeom>
              <a:avLst/>
              <a:gdLst/>
              <a:ahLst/>
              <a:cxnLst/>
              <a:rect l="l" t="t" r="r" b="b"/>
              <a:pathLst>
                <a:path w="392" h="316" extrusionOk="0">
                  <a:moveTo>
                    <a:pt x="392" y="281"/>
                  </a:moveTo>
                  <a:lnTo>
                    <a:pt x="392" y="247"/>
                  </a:lnTo>
                  <a:cubicBezTo>
                    <a:pt x="324" y="213"/>
                    <a:pt x="256" y="171"/>
                    <a:pt x="213" y="137"/>
                  </a:cubicBezTo>
                  <a:cubicBezTo>
                    <a:pt x="145" y="103"/>
                    <a:pt x="111" y="35"/>
                    <a:pt x="77" y="35"/>
                  </a:cubicBezTo>
                  <a:cubicBezTo>
                    <a:pt x="43" y="1"/>
                    <a:pt x="1" y="35"/>
                    <a:pt x="1" y="69"/>
                  </a:cubicBezTo>
                  <a:lnTo>
                    <a:pt x="1" y="69"/>
                  </a:lnTo>
                  <a:cubicBezTo>
                    <a:pt x="43" y="137"/>
                    <a:pt x="111" y="171"/>
                    <a:pt x="145" y="213"/>
                  </a:cubicBezTo>
                  <a:cubicBezTo>
                    <a:pt x="213" y="247"/>
                    <a:pt x="290" y="281"/>
                    <a:pt x="358" y="315"/>
                  </a:cubicBezTo>
                  <a:cubicBezTo>
                    <a:pt x="358" y="315"/>
                    <a:pt x="392" y="315"/>
                    <a:pt x="392" y="28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41" name="Google Shape;1741;p32"/>
            <p:cNvSpPr/>
            <p:nvPr/>
          </p:nvSpPr>
          <p:spPr>
            <a:xfrm>
              <a:off x="2244149" y="4814338"/>
              <a:ext cx="12175" cy="11869"/>
            </a:xfrm>
            <a:custGeom>
              <a:avLst/>
              <a:gdLst/>
              <a:ahLst/>
              <a:cxnLst/>
              <a:rect l="l" t="t" r="r" b="b"/>
              <a:pathLst>
                <a:path w="358" h="349" extrusionOk="0">
                  <a:moveTo>
                    <a:pt x="357" y="281"/>
                  </a:moveTo>
                  <a:lnTo>
                    <a:pt x="357" y="281"/>
                  </a:lnTo>
                  <a:cubicBezTo>
                    <a:pt x="323" y="136"/>
                    <a:pt x="213" y="0"/>
                    <a:pt x="77" y="0"/>
                  </a:cubicBezTo>
                  <a:cubicBezTo>
                    <a:pt x="35" y="0"/>
                    <a:pt x="1" y="34"/>
                    <a:pt x="1" y="102"/>
                  </a:cubicBezTo>
                  <a:lnTo>
                    <a:pt x="35" y="136"/>
                  </a:lnTo>
                  <a:cubicBezTo>
                    <a:pt x="77" y="179"/>
                    <a:pt x="111" y="179"/>
                    <a:pt x="145" y="213"/>
                  </a:cubicBezTo>
                  <a:cubicBezTo>
                    <a:pt x="213" y="213"/>
                    <a:pt x="247" y="247"/>
                    <a:pt x="247" y="315"/>
                  </a:cubicBezTo>
                  <a:cubicBezTo>
                    <a:pt x="289" y="349"/>
                    <a:pt x="357" y="315"/>
                    <a:pt x="357" y="28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742" name="Google Shape;1742;p32"/>
            <p:cNvSpPr/>
            <p:nvPr/>
          </p:nvSpPr>
          <p:spPr>
            <a:xfrm>
              <a:off x="2229695" y="4604886"/>
              <a:ext cx="125420" cy="26322"/>
            </a:xfrm>
            <a:custGeom>
              <a:avLst/>
              <a:gdLst/>
              <a:ahLst/>
              <a:cxnLst/>
              <a:rect l="l" t="t" r="r" b="b"/>
              <a:pathLst>
                <a:path w="3688" h="774" extrusionOk="0">
                  <a:moveTo>
                    <a:pt x="3688" y="706"/>
                  </a:moveTo>
                  <a:lnTo>
                    <a:pt x="3645" y="706"/>
                  </a:lnTo>
                  <a:cubicBezTo>
                    <a:pt x="2583" y="179"/>
                    <a:pt x="1139" y="1"/>
                    <a:pt x="77" y="561"/>
                  </a:cubicBezTo>
                  <a:cubicBezTo>
                    <a:pt x="35" y="561"/>
                    <a:pt x="1" y="604"/>
                    <a:pt x="35" y="604"/>
                  </a:cubicBezTo>
                  <a:cubicBezTo>
                    <a:pt x="35" y="672"/>
                    <a:pt x="77" y="706"/>
                    <a:pt x="111" y="672"/>
                  </a:cubicBezTo>
                  <a:cubicBezTo>
                    <a:pt x="714" y="527"/>
                    <a:pt x="1275" y="391"/>
                    <a:pt x="1878" y="425"/>
                  </a:cubicBezTo>
                  <a:cubicBezTo>
                    <a:pt x="2481" y="425"/>
                    <a:pt x="3084" y="561"/>
                    <a:pt x="3645" y="774"/>
                  </a:cubicBezTo>
                  <a:cubicBezTo>
                    <a:pt x="3645" y="774"/>
                    <a:pt x="3688" y="740"/>
                    <a:pt x="3688" y="706"/>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43" name="Google Shape;1743;p32"/>
            <p:cNvSpPr/>
            <p:nvPr/>
          </p:nvSpPr>
          <p:spPr>
            <a:xfrm>
              <a:off x="2205720" y="4661508"/>
              <a:ext cx="79476" cy="72266"/>
            </a:xfrm>
            <a:custGeom>
              <a:avLst/>
              <a:gdLst/>
              <a:ahLst/>
              <a:cxnLst/>
              <a:rect l="l" t="t" r="r" b="b"/>
              <a:pathLst>
                <a:path w="2337" h="2125" extrusionOk="0">
                  <a:moveTo>
                    <a:pt x="2337" y="2124"/>
                  </a:moveTo>
                  <a:lnTo>
                    <a:pt x="2337" y="2082"/>
                  </a:lnTo>
                  <a:cubicBezTo>
                    <a:pt x="1946" y="1768"/>
                    <a:pt x="1487" y="1555"/>
                    <a:pt x="1097" y="1198"/>
                  </a:cubicBezTo>
                  <a:cubicBezTo>
                    <a:pt x="672" y="850"/>
                    <a:pt x="392" y="425"/>
                    <a:pt x="35" y="35"/>
                  </a:cubicBezTo>
                  <a:cubicBezTo>
                    <a:pt x="35" y="1"/>
                    <a:pt x="1" y="35"/>
                    <a:pt x="1" y="69"/>
                  </a:cubicBezTo>
                  <a:lnTo>
                    <a:pt x="1" y="69"/>
                  </a:lnTo>
                  <a:cubicBezTo>
                    <a:pt x="392" y="1097"/>
                    <a:pt x="1343" y="1700"/>
                    <a:pt x="2303" y="212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44" name="Google Shape;1744;p32"/>
            <p:cNvSpPr/>
            <p:nvPr/>
          </p:nvSpPr>
          <p:spPr>
            <a:xfrm>
              <a:off x="2163551" y="4671064"/>
              <a:ext cx="34994" cy="111817"/>
            </a:xfrm>
            <a:custGeom>
              <a:avLst/>
              <a:gdLst/>
              <a:ahLst/>
              <a:cxnLst/>
              <a:rect l="l" t="t" r="r" b="b"/>
              <a:pathLst>
                <a:path w="1029" h="3288" extrusionOk="0">
                  <a:moveTo>
                    <a:pt x="1028" y="3254"/>
                  </a:moveTo>
                  <a:lnTo>
                    <a:pt x="1028" y="3254"/>
                  </a:lnTo>
                  <a:cubicBezTo>
                    <a:pt x="706" y="2582"/>
                    <a:pt x="391" y="1979"/>
                    <a:pt x="281" y="1308"/>
                  </a:cubicBezTo>
                  <a:cubicBezTo>
                    <a:pt x="247" y="917"/>
                    <a:pt x="247" y="493"/>
                    <a:pt x="357" y="68"/>
                  </a:cubicBezTo>
                  <a:lnTo>
                    <a:pt x="357" y="34"/>
                  </a:lnTo>
                  <a:cubicBezTo>
                    <a:pt x="323" y="0"/>
                    <a:pt x="281" y="0"/>
                    <a:pt x="247" y="34"/>
                  </a:cubicBezTo>
                  <a:cubicBezTo>
                    <a:pt x="34" y="425"/>
                    <a:pt x="1" y="850"/>
                    <a:pt x="68" y="1240"/>
                  </a:cubicBezTo>
                  <a:cubicBezTo>
                    <a:pt x="179" y="1979"/>
                    <a:pt x="604" y="2727"/>
                    <a:pt x="994" y="3288"/>
                  </a:cubicBezTo>
                  <a:cubicBezTo>
                    <a:pt x="994" y="3288"/>
                    <a:pt x="1028" y="3288"/>
                    <a:pt x="1028" y="325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45" name="Google Shape;1745;p32"/>
            <p:cNvSpPr/>
            <p:nvPr/>
          </p:nvSpPr>
          <p:spPr>
            <a:xfrm>
              <a:off x="2236939" y="4521703"/>
              <a:ext cx="106035" cy="67607"/>
            </a:xfrm>
            <a:custGeom>
              <a:avLst/>
              <a:gdLst/>
              <a:ahLst/>
              <a:cxnLst/>
              <a:rect l="l" t="t" r="r" b="b"/>
              <a:pathLst>
                <a:path w="3118" h="1988" extrusionOk="0">
                  <a:moveTo>
                    <a:pt x="3118" y="0"/>
                  </a:moveTo>
                  <a:lnTo>
                    <a:pt x="3084" y="0"/>
                  </a:lnTo>
                  <a:cubicBezTo>
                    <a:pt x="1878" y="213"/>
                    <a:pt x="714" y="884"/>
                    <a:pt x="34" y="1912"/>
                  </a:cubicBezTo>
                  <a:cubicBezTo>
                    <a:pt x="0" y="1912"/>
                    <a:pt x="0" y="1946"/>
                    <a:pt x="0" y="1946"/>
                  </a:cubicBezTo>
                  <a:cubicBezTo>
                    <a:pt x="0" y="1988"/>
                    <a:pt x="34" y="1988"/>
                    <a:pt x="77" y="1946"/>
                  </a:cubicBezTo>
                  <a:cubicBezTo>
                    <a:pt x="926" y="1062"/>
                    <a:pt x="1878" y="391"/>
                    <a:pt x="3118"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46" name="Google Shape;1746;p32"/>
            <p:cNvSpPr/>
            <p:nvPr/>
          </p:nvSpPr>
          <p:spPr>
            <a:xfrm>
              <a:off x="2156341" y="4544522"/>
              <a:ext cx="102295" cy="161502"/>
            </a:xfrm>
            <a:custGeom>
              <a:avLst/>
              <a:gdLst/>
              <a:ahLst/>
              <a:cxnLst/>
              <a:rect l="l" t="t" r="r" b="b"/>
              <a:pathLst>
                <a:path w="3008" h="4749" extrusionOk="0">
                  <a:moveTo>
                    <a:pt x="2829" y="680"/>
                  </a:moveTo>
                  <a:cubicBezTo>
                    <a:pt x="2795" y="425"/>
                    <a:pt x="2727" y="179"/>
                    <a:pt x="2659" y="0"/>
                  </a:cubicBezTo>
                  <a:cubicBezTo>
                    <a:pt x="2447" y="145"/>
                    <a:pt x="2192" y="323"/>
                    <a:pt x="1979" y="535"/>
                  </a:cubicBezTo>
                  <a:cubicBezTo>
                    <a:pt x="1419" y="994"/>
                    <a:pt x="994" y="1529"/>
                    <a:pt x="705" y="2056"/>
                  </a:cubicBezTo>
                  <a:cubicBezTo>
                    <a:pt x="213" y="2906"/>
                    <a:pt x="0" y="3789"/>
                    <a:pt x="0" y="4749"/>
                  </a:cubicBezTo>
                  <a:cubicBezTo>
                    <a:pt x="2761" y="3755"/>
                    <a:pt x="3007" y="1912"/>
                    <a:pt x="2829" y="68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747" name="Google Shape;1747;p32"/>
            <p:cNvSpPr/>
            <p:nvPr/>
          </p:nvSpPr>
          <p:spPr>
            <a:xfrm>
              <a:off x="2530730" y="1725539"/>
              <a:ext cx="10712" cy="12175"/>
            </a:xfrm>
            <a:custGeom>
              <a:avLst/>
              <a:gdLst/>
              <a:ahLst/>
              <a:cxnLst/>
              <a:rect l="l" t="t" r="r" b="b"/>
              <a:pathLst>
                <a:path w="315" h="358" extrusionOk="0">
                  <a:moveTo>
                    <a:pt x="34" y="111"/>
                  </a:moveTo>
                  <a:cubicBezTo>
                    <a:pt x="0" y="145"/>
                    <a:pt x="0" y="179"/>
                    <a:pt x="0" y="247"/>
                  </a:cubicBezTo>
                  <a:cubicBezTo>
                    <a:pt x="68" y="357"/>
                    <a:pt x="213" y="357"/>
                    <a:pt x="247" y="281"/>
                  </a:cubicBezTo>
                  <a:cubicBezTo>
                    <a:pt x="281" y="247"/>
                    <a:pt x="315" y="179"/>
                    <a:pt x="281" y="145"/>
                  </a:cubicBezTo>
                  <a:cubicBezTo>
                    <a:pt x="247" y="1"/>
                    <a:pt x="102" y="35"/>
                    <a:pt x="34" y="11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48" name="Google Shape;1748;p32"/>
            <p:cNvSpPr/>
            <p:nvPr/>
          </p:nvSpPr>
          <p:spPr>
            <a:xfrm>
              <a:off x="2596874" y="1465551"/>
              <a:ext cx="9590" cy="11018"/>
            </a:xfrm>
            <a:custGeom>
              <a:avLst/>
              <a:gdLst/>
              <a:ahLst/>
              <a:cxnLst/>
              <a:rect l="l" t="t" r="r" b="b"/>
              <a:pathLst>
                <a:path w="282" h="324" extrusionOk="0">
                  <a:moveTo>
                    <a:pt x="35" y="68"/>
                  </a:moveTo>
                  <a:cubicBezTo>
                    <a:pt x="1" y="111"/>
                    <a:pt x="1" y="145"/>
                    <a:pt x="1" y="213"/>
                  </a:cubicBezTo>
                  <a:cubicBezTo>
                    <a:pt x="35" y="323"/>
                    <a:pt x="179" y="323"/>
                    <a:pt x="247" y="247"/>
                  </a:cubicBezTo>
                  <a:cubicBezTo>
                    <a:pt x="281" y="213"/>
                    <a:pt x="281" y="179"/>
                    <a:pt x="281" y="111"/>
                  </a:cubicBezTo>
                  <a:cubicBezTo>
                    <a:pt x="247" y="0"/>
                    <a:pt x="111" y="0"/>
                    <a:pt x="35" y="68"/>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49" name="Google Shape;1749;p32"/>
            <p:cNvSpPr/>
            <p:nvPr/>
          </p:nvSpPr>
          <p:spPr>
            <a:xfrm>
              <a:off x="2472951" y="1589475"/>
              <a:ext cx="6087" cy="8400"/>
            </a:xfrm>
            <a:custGeom>
              <a:avLst/>
              <a:gdLst/>
              <a:ahLst/>
              <a:cxnLst/>
              <a:rect l="l" t="t" r="r" b="b"/>
              <a:pathLst>
                <a:path w="179" h="247" extrusionOk="0">
                  <a:moveTo>
                    <a:pt x="1" y="77"/>
                  </a:moveTo>
                  <a:lnTo>
                    <a:pt x="1" y="145"/>
                  </a:lnTo>
                  <a:cubicBezTo>
                    <a:pt x="34" y="247"/>
                    <a:pt x="145" y="247"/>
                    <a:pt x="179" y="179"/>
                  </a:cubicBezTo>
                  <a:lnTo>
                    <a:pt x="179" y="111"/>
                  </a:lnTo>
                  <a:cubicBezTo>
                    <a:pt x="145" y="1"/>
                    <a:pt x="68" y="35"/>
                    <a:pt x="1" y="77"/>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50" name="Google Shape;1750;p32"/>
            <p:cNvSpPr/>
            <p:nvPr/>
          </p:nvSpPr>
          <p:spPr>
            <a:xfrm>
              <a:off x="2656966" y="1494424"/>
              <a:ext cx="7278" cy="8434"/>
            </a:xfrm>
            <a:custGeom>
              <a:avLst/>
              <a:gdLst/>
              <a:ahLst/>
              <a:cxnLst/>
              <a:rect l="l" t="t" r="r" b="b"/>
              <a:pathLst>
                <a:path w="214" h="248" extrusionOk="0">
                  <a:moveTo>
                    <a:pt x="43" y="69"/>
                  </a:moveTo>
                  <a:cubicBezTo>
                    <a:pt x="1" y="111"/>
                    <a:pt x="1" y="145"/>
                    <a:pt x="1" y="179"/>
                  </a:cubicBezTo>
                  <a:cubicBezTo>
                    <a:pt x="43" y="247"/>
                    <a:pt x="145" y="247"/>
                    <a:pt x="179" y="179"/>
                  </a:cubicBezTo>
                  <a:cubicBezTo>
                    <a:pt x="213" y="179"/>
                    <a:pt x="213" y="145"/>
                    <a:pt x="213" y="111"/>
                  </a:cubicBezTo>
                  <a:cubicBezTo>
                    <a:pt x="179" y="1"/>
                    <a:pt x="77" y="35"/>
                    <a:pt x="43" y="6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51" name="Google Shape;1751;p32"/>
            <p:cNvSpPr/>
            <p:nvPr/>
          </p:nvSpPr>
          <p:spPr>
            <a:xfrm>
              <a:off x="2607859" y="1672691"/>
              <a:ext cx="7244" cy="7244"/>
            </a:xfrm>
            <a:custGeom>
              <a:avLst/>
              <a:gdLst/>
              <a:ahLst/>
              <a:cxnLst/>
              <a:rect l="l" t="t" r="r" b="b"/>
              <a:pathLst>
                <a:path w="213" h="213" extrusionOk="0">
                  <a:moveTo>
                    <a:pt x="35" y="34"/>
                  </a:moveTo>
                  <a:cubicBezTo>
                    <a:pt x="1" y="68"/>
                    <a:pt x="1" y="102"/>
                    <a:pt x="35" y="136"/>
                  </a:cubicBezTo>
                  <a:cubicBezTo>
                    <a:pt x="35" y="212"/>
                    <a:pt x="137" y="212"/>
                    <a:pt x="171" y="136"/>
                  </a:cubicBezTo>
                  <a:cubicBezTo>
                    <a:pt x="213" y="136"/>
                    <a:pt x="213" y="102"/>
                    <a:pt x="213" y="68"/>
                  </a:cubicBezTo>
                  <a:cubicBezTo>
                    <a:pt x="171" y="0"/>
                    <a:pt x="69" y="0"/>
                    <a:pt x="35" y="3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5" name="Subtitle 4">
            <a:extLst>
              <a:ext uri="{FF2B5EF4-FFF2-40B4-BE49-F238E27FC236}">
                <a16:creationId xmlns:a16="http://schemas.microsoft.com/office/drawing/2014/main" xmlns="" id="{89A34C55-CECA-FE68-3227-EC113E3D62C4}"/>
              </a:ext>
            </a:extLst>
          </p:cNvPr>
          <p:cNvSpPr>
            <a:spLocks noGrp="1"/>
          </p:cNvSpPr>
          <p:nvPr>
            <p:ph type="subTitle" idx="1"/>
          </p:nvPr>
        </p:nvSpPr>
        <p:spPr>
          <a:xfrm>
            <a:off x="2999400" y="2925617"/>
            <a:ext cx="6193200" cy="770400"/>
          </a:xfrm>
        </p:spPr>
        <p:txBody>
          <a:bodyPr/>
          <a:lstStyle/>
          <a:p>
            <a:r>
              <a:rPr lang="x-none" sz="4000" dirty="0">
                <a:solidFill>
                  <a:srgbClr val="FF0000"/>
                </a:solidFill>
                <a:latin typeface="#9Slide01 Tieu de ngan" pitchFamily="2" charset="77"/>
              </a:rPr>
              <a:t>CẢM ƠN THẦY CÔ VÀ CÁC EM</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251C4B5-3C19-AAEC-CA5D-E1B2912D2D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225"/>
            <a:ext cx="12440542" cy="6842756"/>
          </a:xfrm>
          <a:prstGeom prst="rect">
            <a:avLst/>
          </a:prstGeom>
        </p:spPr>
      </p:pic>
      <p:sp>
        <p:nvSpPr>
          <p:cNvPr id="57" name="Freeform 51"/>
          <p:cNvSpPr>
            <a:spLocks noChangeAspect="1"/>
          </p:cNvSpPr>
          <p:nvPr>
            <p:custDataLst>
              <p:tags r:id="rId1"/>
            </p:custDataLst>
          </p:nvPr>
        </p:nvSpPr>
        <p:spPr bwMode="auto">
          <a:xfrm>
            <a:off x="4616" y="-18996"/>
            <a:ext cx="6958013" cy="6857901"/>
          </a:xfrm>
          <a:custGeom>
            <a:avLst/>
            <a:gdLst>
              <a:gd name="T0" fmla="*/ 3066 w 3066"/>
              <a:gd name="T1" fmla="*/ 0 h 4320"/>
              <a:gd name="T2" fmla="*/ 3054 w 3066"/>
              <a:gd name="T3" fmla="*/ 0 h 4320"/>
              <a:gd name="T4" fmla="*/ 2984 w 3066"/>
              <a:gd name="T5" fmla="*/ 0 h 4320"/>
              <a:gd name="T6" fmla="*/ 2729 w 3066"/>
              <a:gd name="T7" fmla="*/ 0 h 4320"/>
              <a:gd name="T8" fmla="*/ 0 w 3066"/>
              <a:gd name="T9" fmla="*/ 0 h 4320"/>
              <a:gd name="T10" fmla="*/ 0 w 3066"/>
              <a:gd name="T11" fmla="*/ 4320 h 4320"/>
              <a:gd name="T12" fmla="*/ 1787 w 3066"/>
              <a:gd name="T13" fmla="*/ 4320 h 4320"/>
              <a:gd name="T14" fmla="*/ 1857 w 3066"/>
              <a:gd name="T15" fmla="*/ 4320 h 4320"/>
              <a:gd name="T16" fmla="*/ 2072 w 3066"/>
              <a:gd name="T17" fmla="*/ 4320 h 4320"/>
              <a:gd name="T18" fmla="*/ 1824 w 3066"/>
              <a:gd name="T19" fmla="*/ 2776 h 4320"/>
              <a:gd name="T20" fmla="*/ 1891 w 3066"/>
              <a:gd name="T21" fmla="*/ 1962 h 4320"/>
              <a:gd name="T22" fmla="*/ 1891 w 3066"/>
              <a:gd name="T23" fmla="*/ 1962 h 4320"/>
              <a:gd name="T24" fmla="*/ 1891 w 3066"/>
              <a:gd name="T25" fmla="*/ 1962 h 4320"/>
              <a:gd name="T26" fmla="*/ 3066 w 3066"/>
              <a:gd name="T2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6" h="4320">
                <a:moveTo>
                  <a:pt x="3066" y="0"/>
                </a:moveTo>
                <a:cubicBezTo>
                  <a:pt x="3054" y="0"/>
                  <a:pt x="3054" y="0"/>
                  <a:pt x="3054" y="0"/>
                </a:cubicBezTo>
                <a:cubicBezTo>
                  <a:pt x="2984" y="0"/>
                  <a:pt x="2984" y="0"/>
                  <a:pt x="2984" y="0"/>
                </a:cubicBezTo>
                <a:cubicBezTo>
                  <a:pt x="2729" y="0"/>
                  <a:pt x="2729" y="0"/>
                  <a:pt x="2729" y="0"/>
                </a:cubicBezTo>
                <a:cubicBezTo>
                  <a:pt x="0" y="0"/>
                  <a:pt x="0" y="0"/>
                  <a:pt x="0" y="0"/>
                </a:cubicBezTo>
                <a:cubicBezTo>
                  <a:pt x="0" y="4320"/>
                  <a:pt x="0" y="4320"/>
                  <a:pt x="0" y="4320"/>
                </a:cubicBezTo>
                <a:cubicBezTo>
                  <a:pt x="1787" y="4320"/>
                  <a:pt x="1787" y="4320"/>
                  <a:pt x="1787" y="4320"/>
                </a:cubicBezTo>
                <a:cubicBezTo>
                  <a:pt x="1857" y="4320"/>
                  <a:pt x="1857" y="4320"/>
                  <a:pt x="1857" y="4320"/>
                </a:cubicBezTo>
                <a:cubicBezTo>
                  <a:pt x="2072" y="4320"/>
                  <a:pt x="2072" y="4320"/>
                  <a:pt x="2072" y="4320"/>
                </a:cubicBezTo>
                <a:cubicBezTo>
                  <a:pt x="1913" y="3847"/>
                  <a:pt x="1824" y="3325"/>
                  <a:pt x="1824" y="2776"/>
                </a:cubicBezTo>
                <a:cubicBezTo>
                  <a:pt x="1824" y="2497"/>
                  <a:pt x="1847" y="2224"/>
                  <a:pt x="1891" y="1962"/>
                </a:cubicBezTo>
                <a:cubicBezTo>
                  <a:pt x="1891" y="1962"/>
                  <a:pt x="1891" y="1962"/>
                  <a:pt x="1891" y="1962"/>
                </a:cubicBezTo>
                <a:cubicBezTo>
                  <a:pt x="1891" y="1962"/>
                  <a:pt x="1891" y="1962"/>
                  <a:pt x="1891" y="1962"/>
                </a:cubicBezTo>
                <a:cubicBezTo>
                  <a:pt x="2115" y="1154"/>
                  <a:pt x="2538" y="468"/>
                  <a:pt x="3066" y="0"/>
                </a:cubicBezTo>
                <a:close/>
              </a:path>
            </a:pathLst>
          </a:custGeom>
          <a:gradFill flip="none" rotWithShape="0">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635000" dist="38100" algn="l" rotWithShape="0">
              <a:prstClr val="black">
                <a:alpha val="40000"/>
              </a:prstClr>
            </a:outerShdw>
          </a:effectLst>
        </p:spPr>
        <p:txBody>
          <a:bodyPr vert="horz" wrap="square" lIns="45714" tIns="22857" rIns="45714" bIns="22857" numCol="1" anchor="t" anchorCtr="0" compatLnSpc="1">
            <a:prstTxWarp prst="textNoShape">
              <a:avLst/>
            </a:prstTxWarp>
          </a:bodyPr>
          <a:lstStyle/>
          <a:p>
            <a:endParaRPr lang="en-US" sz="900" dirty="0"/>
          </a:p>
        </p:txBody>
      </p:sp>
      <p:sp>
        <p:nvSpPr>
          <p:cNvPr id="3" name="Rectangle 2"/>
          <p:cNvSpPr/>
          <p:nvPr/>
        </p:nvSpPr>
        <p:spPr>
          <a:xfrm>
            <a:off x="-186984" y="2972246"/>
            <a:ext cx="4572001" cy="1477328"/>
          </a:xfrm>
          <a:prstGeom prst="rect">
            <a:avLst/>
          </a:prstGeom>
        </p:spPr>
        <p:txBody>
          <a:bodyPr wrap="square">
            <a:spAutoFit/>
          </a:bodyPr>
          <a:lstStyle/>
          <a:p>
            <a:pPr algn="ctr"/>
            <a:r>
              <a:rPr lang="vi-VN" sz="30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MÚA RỐI NƯỚC - HIỆN ĐẠI SOI BÓNG TIỀN NHÂN </a:t>
            </a:r>
          </a:p>
        </p:txBody>
      </p:sp>
      <p:sp>
        <p:nvSpPr>
          <p:cNvPr id="13" name="TextBox 12"/>
          <p:cNvSpPr txBox="1"/>
          <p:nvPr/>
        </p:nvSpPr>
        <p:spPr>
          <a:xfrm>
            <a:off x="-20672" y="2127240"/>
            <a:ext cx="4690708"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rtlCol="0">
            <a:spAutoFit/>
          </a:bodyPr>
          <a:lstStyle/>
          <a:p>
            <a:pPr algn="ctr"/>
            <a:r>
              <a:rPr lang="en-US" sz="2200" b="1" dirty="0">
                <a:solidFill>
                  <a:srgbClr val="135F82"/>
                </a:solidFill>
                <a:latin typeface="Tahoma" pitchFamily="34" charset="0"/>
                <a:ea typeface="Tahoma" pitchFamily="34" charset="0"/>
                <a:cs typeface="Tahoma" pitchFamily="34" charset="0"/>
              </a:rPr>
              <a:t>TÍCH TRÒ SÂN KHẤU DÂN GIAN</a:t>
            </a:r>
          </a:p>
        </p:txBody>
      </p:sp>
      <p:sp>
        <p:nvSpPr>
          <p:cNvPr id="14" name="TextBox 13"/>
          <p:cNvSpPr txBox="1"/>
          <p:nvPr/>
        </p:nvSpPr>
        <p:spPr>
          <a:xfrm>
            <a:off x="4277008" y="424077"/>
            <a:ext cx="642079" cy="230832"/>
          </a:xfrm>
          <a:prstGeom prst="rect">
            <a:avLst/>
          </a:prstGeom>
          <a:noFill/>
        </p:spPr>
        <p:txBody>
          <a:bodyPr wrap="square" rtlCol="0">
            <a:spAutoFit/>
          </a:bodyPr>
          <a:lstStyle/>
          <a:p>
            <a:pPr algn="ctr"/>
            <a:r>
              <a:rPr lang="en-US" sz="900" dirty="0">
                <a:solidFill>
                  <a:srgbClr val="CDC25B"/>
                </a:solidFill>
                <a:latin typeface="AvantGarde" pitchFamily="2" charset="0"/>
                <a:ea typeface="AvantGarde" pitchFamily="2" charset="0"/>
                <a:cs typeface="AvantGarde" pitchFamily="2" charset="0"/>
              </a:rPr>
              <a:t>LỚP</a:t>
            </a:r>
          </a:p>
        </p:txBody>
      </p:sp>
      <p:sp>
        <p:nvSpPr>
          <p:cNvPr id="15" name="TextBox 14"/>
          <p:cNvSpPr txBox="1"/>
          <p:nvPr/>
        </p:nvSpPr>
        <p:spPr>
          <a:xfrm>
            <a:off x="4385017" y="583750"/>
            <a:ext cx="704039" cy="707758"/>
          </a:xfrm>
          <a:prstGeom prst="rect">
            <a:avLst/>
          </a:prstGeom>
          <a:noFill/>
        </p:spPr>
        <p:txBody>
          <a:bodyPr wrap="none" rtlCol="0">
            <a:spAutoFit/>
          </a:bodyPr>
          <a:lstStyle/>
          <a:p>
            <a:pPr algn="ctr"/>
            <a:r>
              <a:rPr lang="en-US" sz="3999" dirty="0">
                <a:solidFill>
                  <a:srgbClr val="CDC25B"/>
                </a:solidFill>
                <a:latin typeface="AvantGarde" pitchFamily="2" charset="0"/>
                <a:ea typeface="AvantGarde" pitchFamily="2" charset="0"/>
                <a:cs typeface="AvantGarde" pitchFamily="2" charset="0"/>
              </a:rPr>
              <a:t>10</a:t>
            </a:r>
          </a:p>
        </p:txBody>
      </p:sp>
      <p:pic>
        <p:nvPicPr>
          <p:cNvPr id="1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79006" y="1209648"/>
            <a:ext cx="1119042" cy="118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87900" y="475636"/>
            <a:ext cx="748409" cy="74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xmlns="" id="{06C2A2A2-ECB9-5ECC-23EB-213C312B3EF8}"/>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10800000">
            <a:off x="1434923" y="4360638"/>
            <a:ext cx="2675735" cy="2454987"/>
          </a:xfrm>
          <a:prstGeom prst="rect">
            <a:avLst/>
          </a:prstGeom>
        </p:spPr>
      </p:pic>
      <p:pic>
        <p:nvPicPr>
          <p:cNvPr id="8" name="Picture 5">
            <a:extLst>
              <a:ext uri="{FF2B5EF4-FFF2-40B4-BE49-F238E27FC236}">
                <a16:creationId xmlns:a16="http://schemas.microsoft.com/office/drawing/2014/main" xmlns="" id="{25616346-7D32-923F-F82A-5306AF997FD5}"/>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50015" y="242027"/>
            <a:ext cx="3114403" cy="1391204"/>
          </a:xfrm>
          <a:prstGeom prst="rect">
            <a:avLst/>
          </a:prstGeom>
        </p:spPr>
      </p:pic>
      <p:pic>
        <p:nvPicPr>
          <p:cNvPr id="7" name="图片 12">
            <a:extLst>
              <a:ext uri="{FF2B5EF4-FFF2-40B4-BE49-F238E27FC236}">
                <a16:creationId xmlns:a16="http://schemas.microsoft.com/office/drawing/2014/main" xmlns="" id="{77A8600F-8106-4B9F-934A-5EF4FAAA718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0673" y="-30072"/>
            <a:ext cx="4618719" cy="3411902"/>
          </a:xfrm>
          <a:prstGeom prst="rect">
            <a:avLst/>
          </a:prstGeom>
        </p:spPr>
      </p:pic>
      <p:pic>
        <p:nvPicPr>
          <p:cNvPr id="9" name="Picture 8">
            <a:extLst>
              <a:ext uri="{FF2B5EF4-FFF2-40B4-BE49-F238E27FC236}">
                <a16:creationId xmlns:a16="http://schemas.microsoft.com/office/drawing/2014/main" xmlns="" id="{647822D0-EE9C-665D-B23D-CE06A35A915D}"/>
              </a:ext>
            </a:extLst>
          </p:cNvPr>
          <p:cNvPicPr>
            <a:picLocks noChangeAspect="1"/>
          </p:cNvPicPr>
          <p:nvPr/>
        </p:nvPicPr>
        <p:blipFill>
          <a:blip r:embed="rId10" cstate="email">
            <a:lum bright="-4000"/>
            <a:alphaModFix/>
            <a:extLst>
              <a:ext uri="{28A0092B-C50C-407E-A947-70E740481C1C}">
                <a14:useLocalDpi xmlns:a14="http://schemas.microsoft.com/office/drawing/2010/main"/>
              </a:ext>
            </a:extLst>
          </a:blip>
          <a:srcRect/>
          <a:stretch>
            <a:fillRect/>
          </a:stretch>
        </p:blipFill>
        <p:spPr>
          <a:xfrm>
            <a:off x="-20673" y="4031738"/>
            <a:ext cx="2278674" cy="2826262"/>
          </a:xfrm>
          <a:prstGeom prst="rect">
            <a:avLst/>
          </a:prstGeom>
        </p:spPr>
      </p:pic>
    </p:spTree>
    <p:extLst>
      <p:ext uri="{BB962C8B-B14F-4D97-AF65-F5344CB8AC3E}">
        <p14:creationId xmlns:p14="http://schemas.microsoft.com/office/powerpoint/2010/main" val="438730915"/>
      </p:ext>
    </p:extLst>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xmlns="" id="{705A7826-5092-8CBF-65A8-5F4A7B300B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983738"/>
          </a:xfrm>
          <a:prstGeom prst="rect">
            <a:avLst/>
          </a:prstGeom>
        </p:spPr>
      </p:pic>
      <p:graphicFrame>
        <p:nvGraphicFramePr>
          <p:cNvPr id="62" name="Diagram 61">
            <a:extLst>
              <a:ext uri="{FF2B5EF4-FFF2-40B4-BE49-F238E27FC236}">
                <a16:creationId xmlns:a16="http://schemas.microsoft.com/office/drawing/2014/main" xmlns="" id="{9E91BEE3-9270-9556-557C-F9CAE13637C0}"/>
              </a:ext>
            </a:extLst>
          </p:cNvPr>
          <p:cNvGraphicFramePr/>
          <p:nvPr>
            <p:extLst>
              <p:ext uri="{D42A27DB-BD31-4B8C-83A1-F6EECF244321}">
                <p14:modId xmlns:p14="http://schemas.microsoft.com/office/powerpoint/2010/main" val="3731269495"/>
              </p:ext>
            </p:extLst>
          </p:nvPr>
        </p:nvGraphicFramePr>
        <p:xfrm>
          <a:off x="880110" y="719666"/>
          <a:ext cx="11311890" cy="61383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3" name="TextBox 62">
            <a:extLst>
              <a:ext uri="{FF2B5EF4-FFF2-40B4-BE49-F238E27FC236}">
                <a16:creationId xmlns:a16="http://schemas.microsoft.com/office/drawing/2014/main" xmlns="" id="{4A3F4FC3-5507-B561-5A7C-A2C400AB58D9}"/>
              </a:ext>
            </a:extLst>
          </p:cNvPr>
          <p:cNvSpPr txBox="1"/>
          <p:nvPr/>
        </p:nvSpPr>
        <p:spPr>
          <a:xfrm>
            <a:off x="1123612" y="2154354"/>
            <a:ext cx="1587294" cy="369332"/>
          </a:xfrm>
          <a:prstGeom prst="rect">
            <a:avLst/>
          </a:prstGeom>
          <a:noFill/>
        </p:spPr>
        <p:txBody>
          <a:bodyPr wrap="none" rtlCol="0">
            <a:spAutoFit/>
          </a:bodyPr>
          <a:lstStyle/>
          <a:p>
            <a:pPr algn="ctr"/>
            <a:r>
              <a:rPr lang="x-none" dirty="0">
                <a:latin typeface="#9Slide01 Tieu de ngan" pitchFamily="2" charset="77"/>
              </a:rPr>
              <a:t> KIẾN THỨC</a:t>
            </a:r>
          </a:p>
        </p:txBody>
      </p:sp>
      <p:sp>
        <p:nvSpPr>
          <p:cNvPr id="64" name="TextBox 63">
            <a:extLst>
              <a:ext uri="{FF2B5EF4-FFF2-40B4-BE49-F238E27FC236}">
                <a16:creationId xmlns:a16="http://schemas.microsoft.com/office/drawing/2014/main" xmlns="" id="{4740F8C3-78CC-EACC-006B-039AB994F264}"/>
              </a:ext>
            </a:extLst>
          </p:cNvPr>
          <p:cNvSpPr txBox="1"/>
          <p:nvPr/>
        </p:nvSpPr>
        <p:spPr>
          <a:xfrm>
            <a:off x="1377543" y="4121038"/>
            <a:ext cx="1470274" cy="369332"/>
          </a:xfrm>
          <a:prstGeom prst="rect">
            <a:avLst/>
          </a:prstGeom>
          <a:noFill/>
        </p:spPr>
        <p:txBody>
          <a:bodyPr wrap="none" rtlCol="0">
            <a:spAutoFit/>
          </a:bodyPr>
          <a:lstStyle/>
          <a:p>
            <a:r>
              <a:rPr lang="x-none" dirty="0">
                <a:latin typeface="#9Slide01 Tieu de ngan" pitchFamily="2" charset="77"/>
              </a:rPr>
              <a:t>NĂNG LỰC</a:t>
            </a:r>
          </a:p>
        </p:txBody>
      </p:sp>
      <p:sp>
        <p:nvSpPr>
          <p:cNvPr id="65" name="TextBox 64">
            <a:extLst>
              <a:ext uri="{FF2B5EF4-FFF2-40B4-BE49-F238E27FC236}">
                <a16:creationId xmlns:a16="http://schemas.microsoft.com/office/drawing/2014/main" xmlns="" id="{63F0BD82-DDD1-CE86-504C-0461CD23E287}"/>
              </a:ext>
            </a:extLst>
          </p:cNvPr>
          <p:cNvSpPr txBox="1"/>
          <p:nvPr/>
        </p:nvSpPr>
        <p:spPr>
          <a:xfrm>
            <a:off x="800100" y="5718390"/>
            <a:ext cx="1677062" cy="369332"/>
          </a:xfrm>
          <a:prstGeom prst="rect">
            <a:avLst/>
          </a:prstGeom>
          <a:noFill/>
        </p:spPr>
        <p:txBody>
          <a:bodyPr wrap="none" rtlCol="0">
            <a:spAutoFit/>
          </a:bodyPr>
          <a:lstStyle/>
          <a:p>
            <a:r>
              <a:rPr lang="x-none" dirty="0">
                <a:latin typeface="#9Slide01 Tieu de ngan" pitchFamily="2" charset="77"/>
              </a:rPr>
              <a:t>PHẨM CHẤT</a:t>
            </a:r>
          </a:p>
        </p:txBody>
      </p:sp>
      <p:sp>
        <p:nvSpPr>
          <p:cNvPr id="67" name="TextBox 66">
            <a:extLst>
              <a:ext uri="{FF2B5EF4-FFF2-40B4-BE49-F238E27FC236}">
                <a16:creationId xmlns:a16="http://schemas.microsoft.com/office/drawing/2014/main" xmlns="" id="{79D0B6CC-58A3-FBBB-9E11-04ABDC89A088}"/>
              </a:ext>
            </a:extLst>
          </p:cNvPr>
          <p:cNvSpPr txBox="1"/>
          <p:nvPr/>
        </p:nvSpPr>
        <p:spPr>
          <a:xfrm>
            <a:off x="109567" y="793896"/>
            <a:ext cx="2738250" cy="400110"/>
          </a:xfrm>
          <a:prstGeom prst="rect">
            <a:avLst/>
          </a:prstGeom>
          <a:noFill/>
        </p:spPr>
        <p:txBody>
          <a:bodyPr wrap="none" rtlCol="0">
            <a:spAutoFit/>
          </a:bodyPr>
          <a:lstStyle/>
          <a:p>
            <a:r>
              <a:rPr lang="x-none" sz="2000" dirty="0">
                <a:latin typeface="#9Slide01 Tieu de ngan" pitchFamily="2" charset="77"/>
              </a:rPr>
              <a:t>MỤC TIÊU BÀI HỌC</a:t>
            </a:r>
          </a:p>
        </p:txBody>
      </p:sp>
    </p:spTree>
    <p:extLst>
      <p:ext uri="{BB962C8B-B14F-4D97-AF65-F5344CB8AC3E}">
        <p14:creationId xmlns:p14="http://schemas.microsoft.com/office/powerpoint/2010/main" val="49438765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4823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9" name="Google Shape;672;p41">
            <a:extLst>
              <a:ext uri="{FF2B5EF4-FFF2-40B4-BE49-F238E27FC236}">
                <a16:creationId xmlns:a16="http://schemas.microsoft.com/office/drawing/2014/main" xmlns="" id="{AB206E43-F826-3C14-3954-6B4D1F8174CE}"/>
              </a:ext>
            </a:extLst>
          </p:cNvPr>
          <p:cNvGrpSpPr/>
          <p:nvPr/>
        </p:nvGrpSpPr>
        <p:grpSpPr>
          <a:xfrm>
            <a:off x="10225486" y="182650"/>
            <a:ext cx="1813820" cy="1829130"/>
            <a:chOff x="3347324" y="-703214"/>
            <a:chExt cx="1813820" cy="1829130"/>
          </a:xfrm>
        </p:grpSpPr>
        <p:grpSp>
          <p:nvGrpSpPr>
            <p:cNvPr id="50" name="Google Shape;673;p41">
              <a:extLst>
                <a:ext uri="{FF2B5EF4-FFF2-40B4-BE49-F238E27FC236}">
                  <a16:creationId xmlns:a16="http://schemas.microsoft.com/office/drawing/2014/main" xmlns="" id="{B3483150-0414-0D54-698A-DD52F599532D}"/>
                </a:ext>
              </a:extLst>
            </p:cNvPr>
            <p:cNvGrpSpPr/>
            <p:nvPr/>
          </p:nvGrpSpPr>
          <p:grpSpPr>
            <a:xfrm rot="10800000">
              <a:off x="3374958" y="-245367"/>
              <a:ext cx="748870" cy="1371282"/>
              <a:chOff x="5112875" y="2119675"/>
              <a:chExt cx="528975" cy="968625"/>
            </a:xfrm>
          </p:grpSpPr>
          <p:sp>
            <p:nvSpPr>
              <p:cNvPr id="54" name="Google Shape;674;p41">
                <a:extLst>
                  <a:ext uri="{FF2B5EF4-FFF2-40B4-BE49-F238E27FC236}">
                    <a16:creationId xmlns:a16="http://schemas.microsoft.com/office/drawing/2014/main" xmlns="" id="{D5EE0C79-C9B6-DB8F-23ED-60D899443E89}"/>
                  </a:ext>
                </a:extLst>
              </p:cNvPr>
              <p:cNvSpPr/>
              <p:nvPr/>
            </p:nvSpPr>
            <p:spPr>
              <a:xfrm>
                <a:off x="5112875" y="2119675"/>
                <a:ext cx="528975" cy="968625"/>
              </a:xfrm>
              <a:custGeom>
                <a:avLst/>
                <a:gdLst/>
                <a:ahLst/>
                <a:cxnLst/>
                <a:rect l="l" t="t" r="r" b="b"/>
                <a:pathLst>
                  <a:path w="21159" h="38745" extrusionOk="0">
                    <a:moveTo>
                      <a:pt x="6850" y="14905"/>
                    </a:moveTo>
                    <a:cubicBezTo>
                      <a:pt x="6954" y="14905"/>
                      <a:pt x="7062" y="14937"/>
                      <a:pt x="7159" y="14998"/>
                    </a:cubicBezTo>
                    <a:cubicBezTo>
                      <a:pt x="7819" y="15315"/>
                      <a:pt x="8374" y="15870"/>
                      <a:pt x="8691" y="16556"/>
                    </a:cubicBezTo>
                    <a:cubicBezTo>
                      <a:pt x="8796" y="16794"/>
                      <a:pt x="8823" y="17058"/>
                      <a:pt x="8796" y="17296"/>
                    </a:cubicBezTo>
                    <a:lnTo>
                      <a:pt x="8823" y="17322"/>
                    </a:lnTo>
                    <a:cubicBezTo>
                      <a:pt x="8798" y="17598"/>
                      <a:pt x="8559" y="17826"/>
                      <a:pt x="8263" y="17826"/>
                    </a:cubicBezTo>
                    <a:cubicBezTo>
                      <a:pt x="8248" y="17826"/>
                      <a:pt x="8231" y="17826"/>
                      <a:pt x="8215" y="17824"/>
                    </a:cubicBezTo>
                    <a:cubicBezTo>
                      <a:pt x="7898" y="17798"/>
                      <a:pt x="7581" y="17613"/>
                      <a:pt x="7449" y="17296"/>
                    </a:cubicBezTo>
                    <a:cubicBezTo>
                      <a:pt x="7132" y="16741"/>
                      <a:pt x="6868" y="16187"/>
                      <a:pt x="6498" y="15658"/>
                    </a:cubicBezTo>
                    <a:cubicBezTo>
                      <a:pt x="6340" y="15473"/>
                      <a:pt x="6366" y="15209"/>
                      <a:pt x="6525" y="15051"/>
                    </a:cubicBezTo>
                    <a:cubicBezTo>
                      <a:pt x="6611" y="14951"/>
                      <a:pt x="6728" y="14905"/>
                      <a:pt x="6850" y="14905"/>
                    </a:cubicBezTo>
                    <a:close/>
                    <a:moveTo>
                      <a:pt x="17735" y="16000"/>
                    </a:moveTo>
                    <a:cubicBezTo>
                      <a:pt x="18033" y="16000"/>
                      <a:pt x="18249" y="16304"/>
                      <a:pt x="18147" y="16583"/>
                    </a:cubicBezTo>
                    <a:cubicBezTo>
                      <a:pt x="18094" y="16741"/>
                      <a:pt x="18015" y="16926"/>
                      <a:pt x="17909" y="17058"/>
                    </a:cubicBezTo>
                    <a:cubicBezTo>
                      <a:pt x="17540" y="17560"/>
                      <a:pt x="17117" y="18009"/>
                      <a:pt x="16668" y="18405"/>
                    </a:cubicBezTo>
                    <a:cubicBezTo>
                      <a:pt x="16272" y="18722"/>
                      <a:pt x="15823" y="18960"/>
                      <a:pt x="15347" y="19145"/>
                    </a:cubicBezTo>
                    <a:cubicBezTo>
                      <a:pt x="15276" y="19169"/>
                      <a:pt x="15205" y="19181"/>
                      <a:pt x="15135" y="19181"/>
                    </a:cubicBezTo>
                    <a:cubicBezTo>
                      <a:pt x="14974" y="19181"/>
                      <a:pt x="14824" y="19116"/>
                      <a:pt x="14713" y="18986"/>
                    </a:cubicBezTo>
                    <a:cubicBezTo>
                      <a:pt x="14555" y="18828"/>
                      <a:pt x="14528" y="18564"/>
                      <a:pt x="14660" y="18379"/>
                    </a:cubicBezTo>
                    <a:cubicBezTo>
                      <a:pt x="14740" y="18273"/>
                      <a:pt x="14792" y="18168"/>
                      <a:pt x="14872" y="18062"/>
                    </a:cubicBezTo>
                    <a:cubicBezTo>
                      <a:pt x="15453" y="17270"/>
                      <a:pt x="16272" y="16741"/>
                      <a:pt x="17090" y="16213"/>
                    </a:cubicBezTo>
                    <a:cubicBezTo>
                      <a:pt x="17275" y="16081"/>
                      <a:pt x="17487" y="16028"/>
                      <a:pt x="17698" y="16002"/>
                    </a:cubicBezTo>
                    <a:cubicBezTo>
                      <a:pt x="17710" y="16001"/>
                      <a:pt x="17723" y="16000"/>
                      <a:pt x="17735" y="16000"/>
                    </a:cubicBezTo>
                    <a:close/>
                    <a:moveTo>
                      <a:pt x="17942" y="20572"/>
                    </a:moveTo>
                    <a:cubicBezTo>
                      <a:pt x="18172" y="20572"/>
                      <a:pt x="18393" y="20682"/>
                      <a:pt x="18517" y="20888"/>
                    </a:cubicBezTo>
                    <a:cubicBezTo>
                      <a:pt x="18675" y="21126"/>
                      <a:pt x="18623" y="21469"/>
                      <a:pt x="18385" y="21654"/>
                    </a:cubicBezTo>
                    <a:cubicBezTo>
                      <a:pt x="18200" y="21839"/>
                      <a:pt x="18015" y="22024"/>
                      <a:pt x="17830" y="22183"/>
                    </a:cubicBezTo>
                    <a:cubicBezTo>
                      <a:pt x="17090" y="22658"/>
                      <a:pt x="16272" y="23054"/>
                      <a:pt x="15453" y="23318"/>
                    </a:cubicBezTo>
                    <a:cubicBezTo>
                      <a:pt x="15294" y="23371"/>
                      <a:pt x="15162" y="23424"/>
                      <a:pt x="15004" y="23424"/>
                    </a:cubicBezTo>
                    <a:cubicBezTo>
                      <a:pt x="14974" y="23429"/>
                      <a:pt x="14945" y="23431"/>
                      <a:pt x="14916" y="23431"/>
                    </a:cubicBezTo>
                    <a:cubicBezTo>
                      <a:pt x="14613" y="23431"/>
                      <a:pt x="14372" y="23183"/>
                      <a:pt x="14396" y="22869"/>
                    </a:cubicBezTo>
                    <a:cubicBezTo>
                      <a:pt x="14396" y="22658"/>
                      <a:pt x="14502" y="22473"/>
                      <a:pt x="14660" y="22315"/>
                    </a:cubicBezTo>
                    <a:cubicBezTo>
                      <a:pt x="15004" y="21998"/>
                      <a:pt x="15400" y="21681"/>
                      <a:pt x="15823" y="21417"/>
                    </a:cubicBezTo>
                    <a:cubicBezTo>
                      <a:pt x="16404" y="21020"/>
                      <a:pt x="17064" y="20756"/>
                      <a:pt x="17751" y="20598"/>
                    </a:cubicBezTo>
                    <a:cubicBezTo>
                      <a:pt x="17814" y="20580"/>
                      <a:pt x="17879" y="20572"/>
                      <a:pt x="17942" y="20572"/>
                    </a:cubicBezTo>
                    <a:close/>
                    <a:moveTo>
                      <a:pt x="4060" y="19981"/>
                    </a:moveTo>
                    <a:cubicBezTo>
                      <a:pt x="4089" y="19981"/>
                      <a:pt x="4118" y="19984"/>
                      <a:pt x="4147" y="19990"/>
                    </a:cubicBezTo>
                    <a:cubicBezTo>
                      <a:pt x="4359" y="20017"/>
                      <a:pt x="4544" y="20096"/>
                      <a:pt x="4702" y="20202"/>
                    </a:cubicBezTo>
                    <a:cubicBezTo>
                      <a:pt x="5706" y="20888"/>
                      <a:pt x="6657" y="21654"/>
                      <a:pt x="7502" y="22526"/>
                    </a:cubicBezTo>
                    <a:cubicBezTo>
                      <a:pt x="7608" y="22632"/>
                      <a:pt x="7713" y="22764"/>
                      <a:pt x="7793" y="22922"/>
                    </a:cubicBezTo>
                    <a:cubicBezTo>
                      <a:pt x="7978" y="23503"/>
                      <a:pt x="7634" y="23820"/>
                      <a:pt x="7132" y="23873"/>
                    </a:cubicBezTo>
                    <a:lnTo>
                      <a:pt x="6921" y="23794"/>
                    </a:lnTo>
                    <a:cubicBezTo>
                      <a:pt x="6604" y="23715"/>
                      <a:pt x="6340" y="23530"/>
                      <a:pt x="6102" y="23292"/>
                    </a:cubicBezTo>
                    <a:cubicBezTo>
                      <a:pt x="5495" y="22684"/>
                      <a:pt x="4887" y="22050"/>
                      <a:pt x="4280" y="21443"/>
                    </a:cubicBezTo>
                    <a:cubicBezTo>
                      <a:pt x="4068" y="21205"/>
                      <a:pt x="3883" y="20968"/>
                      <a:pt x="3698" y="20730"/>
                    </a:cubicBezTo>
                    <a:cubicBezTo>
                      <a:pt x="3454" y="20412"/>
                      <a:pt x="3707" y="19981"/>
                      <a:pt x="4060" y="19981"/>
                    </a:cubicBezTo>
                    <a:close/>
                    <a:moveTo>
                      <a:pt x="3380" y="26326"/>
                    </a:moveTo>
                    <a:cubicBezTo>
                      <a:pt x="3398" y="26326"/>
                      <a:pt x="3416" y="26327"/>
                      <a:pt x="3434" y="26330"/>
                    </a:cubicBezTo>
                    <a:cubicBezTo>
                      <a:pt x="3540" y="26330"/>
                      <a:pt x="3646" y="26330"/>
                      <a:pt x="3751" y="26356"/>
                    </a:cubicBezTo>
                    <a:cubicBezTo>
                      <a:pt x="4174" y="26435"/>
                      <a:pt x="4597" y="26567"/>
                      <a:pt x="4993" y="26699"/>
                    </a:cubicBezTo>
                    <a:cubicBezTo>
                      <a:pt x="5759" y="26964"/>
                      <a:pt x="6419" y="27413"/>
                      <a:pt x="6947" y="28020"/>
                    </a:cubicBezTo>
                    <a:cubicBezTo>
                      <a:pt x="7132" y="28152"/>
                      <a:pt x="7212" y="28443"/>
                      <a:pt x="7106" y="28680"/>
                    </a:cubicBezTo>
                    <a:lnTo>
                      <a:pt x="7106" y="28654"/>
                    </a:lnTo>
                    <a:cubicBezTo>
                      <a:pt x="6974" y="28918"/>
                      <a:pt x="6736" y="29077"/>
                      <a:pt x="6446" y="29077"/>
                    </a:cubicBezTo>
                    <a:cubicBezTo>
                      <a:pt x="6129" y="29024"/>
                      <a:pt x="5785" y="28918"/>
                      <a:pt x="5495" y="28733"/>
                    </a:cubicBezTo>
                    <a:cubicBezTo>
                      <a:pt x="4781" y="28258"/>
                      <a:pt x="4068" y="27782"/>
                      <a:pt x="3355" y="27333"/>
                    </a:cubicBezTo>
                    <a:cubicBezTo>
                      <a:pt x="3276" y="27281"/>
                      <a:pt x="3197" y="27201"/>
                      <a:pt x="3117" y="27148"/>
                    </a:cubicBezTo>
                    <a:cubicBezTo>
                      <a:pt x="2985" y="26990"/>
                      <a:pt x="2853" y="26858"/>
                      <a:pt x="2932" y="26620"/>
                    </a:cubicBezTo>
                    <a:cubicBezTo>
                      <a:pt x="3005" y="26451"/>
                      <a:pt x="3188" y="26326"/>
                      <a:pt x="3380" y="26326"/>
                    </a:cubicBezTo>
                    <a:close/>
                    <a:moveTo>
                      <a:pt x="14906" y="30569"/>
                    </a:moveTo>
                    <a:cubicBezTo>
                      <a:pt x="15035" y="30569"/>
                      <a:pt x="15165" y="30573"/>
                      <a:pt x="15294" y="30582"/>
                    </a:cubicBezTo>
                    <a:cubicBezTo>
                      <a:pt x="15558" y="30582"/>
                      <a:pt x="15823" y="30635"/>
                      <a:pt x="16087" y="30741"/>
                    </a:cubicBezTo>
                    <a:cubicBezTo>
                      <a:pt x="16430" y="30846"/>
                      <a:pt x="16483" y="31322"/>
                      <a:pt x="16166" y="31507"/>
                    </a:cubicBezTo>
                    <a:cubicBezTo>
                      <a:pt x="16034" y="31612"/>
                      <a:pt x="15902" y="31692"/>
                      <a:pt x="15717" y="31718"/>
                    </a:cubicBezTo>
                    <a:lnTo>
                      <a:pt x="15743" y="31745"/>
                    </a:lnTo>
                    <a:cubicBezTo>
                      <a:pt x="15349" y="31832"/>
                      <a:pt x="14956" y="31883"/>
                      <a:pt x="14547" y="31883"/>
                    </a:cubicBezTo>
                    <a:cubicBezTo>
                      <a:pt x="14462" y="31883"/>
                      <a:pt x="14377" y="31881"/>
                      <a:pt x="14291" y="31877"/>
                    </a:cubicBezTo>
                    <a:cubicBezTo>
                      <a:pt x="14249" y="31880"/>
                      <a:pt x="14207" y="31881"/>
                      <a:pt x="14164" y="31881"/>
                    </a:cubicBezTo>
                    <a:cubicBezTo>
                      <a:pt x="13821" y="31881"/>
                      <a:pt x="13422" y="31797"/>
                      <a:pt x="13023" y="31797"/>
                    </a:cubicBezTo>
                    <a:cubicBezTo>
                      <a:pt x="12917" y="31797"/>
                      <a:pt x="12811" y="31771"/>
                      <a:pt x="12706" y="31718"/>
                    </a:cubicBezTo>
                    <a:cubicBezTo>
                      <a:pt x="12442" y="31639"/>
                      <a:pt x="12389" y="31269"/>
                      <a:pt x="12626" y="31111"/>
                    </a:cubicBezTo>
                    <a:cubicBezTo>
                      <a:pt x="12732" y="31005"/>
                      <a:pt x="12891" y="30899"/>
                      <a:pt x="13049" y="30873"/>
                    </a:cubicBezTo>
                    <a:cubicBezTo>
                      <a:pt x="13642" y="30675"/>
                      <a:pt x="14271" y="30569"/>
                      <a:pt x="14906" y="30569"/>
                    </a:cubicBezTo>
                    <a:close/>
                    <a:moveTo>
                      <a:pt x="14684" y="7614"/>
                    </a:moveTo>
                    <a:cubicBezTo>
                      <a:pt x="14709" y="7614"/>
                      <a:pt x="14736" y="7618"/>
                      <a:pt x="14766" y="7628"/>
                    </a:cubicBezTo>
                    <a:cubicBezTo>
                      <a:pt x="14977" y="7708"/>
                      <a:pt x="14872" y="7972"/>
                      <a:pt x="14845" y="8157"/>
                    </a:cubicBezTo>
                    <a:cubicBezTo>
                      <a:pt x="14740" y="8579"/>
                      <a:pt x="14634" y="9002"/>
                      <a:pt x="14528" y="9425"/>
                    </a:cubicBezTo>
                    <a:cubicBezTo>
                      <a:pt x="13868" y="12013"/>
                      <a:pt x="13023" y="14602"/>
                      <a:pt x="12547" y="17243"/>
                    </a:cubicBezTo>
                    <a:cubicBezTo>
                      <a:pt x="12230" y="18775"/>
                      <a:pt x="11913" y="20307"/>
                      <a:pt x="11570" y="21813"/>
                    </a:cubicBezTo>
                    <a:cubicBezTo>
                      <a:pt x="11332" y="23028"/>
                      <a:pt x="11174" y="24269"/>
                      <a:pt x="10962" y="25484"/>
                    </a:cubicBezTo>
                    <a:cubicBezTo>
                      <a:pt x="10830" y="26382"/>
                      <a:pt x="10725" y="27281"/>
                      <a:pt x="10593" y="28152"/>
                    </a:cubicBezTo>
                    <a:cubicBezTo>
                      <a:pt x="10487" y="29050"/>
                      <a:pt x="10381" y="29922"/>
                      <a:pt x="10223" y="30820"/>
                    </a:cubicBezTo>
                    <a:cubicBezTo>
                      <a:pt x="10011" y="32194"/>
                      <a:pt x="9747" y="33567"/>
                      <a:pt x="9615" y="34941"/>
                    </a:cubicBezTo>
                    <a:cubicBezTo>
                      <a:pt x="9589" y="35099"/>
                      <a:pt x="9562" y="35258"/>
                      <a:pt x="9510" y="35390"/>
                    </a:cubicBezTo>
                    <a:cubicBezTo>
                      <a:pt x="9452" y="35578"/>
                      <a:pt x="9282" y="35679"/>
                      <a:pt x="9110" y="35679"/>
                    </a:cubicBezTo>
                    <a:cubicBezTo>
                      <a:pt x="8969" y="35679"/>
                      <a:pt x="8827" y="35612"/>
                      <a:pt x="8744" y="35469"/>
                    </a:cubicBezTo>
                    <a:cubicBezTo>
                      <a:pt x="8638" y="35363"/>
                      <a:pt x="8585" y="35205"/>
                      <a:pt x="8559" y="35020"/>
                    </a:cubicBezTo>
                    <a:cubicBezTo>
                      <a:pt x="8506" y="34676"/>
                      <a:pt x="8479" y="34307"/>
                      <a:pt x="8453" y="33937"/>
                    </a:cubicBezTo>
                    <a:cubicBezTo>
                      <a:pt x="8532" y="33012"/>
                      <a:pt x="8585" y="32088"/>
                      <a:pt x="8664" y="31163"/>
                    </a:cubicBezTo>
                    <a:cubicBezTo>
                      <a:pt x="8691" y="30503"/>
                      <a:pt x="8770" y="29869"/>
                      <a:pt x="8849" y="29235"/>
                    </a:cubicBezTo>
                    <a:cubicBezTo>
                      <a:pt x="8955" y="28496"/>
                      <a:pt x="9061" y="27782"/>
                      <a:pt x="9193" y="27069"/>
                    </a:cubicBezTo>
                    <a:cubicBezTo>
                      <a:pt x="9378" y="25854"/>
                      <a:pt x="9562" y="24639"/>
                      <a:pt x="9774" y="23424"/>
                    </a:cubicBezTo>
                    <a:cubicBezTo>
                      <a:pt x="10091" y="21628"/>
                      <a:pt x="10593" y="19858"/>
                      <a:pt x="11042" y="18088"/>
                    </a:cubicBezTo>
                    <a:cubicBezTo>
                      <a:pt x="11385" y="16768"/>
                      <a:pt x="11649" y="15421"/>
                      <a:pt x="12072" y="14100"/>
                    </a:cubicBezTo>
                    <a:cubicBezTo>
                      <a:pt x="12547" y="12594"/>
                      <a:pt x="13155" y="11115"/>
                      <a:pt x="13683" y="9609"/>
                    </a:cubicBezTo>
                    <a:cubicBezTo>
                      <a:pt x="13868" y="9028"/>
                      <a:pt x="14079" y="8500"/>
                      <a:pt x="14370" y="7972"/>
                    </a:cubicBezTo>
                    <a:cubicBezTo>
                      <a:pt x="14439" y="7833"/>
                      <a:pt x="14508" y="7614"/>
                      <a:pt x="14684" y="7614"/>
                    </a:cubicBezTo>
                    <a:close/>
                    <a:moveTo>
                      <a:pt x="16295" y="1"/>
                    </a:moveTo>
                    <a:cubicBezTo>
                      <a:pt x="16248" y="1"/>
                      <a:pt x="16195" y="16"/>
                      <a:pt x="16140" y="47"/>
                    </a:cubicBezTo>
                    <a:cubicBezTo>
                      <a:pt x="15928" y="206"/>
                      <a:pt x="15717" y="364"/>
                      <a:pt x="15506" y="549"/>
                    </a:cubicBezTo>
                    <a:cubicBezTo>
                      <a:pt x="15136" y="893"/>
                      <a:pt x="14792" y="1263"/>
                      <a:pt x="14449" y="1632"/>
                    </a:cubicBezTo>
                    <a:cubicBezTo>
                      <a:pt x="12996" y="3164"/>
                      <a:pt x="11411" y="4538"/>
                      <a:pt x="9827" y="5938"/>
                    </a:cubicBezTo>
                    <a:cubicBezTo>
                      <a:pt x="8374" y="7179"/>
                      <a:pt x="7000" y="8500"/>
                      <a:pt x="5706" y="9900"/>
                    </a:cubicBezTo>
                    <a:cubicBezTo>
                      <a:pt x="3646" y="12277"/>
                      <a:pt x="2114" y="15104"/>
                      <a:pt x="1242" y="18141"/>
                    </a:cubicBezTo>
                    <a:cubicBezTo>
                      <a:pt x="344" y="21179"/>
                      <a:pt x="0" y="24349"/>
                      <a:pt x="212" y="27492"/>
                    </a:cubicBezTo>
                    <a:cubicBezTo>
                      <a:pt x="423" y="31190"/>
                      <a:pt x="1215" y="34729"/>
                      <a:pt x="2959" y="38031"/>
                    </a:cubicBezTo>
                    <a:cubicBezTo>
                      <a:pt x="3091" y="38295"/>
                      <a:pt x="3223" y="38533"/>
                      <a:pt x="3408" y="38744"/>
                    </a:cubicBezTo>
                    <a:lnTo>
                      <a:pt x="16932" y="38744"/>
                    </a:lnTo>
                    <a:cubicBezTo>
                      <a:pt x="18781" y="36314"/>
                      <a:pt x="20049" y="33488"/>
                      <a:pt x="20630" y="30503"/>
                    </a:cubicBezTo>
                    <a:cubicBezTo>
                      <a:pt x="20894" y="29024"/>
                      <a:pt x="21026" y="27518"/>
                      <a:pt x="21079" y="26013"/>
                    </a:cubicBezTo>
                    <a:cubicBezTo>
                      <a:pt x="21158" y="23715"/>
                      <a:pt x="21000" y="21390"/>
                      <a:pt x="20630" y="19119"/>
                    </a:cubicBezTo>
                    <a:cubicBezTo>
                      <a:pt x="20392" y="17534"/>
                      <a:pt x="20207" y="15949"/>
                      <a:pt x="19890" y="14390"/>
                    </a:cubicBezTo>
                    <a:cubicBezTo>
                      <a:pt x="19626" y="13043"/>
                      <a:pt x="19151" y="11749"/>
                      <a:pt x="18860" y="10402"/>
                    </a:cubicBezTo>
                    <a:cubicBezTo>
                      <a:pt x="18385" y="8368"/>
                      <a:pt x="17672" y="6387"/>
                      <a:pt x="17223" y="4353"/>
                    </a:cubicBezTo>
                    <a:cubicBezTo>
                      <a:pt x="16985" y="3296"/>
                      <a:pt x="16747" y="2213"/>
                      <a:pt x="16457" y="1157"/>
                    </a:cubicBezTo>
                    <a:cubicBezTo>
                      <a:pt x="16377" y="946"/>
                      <a:pt x="16377" y="681"/>
                      <a:pt x="16457" y="470"/>
                    </a:cubicBezTo>
                    <a:cubicBezTo>
                      <a:pt x="16483" y="391"/>
                      <a:pt x="16483" y="312"/>
                      <a:pt x="16483" y="232"/>
                    </a:cubicBezTo>
                    <a:cubicBezTo>
                      <a:pt x="16483" y="84"/>
                      <a:pt x="16405" y="1"/>
                      <a:pt x="16295" y="1"/>
                    </a:cubicBezTo>
                    <a:close/>
                  </a:path>
                </a:pathLst>
              </a:custGeom>
              <a:solidFill>
                <a:srgbClr val="7DC3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75;p41">
                <a:extLst>
                  <a:ext uri="{FF2B5EF4-FFF2-40B4-BE49-F238E27FC236}">
                    <a16:creationId xmlns:a16="http://schemas.microsoft.com/office/drawing/2014/main" xmlns="" id="{EAC1F6FE-C95D-18FD-419A-896563134908}"/>
                  </a:ext>
                </a:extLst>
              </p:cNvPr>
              <p:cNvSpPr/>
              <p:nvPr/>
            </p:nvSpPr>
            <p:spPr>
              <a:xfrm>
                <a:off x="5324200" y="2310000"/>
                <a:ext cx="163125" cy="701675"/>
              </a:xfrm>
              <a:custGeom>
                <a:avLst/>
                <a:gdLst/>
                <a:ahLst/>
                <a:cxnLst/>
                <a:rect l="l" t="t" r="r" b="b"/>
                <a:pathLst>
                  <a:path w="6525" h="28067" extrusionOk="0">
                    <a:moveTo>
                      <a:pt x="6231" y="1"/>
                    </a:moveTo>
                    <a:cubicBezTo>
                      <a:pt x="6055" y="1"/>
                      <a:pt x="5986" y="220"/>
                      <a:pt x="5917" y="359"/>
                    </a:cubicBezTo>
                    <a:cubicBezTo>
                      <a:pt x="5626" y="887"/>
                      <a:pt x="5415" y="1415"/>
                      <a:pt x="5230" y="1996"/>
                    </a:cubicBezTo>
                    <a:cubicBezTo>
                      <a:pt x="4702" y="3502"/>
                      <a:pt x="4094" y="4981"/>
                      <a:pt x="3619" y="6487"/>
                    </a:cubicBezTo>
                    <a:cubicBezTo>
                      <a:pt x="3196" y="7808"/>
                      <a:pt x="2932" y="9155"/>
                      <a:pt x="2589" y="10475"/>
                    </a:cubicBezTo>
                    <a:cubicBezTo>
                      <a:pt x="2140" y="12245"/>
                      <a:pt x="1638" y="14015"/>
                      <a:pt x="1321" y="15811"/>
                    </a:cubicBezTo>
                    <a:cubicBezTo>
                      <a:pt x="1109" y="17026"/>
                      <a:pt x="925" y="18241"/>
                      <a:pt x="740" y="19456"/>
                    </a:cubicBezTo>
                    <a:cubicBezTo>
                      <a:pt x="608" y="20169"/>
                      <a:pt x="502" y="20883"/>
                      <a:pt x="396" y="21622"/>
                    </a:cubicBezTo>
                    <a:cubicBezTo>
                      <a:pt x="317" y="22256"/>
                      <a:pt x="238" y="22890"/>
                      <a:pt x="211" y="23550"/>
                    </a:cubicBezTo>
                    <a:cubicBezTo>
                      <a:pt x="132" y="24475"/>
                      <a:pt x="79" y="25426"/>
                      <a:pt x="0" y="26350"/>
                    </a:cubicBezTo>
                    <a:cubicBezTo>
                      <a:pt x="26" y="26694"/>
                      <a:pt x="53" y="27063"/>
                      <a:pt x="106" y="27407"/>
                    </a:cubicBezTo>
                    <a:cubicBezTo>
                      <a:pt x="132" y="27592"/>
                      <a:pt x="185" y="27750"/>
                      <a:pt x="291" y="27856"/>
                    </a:cubicBezTo>
                    <a:cubicBezTo>
                      <a:pt x="374" y="27999"/>
                      <a:pt x="516" y="28066"/>
                      <a:pt x="657" y="28066"/>
                    </a:cubicBezTo>
                    <a:cubicBezTo>
                      <a:pt x="829" y="28066"/>
                      <a:pt x="999" y="27965"/>
                      <a:pt x="1057" y="27777"/>
                    </a:cubicBezTo>
                    <a:cubicBezTo>
                      <a:pt x="1109" y="27645"/>
                      <a:pt x="1136" y="27486"/>
                      <a:pt x="1162" y="27328"/>
                    </a:cubicBezTo>
                    <a:cubicBezTo>
                      <a:pt x="1294" y="25954"/>
                      <a:pt x="1558" y="24581"/>
                      <a:pt x="1770" y="23207"/>
                    </a:cubicBezTo>
                    <a:cubicBezTo>
                      <a:pt x="1928" y="22309"/>
                      <a:pt x="2034" y="21437"/>
                      <a:pt x="2140" y="20539"/>
                    </a:cubicBezTo>
                    <a:cubicBezTo>
                      <a:pt x="2272" y="19668"/>
                      <a:pt x="2377" y="18769"/>
                      <a:pt x="2509" y="17871"/>
                    </a:cubicBezTo>
                    <a:cubicBezTo>
                      <a:pt x="2721" y="16656"/>
                      <a:pt x="2879" y="15415"/>
                      <a:pt x="3117" y="14200"/>
                    </a:cubicBezTo>
                    <a:cubicBezTo>
                      <a:pt x="3460" y="12694"/>
                      <a:pt x="3777" y="11162"/>
                      <a:pt x="4094" y="9630"/>
                    </a:cubicBezTo>
                    <a:cubicBezTo>
                      <a:pt x="4570" y="6989"/>
                      <a:pt x="5415" y="4400"/>
                      <a:pt x="6075" y="1812"/>
                    </a:cubicBezTo>
                    <a:cubicBezTo>
                      <a:pt x="6181" y="1389"/>
                      <a:pt x="6287" y="966"/>
                      <a:pt x="6392" y="544"/>
                    </a:cubicBezTo>
                    <a:cubicBezTo>
                      <a:pt x="6419" y="359"/>
                      <a:pt x="6524" y="95"/>
                      <a:pt x="6313" y="15"/>
                    </a:cubicBezTo>
                    <a:cubicBezTo>
                      <a:pt x="6283" y="5"/>
                      <a:pt x="6256" y="1"/>
                      <a:pt x="6231" y="1"/>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76;p41">
                <a:extLst>
                  <a:ext uri="{FF2B5EF4-FFF2-40B4-BE49-F238E27FC236}">
                    <a16:creationId xmlns:a16="http://schemas.microsoft.com/office/drawing/2014/main" xmlns="" id="{250F43E2-60CC-8F21-1CDE-7A43E5043A9F}"/>
                  </a:ext>
                </a:extLst>
              </p:cNvPr>
              <p:cNvSpPr/>
              <p:nvPr/>
            </p:nvSpPr>
            <p:spPr>
              <a:xfrm>
                <a:off x="5199225" y="2619200"/>
                <a:ext cx="113100" cy="97325"/>
              </a:xfrm>
              <a:custGeom>
                <a:avLst/>
                <a:gdLst/>
                <a:ahLst/>
                <a:cxnLst/>
                <a:rect l="l" t="t" r="r" b="b"/>
                <a:pathLst>
                  <a:path w="4524" h="3893" extrusionOk="0">
                    <a:moveTo>
                      <a:pt x="627" y="0"/>
                    </a:moveTo>
                    <a:cubicBezTo>
                      <a:pt x="253" y="0"/>
                      <a:pt x="0" y="431"/>
                      <a:pt x="244" y="749"/>
                    </a:cubicBezTo>
                    <a:cubicBezTo>
                      <a:pt x="429" y="987"/>
                      <a:pt x="614" y="1224"/>
                      <a:pt x="826" y="1462"/>
                    </a:cubicBezTo>
                    <a:cubicBezTo>
                      <a:pt x="1433" y="2069"/>
                      <a:pt x="2041" y="2703"/>
                      <a:pt x="2648" y="3311"/>
                    </a:cubicBezTo>
                    <a:cubicBezTo>
                      <a:pt x="2886" y="3549"/>
                      <a:pt x="3176" y="3734"/>
                      <a:pt x="3493" y="3813"/>
                    </a:cubicBezTo>
                    <a:lnTo>
                      <a:pt x="3678" y="3892"/>
                    </a:lnTo>
                    <a:cubicBezTo>
                      <a:pt x="4180" y="3813"/>
                      <a:pt x="4524" y="3522"/>
                      <a:pt x="4339" y="2941"/>
                    </a:cubicBezTo>
                    <a:cubicBezTo>
                      <a:pt x="4259" y="2783"/>
                      <a:pt x="4180" y="2651"/>
                      <a:pt x="4048" y="2545"/>
                    </a:cubicBezTo>
                    <a:cubicBezTo>
                      <a:pt x="3203" y="1673"/>
                      <a:pt x="2252" y="907"/>
                      <a:pt x="1248" y="221"/>
                    </a:cubicBezTo>
                    <a:cubicBezTo>
                      <a:pt x="1090" y="115"/>
                      <a:pt x="905" y="36"/>
                      <a:pt x="720" y="9"/>
                    </a:cubicBezTo>
                    <a:cubicBezTo>
                      <a:pt x="688" y="3"/>
                      <a:pt x="657" y="0"/>
                      <a:pt x="627" y="0"/>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677;p41">
                <a:extLst>
                  <a:ext uri="{FF2B5EF4-FFF2-40B4-BE49-F238E27FC236}">
                    <a16:creationId xmlns:a16="http://schemas.microsoft.com/office/drawing/2014/main" xmlns="" id="{0BE2C7DB-52E6-55FC-F3E1-E3626D3CAAC5}"/>
                  </a:ext>
                </a:extLst>
              </p:cNvPr>
              <p:cNvSpPr/>
              <p:nvPr/>
            </p:nvSpPr>
            <p:spPr>
              <a:xfrm>
                <a:off x="5472775" y="2633950"/>
                <a:ext cx="107000" cy="71500"/>
              </a:xfrm>
              <a:custGeom>
                <a:avLst/>
                <a:gdLst/>
                <a:ahLst/>
                <a:cxnLst/>
                <a:rect l="l" t="t" r="r" b="b"/>
                <a:pathLst>
                  <a:path w="4280" h="2860" extrusionOk="0">
                    <a:moveTo>
                      <a:pt x="3546" y="1"/>
                    </a:moveTo>
                    <a:cubicBezTo>
                      <a:pt x="3483" y="1"/>
                      <a:pt x="3418" y="9"/>
                      <a:pt x="3355" y="27"/>
                    </a:cubicBezTo>
                    <a:cubicBezTo>
                      <a:pt x="2668" y="185"/>
                      <a:pt x="2008" y="449"/>
                      <a:pt x="1427" y="846"/>
                    </a:cubicBezTo>
                    <a:cubicBezTo>
                      <a:pt x="1004" y="1110"/>
                      <a:pt x="608" y="1427"/>
                      <a:pt x="264" y="1744"/>
                    </a:cubicBezTo>
                    <a:cubicBezTo>
                      <a:pt x="106" y="1902"/>
                      <a:pt x="0" y="2087"/>
                      <a:pt x="0" y="2298"/>
                    </a:cubicBezTo>
                    <a:cubicBezTo>
                      <a:pt x="0" y="2612"/>
                      <a:pt x="221" y="2860"/>
                      <a:pt x="521" y="2860"/>
                    </a:cubicBezTo>
                    <a:cubicBezTo>
                      <a:pt x="549" y="2860"/>
                      <a:pt x="578" y="2858"/>
                      <a:pt x="608" y="2853"/>
                    </a:cubicBezTo>
                    <a:cubicBezTo>
                      <a:pt x="766" y="2853"/>
                      <a:pt x="898" y="2800"/>
                      <a:pt x="1057" y="2747"/>
                    </a:cubicBezTo>
                    <a:cubicBezTo>
                      <a:pt x="1876" y="2483"/>
                      <a:pt x="2694" y="2087"/>
                      <a:pt x="3434" y="1612"/>
                    </a:cubicBezTo>
                    <a:cubicBezTo>
                      <a:pt x="3619" y="1453"/>
                      <a:pt x="3804" y="1268"/>
                      <a:pt x="3989" y="1083"/>
                    </a:cubicBezTo>
                    <a:cubicBezTo>
                      <a:pt x="4227" y="898"/>
                      <a:pt x="4279" y="555"/>
                      <a:pt x="4121" y="317"/>
                    </a:cubicBezTo>
                    <a:cubicBezTo>
                      <a:pt x="3997" y="111"/>
                      <a:pt x="3776" y="1"/>
                      <a:pt x="3546" y="1"/>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678;p41">
                <a:extLst>
                  <a:ext uri="{FF2B5EF4-FFF2-40B4-BE49-F238E27FC236}">
                    <a16:creationId xmlns:a16="http://schemas.microsoft.com/office/drawing/2014/main" xmlns="" id="{7BABB33D-FF5B-688D-EA82-8205A18056C8}"/>
                  </a:ext>
                </a:extLst>
              </p:cNvPr>
              <p:cNvSpPr/>
              <p:nvPr/>
            </p:nvSpPr>
            <p:spPr>
              <a:xfrm>
                <a:off x="5184200" y="2777825"/>
                <a:ext cx="108975" cy="69450"/>
              </a:xfrm>
              <a:custGeom>
                <a:avLst/>
                <a:gdLst/>
                <a:ahLst/>
                <a:cxnLst/>
                <a:rect l="l" t="t" r="r" b="b"/>
                <a:pathLst>
                  <a:path w="4359" h="2778" extrusionOk="0">
                    <a:moveTo>
                      <a:pt x="528" y="0"/>
                    </a:moveTo>
                    <a:cubicBezTo>
                      <a:pt x="339" y="0"/>
                      <a:pt x="178" y="125"/>
                      <a:pt x="106" y="294"/>
                    </a:cubicBezTo>
                    <a:cubicBezTo>
                      <a:pt x="0" y="532"/>
                      <a:pt x="132" y="664"/>
                      <a:pt x="264" y="822"/>
                    </a:cubicBezTo>
                    <a:cubicBezTo>
                      <a:pt x="344" y="875"/>
                      <a:pt x="423" y="955"/>
                      <a:pt x="528" y="1007"/>
                    </a:cubicBezTo>
                    <a:cubicBezTo>
                      <a:pt x="1242" y="1456"/>
                      <a:pt x="1955" y="1932"/>
                      <a:pt x="2668" y="2407"/>
                    </a:cubicBezTo>
                    <a:cubicBezTo>
                      <a:pt x="2959" y="2592"/>
                      <a:pt x="3276" y="2724"/>
                      <a:pt x="3619" y="2777"/>
                    </a:cubicBezTo>
                    <a:cubicBezTo>
                      <a:pt x="3883" y="2751"/>
                      <a:pt x="4121" y="2592"/>
                      <a:pt x="4253" y="2328"/>
                    </a:cubicBezTo>
                    <a:cubicBezTo>
                      <a:pt x="4359" y="2117"/>
                      <a:pt x="4306" y="1826"/>
                      <a:pt x="4094" y="1668"/>
                    </a:cubicBezTo>
                    <a:cubicBezTo>
                      <a:pt x="3566" y="1087"/>
                      <a:pt x="2906" y="638"/>
                      <a:pt x="2140" y="373"/>
                    </a:cubicBezTo>
                    <a:cubicBezTo>
                      <a:pt x="1744" y="241"/>
                      <a:pt x="1321" y="109"/>
                      <a:pt x="898" y="30"/>
                    </a:cubicBezTo>
                    <a:cubicBezTo>
                      <a:pt x="793" y="4"/>
                      <a:pt x="687" y="4"/>
                      <a:pt x="581" y="4"/>
                    </a:cubicBezTo>
                    <a:cubicBezTo>
                      <a:pt x="563" y="1"/>
                      <a:pt x="545" y="0"/>
                      <a:pt x="528" y="0"/>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679;p41">
                <a:extLst>
                  <a:ext uri="{FF2B5EF4-FFF2-40B4-BE49-F238E27FC236}">
                    <a16:creationId xmlns:a16="http://schemas.microsoft.com/office/drawing/2014/main" xmlns="" id="{6A6858BA-3922-757C-0D08-D71D20605F0B}"/>
                  </a:ext>
                </a:extLst>
              </p:cNvPr>
              <p:cNvSpPr/>
              <p:nvPr/>
            </p:nvSpPr>
            <p:spPr>
              <a:xfrm>
                <a:off x="5476725" y="2519700"/>
                <a:ext cx="91825" cy="79500"/>
              </a:xfrm>
              <a:custGeom>
                <a:avLst/>
                <a:gdLst/>
                <a:ahLst/>
                <a:cxnLst/>
                <a:rect l="l" t="t" r="r" b="b"/>
                <a:pathLst>
                  <a:path w="3673" h="3180" extrusionOk="0">
                    <a:moveTo>
                      <a:pt x="3144" y="1"/>
                    </a:moveTo>
                    <a:cubicBezTo>
                      <a:pt x="2933" y="27"/>
                      <a:pt x="2721" y="106"/>
                      <a:pt x="2536" y="212"/>
                    </a:cubicBezTo>
                    <a:cubicBezTo>
                      <a:pt x="1718" y="740"/>
                      <a:pt x="925" y="1269"/>
                      <a:pt x="318" y="2061"/>
                    </a:cubicBezTo>
                    <a:cubicBezTo>
                      <a:pt x="238" y="2167"/>
                      <a:pt x="186" y="2272"/>
                      <a:pt x="133" y="2378"/>
                    </a:cubicBezTo>
                    <a:cubicBezTo>
                      <a:pt x="1" y="2563"/>
                      <a:pt x="1" y="2827"/>
                      <a:pt x="159" y="2985"/>
                    </a:cubicBezTo>
                    <a:cubicBezTo>
                      <a:pt x="270" y="3115"/>
                      <a:pt x="433" y="3180"/>
                      <a:pt x="593" y="3180"/>
                    </a:cubicBezTo>
                    <a:cubicBezTo>
                      <a:pt x="662" y="3180"/>
                      <a:pt x="730" y="3168"/>
                      <a:pt x="793" y="3144"/>
                    </a:cubicBezTo>
                    <a:cubicBezTo>
                      <a:pt x="1269" y="2959"/>
                      <a:pt x="1718" y="2721"/>
                      <a:pt x="2114" y="2404"/>
                    </a:cubicBezTo>
                    <a:cubicBezTo>
                      <a:pt x="2563" y="2008"/>
                      <a:pt x="2986" y="1559"/>
                      <a:pt x="3355" y="1057"/>
                    </a:cubicBezTo>
                    <a:cubicBezTo>
                      <a:pt x="3461" y="925"/>
                      <a:pt x="3540" y="740"/>
                      <a:pt x="3593" y="582"/>
                    </a:cubicBezTo>
                    <a:cubicBezTo>
                      <a:pt x="3672" y="291"/>
                      <a:pt x="3461" y="1"/>
                      <a:pt x="3144" y="1"/>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80;p41">
                <a:extLst>
                  <a:ext uri="{FF2B5EF4-FFF2-40B4-BE49-F238E27FC236}">
                    <a16:creationId xmlns:a16="http://schemas.microsoft.com/office/drawing/2014/main" xmlns="" id="{7CE2C443-A285-3740-4A26-D3292DDD17BF}"/>
                  </a:ext>
                </a:extLst>
              </p:cNvPr>
              <p:cNvSpPr/>
              <p:nvPr/>
            </p:nvSpPr>
            <p:spPr>
              <a:xfrm>
                <a:off x="5423250" y="2883875"/>
                <a:ext cx="102375" cy="33050"/>
              </a:xfrm>
              <a:custGeom>
                <a:avLst/>
                <a:gdLst/>
                <a:ahLst/>
                <a:cxnLst/>
                <a:rect l="l" t="t" r="r" b="b"/>
                <a:pathLst>
                  <a:path w="4095" h="1322" extrusionOk="0">
                    <a:moveTo>
                      <a:pt x="2493" y="1"/>
                    </a:moveTo>
                    <a:cubicBezTo>
                      <a:pt x="1863" y="1"/>
                      <a:pt x="1249" y="107"/>
                      <a:pt x="634" y="305"/>
                    </a:cubicBezTo>
                    <a:cubicBezTo>
                      <a:pt x="476" y="358"/>
                      <a:pt x="344" y="437"/>
                      <a:pt x="211" y="543"/>
                    </a:cubicBezTo>
                    <a:cubicBezTo>
                      <a:pt x="0" y="727"/>
                      <a:pt x="53" y="1071"/>
                      <a:pt x="317" y="1150"/>
                    </a:cubicBezTo>
                    <a:cubicBezTo>
                      <a:pt x="396" y="1203"/>
                      <a:pt x="502" y="1229"/>
                      <a:pt x="608" y="1229"/>
                    </a:cubicBezTo>
                    <a:cubicBezTo>
                      <a:pt x="982" y="1229"/>
                      <a:pt x="1356" y="1321"/>
                      <a:pt x="1700" y="1321"/>
                    </a:cubicBezTo>
                    <a:cubicBezTo>
                      <a:pt x="1768" y="1321"/>
                      <a:pt x="1836" y="1317"/>
                      <a:pt x="1902" y="1309"/>
                    </a:cubicBezTo>
                    <a:cubicBezTo>
                      <a:pt x="1981" y="1313"/>
                      <a:pt x="2060" y="1315"/>
                      <a:pt x="2140" y="1315"/>
                    </a:cubicBezTo>
                    <a:cubicBezTo>
                      <a:pt x="2536" y="1315"/>
                      <a:pt x="2932" y="1260"/>
                      <a:pt x="3328" y="1150"/>
                    </a:cubicBezTo>
                    <a:cubicBezTo>
                      <a:pt x="3487" y="1124"/>
                      <a:pt x="3645" y="1071"/>
                      <a:pt x="3777" y="965"/>
                    </a:cubicBezTo>
                    <a:cubicBezTo>
                      <a:pt x="4094" y="754"/>
                      <a:pt x="4042" y="278"/>
                      <a:pt x="3672" y="173"/>
                    </a:cubicBezTo>
                    <a:cubicBezTo>
                      <a:pt x="3434" y="67"/>
                      <a:pt x="3143" y="14"/>
                      <a:pt x="2879" y="14"/>
                    </a:cubicBezTo>
                    <a:cubicBezTo>
                      <a:pt x="2750" y="5"/>
                      <a:pt x="2621" y="1"/>
                      <a:pt x="2493" y="1"/>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81;p41">
                <a:extLst>
                  <a:ext uri="{FF2B5EF4-FFF2-40B4-BE49-F238E27FC236}">
                    <a16:creationId xmlns:a16="http://schemas.microsoft.com/office/drawing/2014/main" xmlns="" id="{F3FBD1BC-7713-F011-30E8-E16A7E0BC170}"/>
                  </a:ext>
                </a:extLst>
              </p:cNvPr>
              <p:cNvSpPr/>
              <p:nvPr/>
            </p:nvSpPr>
            <p:spPr>
              <a:xfrm>
                <a:off x="5272025" y="2492500"/>
                <a:ext cx="62100" cy="73450"/>
              </a:xfrm>
              <a:custGeom>
                <a:avLst/>
                <a:gdLst/>
                <a:ahLst/>
                <a:cxnLst/>
                <a:rect l="l" t="t" r="r" b="b"/>
                <a:pathLst>
                  <a:path w="2484" h="2938" extrusionOk="0">
                    <a:moveTo>
                      <a:pt x="523" y="0"/>
                    </a:moveTo>
                    <a:cubicBezTo>
                      <a:pt x="399" y="0"/>
                      <a:pt x="275" y="48"/>
                      <a:pt x="185" y="138"/>
                    </a:cubicBezTo>
                    <a:cubicBezTo>
                      <a:pt x="27" y="296"/>
                      <a:pt x="0" y="587"/>
                      <a:pt x="159" y="772"/>
                    </a:cubicBezTo>
                    <a:cubicBezTo>
                      <a:pt x="529" y="1274"/>
                      <a:pt x="793" y="1855"/>
                      <a:pt x="1110" y="2383"/>
                    </a:cubicBezTo>
                    <a:cubicBezTo>
                      <a:pt x="1242" y="2700"/>
                      <a:pt x="1532" y="2911"/>
                      <a:pt x="1876" y="2938"/>
                    </a:cubicBezTo>
                    <a:cubicBezTo>
                      <a:pt x="2166" y="2938"/>
                      <a:pt x="2430" y="2700"/>
                      <a:pt x="2457" y="2409"/>
                    </a:cubicBezTo>
                    <a:cubicBezTo>
                      <a:pt x="2483" y="2145"/>
                      <a:pt x="2457" y="1881"/>
                      <a:pt x="2351" y="1643"/>
                    </a:cubicBezTo>
                    <a:cubicBezTo>
                      <a:pt x="2034" y="983"/>
                      <a:pt x="1479" y="428"/>
                      <a:pt x="793" y="85"/>
                    </a:cubicBezTo>
                    <a:cubicBezTo>
                      <a:pt x="713" y="28"/>
                      <a:pt x="618" y="0"/>
                      <a:pt x="523" y="0"/>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 name="Google Shape;682;p41">
              <a:extLst>
                <a:ext uri="{FF2B5EF4-FFF2-40B4-BE49-F238E27FC236}">
                  <a16:creationId xmlns:a16="http://schemas.microsoft.com/office/drawing/2014/main" xmlns="" id="{663A686E-88FD-EEC7-D901-6C623068B741}"/>
                </a:ext>
              </a:extLst>
            </p:cNvPr>
            <p:cNvGrpSpPr/>
            <p:nvPr/>
          </p:nvGrpSpPr>
          <p:grpSpPr>
            <a:xfrm rot="6462277">
              <a:off x="3767395" y="-793771"/>
              <a:ext cx="973676" cy="1593173"/>
              <a:chOff x="4476300" y="1312400"/>
              <a:chExt cx="747550" cy="1223175"/>
            </a:xfrm>
          </p:grpSpPr>
          <p:sp>
            <p:nvSpPr>
              <p:cNvPr id="52" name="Google Shape;683;p41">
                <a:extLst>
                  <a:ext uri="{FF2B5EF4-FFF2-40B4-BE49-F238E27FC236}">
                    <a16:creationId xmlns:a16="http://schemas.microsoft.com/office/drawing/2014/main" xmlns="" id="{3DF73AA7-4ECF-B873-589F-9D5E4A893B57}"/>
                  </a:ext>
                </a:extLst>
              </p:cNvPr>
              <p:cNvSpPr/>
              <p:nvPr/>
            </p:nvSpPr>
            <p:spPr>
              <a:xfrm>
                <a:off x="4643350" y="1535750"/>
                <a:ext cx="362575" cy="999825"/>
              </a:xfrm>
              <a:custGeom>
                <a:avLst/>
                <a:gdLst/>
                <a:ahLst/>
                <a:cxnLst/>
                <a:rect l="l" t="t" r="r" b="b"/>
                <a:pathLst>
                  <a:path w="14503" h="39993" extrusionOk="0">
                    <a:moveTo>
                      <a:pt x="14271" y="0"/>
                    </a:moveTo>
                    <a:cubicBezTo>
                      <a:pt x="14204" y="0"/>
                      <a:pt x="14131" y="30"/>
                      <a:pt x="14080" y="81"/>
                    </a:cubicBezTo>
                    <a:cubicBezTo>
                      <a:pt x="14053" y="107"/>
                      <a:pt x="14027" y="134"/>
                      <a:pt x="14000" y="134"/>
                    </a:cubicBezTo>
                    <a:cubicBezTo>
                      <a:pt x="13446" y="873"/>
                      <a:pt x="12733" y="1454"/>
                      <a:pt x="12204" y="2194"/>
                    </a:cubicBezTo>
                    <a:cubicBezTo>
                      <a:pt x="11570" y="3066"/>
                      <a:pt x="10884" y="3911"/>
                      <a:pt x="10223" y="4782"/>
                    </a:cubicBezTo>
                    <a:cubicBezTo>
                      <a:pt x="9404" y="5865"/>
                      <a:pt x="8744" y="7054"/>
                      <a:pt x="7952" y="8190"/>
                    </a:cubicBezTo>
                    <a:cubicBezTo>
                      <a:pt x="7344" y="9062"/>
                      <a:pt x="6789" y="10012"/>
                      <a:pt x="6314" y="10990"/>
                    </a:cubicBezTo>
                    <a:cubicBezTo>
                      <a:pt x="5891" y="11835"/>
                      <a:pt x="5442" y="12707"/>
                      <a:pt x="4993" y="13552"/>
                    </a:cubicBezTo>
                    <a:cubicBezTo>
                      <a:pt x="4412" y="14635"/>
                      <a:pt x="3884" y="15771"/>
                      <a:pt x="3461" y="16933"/>
                    </a:cubicBezTo>
                    <a:cubicBezTo>
                      <a:pt x="3065" y="18042"/>
                      <a:pt x="2695" y="19178"/>
                      <a:pt x="2272" y="20314"/>
                    </a:cubicBezTo>
                    <a:cubicBezTo>
                      <a:pt x="1031" y="23563"/>
                      <a:pt x="318" y="26970"/>
                      <a:pt x="133" y="30431"/>
                    </a:cubicBezTo>
                    <a:cubicBezTo>
                      <a:pt x="1" y="32887"/>
                      <a:pt x="1" y="35344"/>
                      <a:pt x="80" y="37774"/>
                    </a:cubicBezTo>
                    <a:cubicBezTo>
                      <a:pt x="80" y="38513"/>
                      <a:pt x="133" y="39253"/>
                      <a:pt x="212" y="39993"/>
                    </a:cubicBezTo>
                    <a:lnTo>
                      <a:pt x="1506" y="39993"/>
                    </a:lnTo>
                    <a:cubicBezTo>
                      <a:pt x="1559" y="39834"/>
                      <a:pt x="1586" y="39676"/>
                      <a:pt x="1559" y="39491"/>
                    </a:cubicBezTo>
                    <a:cubicBezTo>
                      <a:pt x="1559" y="39015"/>
                      <a:pt x="1506" y="38540"/>
                      <a:pt x="1506" y="38064"/>
                    </a:cubicBezTo>
                    <a:cubicBezTo>
                      <a:pt x="1427" y="34763"/>
                      <a:pt x="1559" y="31434"/>
                      <a:pt x="1876" y="28133"/>
                    </a:cubicBezTo>
                    <a:cubicBezTo>
                      <a:pt x="2008" y="26653"/>
                      <a:pt x="2272" y="25201"/>
                      <a:pt x="2642" y="23748"/>
                    </a:cubicBezTo>
                    <a:cubicBezTo>
                      <a:pt x="3091" y="22031"/>
                      <a:pt x="3646" y="20340"/>
                      <a:pt x="4201" y="18650"/>
                    </a:cubicBezTo>
                    <a:cubicBezTo>
                      <a:pt x="4254" y="18333"/>
                      <a:pt x="4386" y="18042"/>
                      <a:pt x="4544" y="17752"/>
                    </a:cubicBezTo>
                    <a:cubicBezTo>
                      <a:pt x="4755" y="16933"/>
                      <a:pt x="5020" y="16114"/>
                      <a:pt x="5363" y="15348"/>
                    </a:cubicBezTo>
                    <a:cubicBezTo>
                      <a:pt x="5706" y="14476"/>
                      <a:pt x="6182" y="13684"/>
                      <a:pt x="6552" y="12865"/>
                    </a:cubicBezTo>
                    <a:cubicBezTo>
                      <a:pt x="7397" y="11095"/>
                      <a:pt x="8348" y="9405"/>
                      <a:pt x="9404" y="7741"/>
                    </a:cubicBezTo>
                    <a:cubicBezTo>
                      <a:pt x="10408" y="6077"/>
                      <a:pt x="11597" y="4518"/>
                      <a:pt x="12627" y="2881"/>
                    </a:cubicBezTo>
                    <a:cubicBezTo>
                      <a:pt x="12997" y="2300"/>
                      <a:pt x="13419" y="1718"/>
                      <a:pt x="13842" y="1190"/>
                    </a:cubicBezTo>
                    <a:cubicBezTo>
                      <a:pt x="14080" y="926"/>
                      <a:pt x="14238" y="635"/>
                      <a:pt x="14370" y="318"/>
                    </a:cubicBezTo>
                    <a:cubicBezTo>
                      <a:pt x="14423" y="213"/>
                      <a:pt x="14502" y="107"/>
                      <a:pt x="14370" y="28"/>
                    </a:cubicBezTo>
                    <a:cubicBezTo>
                      <a:pt x="14342" y="9"/>
                      <a:pt x="14307" y="0"/>
                      <a:pt x="14271" y="0"/>
                    </a:cubicBezTo>
                    <a:close/>
                  </a:path>
                </a:pathLst>
              </a:custGeom>
              <a:solidFill>
                <a:srgbClr val="7DC3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684;p41">
                <a:extLst>
                  <a:ext uri="{FF2B5EF4-FFF2-40B4-BE49-F238E27FC236}">
                    <a16:creationId xmlns:a16="http://schemas.microsoft.com/office/drawing/2014/main" xmlns="" id="{F1794A51-3070-3CBB-F4AB-6C86207032D6}"/>
                  </a:ext>
                </a:extLst>
              </p:cNvPr>
              <p:cNvSpPr/>
              <p:nvPr/>
            </p:nvSpPr>
            <p:spPr>
              <a:xfrm>
                <a:off x="4476300" y="1312400"/>
                <a:ext cx="747550" cy="835100"/>
              </a:xfrm>
              <a:custGeom>
                <a:avLst/>
                <a:gdLst/>
                <a:ahLst/>
                <a:cxnLst/>
                <a:rect l="l" t="t" r="r" b="b"/>
                <a:pathLst>
                  <a:path w="29902" h="33404" extrusionOk="0">
                    <a:moveTo>
                      <a:pt x="22677" y="1"/>
                    </a:moveTo>
                    <a:cubicBezTo>
                      <a:pt x="22480" y="1"/>
                      <a:pt x="22289" y="56"/>
                      <a:pt x="22135" y="166"/>
                    </a:cubicBezTo>
                    <a:cubicBezTo>
                      <a:pt x="22796" y="906"/>
                      <a:pt x="23218" y="1830"/>
                      <a:pt x="23350" y="2807"/>
                    </a:cubicBezTo>
                    <a:cubicBezTo>
                      <a:pt x="23377" y="3072"/>
                      <a:pt x="23377" y="3336"/>
                      <a:pt x="23430" y="3600"/>
                    </a:cubicBezTo>
                    <a:cubicBezTo>
                      <a:pt x="23509" y="4366"/>
                      <a:pt x="23350" y="5158"/>
                      <a:pt x="22980" y="5819"/>
                    </a:cubicBezTo>
                    <a:cubicBezTo>
                      <a:pt x="22875" y="6030"/>
                      <a:pt x="22716" y="6215"/>
                      <a:pt x="22479" y="6268"/>
                    </a:cubicBezTo>
                    <a:cubicBezTo>
                      <a:pt x="22366" y="6296"/>
                      <a:pt x="22251" y="6310"/>
                      <a:pt x="22138" y="6310"/>
                    </a:cubicBezTo>
                    <a:cubicBezTo>
                      <a:pt x="21724" y="6310"/>
                      <a:pt x="21328" y="6124"/>
                      <a:pt x="21079" y="5792"/>
                    </a:cubicBezTo>
                    <a:cubicBezTo>
                      <a:pt x="20894" y="5554"/>
                      <a:pt x="20762" y="5290"/>
                      <a:pt x="20656" y="5026"/>
                    </a:cubicBezTo>
                    <a:cubicBezTo>
                      <a:pt x="20286" y="4022"/>
                      <a:pt x="20365" y="2992"/>
                      <a:pt x="20445" y="1989"/>
                    </a:cubicBezTo>
                    <a:cubicBezTo>
                      <a:pt x="20498" y="1513"/>
                      <a:pt x="20498" y="1038"/>
                      <a:pt x="20471" y="562"/>
                    </a:cubicBezTo>
                    <a:lnTo>
                      <a:pt x="20471" y="562"/>
                    </a:lnTo>
                    <a:cubicBezTo>
                      <a:pt x="19758" y="589"/>
                      <a:pt x="17196" y="1143"/>
                      <a:pt x="16747" y="1381"/>
                    </a:cubicBezTo>
                    <a:cubicBezTo>
                      <a:pt x="17143" y="1751"/>
                      <a:pt x="17513" y="2094"/>
                      <a:pt x="17856" y="2438"/>
                    </a:cubicBezTo>
                    <a:cubicBezTo>
                      <a:pt x="18358" y="2913"/>
                      <a:pt x="18701" y="3547"/>
                      <a:pt x="18860" y="4207"/>
                    </a:cubicBezTo>
                    <a:cubicBezTo>
                      <a:pt x="19071" y="5105"/>
                      <a:pt x="19177" y="6004"/>
                      <a:pt x="19124" y="6928"/>
                    </a:cubicBezTo>
                    <a:cubicBezTo>
                      <a:pt x="19071" y="7483"/>
                      <a:pt x="18886" y="8011"/>
                      <a:pt x="18569" y="8486"/>
                    </a:cubicBezTo>
                    <a:cubicBezTo>
                      <a:pt x="18422" y="8731"/>
                      <a:pt x="18139" y="8886"/>
                      <a:pt x="17846" y="8886"/>
                    </a:cubicBezTo>
                    <a:cubicBezTo>
                      <a:pt x="17823" y="8886"/>
                      <a:pt x="17800" y="8885"/>
                      <a:pt x="17777" y="8883"/>
                    </a:cubicBezTo>
                    <a:cubicBezTo>
                      <a:pt x="17486" y="8856"/>
                      <a:pt x="17196" y="8724"/>
                      <a:pt x="16984" y="8539"/>
                    </a:cubicBezTo>
                    <a:cubicBezTo>
                      <a:pt x="16403" y="8090"/>
                      <a:pt x="15981" y="7456"/>
                      <a:pt x="15769" y="6770"/>
                    </a:cubicBezTo>
                    <a:cubicBezTo>
                      <a:pt x="15452" y="5687"/>
                      <a:pt x="15373" y="4524"/>
                      <a:pt x="15532" y="3415"/>
                    </a:cubicBezTo>
                    <a:cubicBezTo>
                      <a:pt x="15584" y="2966"/>
                      <a:pt x="15584" y="2543"/>
                      <a:pt x="15558" y="2121"/>
                    </a:cubicBezTo>
                    <a:cubicBezTo>
                      <a:pt x="15538" y="1857"/>
                      <a:pt x="15440" y="1749"/>
                      <a:pt x="15276" y="1749"/>
                    </a:cubicBezTo>
                    <a:cubicBezTo>
                      <a:pt x="15226" y="1749"/>
                      <a:pt x="15170" y="1759"/>
                      <a:pt x="15109" y="1777"/>
                    </a:cubicBezTo>
                    <a:cubicBezTo>
                      <a:pt x="13630" y="2253"/>
                      <a:pt x="12230" y="2834"/>
                      <a:pt x="10830" y="3494"/>
                    </a:cubicBezTo>
                    <a:cubicBezTo>
                      <a:pt x="10196" y="3758"/>
                      <a:pt x="9773" y="4366"/>
                      <a:pt x="9747" y="5053"/>
                    </a:cubicBezTo>
                    <a:cubicBezTo>
                      <a:pt x="9694" y="5739"/>
                      <a:pt x="9905" y="6453"/>
                      <a:pt x="10328" y="6981"/>
                    </a:cubicBezTo>
                    <a:cubicBezTo>
                      <a:pt x="10460" y="7113"/>
                      <a:pt x="10592" y="7219"/>
                      <a:pt x="10777" y="7271"/>
                    </a:cubicBezTo>
                    <a:cubicBezTo>
                      <a:pt x="11200" y="7430"/>
                      <a:pt x="11622" y="7536"/>
                      <a:pt x="12098" y="7641"/>
                    </a:cubicBezTo>
                    <a:cubicBezTo>
                      <a:pt x="13022" y="7826"/>
                      <a:pt x="13920" y="8275"/>
                      <a:pt x="14634" y="8909"/>
                    </a:cubicBezTo>
                    <a:cubicBezTo>
                      <a:pt x="15135" y="9252"/>
                      <a:pt x="15479" y="9781"/>
                      <a:pt x="15637" y="10388"/>
                    </a:cubicBezTo>
                    <a:cubicBezTo>
                      <a:pt x="15690" y="10943"/>
                      <a:pt x="15584" y="11498"/>
                      <a:pt x="15294" y="11973"/>
                    </a:cubicBezTo>
                    <a:cubicBezTo>
                      <a:pt x="14880" y="12698"/>
                      <a:pt x="14108" y="13131"/>
                      <a:pt x="13310" y="13131"/>
                    </a:cubicBezTo>
                    <a:cubicBezTo>
                      <a:pt x="13090" y="13131"/>
                      <a:pt x="12869" y="13098"/>
                      <a:pt x="12653" y="13030"/>
                    </a:cubicBezTo>
                    <a:cubicBezTo>
                      <a:pt x="12177" y="12818"/>
                      <a:pt x="11728" y="12528"/>
                      <a:pt x="11332" y="12184"/>
                    </a:cubicBezTo>
                    <a:cubicBezTo>
                      <a:pt x="10354" y="11392"/>
                      <a:pt x="9641" y="10335"/>
                      <a:pt x="9324" y="9120"/>
                    </a:cubicBezTo>
                    <a:cubicBezTo>
                      <a:pt x="9166" y="8460"/>
                      <a:pt x="9087" y="7773"/>
                      <a:pt x="9060" y="7113"/>
                    </a:cubicBezTo>
                    <a:cubicBezTo>
                      <a:pt x="8954" y="6426"/>
                      <a:pt x="8928" y="5739"/>
                      <a:pt x="9034" y="5079"/>
                    </a:cubicBezTo>
                    <a:cubicBezTo>
                      <a:pt x="9087" y="4894"/>
                      <a:pt x="9192" y="4736"/>
                      <a:pt x="9113" y="4551"/>
                    </a:cubicBezTo>
                    <a:cubicBezTo>
                      <a:pt x="8954" y="4551"/>
                      <a:pt x="8849" y="4656"/>
                      <a:pt x="8743" y="4736"/>
                    </a:cubicBezTo>
                    <a:cubicBezTo>
                      <a:pt x="7766" y="5317"/>
                      <a:pt x="6815" y="6004"/>
                      <a:pt x="5943" y="6743"/>
                    </a:cubicBezTo>
                    <a:cubicBezTo>
                      <a:pt x="4755" y="7668"/>
                      <a:pt x="3698" y="8751"/>
                      <a:pt x="2800" y="9939"/>
                    </a:cubicBezTo>
                    <a:cubicBezTo>
                      <a:pt x="2668" y="10071"/>
                      <a:pt x="2641" y="10256"/>
                      <a:pt x="2721" y="10388"/>
                    </a:cubicBezTo>
                    <a:cubicBezTo>
                      <a:pt x="3117" y="11418"/>
                      <a:pt x="3989" y="12211"/>
                      <a:pt x="5072" y="12475"/>
                    </a:cubicBezTo>
                    <a:cubicBezTo>
                      <a:pt x="5353" y="12545"/>
                      <a:pt x="5647" y="12581"/>
                      <a:pt x="5944" y="12581"/>
                    </a:cubicBezTo>
                    <a:cubicBezTo>
                      <a:pt x="6093" y="12581"/>
                      <a:pt x="6243" y="12572"/>
                      <a:pt x="6392" y="12554"/>
                    </a:cubicBezTo>
                    <a:cubicBezTo>
                      <a:pt x="6452" y="12553"/>
                      <a:pt x="6511" y="12552"/>
                      <a:pt x="6570" y="12552"/>
                    </a:cubicBezTo>
                    <a:cubicBezTo>
                      <a:pt x="7458" y="12552"/>
                      <a:pt x="8320" y="12739"/>
                      <a:pt x="9113" y="13135"/>
                    </a:cubicBezTo>
                    <a:cubicBezTo>
                      <a:pt x="9826" y="13426"/>
                      <a:pt x="10434" y="13954"/>
                      <a:pt x="10803" y="14641"/>
                    </a:cubicBezTo>
                    <a:cubicBezTo>
                      <a:pt x="11041" y="15116"/>
                      <a:pt x="11147" y="15618"/>
                      <a:pt x="11173" y="16147"/>
                    </a:cubicBezTo>
                    <a:cubicBezTo>
                      <a:pt x="11199" y="16528"/>
                      <a:pt x="10905" y="16861"/>
                      <a:pt x="10529" y="16861"/>
                    </a:cubicBezTo>
                    <a:cubicBezTo>
                      <a:pt x="10515" y="16861"/>
                      <a:pt x="10501" y="16861"/>
                      <a:pt x="10487" y="16860"/>
                    </a:cubicBezTo>
                    <a:cubicBezTo>
                      <a:pt x="10395" y="16867"/>
                      <a:pt x="10303" y="16870"/>
                      <a:pt x="10210" y="16870"/>
                    </a:cubicBezTo>
                    <a:cubicBezTo>
                      <a:pt x="9959" y="16870"/>
                      <a:pt x="9708" y="16846"/>
                      <a:pt x="9456" y="16807"/>
                    </a:cubicBezTo>
                    <a:cubicBezTo>
                      <a:pt x="8638" y="16622"/>
                      <a:pt x="7845" y="16252"/>
                      <a:pt x="7158" y="15750"/>
                    </a:cubicBezTo>
                    <a:cubicBezTo>
                      <a:pt x="6366" y="15222"/>
                      <a:pt x="5679" y="14562"/>
                      <a:pt x="4940" y="13981"/>
                    </a:cubicBezTo>
                    <a:cubicBezTo>
                      <a:pt x="4332" y="13558"/>
                      <a:pt x="3830" y="13030"/>
                      <a:pt x="3381" y="12449"/>
                    </a:cubicBezTo>
                    <a:cubicBezTo>
                      <a:pt x="2958" y="11920"/>
                      <a:pt x="2589" y="11313"/>
                      <a:pt x="2298" y="10705"/>
                    </a:cubicBezTo>
                    <a:cubicBezTo>
                      <a:pt x="2166" y="10890"/>
                      <a:pt x="2087" y="11049"/>
                      <a:pt x="2008" y="11181"/>
                    </a:cubicBezTo>
                    <a:cubicBezTo>
                      <a:pt x="1558" y="12052"/>
                      <a:pt x="1215" y="12950"/>
                      <a:pt x="977" y="13875"/>
                    </a:cubicBezTo>
                    <a:cubicBezTo>
                      <a:pt x="634" y="15143"/>
                      <a:pt x="396" y="16437"/>
                      <a:pt x="211" y="17731"/>
                    </a:cubicBezTo>
                    <a:cubicBezTo>
                      <a:pt x="185" y="17916"/>
                      <a:pt x="264" y="18101"/>
                      <a:pt x="423" y="18233"/>
                    </a:cubicBezTo>
                    <a:cubicBezTo>
                      <a:pt x="1268" y="19052"/>
                      <a:pt x="2404" y="19528"/>
                      <a:pt x="3592" y="19554"/>
                    </a:cubicBezTo>
                    <a:cubicBezTo>
                      <a:pt x="3684" y="19556"/>
                      <a:pt x="3776" y="19557"/>
                      <a:pt x="3868" y="19557"/>
                    </a:cubicBezTo>
                    <a:cubicBezTo>
                      <a:pt x="4873" y="19557"/>
                      <a:pt x="5879" y="19445"/>
                      <a:pt x="6903" y="19445"/>
                    </a:cubicBezTo>
                    <a:cubicBezTo>
                      <a:pt x="6997" y="19445"/>
                      <a:pt x="7091" y="19446"/>
                      <a:pt x="7185" y="19448"/>
                    </a:cubicBezTo>
                    <a:cubicBezTo>
                      <a:pt x="7220" y="19447"/>
                      <a:pt x="7255" y="19447"/>
                      <a:pt x="7290" y="19447"/>
                    </a:cubicBezTo>
                    <a:cubicBezTo>
                      <a:pt x="8230" y="19447"/>
                      <a:pt x="9140" y="19787"/>
                      <a:pt x="9879" y="20373"/>
                    </a:cubicBezTo>
                    <a:cubicBezTo>
                      <a:pt x="10513" y="20848"/>
                      <a:pt x="10671" y="21561"/>
                      <a:pt x="10011" y="22195"/>
                    </a:cubicBezTo>
                    <a:cubicBezTo>
                      <a:pt x="9497" y="22668"/>
                      <a:pt x="8823" y="22917"/>
                      <a:pt x="8139" y="22917"/>
                    </a:cubicBezTo>
                    <a:cubicBezTo>
                      <a:pt x="7944" y="22917"/>
                      <a:pt x="7748" y="22897"/>
                      <a:pt x="7555" y="22856"/>
                    </a:cubicBezTo>
                    <a:cubicBezTo>
                      <a:pt x="6419" y="22618"/>
                      <a:pt x="5309" y="22248"/>
                      <a:pt x="4253" y="21746"/>
                    </a:cubicBezTo>
                    <a:cubicBezTo>
                      <a:pt x="3038" y="21218"/>
                      <a:pt x="1902" y="20558"/>
                      <a:pt x="819" y="19792"/>
                    </a:cubicBezTo>
                    <a:cubicBezTo>
                      <a:pt x="608" y="19580"/>
                      <a:pt x="370" y="19396"/>
                      <a:pt x="106" y="19237"/>
                    </a:cubicBezTo>
                    <a:cubicBezTo>
                      <a:pt x="106" y="19554"/>
                      <a:pt x="79" y="19871"/>
                      <a:pt x="53" y="20188"/>
                    </a:cubicBezTo>
                    <a:cubicBezTo>
                      <a:pt x="0" y="20426"/>
                      <a:pt x="26" y="20663"/>
                      <a:pt x="106" y="20875"/>
                    </a:cubicBezTo>
                    <a:cubicBezTo>
                      <a:pt x="343" y="21561"/>
                      <a:pt x="634" y="22195"/>
                      <a:pt x="1004" y="22803"/>
                    </a:cubicBezTo>
                    <a:cubicBezTo>
                      <a:pt x="1849" y="24203"/>
                      <a:pt x="3038" y="25365"/>
                      <a:pt x="4438" y="26210"/>
                    </a:cubicBezTo>
                    <a:cubicBezTo>
                      <a:pt x="4590" y="26312"/>
                      <a:pt x="4764" y="26359"/>
                      <a:pt x="4939" y="26359"/>
                    </a:cubicBezTo>
                    <a:cubicBezTo>
                      <a:pt x="5037" y="26359"/>
                      <a:pt x="5135" y="26344"/>
                      <a:pt x="5230" y="26316"/>
                    </a:cubicBezTo>
                    <a:cubicBezTo>
                      <a:pt x="6181" y="26025"/>
                      <a:pt x="7185" y="25814"/>
                      <a:pt x="8188" y="25709"/>
                    </a:cubicBezTo>
                    <a:cubicBezTo>
                      <a:pt x="8476" y="25661"/>
                      <a:pt x="8775" y="25618"/>
                      <a:pt x="9075" y="25618"/>
                    </a:cubicBezTo>
                    <a:cubicBezTo>
                      <a:pt x="9435" y="25618"/>
                      <a:pt x="9797" y="25680"/>
                      <a:pt x="10143" y="25867"/>
                    </a:cubicBezTo>
                    <a:cubicBezTo>
                      <a:pt x="10566" y="24705"/>
                      <a:pt x="11094" y="23569"/>
                      <a:pt x="11675" y="22486"/>
                    </a:cubicBezTo>
                    <a:cubicBezTo>
                      <a:pt x="12151" y="21641"/>
                      <a:pt x="12573" y="20795"/>
                      <a:pt x="12996" y="19924"/>
                    </a:cubicBezTo>
                    <a:cubicBezTo>
                      <a:pt x="13471" y="18946"/>
                      <a:pt x="14026" y="17996"/>
                      <a:pt x="14634" y="17124"/>
                    </a:cubicBezTo>
                    <a:cubicBezTo>
                      <a:pt x="15426" y="15988"/>
                      <a:pt x="16086" y="14799"/>
                      <a:pt x="16905" y="13716"/>
                    </a:cubicBezTo>
                    <a:cubicBezTo>
                      <a:pt x="17566" y="12845"/>
                      <a:pt x="18252" y="12000"/>
                      <a:pt x="18886" y="11128"/>
                    </a:cubicBezTo>
                    <a:cubicBezTo>
                      <a:pt x="19415" y="10415"/>
                      <a:pt x="20128" y="9807"/>
                      <a:pt x="20709" y="9094"/>
                    </a:cubicBezTo>
                    <a:cubicBezTo>
                      <a:pt x="20709" y="9068"/>
                      <a:pt x="20735" y="9041"/>
                      <a:pt x="20762" y="9015"/>
                    </a:cubicBezTo>
                    <a:cubicBezTo>
                      <a:pt x="20813" y="8964"/>
                      <a:pt x="20886" y="8934"/>
                      <a:pt x="20953" y="8934"/>
                    </a:cubicBezTo>
                    <a:cubicBezTo>
                      <a:pt x="20989" y="8934"/>
                      <a:pt x="21024" y="8943"/>
                      <a:pt x="21052" y="8962"/>
                    </a:cubicBezTo>
                    <a:cubicBezTo>
                      <a:pt x="21184" y="9041"/>
                      <a:pt x="21105" y="9147"/>
                      <a:pt x="21052" y="9252"/>
                    </a:cubicBezTo>
                    <a:cubicBezTo>
                      <a:pt x="20920" y="9569"/>
                      <a:pt x="20762" y="9860"/>
                      <a:pt x="20524" y="10124"/>
                    </a:cubicBezTo>
                    <a:cubicBezTo>
                      <a:pt x="20101" y="10652"/>
                      <a:pt x="19679" y="11234"/>
                      <a:pt x="19309" y="11815"/>
                    </a:cubicBezTo>
                    <a:cubicBezTo>
                      <a:pt x="18279" y="13452"/>
                      <a:pt x="17117" y="15037"/>
                      <a:pt x="16086" y="16675"/>
                    </a:cubicBezTo>
                    <a:cubicBezTo>
                      <a:pt x="15030" y="18339"/>
                      <a:pt x="14079" y="20029"/>
                      <a:pt x="13234" y="21799"/>
                    </a:cubicBezTo>
                    <a:cubicBezTo>
                      <a:pt x="12864" y="22618"/>
                      <a:pt x="12388" y="23437"/>
                      <a:pt x="12045" y="24282"/>
                    </a:cubicBezTo>
                    <a:cubicBezTo>
                      <a:pt x="11702" y="25048"/>
                      <a:pt x="11437" y="25867"/>
                      <a:pt x="11226" y="26686"/>
                    </a:cubicBezTo>
                    <a:cubicBezTo>
                      <a:pt x="11358" y="26871"/>
                      <a:pt x="11490" y="27082"/>
                      <a:pt x="11570" y="27293"/>
                    </a:cubicBezTo>
                    <a:cubicBezTo>
                      <a:pt x="11834" y="27795"/>
                      <a:pt x="12124" y="28271"/>
                      <a:pt x="12071" y="28852"/>
                    </a:cubicBezTo>
                    <a:cubicBezTo>
                      <a:pt x="12045" y="29090"/>
                      <a:pt x="12019" y="29327"/>
                      <a:pt x="11966" y="29539"/>
                    </a:cubicBezTo>
                    <a:cubicBezTo>
                      <a:pt x="11834" y="30199"/>
                      <a:pt x="11886" y="30806"/>
                      <a:pt x="12494" y="31229"/>
                    </a:cubicBezTo>
                    <a:cubicBezTo>
                      <a:pt x="12864" y="31467"/>
                      <a:pt x="13154" y="31784"/>
                      <a:pt x="13498" y="32022"/>
                    </a:cubicBezTo>
                    <a:cubicBezTo>
                      <a:pt x="13920" y="32391"/>
                      <a:pt x="14422" y="32682"/>
                      <a:pt x="14951" y="32946"/>
                    </a:cubicBezTo>
                    <a:cubicBezTo>
                      <a:pt x="15816" y="33255"/>
                      <a:pt x="16747" y="33404"/>
                      <a:pt x="17678" y="33404"/>
                    </a:cubicBezTo>
                    <a:cubicBezTo>
                      <a:pt x="17940" y="33404"/>
                      <a:pt x="18203" y="33392"/>
                      <a:pt x="18464" y="33369"/>
                    </a:cubicBezTo>
                    <a:cubicBezTo>
                      <a:pt x="18649" y="33342"/>
                      <a:pt x="18833" y="33289"/>
                      <a:pt x="19018" y="33263"/>
                    </a:cubicBezTo>
                    <a:cubicBezTo>
                      <a:pt x="18992" y="33157"/>
                      <a:pt x="18939" y="33078"/>
                      <a:pt x="18860" y="33052"/>
                    </a:cubicBezTo>
                    <a:cubicBezTo>
                      <a:pt x="17592" y="32074"/>
                      <a:pt x="16456" y="30939"/>
                      <a:pt x="15452" y="29697"/>
                    </a:cubicBezTo>
                    <a:cubicBezTo>
                      <a:pt x="14818" y="28984"/>
                      <a:pt x="14317" y="28139"/>
                      <a:pt x="13973" y="27241"/>
                    </a:cubicBezTo>
                    <a:cubicBezTo>
                      <a:pt x="13841" y="26844"/>
                      <a:pt x="13841" y="26395"/>
                      <a:pt x="13973" y="25973"/>
                    </a:cubicBezTo>
                    <a:cubicBezTo>
                      <a:pt x="14122" y="25564"/>
                      <a:pt x="14362" y="25365"/>
                      <a:pt x="14684" y="25365"/>
                    </a:cubicBezTo>
                    <a:cubicBezTo>
                      <a:pt x="14820" y="25365"/>
                      <a:pt x="14971" y="25400"/>
                      <a:pt x="15135" y="25471"/>
                    </a:cubicBezTo>
                    <a:cubicBezTo>
                      <a:pt x="15928" y="25867"/>
                      <a:pt x="16562" y="26501"/>
                      <a:pt x="16958" y="27293"/>
                    </a:cubicBezTo>
                    <a:cubicBezTo>
                      <a:pt x="17249" y="27848"/>
                      <a:pt x="17486" y="28403"/>
                      <a:pt x="17724" y="28984"/>
                    </a:cubicBezTo>
                    <a:cubicBezTo>
                      <a:pt x="18226" y="30305"/>
                      <a:pt x="19098" y="31493"/>
                      <a:pt x="20233" y="32365"/>
                    </a:cubicBezTo>
                    <a:cubicBezTo>
                      <a:pt x="20538" y="32602"/>
                      <a:pt x="20832" y="32741"/>
                      <a:pt x="21150" y="32741"/>
                    </a:cubicBezTo>
                    <a:cubicBezTo>
                      <a:pt x="21328" y="32741"/>
                      <a:pt x="21513" y="32697"/>
                      <a:pt x="21713" y="32603"/>
                    </a:cubicBezTo>
                    <a:cubicBezTo>
                      <a:pt x="22188" y="32391"/>
                      <a:pt x="22716" y="32338"/>
                      <a:pt x="23086" y="31969"/>
                    </a:cubicBezTo>
                    <a:cubicBezTo>
                      <a:pt x="23667" y="31440"/>
                      <a:pt x="24248" y="30912"/>
                      <a:pt x="24750" y="30331"/>
                    </a:cubicBezTo>
                    <a:cubicBezTo>
                      <a:pt x="25516" y="29380"/>
                      <a:pt x="26229" y="28376"/>
                      <a:pt x="26863" y="27320"/>
                    </a:cubicBezTo>
                    <a:cubicBezTo>
                      <a:pt x="27207" y="26818"/>
                      <a:pt x="27524" y="26290"/>
                      <a:pt x="27761" y="25709"/>
                    </a:cubicBezTo>
                    <a:cubicBezTo>
                      <a:pt x="27788" y="25629"/>
                      <a:pt x="27920" y="25550"/>
                      <a:pt x="27788" y="25418"/>
                    </a:cubicBezTo>
                    <a:lnTo>
                      <a:pt x="27788" y="25418"/>
                    </a:lnTo>
                    <a:lnTo>
                      <a:pt x="27418" y="25682"/>
                    </a:lnTo>
                    <a:cubicBezTo>
                      <a:pt x="26599" y="26316"/>
                      <a:pt x="25596" y="26712"/>
                      <a:pt x="24565" y="26791"/>
                    </a:cubicBezTo>
                    <a:cubicBezTo>
                      <a:pt x="23984" y="26844"/>
                      <a:pt x="23430" y="26924"/>
                      <a:pt x="22875" y="27029"/>
                    </a:cubicBezTo>
                    <a:cubicBezTo>
                      <a:pt x="22657" y="27089"/>
                      <a:pt x="22439" y="27118"/>
                      <a:pt x="22210" y="27118"/>
                    </a:cubicBezTo>
                    <a:cubicBezTo>
                      <a:pt x="22134" y="27118"/>
                      <a:pt x="22056" y="27115"/>
                      <a:pt x="21977" y="27108"/>
                    </a:cubicBezTo>
                    <a:cubicBezTo>
                      <a:pt x="19996" y="26897"/>
                      <a:pt x="18147" y="25946"/>
                      <a:pt x="16800" y="24467"/>
                    </a:cubicBezTo>
                    <a:cubicBezTo>
                      <a:pt x="16192" y="23860"/>
                      <a:pt x="15954" y="22988"/>
                      <a:pt x="16218" y="22143"/>
                    </a:cubicBezTo>
                    <a:cubicBezTo>
                      <a:pt x="16271" y="21799"/>
                      <a:pt x="16588" y="21561"/>
                      <a:pt x="16932" y="21561"/>
                    </a:cubicBezTo>
                    <a:cubicBezTo>
                      <a:pt x="16988" y="21558"/>
                      <a:pt x="17043" y="21557"/>
                      <a:pt x="17099" y="21557"/>
                    </a:cubicBezTo>
                    <a:cubicBezTo>
                      <a:pt x="17486" y="21557"/>
                      <a:pt x="17853" y="21637"/>
                      <a:pt x="18200" y="21799"/>
                    </a:cubicBezTo>
                    <a:cubicBezTo>
                      <a:pt x="19177" y="22248"/>
                      <a:pt x="19864" y="23041"/>
                      <a:pt x="20524" y="23833"/>
                    </a:cubicBezTo>
                    <a:cubicBezTo>
                      <a:pt x="21105" y="24626"/>
                      <a:pt x="21898" y="25233"/>
                      <a:pt x="22822" y="25603"/>
                    </a:cubicBezTo>
                    <a:cubicBezTo>
                      <a:pt x="22941" y="25662"/>
                      <a:pt x="23089" y="25692"/>
                      <a:pt x="23245" y="25692"/>
                    </a:cubicBezTo>
                    <a:cubicBezTo>
                      <a:pt x="23297" y="25692"/>
                      <a:pt x="23350" y="25689"/>
                      <a:pt x="23403" y="25682"/>
                    </a:cubicBezTo>
                    <a:cubicBezTo>
                      <a:pt x="23931" y="25603"/>
                      <a:pt x="24486" y="25550"/>
                      <a:pt x="25041" y="25471"/>
                    </a:cubicBezTo>
                    <a:cubicBezTo>
                      <a:pt x="25648" y="25392"/>
                      <a:pt x="26256" y="25180"/>
                      <a:pt x="26784" y="24863"/>
                    </a:cubicBezTo>
                    <a:cubicBezTo>
                      <a:pt x="27233" y="24546"/>
                      <a:pt x="27682" y="24229"/>
                      <a:pt x="28158" y="23886"/>
                    </a:cubicBezTo>
                    <a:cubicBezTo>
                      <a:pt x="28422" y="23727"/>
                      <a:pt x="28607" y="23463"/>
                      <a:pt x="28686" y="23146"/>
                    </a:cubicBezTo>
                    <a:cubicBezTo>
                      <a:pt x="28897" y="22407"/>
                      <a:pt x="29082" y="21667"/>
                      <a:pt x="29214" y="20901"/>
                    </a:cubicBezTo>
                    <a:cubicBezTo>
                      <a:pt x="29346" y="20505"/>
                      <a:pt x="29399" y="20082"/>
                      <a:pt x="29399" y="19660"/>
                    </a:cubicBezTo>
                    <a:cubicBezTo>
                      <a:pt x="29241" y="19660"/>
                      <a:pt x="29135" y="19765"/>
                      <a:pt x="29003" y="19818"/>
                    </a:cubicBezTo>
                    <a:cubicBezTo>
                      <a:pt x="28607" y="20029"/>
                      <a:pt x="28184" y="20188"/>
                      <a:pt x="27761" y="20294"/>
                    </a:cubicBezTo>
                    <a:cubicBezTo>
                      <a:pt x="26577" y="20511"/>
                      <a:pt x="25392" y="20640"/>
                      <a:pt x="24207" y="20640"/>
                    </a:cubicBezTo>
                    <a:cubicBezTo>
                      <a:pt x="24097" y="20640"/>
                      <a:pt x="23988" y="20639"/>
                      <a:pt x="23879" y="20637"/>
                    </a:cubicBezTo>
                    <a:cubicBezTo>
                      <a:pt x="22796" y="20637"/>
                      <a:pt x="21713" y="20452"/>
                      <a:pt x="20709" y="20082"/>
                    </a:cubicBezTo>
                    <a:cubicBezTo>
                      <a:pt x="19256" y="19580"/>
                      <a:pt x="18411" y="18550"/>
                      <a:pt x="18015" y="17097"/>
                    </a:cubicBezTo>
                    <a:cubicBezTo>
                      <a:pt x="17803" y="16437"/>
                      <a:pt x="18120" y="15724"/>
                      <a:pt x="18754" y="15433"/>
                    </a:cubicBezTo>
                    <a:cubicBezTo>
                      <a:pt x="19411" y="15157"/>
                      <a:pt x="20062" y="15011"/>
                      <a:pt x="20700" y="15011"/>
                    </a:cubicBezTo>
                    <a:cubicBezTo>
                      <a:pt x="21524" y="15011"/>
                      <a:pt x="22326" y="15255"/>
                      <a:pt x="23086" y="15777"/>
                    </a:cubicBezTo>
                    <a:cubicBezTo>
                      <a:pt x="23667" y="16199"/>
                      <a:pt x="24275" y="16569"/>
                      <a:pt x="24935" y="16860"/>
                    </a:cubicBezTo>
                    <a:cubicBezTo>
                      <a:pt x="25648" y="17203"/>
                      <a:pt x="26414" y="17467"/>
                      <a:pt x="27207" y="17626"/>
                    </a:cubicBezTo>
                    <a:cubicBezTo>
                      <a:pt x="27358" y="17656"/>
                      <a:pt x="27509" y="17671"/>
                      <a:pt x="27660" y="17671"/>
                    </a:cubicBezTo>
                    <a:cubicBezTo>
                      <a:pt x="28431" y="17671"/>
                      <a:pt x="29173" y="17285"/>
                      <a:pt x="29637" y="16622"/>
                    </a:cubicBezTo>
                    <a:cubicBezTo>
                      <a:pt x="29743" y="16516"/>
                      <a:pt x="29795" y="16358"/>
                      <a:pt x="29795" y="16199"/>
                    </a:cubicBezTo>
                    <a:cubicBezTo>
                      <a:pt x="29901" y="14958"/>
                      <a:pt x="29875" y="13716"/>
                      <a:pt x="29875" y="12475"/>
                    </a:cubicBezTo>
                    <a:cubicBezTo>
                      <a:pt x="29875" y="12158"/>
                      <a:pt x="29795" y="12079"/>
                      <a:pt x="29452" y="12026"/>
                    </a:cubicBezTo>
                    <a:cubicBezTo>
                      <a:pt x="29331" y="12006"/>
                      <a:pt x="29206" y="11997"/>
                      <a:pt x="29080" y="11997"/>
                    </a:cubicBezTo>
                    <a:cubicBezTo>
                      <a:pt x="28877" y="11997"/>
                      <a:pt x="28671" y="12020"/>
                      <a:pt x="28475" y="12052"/>
                    </a:cubicBezTo>
                    <a:cubicBezTo>
                      <a:pt x="27656" y="12184"/>
                      <a:pt x="26837" y="12422"/>
                      <a:pt x="26071" y="12766"/>
                    </a:cubicBezTo>
                    <a:cubicBezTo>
                      <a:pt x="25477" y="13032"/>
                      <a:pt x="24836" y="13171"/>
                      <a:pt x="24196" y="13171"/>
                    </a:cubicBezTo>
                    <a:cubicBezTo>
                      <a:pt x="24011" y="13171"/>
                      <a:pt x="23825" y="13159"/>
                      <a:pt x="23641" y="13135"/>
                    </a:cubicBezTo>
                    <a:cubicBezTo>
                      <a:pt x="23218" y="13109"/>
                      <a:pt x="22796" y="12950"/>
                      <a:pt x="22479" y="12713"/>
                    </a:cubicBezTo>
                    <a:cubicBezTo>
                      <a:pt x="21607" y="11973"/>
                      <a:pt x="21396" y="10784"/>
                      <a:pt x="22505" y="9992"/>
                    </a:cubicBezTo>
                    <a:cubicBezTo>
                      <a:pt x="22716" y="9860"/>
                      <a:pt x="22954" y="9754"/>
                      <a:pt x="23218" y="9675"/>
                    </a:cubicBezTo>
                    <a:cubicBezTo>
                      <a:pt x="23905" y="9490"/>
                      <a:pt x="24618" y="9358"/>
                      <a:pt x="25331" y="9332"/>
                    </a:cubicBezTo>
                    <a:cubicBezTo>
                      <a:pt x="25648" y="9288"/>
                      <a:pt x="25966" y="9267"/>
                      <a:pt x="26284" y="9267"/>
                    </a:cubicBezTo>
                    <a:cubicBezTo>
                      <a:pt x="27319" y="9267"/>
                      <a:pt x="28350" y="9495"/>
                      <a:pt x="29320" y="9939"/>
                    </a:cubicBezTo>
                    <a:cubicBezTo>
                      <a:pt x="29356" y="9957"/>
                      <a:pt x="29404" y="10012"/>
                      <a:pt x="29464" y="10012"/>
                    </a:cubicBezTo>
                    <a:cubicBezTo>
                      <a:pt x="29493" y="10012"/>
                      <a:pt x="29524" y="10000"/>
                      <a:pt x="29558" y="9966"/>
                    </a:cubicBezTo>
                    <a:cubicBezTo>
                      <a:pt x="29426" y="8988"/>
                      <a:pt x="29214" y="8037"/>
                      <a:pt x="29109" y="7060"/>
                    </a:cubicBezTo>
                    <a:cubicBezTo>
                      <a:pt x="29067" y="6768"/>
                      <a:pt x="29042" y="6707"/>
                      <a:pt x="28864" y="6707"/>
                    </a:cubicBezTo>
                    <a:cubicBezTo>
                      <a:pt x="28817" y="6707"/>
                      <a:pt x="28758" y="6711"/>
                      <a:pt x="28686" y="6717"/>
                    </a:cubicBezTo>
                    <a:cubicBezTo>
                      <a:pt x="28131" y="6770"/>
                      <a:pt x="27603" y="6849"/>
                      <a:pt x="26995" y="6954"/>
                    </a:cubicBezTo>
                    <a:cubicBezTo>
                      <a:pt x="26362" y="7034"/>
                      <a:pt x="25780" y="7245"/>
                      <a:pt x="25199" y="7377"/>
                    </a:cubicBezTo>
                    <a:cubicBezTo>
                      <a:pt x="25000" y="7427"/>
                      <a:pt x="24794" y="7453"/>
                      <a:pt x="24589" y="7453"/>
                    </a:cubicBezTo>
                    <a:cubicBezTo>
                      <a:pt x="24359" y="7453"/>
                      <a:pt x="24128" y="7420"/>
                      <a:pt x="23905" y="7351"/>
                    </a:cubicBezTo>
                    <a:cubicBezTo>
                      <a:pt x="23377" y="7219"/>
                      <a:pt x="23165" y="6611"/>
                      <a:pt x="23482" y="6162"/>
                    </a:cubicBezTo>
                    <a:cubicBezTo>
                      <a:pt x="23694" y="5819"/>
                      <a:pt x="24037" y="5528"/>
                      <a:pt x="24407" y="5343"/>
                    </a:cubicBezTo>
                    <a:cubicBezTo>
                      <a:pt x="25296" y="4933"/>
                      <a:pt x="26263" y="4719"/>
                      <a:pt x="27241" y="4719"/>
                    </a:cubicBezTo>
                    <a:cubicBezTo>
                      <a:pt x="27397" y="4719"/>
                      <a:pt x="27553" y="4725"/>
                      <a:pt x="27709" y="4736"/>
                    </a:cubicBezTo>
                    <a:cubicBezTo>
                      <a:pt x="27999" y="4762"/>
                      <a:pt x="28263" y="4841"/>
                      <a:pt x="28554" y="4894"/>
                    </a:cubicBezTo>
                    <a:cubicBezTo>
                      <a:pt x="28607" y="4762"/>
                      <a:pt x="28607" y="4604"/>
                      <a:pt x="28528" y="4471"/>
                    </a:cubicBezTo>
                    <a:cubicBezTo>
                      <a:pt x="28422" y="4075"/>
                      <a:pt x="28343" y="3679"/>
                      <a:pt x="28211" y="3309"/>
                    </a:cubicBezTo>
                    <a:cubicBezTo>
                      <a:pt x="27973" y="2543"/>
                      <a:pt x="27629" y="1804"/>
                      <a:pt x="27180" y="1117"/>
                    </a:cubicBezTo>
                    <a:cubicBezTo>
                      <a:pt x="26858" y="645"/>
                      <a:pt x="26465" y="267"/>
                      <a:pt x="25871" y="267"/>
                    </a:cubicBezTo>
                    <a:cubicBezTo>
                      <a:pt x="25833" y="267"/>
                      <a:pt x="25794" y="268"/>
                      <a:pt x="25754" y="272"/>
                    </a:cubicBezTo>
                    <a:cubicBezTo>
                      <a:pt x="25675" y="272"/>
                      <a:pt x="25596" y="245"/>
                      <a:pt x="25516" y="245"/>
                    </a:cubicBezTo>
                    <a:cubicBezTo>
                      <a:pt x="24618" y="87"/>
                      <a:pt x="23694" y="7"/>
                      <a:pt x="22796" y="7"/>
                    </a:cubicBezTo>
                    <a:cubicBezTo>
                      <a:pt x="22756" y="3"/>
                      <a:pt x="22716" y="1"/>
                      <a:pt x="22677" y="1"/>
                    </a:cubicBezTo>
                    <a:close/>
                  </a:path>
                </a:pathLst>
              </a:custGeom>
              <a:solidFill>
                <a:srgbClr val="A6C0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a:extLst>
              <a:ext uri="{FF2B5EF4-FFF2-40B4-BE49-F238E27FC236}">
                <a16:creationId xmlns:a16="http://schemas.microsoft.com/office/drawing/2014/main" xmlns="" id="{29A06CBE-0CD5-8A51-9EED-8CF1AE1BBB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403"/>
            <a:ext cx="12192000" cy="983738"/>
          </a:xfrm>
          <a:prstGeom prst="rect">
            <a:avLst/>
          </a:prstGeom>
        </p:spPr>
      </p:pic>
      <p:sp>
        <p:nvSpPr>
          <p:cNvPr id="12" name="TextBox 11">
            <a:extLst>
              <a:ext uri="{FF2B5EF4-FFF2-40B4-BE49-F238E27FC236}">
                <a16:creationId xmlns:a16="http://schemas.microsoft.com/office/drawing/2014/main" xmlns="" id="{18F3BD16-8320-3032-788C-CD6F7A10F4E7}"/>
              </a:ext>
            </a:extLst>
          </p:cNvPr>
          <p:cNvSpPr txBox="1"/>
          <p:nvPr/>
        </p:nvSpPr>
        <p:spPr>
          <a:xfrm>
            <a:off x="582930" y="1028700"/>
            <a:ext cx="8403262" cy="1774845"/>
          </a:xfrm>
          <a:prstGeom prst="rect">
            <a:avLst/>
          </a:prstGeom>
          <a:noFill/>
        </p:spPr>
        <p:txBody>
          <a:bodyPr wrap="none" rtlCol="0">
            <a:spAutoFit/>
          </a:bodyPr>
          <a:lstStyle/>
          <a:p>
            <a:pPr marL="514350" indent="-514350">
              <a:buAutoNum type="romanUcPeriod"/>
            </a:pPr>
            <a:r>
              <a:rPr lang="x-none" sz="2400" b="1" dirty="0">
                <a:latin typeface="Times New Roman" panose="02020603050405020304" pitchFamily="18" charset="0"/>
                <a:cs typeface="Times New Roman" panose="02020603050405020304" pitchFamily="18" charset="0"/>
              </a:rPr>
              <a:t>Tìm hiểu chung</a:t>
            </a:r>
          </a:p>
          <a:p>
            <a:pPr marL="342900" lvl="0" indent="-342900" algn="just">
              <a:spcAft>
                <a:spcPts val="800"/>
              </a:spcAft>
              <a:buFont typeface="+mj-lt"/>
              <a:buAutoNum type="arabicPeriod"/>
            </a:pP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Xuất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xứ</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tạp</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Heritage,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7/2019</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800"/>
              </a:spcAft>
              <a:buFont typeface="+mj-lt"/>
              <a:buAutoNum type="arabicPeriod"/>
            </a:pP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tin</a:t>
            </a:r>
          </a:p>
          <a:p>
            <a:pPr marL="342900" lvl="0" indent="-342900" algn="just">
              <a:spcAft>
                <a:spcPts val="800"/>
              </a:spcAft>
              <a:buFont typeface="+mj-lt"/>
              <a:buAutoNum type="arabicPeriod"/>
            </a:pPr>
            <a:r>
              <a:rPr lang="en-US" sz="2400" b="1" dirty="0" err="1">
                <a:solidFill>
                  <a:prstClr val="black"/>
                </a:solidFill>
                <a:latin typeface="Times New Roman" panose="02020603050405020304" pitchFamily="18" charset="0"/>
                <a:cs typeface="Times New Roman" panose="02020603050405020304" pitchFamily="18" charset="0"/>
              </a:rPr>
              <a:t>Bố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cục</a:t>
            </a:r>
            <a:r>
              <a:rPr lang="en-US" sz="2400" b="1" dirty="0">
                <a:solidFill>
                  <a:prstClr val="black"/>
                </a:solidFill>
                <a:latin typeface="Times New Roman" panose="02020603050405020304" pitchFamily="18" charset="0"/>
                <a:cs typeface="Times New Roman" panose="02020603050405020304" pitchFamily="18" charset="0"/>
              </a:rPr>
              <a:t> </a:t>
            </a:r>
            <a:endParaRPr lang="x-none" sz="2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64D5462B-D41C-751E-BAAC-75638D44DC83}"/>
              </a:ext>
            </a:extLst>
          </p:cNvPr>
          <p:cNvSpPr txBox="1"/>
          <p:nvPr/>
        </p:nvSpPr>
        <p:spPr>
          <a:xfrm>
            <a:off x="486896" y="2799259"/>
            <a:ext cx="1056700" cy="738664"/>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S</a:t>
            </a:r>
            <a:r>
              <a:rPr lang="x-none" sz="2400" dirty="0">
                <a:latin typeface="Times New Roman" panose="02020603050405020304" pitchFamily="18" charset="0"/>
                <a:cs typeface="Times New Roman" panose="02020603050405020304" pitchFamily="18" charset="0"/>
              </a:rPr>
              <a:t>a - pô</a:t>
            </a:r>
          </a:p>
          <a:p>
            <a:endParaRPr lang="x-none" dirty="0"/>
          </a:p>
        </p:txBody>
      </p:sp>
      <p:sp>
        <p:nvSpPr>
          <p:cNvPr id="14" name="TextBox 13">
            <a:extLst>
              <a:ext uri="{FF2B5EF4-FFF2-40B4-BE49-F238E27FC236}">
                <a16:creationId xmlns:a16="http://schemas.microsoft.com/office/drawing/2014/main" xmlns="" id="{D351A4D3-CCA5-8E08-8B0B-0C48685A9DAA}"/>
              </a:ext>
            </a:extLst>
          </p:cNvPr>
          <p:cNvSpPr txBox="1"/>
          <p:nvPr/>
        </p:nvSpPr>
        <p:spPr>
          <a:xfrm>
            <a:off x="3389034" y="2802065"/>
            <a:ext cx="1736373" cy="738664"/>
          </a:xfrm>
          <a:prstGeom prst="rect">
            <a:avLst/>
          </a:prstGeom>
          <a:noFill/>
        </p:spPr>
        <p:txBody>
          <a:bodyPr wrap="none" rtlCol="0">
            <a:spAutoFit/>
          </a:bodyPr>
          <a:lstStyle/>
          <a:p>
            <a:r>
              <a:rPr lang="x-none" sz="2400" dirty="0">
                <a:latin typeface="Times New Roman" panose="02020603050405020304" pitchFamily="18" charset="0"/>
                <a:cs typeface="Times New Roman" panose="02020603050405020304" pitchFamily="18" charset="0"/>
              </a:rPr>
              <a:t>Đoạn 1+2+3</a:t>
            </a:r>
          </a:p>
          <a:p>
            <a:endParaRPr lang="x-none" dirty="0"/>
          </a:p>
        </p:txBody>
      </p:sp>
      <p:sp>
        <p:nvSpPr>
          <p:cNvPr id="15" name="TextBox 14">
            <a:extLst>
              <a:ext uri="{FF2B5EF4-FFF2-40B4-BE49-F238E27FC236}">
                <a16:creationId xmlns:a16="http://schemas.microsoft.com/office/drawing/2014/main" xmlns="" id="{19CDEA0A-BB79-443E-FC93-BA82460F9E55}"/>
              </a:ext>
            </a:extLst>
          </p:cNvPr>
          <p:cNvSpPr txBox="1"/>
          <p:nvPr/>
        </p:nvSpPr>
        <p:spPr>
          <a:xfrm>
            <a:off x="6643675" y="2802167"/>
            <a:ext cx="1082348" cy="738664"/>
          </a:xfrm>
          <a:prstGeom prst="rect">
            <a:avLst/>
          </a:prstGeom>
          <a:noFill/>
        </p:spPr>
        <p:txBody>
          <a:bodyPr wrap="none" rtlCol="0">
            <a:spAutoFit/>
          </a:bodyPr>
          <a:lstStyle/>
          <a:p>
            <a:r>
              <a:rPr lang="x-none" sz="2400" dirty="0">
                <a:latin typeface="Times New Roman" panose="02020603050405020304" pitchFamily="18" charset="0"/>
                <a:cs typeface="Times New Roman" panose="02020603050405020304" pitchFamily="18" charset="0"/>
              </a:rPr>
              <a:t>Đoạn 4</a:t>
            </a:r>
          </a:p>
          <a:p>
            <a:endParaRPr lang="x-none" dirty="0"/>
          </a:p>
        </p:txBody>
      </p:sp>
      <p:sp>
        <p:nvSpPr>
          <p:cNvPr id="16" name="TextBox 15">
            <a:extLst>
              <a:ext uri="{FF2B5EF4-FFF2-40B4-BE49-F238E27FC236}">
                <a16:creationId xmlns:a16="http://schemas.microsoft.com/office/drawing/2014/main" xmlns="" id="{2F026CA1-EE42-DE0A-CE55-D708C74AADA8}"/>
              </a:ext>
            </a:extLst>
          </p:cNvPr>
          <p:cNvSpPr txBox="1"/>
          <p:nvPr/>
        </p:nvSpPr>
        <p:spPr>
          <a:xfrm>
            <a:off x="9684312" y="2810986"/>
            <a:ext cx="1082348" cy="738664"/>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Đ</a:t>
            </a:r>
            <a:r>
              <a:rPr lang="x-none" sz="2400" dirty="0">
                <a:latin typeface="Times New Roman" panose="02020603050405020304" pitchFamily="18" charset="0"/>
                <a:cs typeface="Times New Roman" panose="02020603050405020304" pitchFamily="18" charset="0"/>
              </a:rPr>
              <a:t>oạn 5</a:t>
            </a:r>
          </a:p>
          <a:p>
            <a:endParaRPr lang="x-none" dirty="0"/>
          </a:p>
        </p:txBody>
      </p:sp>
      <p:sp>
        <p:nvSpPr>
          <p:cNvPr id="17" name="TextBox 16">
            <a:extLst>
              <a:ext uri="{FF2B5EF4-FFF2-40B4-BE49-F238E27FC236}">
                <a16:creationId xmlns:a16="http://schemas.microsoft.com/office/drawing/2014/main" xmlns="" id="{CF5D3772-F54E-2F40-217C-A2D48248D653}"/>
              </a:ext>
            </a:extLst>
          </p:cNvPr>
          <p:cNvSpPr txBox="1"/>
          <p:nvPr/>
        </p:nvSpPr>
        <p:spPr>
          <a:xfrm>
            <a:off x="3251836" y="3714620"/>
            <a:ext cx="1657350" cy="1938992"/>
          </a:xfrm>
          <a:prstGeom prst="rect">
            <a:avLst/>
          </a:prstGeom>
          <a:noFill/>
        </p:spPr>
        <p:txBody>
          <a:bodyPr wrap="square" rtlCol="0">
            <a:spAutoFit/>
          </a:bodyPr>
          <a:lstStyle/>
          <a:p>
            <a:pPr algn="just">
              <a:spcAft>
                <a:spcPts val="800"/>
              </a:spcAf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A93A038D-8E4B-3659-1873-87F030282DE6}"/>
              </a:ext>
            </a:extLst>
          </p:cNvPr>
          <p:cNvSpPr txBox="1"/>
          <p:nvPr/>
        </p:nvSpPr>
        <p:spPr>
          <a:xfrm>
            <a:off x="6324601" y="3760252"/>
            <a:ext cx="1992144" cy="830997"/>
          </a:xfrm>
          <a:prstGeom prst="rect">
            <a:avLst/>
          </a:prstGeom>
          <a:noFill/>
        </p:spPr>
        <p:txBody>
          <a:bodyPr wrap="square">
            <a:spAutoFit/>
          </a:bodyPr>
          <a:lstStyle/>
          <a:p>
            <a:r>
              <a:rPr lang="x-none" sz="2400" dirty="0">
                <a:latin typeface="Times New Roman" panose="02020603050405020304" pitchFamily="18" charset="0"/>
                <a:cs typeface="Times New Roman" panose="02020603050405020304" pitchFamily="18" charset="0"/>
              </a:rPr>
              <a:t>Con rối trong trò rối nước</a:t>
            </a:r>
          </a:p>
        </p:txBody>
      </p:sp>
      <p:sp>
        <p:nvSpPr>
          <p:cNvPr id="22" name="TextBox 21">
            <a:extLst>
              <a:ext uri="{FF2B5EF4-FFF2-40B4-BE49-F238E27FC236}">
                <a16:creationId xmlns:a16="http://schemas.microsoft.com/office/drawing/2014/main" xmlns="" id="{23AB6A96-94D1-AFB1-D6D2-2BD088C091BF}"/>
              </a:ext>
            </a:extLst>
          </p:cNvPr>
          <p:cNvSpPr txBox="1"/>
          <p:nvPr/>
        </p:nvSpPr>
        <p:spPr>
          <a:xfrm>
            <a:off x="9221717" y="3691468"/>
            <a:ext cx="2450520" cy="1569660"/>
          </a:xfrm>
          <a:prstGeom prst="rect">
            <a:avLst/>
          </a:prstGeom>
          <a:noFill/>
        </p:spPr>
        <p:txBody>
          <a:bodyPr wrap="square" rtlCol="0">
            <a:spAutoFit/>
          </a:bodyPr>
          <a:lstStyle/>
          <a:p>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tồn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x-none" sz="24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36C1DA6D-F5CF-B034-910F-669D00C8A421}"/>
              </a:ext>
            </a:extLst>
          </p:cNvPr>
          <p:cNvSpPr txBox="1"/>
          <p:nvPr/>
        </p:nvSpPr>
        <p:spPr>
          <a:xfrm>
            <a:off x="582930" y="5774571"/>
            <a:ext cx="1615379" cy="461665"/>
          </a:xfrm>
          <a:prstGeom prst="rect">
            <a:avLst/>
          </a:prstGeom>
          <a:noFill/>
        </p:spPr>
        <p:txBody>
          <a:bodyPr wrap="none" rtlCol="0">
            <a:spAutoFit/>
          </a:bodyPr>
          <a:lstStyle/>
          <a:p>
            <a:r>
              <a:rPr lang="x-none" sz="2400" b="1" dirty="0">
                <a:latin typeface="Times New Roman" panose="02020603050405020304" pitchFamily="18" charset="0"/>
                <a:cs typeface="Times New Roman" panose="02020603050405020304" pitchFamily="18" charset="0"/>
              </a:rPr>
              <a:t>4. Tóm tắt </a:t>
            </a:r>
          </a:p>
        </p:txBody>
      </p:sp>
      <p:sp>
        <p:nvSpPr>
          <p:cNvPr id="32" name="Cloud 31">
            <a:extLst>
              <a:ext uri="{FF2B5EF4-FFF2-40B4-BE49-F238E27FC236}">
                <a16:creationId xmlns:a16="http://schemas.microsoft.com/office/drawing/2014/main" xmlns="" id="{1C516FFB-0C79-A445-8997-7D2897B3DABC}"/>
              </a:ext>
            </a:extLst>
          </p:cNvPr>
          <p:cNvSpPr/>
          <p:nvPr/>
        </p:nvSpPr>
        <p:spPr>
          <a:xfrm>
            <a:off x="4909186" y="4757839"/>
            <a:ext cx="5148249" cy="1908802"/>
          </a:xfrm>
          <a:prstGeom prst="cloud">
            <a:avLst/>
          </a:prstGeom>
          <a:blipFill dpi="0" rotWithShape="1">
            <a:blip r:embed="rId4" cstate="email">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5" name="TextBox 34">
            <a:extLst>
              <a:ext uri="{FF2B5EF4-FFF2-40B4-BE49-F238E27FC236}">
                <a16:creationId xmlns:a16="http://schemas.microsoft.com/office/drawing/2014/main" xmlns="" id="{9CD3DA25-CED3-B9F0-B795-2419A53168C7}"/>
              </a:ext>
            </a:extLst>
          </p:cNvPr>
          <p:cNvSpPr txBox="1"/>
          <p:nvPr/>
        </p:nvSpPr>
        <p:spPr>
          <a:xfrm>
            <a:off x="582930" y="3760252"/>
            <a:ext cx="1551635"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R</a:t>
            </a:r>
            <a:r>
              <a:rPr lang="x-none" sz="2400" dirty="0">
                <a:latin typeface="Times New Roman" panose="02020603050405020304" pitchFamily="18" charset="0"/>
                <a:cs typeface="Times New Roman" panose="02020603050405020304" pitchFamily="18" charset="0"/>
              </a:rPr>
              <a:t>ối nước – ấn tượng nổi bật </a:t>
            </a:r>
          </a:p>
          <a:p>
            <a:pPr algn="just"/>
            <a:r>
              <a:rPr lang="x-none" sz="2400" dirty="0">
                <a:latin typeface="Times New Roman" panose="02020603050405020304" pitchFamily="18" charset="0"/>
                <a:cs typeface="Times New Roman" panose="02020603050405020304" pitchFamily="18" charset="0"/>
              </a:rPr>
              <a:t>đầu tiên </a:t>
            </a:r>
          </a:p>
        </p:txBody>
      </p:sp>
      <p:sp>
        <p:nvSpPr>
          <p:cNvPr id="11" name="Freeform 10">
            <a:extLst>
              <a:ext uri="{FF2B5EF4-FFF2-40B4-BE49-F238E27FC236}">
                <a16:creationId xmlns:a16="http://schemas.microsoft.com/office/drawing/2014/main" xmlns="" id="{4D5C6E1A-3A66-2EB4-E83D-786F26F6F441}"/>
              </a:ext>
            </a:extLst>
          </p:cNvPr>
          <p:cNvSpPr/>
          <p:nvPr/>
        </p:nvSpPr>
        <p:spPr>
          <a:xfrm>
            <a:off x="582930" y="3278124"/>
            <a:ext cx="10906125" cy="315538"/>
          </a:xfrm>
          <a:custGeom>
            <a:avLst/>
            <a:gdLst>
              <a:gd name="connsiteX0" fmla="*/ 150495 w 10906125"/>
              <a:gd name="connsiteY0" fmla="*/ 0 h 315538"/>
              <a:gd name="connsiteX1" fmla="*/ 289164 w 10906125"/>
              <a:gd name="connsiteY1" fmla="*/ 92148 h 315538"/>
              <a:gd name="connsiteX2" fmla="*/ 295466 w 10906125"/>
              <a:gd name="connsiteY2" fmla="*/ 123444 h 315538"/>
              <a:gd name="connsiteX3" fmla="*/ 3506197 w 10906125"/>
              <a:gd name="connsiteY3" fmla="*/ 123444 h 315538"/>
              <a:gd name="connsiteX4" fmla="*/ 3509857 w 10906125"/>
              <a:gd name="connsiteY4" fmla="*/ 105934 h 315538"/>
              <a:gd name="connsiteX5" fmla="*/ 3653791 w 10906125"/>
              <a:gd name="connsiteY5" fmla="*/ 13786 h 315538"/>
              <a:gd name="connsiteX6" fmla="*/ 3797726 w 10906125"/>
              <a:gd name="connsiteY6" fmla="*/ 105934 h 315538"/>
              <a:gd name="connsiteX7" fmla="*/ 3801386 w 10906125"/>
              <a:gd name="connsiteY7" fmla="*/ 123444 h 315538"/>
              <a:gd name="connsiteX8" fmla="*/ 6410918 w 10906125"/>
              <a:gd name="connsiteY8" fmla="*/ 123444 h 315538"/>
              <a:gd name="connsiteX9" fmla="*/ 6415810 w 10906125"/>
              <a:gd name="connsiteY9" fmla="*/ 100043 h 315538"/>
              <a:gd name="connsiteX10" fmla="*/ 6559744 w 10906125"/>
              <a:gd name="connsiteY10" fmla="*/ 7895 h 315538"/>
              <a:gd name="connsiteX11" fmla="*/ 6703678 w 10906125"/>
              <a:gd name="connsiteY11" fmla="*/ 100043 h 315538"/>
              <a:gd name="connsiteX12" fmla="*/ 6708569 w 10906125"/>
              <a:gd name="connsiteY12" fmla="*/ 123444 h 315538"/>
              <a:gd name="connsiteX13" fmla="*/ 9559199 w 10906125"/>
              <a:gd name="connsiteY13" fmla="*/ 123444 h 315538"/>
              <a:gd name="connsiteX14" fmla="*/ 9563903 w 10906125"/>
              <a:gd name="connsiteY14" fmla="*/ 100940 h 315538"/>
              <a:gd name="connsiteX15" fmla="*/ 9707837 w 10906125"/>
              <a:gd name="connsiteY15" fmla="*/ 8792 h 315538"/>
              <a:gd name="connsiteX16" fmla="*/ 9851771 w 10906125"/>
              <a:gd name="connsiteY16" fmla="*/ 100940 h 315538"/>
              <a:gd name="connsiteX17" fmla="*/ 9856475 w 10906125"/>
              <a:gd name="connsiteY17" fmla="*/ 123444 h 315538"/>
              <a:gd name="connsiteX18" fmla="*/ 10823794 w 10906125"/>
              <a:gd name="connsiteY18" fmla="*/ 123444 h 315538"/>
              <a:gd name="connsiteX19" fmla="*/ 10823794 w 10906125"/>
              <a:gd name="connsiteY19" fmla="*/ 82278 h 315538"/>
              <a:gd name="connsiteX20" fmla="*/ 10906125 w 10906125"/>
              <a:gd name="connsiteY20" fmla="*/ 164609 h 315538"/>
              <a:gd name="connsiteX21" fmla="*/ 10823794 w 10906125"/>
              <a:gd name="connsiteY21" fmla="*/ 246940 h 315538"/>
              <a:gd name="connsiteX22" fmla="*/ 10823794 w 10906125"/>
              <a:gd name="connsiteY22" fmla="*/ 205775 h 315538"/>
              <a:gd name="connsiteX23" fmla="*/ 9854409 w 10906125"/>
              <a:gd name="connsiteY23" fmla="*/ 205775 h 315538"/>
              <a:gd name="connsiteX24" fmla="*/ 9851771 w 10906125"/>
              <a:gd name="connsiteY24" fmla="*/ 218396 h 315538"/>
              <a:gd name="connsiteX25" fmla="*/ 9707837 w 10906125"/>
              <a:gd name="connsiteY25" fmla="*/ 310544 h 315538"/>
              <a:gd name="connsiteX26" fmla="*/ 9563903 w 10906125"/>
              <a:gd name="connsiteY26" fmla="*/ 218396 h 315538"/>
              <a:gd name="connsiteX27" fmla="*/ 9561265 w 10906125"/>
              <a:gd name="connsiteY27" fmla="*/ 205775 h 315538"/>
              <a:gd name="connsiteX28" fmla="*/ 6706129 w 10906125"/>
              <a:gd name="connsiteY28" fmla="*/ 205775 h 315538"/>
              <a:gd name="connsiteX29" fmla="*/ 6703678 w 10906125"/>
              <a:gd name="connsiteY29" fmla="*/ 217499 h 315538"/>
              <a:gd name="connsiteX30" fmla="*/ 6559744 w 10906125"/>
              <a:gd name="connsiteY30" fmla="*/ 309647 h 315538"/>
              <a:gd name="connsiteX31" fmla="*/ 6415810 w 10906125"/>
              <a:gd name="connsiteY31" fmla="*/ 217499 h 315538"/>
              <a:gd name="connsiteX32" fmla="*/ 6413359 w 10906125"/>
              <a:gd name="connsiteY32" fmla="*/ 205775 h 315538"/>
              <a:gd name="connsiteX33" fmla="*/ 3801408 w 10906125"/>
              <a:gd name="connsiteY33" fmla="*/ 205775 h 315538"/>
              <a:gd name="connsiteX34" fmla="*/ 3797726 w 10906125"/>
              <a:gd name="connsiteY34" fmla="*/ 223390 h 315538"/>
              <a:gd name="connsiteX35" fmla="*/ 3653791 w 10906125"/>
              <a:gd name="connsiteY35" fmla="*/ 315538 h 315538"/>
              <a:gd name="connsiteX36" fmla="*/ 3509857 w 10906125"/>
              <a:gd name="connsiteY36" fmla="*/ 223390 h 315538"/>
              <a:gd name="connsiteX37" fmla="*/ 3506175 w 10906125"/>
              <a:gd name="connsiteY37" fmla="*/ 205775 h 315538"/>
              <a:gd name="connsiteX38" fmla="*/ 289935 w 10906125"/>
              <a:gd name="connsiteY38" fmla="*/ 205775 h 315538"/>
              <a:gd name="connsiteX39" fmla="*/ 289164 w 10906125"/>
              <a:gd name="connsiteY39" fmla="*/ 209604 h 315538"/>
              <a:gd name="connsiteX40" fmla="*/ 150495 w 10906125"/>
              <a:gd name="connsiteY40" fmla="*/ 301752 h 315538"/>
              <a:gd name="connsiteX41" fmla="*/ 0 w 10906125"/>
              <a:gd name="connsiteY41" fmla="*/ 150876 h 315538"/>
              <a:gd name="connsiteX42" fmla="*/ 150495 w 10906125"/>
              <a:gd name="connsiteY42" fmla="*/ 0 h 31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06125" h="315538">
                <a:moveTo>
                  <a:pt x="150495" y="0"/>
                </a:moveTo>
                <a:cubicBezTo>
                  <a:pt x="212832" y="0"/>
                  <a:pt x="266317" y="37996"/>
                  <a:pt x="289164" y="92148"/>
                </a:cubicBezTo>
                <a:lnTo>
                  <a:pt x="295466" y="123444"/>
                </a:lnTo>
                <a:lnTo>
                  <a:pt x="3506197" y="123444"/>
                </a:lnTo>
                <a:lnTo>
                  <a:pt x="3509857" y="105934"/>
                </a:lnTo>
                <a:cubicBezTo>
                  <a:pt x="3533571" y="51782"/>
                  <a:pt x="3589087" y="13786"/>
                  <a:pt x="3653791" y="13786"/>
                </a:cubicBezTo>
                <a:cubicBezTo>
                  <a:pt x="3718495" y="13786"/>
                  <a:pt x="3774012" y="51782"/>
                  <a:pt x="3797726" y="105934"/>
                </a:cubicBezTo>
                <a:lnTo>
                  <a:pt x="3801386" y="123444"/>
                </a:lnTo>
                <a:lnTo>
                  <a:pt x="6410918" y="123444"/>
                </a:lnTo>
                <a:lnTo>
                  <a:pt x="6415810" y="100043"/>
                </a:lnTo>
                <a:cubicBezTo>
                  <a:pt x="6439524" y="45891"/>
                  <a:pt x="6495040" y="7895"/>
                  <a:pt x="6559744" y="7895"/>
                </a:cubicBezTo>
                <a:cubicBezTo>
                  <a:pt x="6624448" y="7895"/>
                  <a:pt x="6679964" y="45891"/>
                  <a:pt x="6703678" y="100043"/>
                </a:cubicBezTo>
                <a:lnTo>
                  <a:pt x="6708569" y="123444"/>
                </a:lnTo>
                <a:lnTo>
                  <a:pt x="9559199" y="123444"/>
                </a:lnTo>
                <a:lnTo>
                  <a:pt x="9563903" y="100940"/>
                </a:lnTo>
                <a:cubicBezTo>
                  <a:pt x="9587617" y="46788"/>
                  <a:pt x="9643133" y="8792"/>
                  <a:pt x="9707837" y="8792"/>
                </a:cubicBezTo>
                <a:cubicBezTo>
                  <a:pt x="9772541" y="8792"/>
                  <a:pt x="9828057" y="46788"/>
                  <a:pt x="9851771" y="100940"/>
                </a:cubicBezTo>
                <a:lnTo>
                  <a:pt x="9856475" y="123444"/>
                </a:lnTo>
                <a:lnTo>
                  <a:pt x="10823794" y="123444"/>
                </a:lnTo>
                <a:lnTo>
                  <a:pt x="10823794" y="82278"/>
                </a:lnTo>
                <a:lnTo>
                  <a:pt x="10906125" y="164609"/>
                </a:lnTo>
                <a:lnTo>
                  <a:pt x="10823794" y="246940"/>
                </a:lnTo>
                <a:lnTo>
                  <a:pt x="10823794" y="205775"/>
                </a:lnTo>
                <a:lnTo>
                  <a:pt x="9854409" y="205775"/>
                </a:lnTo>
                <a:lnTo>
                  <a:pt x="9851771" y="218396"/>
                </a:lnTo>
                <a:cubicBezTo>
                  <a:pt x="9828057" y="272548"/>
                  <a:pt x="9772541" y="310544"/>
                  <a:pt x="9707837" y="310544"/>
                </a:cubicBezTo>
                <a:cubicBezTo>
                  <a:pt x="9643133" y="310544"/>
                  <a:pt x="9587617" y="272548"/>
                  <a:pt x="9563903" y="218396"/>
                </a:cubicBezTo>
                <a:lnTo>
                  <a:pt x="9561265" y="205775"/>
                </a:lnTo>
                <a:lnTo>
                  <a:pt x="6706129" y="205775"/>
                </a:lnTo>
                <a:lnTo>
                  <a:pt x="6703678" y="217499"/>
                </a:lnTo>
                <a:cubicBezTo>
                  <a:pt x="6679964" y="271651"/>
                  <a:pt x="6624448" y="309647"/>
                  <a:pt x="6559744" y="309647"/>
                </a:cubicBezTo>
                <a:cubicBezTo>
                  <a:pt x="6495040" y="309647"/>
                  <a:pt x="6439524" y="271651"/>
                  <a:pt x="6415810" y="217499"/>
                </a:cubicBezTo>
                <a:lnTo>
                  <a:pt x="6413359" y="205775"/>
                </a:lnTo>
                <a:lnTo>
                  <a:pt x="3801408" y="205775"/>
                </a:lnTo>
                <a:lnTo>
                  <a:pt x="3797726" y="223390"/>
                </a:lnTo>
                <a:cubicBezTo>
                  <a:pt x="3774012" y="277542"/>
                  <a:pt x="3718495" y="315538"/>
                  <a:pt x="3653791" y="315538"/>
                </a:cubicBezTo>
                <a:cubicBezTo>
                  <a:pt x="3589087" y="315538"/>
                  <a:pt x="3533571" y="277542"/>
                  <a:pt x="3509857" y="223390"/>
                </a:cubicBezTo>
                <a:lnTo>
                  <a:pt x="3506175" y="205775"/>
                </a:lnTo>
                <a:lnTo>
                  <a:pt x="289935" y="205775"/>
                </a:lnTo>
                <a:lnTo>
                  <a:pt x="289164" y="209604"/>
                </a:lnTo>
                <a:cubicBezTo>
                  <a:pt x="266317" y="263756"/>
                  <a:pt x="212832" y="301752"/>
                  <a:pt x="150495" y="301752"/>
                </a:cubicBezTo>
                <a:cubicBezTo>
                  <a:pt x="67380" y="301752"/>
                  <a:pt x="0" y="234203"/>
                  <a:pt x="0" y="150876"/>
                </a:cubicBezTo>
                <a:cubicBezTo>
                  <a:pt x="0" y="67549"/>
                  <a:pt x="67380" y="0"/>
                  <a:pt x="150495" y="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a:p>
        </p:txBody>
      </p:sp>
      <p:grpSp>
        <p:nvGrpSpPr>
          <p:cNvPr id="112" name="Google Shape;2961;p42">
            <a:extLst>
              <a:ext uri="{FF2B5EF4-FFF2-40B4-BE49-F238E27FC236}">
                <a16:creationId xmlns:a16="http://schemas.microsoft.com/office/drawing/2014/main" xmlns="" id="{B6C136B8-9E2D-1803-574E-9E193C703302}"/>
              </a:ext>
            </a:extLst>
          </p:cNvPr>
          <p:cNvGrpSpPr/>
          <p:nvPr/>
        </p:nvGrpSpPr>
        <p:grpSpPr>
          <a:xfrm flipH="1">
            <a:off x="10253120" y="4674870"/>
            <a:ext cx="1938880" cy="2664981"/>
            <a:chOff x="235296" y="1497695"/>
            <a:chExt cx="2487851" cy="3647820"/>
          </a:xfrm>
        </p:grpSpPr>
        <p:sp>
          <p:nvSpPr>
            <p:cNvPr id="113" name="Google Shape;2962;p42">
              <a:extLst>
                <a:ext uri="{FF2B5EF4-FFF2-40B4-BE49-F238E27FC236}">
                  <a16:creationId xmlns:a16="http://schemas.microsoft.com/office/drawing/2014/main" xmlns="" id="{E7041675-8450-A1CC-E703-5B3F169D951F}"/>
                </a:ext>
              </a:extLst>
            </p:cNvPr>
            <p:cNvSpPr/>
            <p:nvPr/>
          </p:nvSpPr>
          <p:spPr>
            <a:xfrm rot="-5400000" flipH="1">
              <a:off x="-399647" y="3408089"/>
              <a:ext cx="2703807" cy="771046"/>
            </a:xfrm>
            <a:custGeom>
              <a:avLst/>
              <a:gdLst/>
              <a:ahLst/>
              <a:cxnLst/>
              <a:rect l="l" t="t" r="r" b="b"/>
              <a:pathLst>
                <a:path w="43238" h="12344" extrusionOk="0">
                  <a:moveTo>
                    <a:pt x="28408" y="1"/>
                  </a:moveTo>
                  <a:cubicBezTo>
                    <a:pt x="28358" y="1"/>
                    <a:pt x="28307" y="1"/>
                    <a:pt x="28256" y="1"/>
                  </a:cubicBezTo>
                  <a:cubicBezTo>
                    <a:pt x="20523" y="29"/>
                    <a:pt x="9361" y="2095"/>
                    <a:pt x="117" y="11777"/>
                  </a:cubicBezTo>
                  <a:cubicBezTo>
                    <a:pt x="89" y="11808"/>
                    <a:pt x="64" y="11844"/>
                    <a:pt x="50" y="11883"/>
                  </a:cubicBezTo>
                  <a:cubicBezTo>
                    <a:pt x="1" y="12007"/>
                    <a:pt x="25" y="12155"/>
                    <a:pt x="128" y="12250"/>
                  </a:cubicBezTo>
                  <a:cubicBezTo>
                    <a:pt x="194" y="12313"/>
                    <a:pt x="279" y="12344"/>
                    <a:pt x="362" y="12344"/>
                  </a:cubicBezTo>
                  <a:cubicBezTo>
                    <a:pt x="451" y="12344"/>
                    <a:pt x="539" y="12309"/>
                    <a:pt x="605" y="12240"/>
                  </a:cubicBezTo>
                  <a:cubicBezTo>
                    <a:pt x="9676" y="2737"/>
                    <a:pt x="20639" y="703"/>
                    <a:pt x="28235" y="675"/>
                  </a:cubicBezTo>
                  <a:cubicBezTo>
                    <a:pt x="28299" y="675"/>
                    <a:pt x="28364" y="675"/>
                    <a:pt x="28428" y="675"/>
                  </a:cubicBezTo>
                  <a:cubicBezTo>
                    <a:pt x="36586" y="675"/>
                    <a:pt x="42677" y="2893"/>
                    <a:pt x="42740" y="2918"/>
                  </a:cubicBezTo>
                  <a:cubicBezTo>
                    <a:pt x="42778" y="2932"/>
                    <a:pt x="42818" y="2939"/>
                    <a:pt x="42858" y="2939"/>
                  </a:cubicBezTo>
                  <a:cubicBezTo>
                    <a:pt x="42996" y="2939"/>
                    <a:pt x="43127" y="2856"/>
                    <a:pt x="43171" y="2716"/>
                  </a:cubicBezTo>
                  <a:cubicBezTo>
                    <a:pt x="43238" y="2543"/>
                    <a:pt x="43146" y="2349"/>
                    <a:pt x="42973" y="2286"/>
                  </a:cubicBezTo>
                  <a:cubicBezTo>
                    <a:pt x="42909" y="2261"/>
                    <a:pt x="36704" y="1"/>
                    <a:pt x="2840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963;p42">
              <a:extLst>
                <a:ext uri="{FF2B5EF4-FFF2-40B4-BE49-F238E27FC236}">
                  <a16:creationId xmlns:a16="http://schemas.microsoft.com/office/drawing/2014/main" xmlns="" id="{C0705C84-8F48-F819-4105-6C372A7C57BC}"/>
                </a:ext>
              </a:extLst>
            </p:cNvPr>
            <p:cNvSpPr/>
            <p:nvPr/>
          </p:nvSpPr>
          <p:spPr>
            <a:xfrm rot="-5400000" flipH="1">
              <a:off x="813191" y="2113067"/>
              <a:ext cx="1218708" cy="1454643"/>
            </a:xfrm>
            <a:custGeom>
              <a:avLst/>
              <a:gdLst/>
              <a:ahLst/>
              <a:cxnLst/>
              <a:rect l="l" t="t" r="r" b="b"/>
              <a:pathLst>
                <a:path w="19489" h="23288" extrusionOk="0">
                  <a:moveTo>
                    <a:pt x="18724" y="1"/>
                  </a:moveTo>
                  <a:cubicBezTo>
                    <a:pt x="18713" y="1"/>
                    <a:pt x="18702" y="1"/>
                    <a:pt x="18690" y="2"/>
                  </a:cubicBezTo>
                  <a:cubicBezTo>
                    <a:pt x="18507" y="20"/>
                    <a:pt x="18373" y="186"/>
                    <a:pt x="18390" y="373"/>
                  </a:cubicBezTo>
                  <a:cubicBezTo>
                    <a:pt x="18397" y="419"/>
                    <a:pt x="18790" y="5253"/>
                    <a:pt x="10930" y="12693"/>
                  </a:cubicBezTo>
                  <a:cubicBezTo>
                    <a:pt x="2957" y="20238"/>
                    <a:pt x="164" y="22671"/>
                    <a:pt x="139" y="22696"/>
                  </a:cubicBezTo>
                  <a:cubicBezTo>
                    <a:pt x="97" y="22732"/>
                    <a:pt x="64" y="22777"/>
                    <a:pt x="47" y="22823"/>
                  </a:cubicBezTo>
                  <a:cubicBezTo>
                    <a:pt x="1" y="22940"/>
                    <a:pt x="19" y="23074"/>
                    <a:pt x="103" y="23173"/>
                  </a:cubicBezTo>
                  <a:cubicBezTo>
                    <a:pt x="171" y="23248"/>
                    <a:pt x="265" y="23288"/>
                    <a:pt x="359" y="23288"/>
                  </a:cubicBezTo>
                  <a:cubicBezTo>
                    <a:pt x="438" y="23288"/>
                    <a:pt x="516" y="23261"/>
                    <a:pt x="580" y="23204"/>
                  </a:cubicBezTo>
                  <a:cubicBezTo>
                    <a:pt x="609" y="23180"/>
                    <a:pt x="3405" y="20740"/>
                    <a:pt x="11392" y="13183"/>
                  </a:cubicBezTo>
                  <a:cubicBezTo>
                    <a:pt x="19489" y="5514"/>
                    <a:pt x="19083" y="514"/>
                    <a:pt x="19062" y="302"/>
                  </a:cubicBezTo>
                  <a:cubicBezTo>
                    <a:pt x="19045" y="130"/>
                    <a:pt x="18897" y="1"/>
                    <a:pt x="18724"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964;p42">
              <a:extLst>
                <a:ext uri="{FF2B5EF4-FFF2-40B4-BE49-F238E27FC236}">
                  <a16:creationId xmlns:a16="http://schemas.microsoft.com/office/drawing/2014/main" xmlns="" id="{C0E87551-60F7-3305-7BA7-9F7A6E92FE50}"/>
                </a:ext>
              </a:extLst>
            </p:cNvPr>
            <p:cNvSpPr/>
            <p:nvPr/>
          </p:nvSpPr>
          <p:spPr>
            <a:xfrm rot="-2412741" flipH="1">
              <a:off x="1306395" y="2072268"/>
              <a:ext cx="505562" cy="159926"/>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965;p42">
              <a:extLst>
                <a:ext uri="{FF2B5EF4-FFF2-40B4-BE49-F238E27FC236}">
                  <a16:creationId xmlns:a16="http://schemas.microsoft.com/office/drawing/2014/main" xmlns="" id="{D883076C-57D1-9BD2-5D3E-79D4A161C10B}"/>
                </a:ext>
              </a:extLst>
            </p:cNvPr>
            <p:cNvSpPr/>
            <p:nvPr/>
          </p:nvSpPr>
          <p:spPr>
            <a:xfrm rot="-2412741" flipH="1">
              <a:off x="1146823" y="1883348"/>
              <a:ext cx="232807" cy="450731"/>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966;p42">
              <a:extLst>
                <a:ext uri="{FF2B5EF4-FFF2-40B4-BE49-F238E27FC236}">
                  <a16:creationId xmlns:a16="http://schemas.microsoft.com/office/drawing/2014/main" xmlns="" id="{3FAF4EFD-F258-6AEF-948B-B81A704FAF94}"/>
                </a:ext>
              </a:extLst>
            </p:cNvPr>
            <p:cNvSpPr/>
            <p:nvPr/>
          </p:nvSpPr>
          <p:spPr>
            <a:xfrm rot="-2412741" flipH="1">
              <a:off x="1529220" y="2277488"/>
              <a:ext cx="401007" cy="314079"/>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967;p42">
              <a:extLst>
                <a:ext uri="{FF2B5EF4-FFF2-40B4-BE49-F238E27FC236}">
                  <a16:creationId xmlns:a16="http://schemas.microsoft.com/office/drawing/2014/main" xmlns="" id="{0DBFAB80-7626-76E3-D894-37EBCF03EB97}"/>
                </a:ext>
              </a:extLst>
            </p:cNvPr>
            <p:cNvSpPr/>
            <p:nvPr/>
          </p:nvSpPr>
          <p:spPr>
            <a:xfrm rot="-2412741" flipH="1">
              <a:off x="1673195" y="1899177"/>
              <a:ext cx="66603" cy="50149"/>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968;p42">
              <a:extLst>
                <a:ext uri="{FF2B5EF4-FFF2-40B4-BE49-F238E27FC236}">
                  <a16:creationId xmlns:a16="http://schemas.microsoft.com/office/drawing/2014/main" xmlns="" id="{9CB1ADD3-09E3-C29C-C2AF-6F2B9A46DA75}"/>
                </a:ext>
              </a:extLst>
            </p:cNvPr>
            <p:cNvSpPr/>
            <p:nvPr/>
          </p:nvSpPr>
          <p:spPr>
            <a:xfrm rot="-2412741" flipH="1">
              <a:off x="1950410" y="2400530"/>
              <a:ext cx="66603" cy="50149"/>
            </a:xfrm>
            <a:custGeom>
              <a:avLst/>
              <a:gdLst/>
              <a:ahLst/>
              <a:cxnLst/>
              <a:rect l="l" t="t" r="r" b="b"/>
              <a:pathLst>
                <a:path w="1869" h="1407" extrusionOk="0">
                  <a:moveTo>
                    <a:pt x="893" y="0"/>
                  </a:moveTo>
                  <a:cubicBezTo>
                    <a:pt x="677" y="0"/>
                    <a:pt x="462" y="101"/>
                    <a:pt x="321" y="346"/>
                  </a:cubicBezTo>
                  <a:cubicBezTo>
                    <a:pt x="1" y="892"/>
                    <a:pt x="493" y="1406"/>
                    <a:pt x="979" y="1406"/>
                  </a:cubicBezTo>
                  <a:cubicBezTo>
                    <a:pt x="1194" y="1406"/>
                    <a:pt x="1408" y="1305"/>
                    <a:pt x="1550" y="1062"/>
                  </a:cubicBezTo>
                  <a:cubicBezTo>
                    <a:pt x="1869" y="512"/>
                    <a:pt x="1378" y="0"/>
                    <a:pt x="89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969;p42">
              <a:extLst>
                <a:ext uri="{FF2B5EF4-FFF2-40B4-BE49-F238E27FC236}">
                  <a16:creationId xmlns:a16="http://schemas.microsoft.com/office/drawing/2014/main" xmlns="" id="{9D7DEA03-2A63-B3B5-7A41-C7A99D5D4843}"/>
                </a:ext>
              </a:extLst>
            </p:cNvPr>
            <p:cNvSpPr/>
            <p:nvPr/>
          </p:nvSpPr>
          <p:spPr>
            <a:xfrm rot="-2412741" flipH="1">
              <a:off x="1173565" y="1836418"/>
              <a:ext cx="66603" cy="50077"/>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970;p42">
              <a:extLst>
                <a:ext uri="{FF2B5EF4-FFF2-40B4-BE49-F238E27FC236}">
                  <a16:creationId xmlns:a16="http://schemas.microsoft.com/office/drawing/2014/main" xmlns="" id="{B8CE51DF-ACF7-D3A3-FD48-28E78E78A1A2}"/>
                </a:ext>
              </a:extLst>
            </p:cNvPr>
            <p:cNvSpPr/>
            <p:nvPr/>
          </p:nvSpPr>
          <p:spPr>
            <a:xfrm rot="-2412741" flipH="1">
              <a:off x="1082102" y="1697361"/>
              <a:ext cx="1034180" cy="1138839"/>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971;p42">
              <a:extLst>
                <a:ext uri="{FF2B5EF4-FFF2-40B4-BE49-F238E27FC236}">
                  <a16:creationId xmlns:a16="http://schemas.microsoft.com/office/drawing/2014/main" xmlns="" id="{F8A49ED2-8C5F-9E92-5C85-A860B30D4910}"/>
                </a:ext>
              </a:extLst>
            </p:cNvPr>
            <p:cNvSpPr/>
            <p:nvPr/>
          </p:nvSpPr>
          <p:spPr>
            <a:xfrm rot="-2412741" flipH="1">
              <a:off x="1484103" y="1851244"/>
              <a:ext cx="46219" cy="34787"/>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972;p42">
              <a:extLst>
                <a:ext uri="{FF2B5EF4-FFF2-40B4-BE49-F238E27FC236}">
                  <a16:creationId xmlns:a16="http://schemas.microsoft.com/office/drawing/2014/main" xmlns="" id="{1A516237-961E-424A-3F4E-B2C13EA9EFD5}"/>
                </a:ext>
              </a:extLst>
            </p:cNvPr>
            <p:cNvSpPr/>
            <p:nvPr/>
          </p:nvSpPr>
          <p:spPr>
            <a:xfrm rot="-2412741" flipH="1">
              <a:off x="1896126" y="2551062"/>
              <a:ext cx="46184" cy="34715"/>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973;p42">
              <a:extLst>
                <a:ext uri="{FF2B5EF4-FFF2-40B4-BE49-F238E27FC236}">
                  <a16:creationId xmlns:a16="http://schemas.microsoft.com/office/drawing/2014/main" xmlns="" id="{B4CE23D2-5D63-ACC7-A8F3-3C42AA6694EC}"/>
                </a:ext>
              </a:extLst>
            </p:cNvPr>
            <p:cNvSpPr/>
            <p:nvPr/>
          </p:nvSpPr>
          <p:spPr>
            <a:xfrm rot="-2412741" flipH="1">
              <a:off x="1534670" y="2299104"/>
              <a:ext cx="45720" cy="34715"/>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974;p42">
              <a:extLst>
                <a:ext uri="{FF2B5EF4-FFF2-40B4-BE49-F238E27FC236}">
                  <a16:creationId xmlns:a16="http://schemas.microsoft.com/office/drawing/2014/main" xmlns="" id="{AC61CE03-AA12-FB9B-09B4-120A1AB888D2}"/>
                </a:ext>
              </a:extLst>
            </p:cNvPr>
            <p:cNvSpPr/>
            <p:nvPr/>
          </p:nvSpPr>
          <p:spPr>
            <a:xfrm rot="-2412741" flipH="1">
              <a:off x="1481522" y="1920311"/>
              <a:ext cx="30041" cy="22561"/>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975;p42">
              <a:extLst>
                <a:ext uri="{FF2B5EF4-FFF2-40B4-BE49-F238E27FC236}">
                  <a16:creationId xmlns:a16="http://schemas.microsoft.com/office/drawing/2014/main" xmlns="" id="{9E8F2E9A-5AF9-E78A-23C9-3C47EAB801C0}"/>
                </a:ext>
              </a:extLst>
            </p:cNvPr>
            <p:cNvSpPr/>
            <p:nvPr/>
          </p:nvSpPr>
          <p:spPr>
            <a:xfrm rot="-2412741" flipH="1">
              <a:off x="1811272" y="2580618"/>
              <a:ext cx="30005" cy="22526"/>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976;p42">
              <a:extLst>
                <a:ext uri="{FF2B5EF4-FFF2-40B4-BE49-F238E27FC236}">
                  <a16:creationId xmlns:a16="http://schemas.microsoft.com/office/drawing/2014/main" xmlns="" id="{0DF1462F-45C4-91CA-15A4-59BC8FABFA7A}"/>
                </a:ext>
              </a:extLst>
            </p:cNvPr>
            <p:cNvSpPr/>
            <p:nvPr/>
          </p:nvSpPr>
          <p:spPr>
            <a:xfrm rot="-2412741" flipH="1">
              <a:off x="1160775" y="2172304"/>
              <a:ext cx="29970" cy="22561"/>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977;p42">
              <a:extLst>
                <a:ext uri="{FF2B5EF4-FFF2-40B4-BE49-F238E27FC236}">
                  <a16:creationId xmlns:a16="http://schemas.microsoft.com/office/drawing/2014/main" xmlns="" id="{209C8F46-D358-D2B9-EFF7-BFA78C2427F6}"/>
                </a:ext>
              </a:extLst>
            </p:cNvPr>
            <p:cNvSpPr/>
            <p:nvPr/>
          </p:nvSpPr>
          <p:spPr>
            <a:xfrm rot="-2412741" flipH="1">
              <a:off x="1448808" y="1886441"/>
              <a:ext cx="19706" cy="14756"/>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978;p42">
              <a:extLst>
                <a:ext uri="{FF2B5EF4-FFF2-40B4-BE49-F238E27FC236}">
                  <a16:creationId xmlns:a16="http://schemas.microsoft.com/office/drawing/2014/main" xmlns="" id="{F909070D-B124-A2FE-06A8-21E6E767A57C}"/>
                </a:ext>
              </a:extLst>
            </p:cNvPr>
            <p:cNvSpPr/>
            <p:nvPr/>
          </p:nvSpPr>
          <p:spPr>
            <a:xfrm rot="-2412741" flipH="1">
              <a:off x="1229760" y="2312023"/>
              <a:ext cx="19706" cy="14756"/>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979;p42">
              <a:extLst>
                <a:ext uri="{FF2B5EF4-FFF2-40B4-BE49-F238E27FC236}">
                  <a16:creationId xmlns:a16="http://schemas.microsoft.com/office/drawing/2014/main" xmlns="" id="{16D769DB-CA4E-4341-D1A6-E1D79B0DB828}"/>
                </a:ext>
              </a:extLst>
            </p:cNvPr>
            <p:cNvSpPr/>
            <p:nvPr/>
          </p:nvSpPr>
          <p:spPr>
            <a:xfrm rot="-2412741" flipH="1">
              <a:off x="1638492" y="2198484"/>
              <a:ext cx="19528" cy="14720"/>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980;p42">
              <a:extLst>
                <a:ext uri="{FF2B5EF4-FFF2-40B4-BE49-F238E27FC236}">
                  <a16:creationId xmlns:a16="http://schemas.microsoft.com/office/drawing/2014/main" xmlns="" id="{374CBF25-F17B-D732-DE19-3B2D004BB60A}"/>
                </a:ext>
              </a:extLst>
            </p:cNvPr>
            <p:cNvSpPr/>
            <p:nvPr/>
          </p:nvSpPr>
          <p:spPr>
            <a:xfrm rot="-5400000" flipH="1">
              <a:off x="287805" y="3973209"/>
              <a:ext cx="265015" cy="336177"/>
            </a:xfrm>
            <a:custGeom>
              <a:avLst/>
              <a:gdLst/>
              <a:ahLst/>
              <a:cxnLst/>
              <a:rect l="l" t="t" r="r" b="b"/>
              <a:pathLst>
                <a:path w="4238" h="5382" extrusionOk="0">
                  <a:moveTo>
                    <a:pt x="159" y="0"/>
                  </a:moveTo>
                  <a:lnTo>
                    <a:pt x="159" y="0"/>
                  </a:lnTo>
                  <a:cubicBezTo>
                    <a:pt x="159" y="0"/>
                    <a:pt x="0" y="1900"/>
                    <a:pt x="763" y="3235"/>
                  </a:cubicBezTo>
                  <a:cubicBezTo>
                    <a:pt x="1526" y="4573"/>
                    <a:pt x="4237" y="5382"/>
                    <a:pt x="4237" y="5382"/>
                  </a:cubicBezTo>
                  <a:cubicBezTo>
                    <a:pt x="4237" y="5382"/>
                    <a:pt x="3941" y="3305"/>
                    <a:pt x="2398" y="1809"/>
                  </a:cubicBezTo>
                  <a:cubicBezTo>
                    <a:pt x="851" y="308"/>
                    <a:pt x="159" y="0"/>
                    <a:pt x="15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981;p42">
              <a:extLst>
                <a:ext uri="{FF2B5EF4-FFF2-40B4-BE49-F238E27FC236}">
                  <a16:creationId xmlns:a16="http://schemas.microsoft.com/office/drawing/2014/main" xmlns="" id="{549C7470-F54B-C9C2-5CE3-267E765026DB}"/>
                </a:ext>
              </a:extLst>
            </p:cNvPr>
            <p:cNvSpPr/>
            <p:nvPr/>
          </p:nvSpPr>
          <p:spPr>
            <a:xfrm rot="-5400000" flipH="1">
              <a:off x="626495" y="3938812"/>
              <a:ext cx="251821" cy="329368"/>
            </a:xfrm>
            <a:custGeom>
              <a:avLst/>
              <a:gdLst/>
              <a:ahLst/>
              <a:cxnLst/>
              <a:rect l="l" t="t" r="r" b="b"/>
              <a:pathLst>
                <a:path w="4027" h="5273" extrusionOk="0">
                  <a:moveTo>
                    <a:pt x="4026" y="0"/>
                  </a:moveTo>
                  <a:lnTo>
                    <a:pt x="4026" y="0"/>
                  </a:lnTo>
                  <a:cubicBezTo>
                    <a:pt x="4026" y="0"/>
                    <a:pt x="1841" y="791"/>
                    <a:pt x="920" y="2627"/>
                  </a:cubicBezTo>
                  <a:cubicBezTo>
                    <a:pt x="1" y="4467"/>
                    <a:pt x="128" y="5272"/>
                    <a:pt x="128" y="5272"/>
                  </a:cubicBezTo>
                  <a:cubicBezTo>
                    <a:pt x="128" y="5272"/>
                    <a:pt x="1492" y="4520"/>
                    <a:pt x="2434" y="3299"/>
                  </a:cubicBezTo>
                  <a:cubicBezTo>
                    <a:pt x="3381" y="2073"/>
                    <a:pt x="4026" y="1"/>
                    <a:pt x="4026"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3" name="Google Shape;2982;p42">
              <a:extLst>
                <a:ext uri="{FF2B5EF4-FFF2-40B4-BE49-F238E27FC236}">
                  <a16:creationId xmlns:a16="http://schemas.microsoft.com/office/drawing/2014/main" xmlns="" id="{9A9870E2-B90F-6053-2C88-857E6E6178B7}"/>
                </a:ext>
              </a:extLst>
            </p:cNvPr>
            <p:cNvGrpSpPr/>
            <p:nvPr/>
          </p:nvGrpSpPr>
          <p:grpSpPr>
            <a:xfrm rot="-5400000" flipH="1">
              <a:off x="230228" y="3551141"/>
              <a:ext cx="414710" cy="342109"/>
              <a:chOff x="3961851" y="558662"/>
              <a:chExt cx="290748" cy="240113"/>
            </a:xfrm>
          </p:grpSpPr>
          <p:sp>
            <p:nvSpPr>
              <p:cNvPr id="160" name="Google Shape;2983;p42">
                <a:extLst>
                  <a:ext uri="{FF2B5EF4-FFF2-40B4-BE49-F238E27FC236}">
                    <a16:creationId xmlns:a16="http://schemas.microsoft.com/office/drawing/2014/main" xmlns="" id="{D18A5715-87EB-0247-2028-DF7B7343D7B9}"/>
                  </a:ext>
                </a:extLst>
              </p:cNvPr>
              <p:cNvSpPr/>
              <p:nvPr/>
            </p:nvSpPr>
            <p:spPr>
              <a:xfrm>
                <a:off x="3961851" y="558662"/>
                <a:ext cx="286582" cy="236473"/>
              </a:xfrm>
              <a:custGeom>
                <a:avLst/>
                <a:gdLst/>
                <a:ahLst/>
                <a:cxnLst/>
                <a:rect l="l" t="t" r="r" b="b"/>
                <a:pathLst>
                  <a:path w="6537" h="5394" extrusionOk="0">
                    <a:moveTo>
                      <a:pt x="282" y="1"/>
                    </a:moveTo>
                    <a:lnTo>
                      <a:pt x="282" y="1"/>
                    </a:lnTo>
                    <a:cubicBezTo>
                      <a:pt x="282" y="1"/>
                      <a:pt x="0" y="1682"/>
                      <a:pt x="1554" y="3391"/>
                    </a:cubicBezTo>
                    <a:cubicBezTo>
                      <a:pt x="3104" y="5097"/>
                      <a:pt x="6537" y="5393"/>
                      <a:pt x="6537" y="5393"/>
                    </a:cubicBezTo>
                    <a:cubicBezTo>
                      <a:pt x="6537" y="5393"/>
                      <a:pt x="4933" y="2801"/>
                      <a:pt x="3002" y="1513"/>
                    </a:cubicBezTo>
                    <a:cubicBezTo>
                      <a:pt x="1071" y="227"/>
                      <a:pt x="283" y="1"/>
                      <a:pt x="282"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984;p42">
                <a:extLst>
                  <a:ext uri="{FF2B5EF4-FFF2-40B4-BE49-F238E27FC236}">
                    <a16:creationId xmlns:a16="http://schemas.microsoft.com/office/drawing/2014/main" xmlns="" id="{6D288A43-C245-1C8A-DBFA-2D93FFA1726C}"/>
                  </a:ext>
                </a:extLst>
              </p:cNvPr>
              <p:cNvSpPr/>
              <p:nvPr/>
            </p:nvSpPr>
            <p:spPr>
              <a:xfrm>
                <a:off x="4001352" y="596585"/>
                <a:ext cx="251247" cy="202190"/>
              </a:xfrm>
              <a:custGeom>
                <a:avLst/>
                <a:gdLst/>
                <a:ahLst/>
                <a:cxnLst/>
                <a:rect l="l" t="t" r="r" b="b"/>
                <a:pathLst>
                  <a:path w="5731" h="4612" extrusionOk="0">
                    <a:moveTo>
                      <a:pt x="94" y="0"/>
                    </a:moveTo>
                    <a:cubicBezTo>
                      <a:pt x="70" y="0"/>
                      <a:pt x="45" y="10"/>
                      <a:pt x="28" y="29"/>
                    </a:cubicBezTo>
                    <a:cubicBezTo>
                      <a:pt x="21" y="37"/>
                      <a:pt x="17" y="44"/>
                      <a:pt x="14" y="50"/>
                    </a:cubicBezTo>
                    <a:cubicBezTo>
                      <a:pt x="0" y="86"/>
                      <a:pt x="7" y="122"/>
                      <a:pt x="35" y="146"/>
                    </a:cubicBezTo>
                    <a:cubicBezTo>
                      <a:pt x="74" y="182"/>
                      <a:pt x="3788" y="3437"/>
                      <a:pt x="5589" y="4599"/>
                    </a:cubicBezTo>
                    <a:cubicBezTo>
                      <a:pt x="5603" y="4608"/>
                      <a:pt x="5619" y="4612"/>
                      <a:pt x="5635" y="4612"/>
                    </a:cubicBezTo>
                    <a:cubicBezTo>
                      <a:pt x="5663" y="4612"/>
                      <a:pt x="5690" y="4599"/>
                      <a:pt x="5706" y="4574"/>
                    </a:cubicBezTo>
                    <a:cubicBezTo>
                      <a:pt x="5730" y="4535"/>
                      <a:pt x="5720" y="4482"/>
                      <a:pt x="5681" y="4457"/>
                    </a:cubicBezTo>
                    <a:cubicBezTo>
                      <a:pt x="3891" y="3299"/>
                      <a:pt x="183" y="55"/>
                      <a:pt x="148" y="19"/>
                    </a:cubicBezTo>
                    <a:cubicBezTo>
                      <a:pt x="133" y="7"/>
                      <a:pt x="113" y="0"/>
                      <a:pt x="94"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2985;p42">
              <a:extLst>
                <a:ext uri="{FF2B5EF4-FFF2-40B4-BE49-F238E27FC236}">
                  <a16:creationId xmlns:a16="http://schemas.microsoft.com/office/drawing/2014/main" xmlns="" id="{03153811-105B-9F2B-4E26-A63D3C0A855B}"/>
                </a:ext>
              </a:extLst>
            </p:cNvPr>
            <p:cNvGrpSpPr/>
            <p:nvPr/>
          </p:nvGrpSpPr>
          <p:grpSpPr>
            <a:xfrm rot="-5400000" flipH="1">
              <a:off x="661189" y="3575491"/>
              <a:ext cx="262071" cy="380647"/>
              <a:chOff x="4045939" y="794047"/>
              <a:chExt cx="183735" cy="267161"/>
            </a:xfrm>
          </p:grpSpPr>
          <p:sp>
            <p:nvSpPr>
              <p:cNvPr id="158" name="Google Shape;2986;p42">
                <a:extLst>
                  <a:ext uri="{FF2B5EF4-FFF2-40B4-BE49-F238E27FC236}">
                    <a16:creationId xmlns:a16="http://schemas.microsoft.com/office/drawing/2014/main" xmlns="" id="{40D2EB51-5481-3AA8-06FE-0208F46D6DC2}"/>
                  </a:ext>
                </a:extLst>
              </p:cNvPr>
              <p:cNvSpPr/>
              <p:nvPr/>
            </p:nvSpPr>
            <p:spPr>
              <a:xfrm>
                <a:off x="4045939" y="797730"/>
                <a:ext cx="179744" cy="263478"/>
              </a:xfrm>
              <a:custGeom>
                <a:avLst/>
                <a:gdLst/>
                <a:ahLst/>
                <a:cxnLst/>
                <a:rect l="l" t="t" r="r" b="b"/>
                <a:pathLst>
                  <a:path w="4100" h="6010" extrusionOk="0">
                    <a:moveTo>
                      <a:pt x="4099" y="0"/>
                    </a:moveTo>
                    <a:lnTo>
                      <a:pt x="4099" y="0"/>
                    </a:lnTo>
                    <a:cubicBezTo>
                      <a:pt x="4099" y="0"/>
                      <a:pt x="1829" y="752"/>
                      <a:pt x="914" y="2426"/>
                    </a:cubicBezTo>
                    <a:cubicBezTo>
                      <a:pt x="0" y="4100"/>
                      <a:pt x="621" y="6010"/>
                      <a:pt x="621" y="6010"/>
                    </a:cubicBezTo>
                    <a:cubicBezTo>
                      <a:pt x="621" y="6010"/>
                      <a:pt x="1042" y="5724"/>
                      <a:pt x="2196" y="4127"/>
                    </a:cubicBezTo>
                    <a:cubicBezTo>
                      <a:pt x="3354" y="2528"/>
                      <a:pt x="4099" y="1"/>
                      <a:pt x="4099"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987;p42">
                <a:extLst>
                  <a:ext uri="{FF2B5EF4-FFF2-40B4-BE49-F238E27FC236}">
                    <a16:creationId xmlns:a16="http://schemas.microsoft.com/office/drawing/2014/main" xmlns="" id="{CB686277-3F4A-EAFD-E132-B565BB003787}"/>
                  </a:ext>
                </a:extLst>
              </p:cNvPr>
              <p:cNvSpPr/>
              <p:nvPr/>
            </p:nvSpPr>
            <p:spPr>
              <a:xfrm>
                <a:off x="4088465" y="794047"/>
                <a:ext cx="141209" cy="220164"/>
              </a:xfrm>
              <a:custGeom>
                <a:avLst/>
                <a:gdLst/>
                <a:ahLst/>
                <a:cxnLst/>
                <a:rect l="l" t="t" r="r" b="b"/>
                <a:pathLst>
                  <a:path w="3221" h="5022" extrusionOk="0">
                    <a:moveTo>
                      <a:pt x="3129" y="0"/>
                    </a:moveTo>
                    <a:cubicBezTo>
                      <a:pt x="3107" y="0"/>
                      <a:pt x="3085" y="8"/>
                      <a:pt x="3069" y="24"/>
                    </a:cubicBezTo>
                    <a:cubicBezTo>
                      <a:pt x="1459" y="1602"/>
                      <a:pt x="566" y="3495"/>
                      <a:pt x="205" y="4392"/>
                    </a:cubicBezTo>
                    <a:cubicBezTo>
                      <a:pt x="78" y="4713"/>
                      <a:pt x="15" y="4907"/>
                      <a:pt x="15" y="4915"/>
                    </a:cubicBezTo>
                    <a:cubicBezTo>
                      <a:pt x="0" y="4957"/>
                      <a:pt x="26" y="5006"/>
                      <a:pt x="68" y="5017"/>
                    </a:cubicBezTo>
                    <a:cubicBezTo>
                      <a:pt x="78" y="5020"/>
                      <a:pt x="87" y="5021"/>
                      <a:pt x="97" y="5021"/>
                    </a:cubicBezTo>
                    <a:cubicBezTo>
                      <a:pt x="133" y="5021"/>
                      <a:pt x="165" y="5000"/>
                      <a:pt x="174" y="4964"/>
                    </a:cubicBezTo>
                    <a:cubicBezTo>
                      <a:pt x="184" y="4936"/>
                      <a:pt x="1032" y="2256"/>
                      <a:pt x="3186" y="144"/>
                    </a:cubicBezTo>
                    <a:cubicBezTo>
                      <a:pt x="3221" y="112"/>
                      <a:pt x="3221" y="59"/>
                      <a:pt x="3189" y="24"/>
                    </a:cubicBezTo>
                    <a:cubicBezTo>
                      <a:pt x="3173" y="8"/>
                      <a:pt x="3151" y="0"/>
                      <a:pt x="312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5" name="Google Shape;2988;p42">
              <a:extLst>
                <a:ext uri="{FF2B5EF4-FFF2-40B4-BE49-F238E27FC236}">
                  <a16:creationId xmlns:a16="http://schemas.microsoft.com/office/drawing/2014/main" xmlns="" id="{118D73D7-1305-465A-6262-311F407F07A8}"/>
                </a:ext>
              </a:extLst>
            </p:cNvPr>
            <p:cNvSpPr/>
            <p:nvPr/>
          </p:nvSpPr>
          <p:spPr>
            <a:xfrm rot="-5400000" flipH="1">
              <a:off x="363984" y="4049953"/>
              <a:ext cx="202607" cy="253101"/>
            </a:xfrm>
            <a:custGeom>
              <a:avLst/>
              <a:gdLst/>
              <a:ahLst/>
              <a:cxnLst/>
              <a:rect l="l" t="t" r="r" b="b"/>
              <a:pathLst>
                <a:path w="3240" h="4052" extrusionOk="0">
                  <a:moveTo>
                    <a:pt x="60" y="0"/>
                  </a:moveTo>
                  <a:cubicBezTo>
                    <a:pt x="49" y="0"/>
                    <a:pt x="38" y="4"/>
                    <a:pt x="29" y="10"/>
                  </a:cubicBezTo>
                  <a:cubicBezTo>
                    <a:pt x="19" y="18"/>
                    <a:pt x="12" y="25"/>
                    <a:pt x="8" y="35"/>
                  </a:cubicBezTo>
                  <a:cubicBezTo>
                    <a:pt x="1" y="53"/>
                    <a:pt x="4" y="74"/>
                    <a:pt x="15" y="88"/>
                  </a:cubicBezTo>
                  <a:cubicBezTo>
                    <a:pt x="33" y="116"/>
                    <a:pt x="1887" y="2779"/>
                    <a:pt x="3136" y="4036"/>
                  </a:cubicBezTo>
                  <a:cubicBezTo>
                    <a:pt x="3147" y="4046"/>
                    <a:pt x="3161" y="4051"/>
                    <a:pt x="3175" y="4051"/>
                  </a:cubicBezTo>
                  <a:cubicBezTo>
                    <a:pt x="3190" y="4051"/>
                    <a:pt x="3204" y="4046"/>
                    <a:pt x="3214" y="4036"/>
                  </a:cubicBezTo>
                  <a:cubicBezTo>
                    <a:pt x="3239" y="4014"/>
                    <a:pt x="3239" y="3980"/>
                    <a:pt x="3214" y="3954"/>
                  </a:cubicBezTo>
                  <a:cubicBezTo>
                    <a:pt x="1971" y="2704"/>
                    <a:pt x="125" y="53"/>
                    <a:pt x="107" y="25"/>
                  </a:cubicBezTo>
                  <a:cubicBezTo>
                    <a:pt x="96" y="9"/>
                    <a:pt x="78" y="0"/>
                    <a:pt x="6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989;p42">
              <a:extLst>
                <a:ext uri="{FF2B5EF4-FFF2-40B4-BE49-F238E27FC236}">
                  <a16:creationId xmlns:a16="http://schemas.microsoft.com/office/drawing/2014/main" xmlns="" id="{699FEA23-C8C7-3F87-5703-A15654A49AE8}"/>
                </a:ext>
              </a:extLst>
            </p:cNvPr>
            <p:cNvSpPr/>
            <p:nvPr/>
          </p:nvSpPr>
          <p:spPr>
            <a:xfrm rot="-5400000" flipH="1">
              <a:off x="615613" y="3980527"/>
              <a:ext cx="221305" cy="283958"/>
            </a:xfrm>
            <a:custGeom>
              <a:avLst/>
              <a:gdLst/>
              <a:ahLst/>
              <a:cxnLst/>
              <a:rect l="l" t="t" r="r" b="b"/>
              <a:pathLst>
                <a:path w="3539" h="4546" extrusionOk="0">
                  <a:moveTo>
                    <a:pt x="3476" y="0"/>
                  </a:moveTo>
                  <a:cubicBezTo>
                    <a:pt x="3460" y="0"/>
                    <a:pt x="3446" y="7"/>
                    <a:pt x="3436" y="20"/>
                  </a:cubicBezTo>
                  <a:cubicBezTo>
                    <a:pt x="2755" y="797"/>
                    <a:pt x="43" y="4420"/>
                    <a:pt x="15" y="4455"/>
                  </a:cubicBezTo>
                  <a:cubicBezTo>
                    <a:pt x="11" y="4459"/>
                    <a:pt x="11" y="4462"/>
                    <a:pt x="8" y="4469"/>
                  </a:cubicBezTo>
                  <a:cubicBezTo>
                    <a:pt x="0" y="4490"/>
                    <a:pt x="8" y="4519"/>
                    <a:pt x="25" y="4532"/>
                  </a:cubicBezTo>
                  <a:cubicBezTo>
                    <a:pt x="35" y="4541"/>
                    <a:pt x="47" y="4545"/>
                    <a:pt x="59" y="4545"/>
                  </a:cubicBezTo>
                  <a:cubicBezTo>
                    <a:pt x="77" y="4545"/>
                    <a:pt x="94" y="4537"/>
                    <a:pt x="106" y="4522"/>
                  </a:cubicBezTo>
                  <a:cubicBezTo>
                    <a:pt x="131" y="4487"/>
                    <a:pt x="2843" y="867"/>
                    <a:pt x="3521" y="94"/>
                  </a:cubicBezTo>
                  <a:cubicBezTo>
                    <a:pt x="3538" y="70"/>
                    <a:pt x="3538" y="34"/>
                    <a:pt x="3514" y="13"/>
                  </a:cubicBezTo>
                  <a:cubicBezTo>
                    <a:pt x="3503" y="5"/>
                    <a:pt x="3489" y="0"/>
                    <a:pt x="3476"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7" name="Google Shape;2990;p42">
              <a:extLst>
                <a:ext uri="{FF2B5EF4-FFF2-40B4-BE49-F238E27FC236}">
                  <a16:creationId xmlns:a16="http://schemas.microsoft.com/office/drawing/2014/main" xmlns="" id="{73B7289E-C18F-FE3B-7CD5-9047215944A2}"/>
                </a:ext>
              </a:extLst>
            </p:cNvPr>
            <p:cNvGrpSpPr/>
            <p:nvPr/>
          </p:nvGrpSpPr>
          <p:grpSpPr>
            <a:xfrm rot="-5400000" flipH="1">
              <a:off x="287737" y="4354185"/>
              <a:ext cx="279203" cy="384085"/>
              <a:chOff x="4587071" y="536741"/>
              <a:chExt cx="195746" cy="269575"/>
            </a:xfrm>
          </p:grpSpPr>
          <p:sp>
            <p:nvSpPr>
              <p:cNvPr id="156" name="Google Shape;2991;p42">
                <a:extLst>
                  <a:ext uri="{FF2B5EF4-FFF2-40B4-BE49-F238E27FC236}">
                    <a16:creationId xmlns:a16="http://schemas.microsoft.com/office/drawing/2014/main" xmlns="" id="{870E6555-F3FE-88B9-52A1-2034982BD989}"/>
                  </a:ext>
                </a:extLst>
              </p:cNvPr>
              <p:cNvSpPr/>
              <p:nvPr/>
            </p:nvSpPr>
            <p:spPr>
              <a:xfrm>
                <a:off x="4587071" y="536741"/>
                <a:ext cx="195746" cy="267205"/>
              </a:xfrm>
              <a:custGeom>
                <a:avLst/>
                <a:gdLst/>
                <a:ahLst/>
                <a:cxnLst/>
                <a:rect l="l" t="t" r="r" b="b"/>
                <a:pathLst>
                  <a:path w="4465" h="6095" extrusionOk="0">
                    <a:moveTo>
                      <a:pt x="317" y="1"/>
                    </a:moveTo>
                    <a:cubicBezTo>
                      <a:pt x="261" y="1"/>
                      <a:pt x="248" y="21"/>
                      <a:pt x="248" y="21"/>
                    </a:cubicBezTo>
                    <a:cubicBezTo>
                      <a:pt x="248" y="21"/>
                      <a:pt x="1" y="4248"/>
                      <a:pt x="3504" y="6094"/>
                    </a:cubicBezTo>
                    <a:cubicBezTo>
                      <a:pt x="3504" y="6094"/>
                      <a:pt x="4464" y="2927"/>
                      <a:pt x="2445" y="1327"/>
                    </a:cubicBezTo>
                    <a:cubicBezTo>
                      <a:pt x="963" y="157"/>
                      <a:pt x="473" y="1"/>
                      <a:pt x="317"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992;p42">
                <a:extLst>
                  <a:ext uri="{FF2B5EF4-FFF2-40B4-BE49-F238E27FC236}">
                    <a16:creationId xmlns:a16="http://schemas.microsoft.com/office/drawing/2014/main" xmlns="" id="{293CF1C5-3ECC-6893-536F-0F6F0E3FE7E0}"/>
                  </a:ext>
                </a:extLst>
              </p:cNvPr>
              <p:cNvSpPr/>
              <p:nvPr/>
            </p:nvSpPr>
            <p:spPr>
              <a:xfrm>
                <a:off x="4648098" y="609343"/>
                <a:ext cx="95220" cy="196973"/>
              </a:xfrm>
              <a:custGeom>
                <a:avLst/>
                <a:gdLst/>
                <a:ahLst/>
                <a:cxnLst/>
                <a:rect l="l" t="t" r="r" b="b"/>
                <a:pathLst>
                  <a:path w="2172" h="4493" extrusionOk="0">
                    <a:moveTo>
                      <a:pt x="59" y="0"/>
                    </a:moveTo>
                    <a:cubicBezTo>
                      <a:pt x="48" y="0"/>
                      <a:pt x="38" y="4"/>
                      <a:pt x="28" y="10"/>
                    </a:cubicBezTo>
                    <a:cubicBezTo>
                      <a:pt x="18" y="14"/>
                      <a:pt x="11" y="25"/>
                      <a:pt x="7" y="35"/>
                    </a:cubicBezTo>
                    <a:cubicBezTo>
                      <a:pt x="0" y="53"/>
                      <a:pt x="4" y="70"/>
                      <a:pt x="15" y="88"/>
                    </a:cubicBezTo>
                    <a:cubicBezTo>
                      <a:pt x="32" y="113"/>
                      <a:pt x="1695" y="2567"/>
                      <a:pt x="2059" y="4449"/>
                    </a:cubicBezTo>
                    <a:cubicBezTo>
                      <a:pt x="2062" y="4474"/>
                      <a:pt x="2087" y="4493"/>
                      <a:pt x="2112" y="4493"/>
                    </a:cubicBezTo>
                    <a:cubicBezTo>
                      <a:pt x="2115" y="4493"/>
                      <a:pt x="2119" y="4492"/>
                      <a:pt x="2122" y="4491"/>
                    </a:cubicBezTo>
                    <a:cubicBezTo>
                      <a:pt x="2155" y="4488"/>
                      <a:pt x="2172" y="4456"/>
                      <a:pt x="2168" y="4428"/>
                    </a:cubicBezTo>
                    <a:cubicBezTo>
                      <a:pt x="1801" y="2521"/>
                      <a:pt x="124" y="49"/>
                      <a:pt x="106" y="25"/>
                    </a:cubicBezTo>
                    <a:cubicBezTo>
                      <a:pt x="95" y="9"/>
                      <a:pt x="77" y="0"/>
                      <a:pt x="5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8" name="Google Shape;2993;p42">
              <a:extLst>
                <a:ext uri="{FF2B5EF4-FFF2-40B4-BE49-F238E27FC236}">
                  <a16:creationId xmlns:a16="http://schemas.microsoft.com/office/drawing/2014/main" xmlns="" id="{C26E7468-733D-7C33-6C37-4AE9DA9617EB}"/>
                </a:ext>
              </a:extLst>
            </p:cNvPr>
            <p:cNvGrpSpPr/>
            <p:nvPr/>
          </p:nvGrpSpPr>
          <p:grpSpPr>
            <a:xfrm rot="-5400000" flipH="1">
              <a:off x="639159" y="4332215"/>
              <a:ext cx="286269" cy="345418"/>
              <a:chOff x="4555637" y="799440"/>
              <a:chExt cx="200700" cy="242435"/>
            </a:xfrm>
          </p:grpSpPr>
          <p:sp>
            <p:nvSpPr>
              <p:cNvPr id="154" name="Google Shape;2994;p42">
                <a:extLst>
                  <a:ext uri="{FF2B5EF4-FFF2-40B4-BE49-F238E27FC236}">
                    <a16:creationId xmlns:a16="http://schemas.microsoft.com/office/drawing/2014/main" xmlns="" id="{6CA49ED5-C679-19D1-3E4E-FA73CFEB18B7}"/>
                  </a:ext>
                </a:extLst>
              </p:cNvPr>
              <p:cNvSpPr/>
              <p:nvPr/>
            </p:nvSpPr>
            <p:spPr>
              <a:xfrm>
                <a:off x="4555637" y="801895"/>
                <a:ext cx="200700" cy="239980"/>
              </a:xfrm>
              <a:custGeom>
                <a:avLst/>
                <a:gdLst/>
                <a:ahLst/>
                <a:cxnLst/>
                <a:rect l="l" t="t" r="r" b="b"/>
                <a:pathLst>
                  <a:path w="4578" h="5474" extrusionOk="0">
                    <a:moveTo>
                      <a:pt x="3886" y="0"/>
                    </a:moveTo>
                    <a:cubicBezTo>
                      <a:pt x="3885" y="0"/>
                      <a:pt x="2445" y="75"/>
                      <a:pt x="1604" y="1490"/>
                    </a:cubicBezTo>
                    <a:cubicBezTo>
                      <a:pt x="760" y="2906"/>
                      <a:pt x="1" y="5473"/>
                      <a:pt x="1" y="5473"/>
                    </a:cubicBezTo>
                    <a:cubicBezTo>
                      <a:pt x="1" y="5473"/>
                      <a:pt x="944" y="5460"/>
                      <a:pt x="2763" y="3680"/>
                    </a:cubicBezTo>
                    <a:cubicBezTo>
                      <a:pt x="4577" y="1897"/>
                      <a:pt x="3886" y="0"/>
                      <a:pt x="3886"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995;p42">
                <a:extLst>
                  <a:ext uri="{FF2B5EF4-FFF2-40B4-BE49-F238E27FC236}">
                    <a16:creationId xmlns:a16="http://schemas.microsoft.com/office/drawing/2014/main" xmlns="" id="{8AE5B375-6DD4-17A7-1B1B-4EA55B06BEA1}"/>
                  </a:ext>
                </a:extLst>
              </p:cNvPr>
              <p:cNvSpPr/>
              <p:nvPr/>
            </p:nvSpPr>
            <p:spPr>
              <a:xfrm>
                <a:off x="4601363" y="799440"/>
                <a:ext cx="127574" cy="193904"/>
              </a:xfrm>
              <a:custGeom>
                <a:avLst/>
                <a:gdLst/>
                <a:ahLst/>
                <a:cxnLst/>
                <a:rect l="l" t="t" r="r" b="b"/>
                <a:pathLst>
                  <a:path w="2910" h="4423" extrusionOk="0">
                    <a:moveTo>
                      <a:pt x="2840" y="1"/>
                    </a:moveTo>
                    <a:cubicBezTo>
                      <a:pt x="2820" y="1"/>
                      <a:pt x="2799" y="12"/>
                      <a:pt x="2789" y="32"/>
                    </a:cubicBezTo>
                    <a:cubicBezTo>
                      <a:pt x="1599" y="2521"/>
                      <a:pt x="35" y="4311"/>
                      <a:pt x="17" y="4329"/>
                    </a:cubicBezTo>
                    <a:cubicBezTo>
                      <a:pt x="14" y="4336"/>
                      <a:pt x="10" y="4339"/>
                      <a:pt x="10" y="4347"/>
                    </a:cubicBezTo>
                    <a:cubicBezTo>
                      <a:pt x="0" y="4368"/>
                      <a:pt x="7" y="4393"/>
                      <a:pt x="25" y="4411"/>
                    </a:cubicBezTo>
                    <a:cubicBezTo>
                      <a:pt x="34" y="4418"/>
                      <a:pt x="47" y="4422"/>
                      <a:pt x="60" y="4422"/>
                    </a:cubicBezTo>
                    <a:cubicBezTo>
                      <a:pt x="75" y="4422"/>
                      <a:pt x="90" y="4416"/>
                      <a:pt x="102" y="4403"/>
                    </a:cubicBezTo>
                    <a:cubicBezTo>
                      <a:pt x="120" y="4385"/>
                      <a:pt x="1691" y="2584"/>
                      <a:pt x="2892" y="81"/>
                    </a:cubicBezTo>
                    <a:cubicBezTo>
                      <a:pt x="2910" y="53"/>
                      <a:pt x="2892" y="17"/>
                      <a:pt x="2864" y="7"/>
                    </a:cubicBezTo>
                    <a:cubicBezTo>
                      <a:pt x="2856" y="3"/>
                      <a:pt x="2848" y="1"/>
                      <a:pt x="2840"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9" name="Google Shape;2996;p42">
              <a:extLst>
                <a:ext uri="{FF2B5EF4-FFF2-40B4-BE49-F238E27FC236}">
                  <a16:creationId xmlns:a16="http://schemas.microsoft.com/office/drawing/2014/main" xmlns="" id="{613D690C-E6A1-0DF9-03A4-67A2181F52C3}"/>
                </a:ext>
              </a:extLst>
            </p:cNvPr>
            <p:cNvSpPr/>
            <p:nvPr/>
          </p:nvSpPr>
          <p:spPr>
            <a:xfrm rot="-2412760" flipH="1">
              <a:off x="2143053" y="2027398"/>
              <a:ext cx="278029" cy="87950"/>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997;p42">
              <a:extLst>
                <a:ext uri="{FF2B5EF4-FFF2-40B4-BE49-F238E27FC236}">
                  <a16:creationId xmlns:a16="http://schemas.microsoft.com/office/drawing/2014/main" xmlns="" id="{AC0E9835-EC74-1B9B-3506-5BE45DEA4578}"/>
                </a:ext>
              </a:extLst>
            </p:cNvPr>
            <p:cNvSpPr/>
            <p:nvPr/>
          </p:nvSpPr>
          <p:spPr>
            <a:xfrm rot="-2412760" flipH="1">
              <a:off x="2055299" y="1923502"/>
              <a:ext cx="128030" cy="247876"/>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998;p42">
              <a:extLst>
                <a:ext uri="{FF2B5EF4-FFF2-40B4-BE49-F238E27FC236}">
                  <a16:creationId xmlns:a16="http://schemas.microsoft.com/office/drawing/2014/main" xmlns="" id="{8F6A3C14-C8C7-39D3-D21A-59755443C44A}"/>
                </a:ext>
              </a:extLst>
            </p:cNvPr>
            <p:cNvSpPr/>
            <p:nvPr/>
          </p:nvSpPr>
          <p:spPr>
            <a:xfrm rot="-2412760" flipH="1">
              <a:off x="2265594" y="2140258"/>
              <a:ext cx="220530" cy="172725"/>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999;p42">
              <a:extLst>
                <a:ext uri="{FF2B5EF4-FFF2-40B4-BE49-F238E27FC236}">
                  <a16:creationId xmlns:a16="http://schemas.microsoft.com/office/drawing/2014/main" xmlns="" id="{2B0BDA30-DD62-EC68-61F5-6CA5FC6069CE}"/>
                </a:ext>
              </a:extLst>
            </p:cNvPr>
            <p:cNvSpPr/>
            <p:nvPr/>
          </p:nvSpPr>
          <p:spPr>
            <a:xfrm rot="-2412760" flipH="1">
              <a:off x="2344771" y="1932207"/>
              <a:ext cx="36628" cy="27579"/>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000;p42">
              <a:extLst>
                <a:ext uri="{FF2B5EF4-FFF2-40B4-BE49-F238E27FC236}">
                  <a16:creationId xmlns:a16="http://schemas.microsoft.com/office/drawing/2014/main" xmlns="" id="{732004A0-A593-6131-55CF-C071361FC076}"/>
                </a:ext>
              </a:extLst>
            </p:cNvPr>
            <p:cNvSpPr/>
            <p:nvPr/>
          </p:nvSpPr>
          <p:spPr>
            <a:xfrm rot="-2412760" flipH="1">
              <a:off x="2070006" y="1897693"/>
              <a:ext cx="36628" cy="27540"/>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001;p42">
              <a:extLst>
                <a:ext uri="{FF2B5EF4-FFF2-40B4-BE49-F238E27FC236}">
                  <a16:creationId xmlns:a16="http://schemas.microsoft.com/office/drawing/2014/main" xmlns="" id="{62D5C23F-EC1A-8A8A-5321-ABAF97BBC4B7}"/>
                </a:ext>
              </a:extLst>
            </p:cNvPr>
            <p:cNvSpPr/>
            <p:nvPr/>
          </p:nvSpPr>
          <p:spPr>
            <a:xfrm rot="-2412760" flipH="1">
              <a:off x="2019705" y="1821221"/>
              <a:ext cx="568738" cy="626295"/>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002;p42">
              <a:extLst>
                <a:ext uri="{FF2B5EF4-FFF2-40B4-BE49-F238E27FC236}">
                  <a16:creationId xmlns:a16="http://schemas.microsoft.com/office/drawing/2014/main" xmlns="" id="{0A40F8AB-33FA-EECB-3602-D995A1F2A03A}"/>
                </a:ext>
              </a:extLst>
            </p:cNvPr>
            <p:cNvSpPr/>
            <p:nvPr/>
          </p:nvSpPr>
          <p:spPr>
            <a:xfrm rot="-2412760" flipH="1">
              <a:off x="2240782" y="1905846"/>
              <a:ext cx="25418" cy="19131"/>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003;p42">
              <a:extLst>
                <a:ext uri="{FF2B5EF4-FFF2-40B4-BE49-F238E27FC236}">
                  <a16:creationId xmlns:a16="http://schemas.microsoft.com/office/drawing/2014/main" xmlns="" id="{AEBCE9D4-CC1F-0A3D-98A9-570DCAE0B024}"/>
                </a:ext>
              </a:extLst>
            </p:cNvPr>
            <p:cNvSpPr/>
            <p:nvPr/>
          </p:nvSpPr>
          <p:spPr>
            <a:xfrm rot="-2412760" flipH="1">
              <a:off x="2467370" y="2290708"/>
              <a:ext cx="25398" cy="19092"/>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004;p42">
              <a:extLst>
                <a:ext uri="{FF2B5EF4-FFF2-40B4-BE49-F238E27FC236}">
                  <a16:creationId xmlns:a16="http://schemas.microsoft.com/office/drawing/2014/main" xmlns="" id="{CDA118C3-B502-C084-572C-ED252C0C7F65}"/>
                </a:ext>
              </a:extLst>
            </p:cNvPr>
            <p:cNvSpPr/>
            <p:nvPr/>
          </p:nvSpPr>
          <p:spPr>
            <a:xfrm rot="-2412760" flipH="1">
              <a:off x="2268591" y="2152145"/>
              <a:ext cx="25144" cy="19092"/>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005;p42">
              <a:extLst>
                <a:ext uri="{FF2B5EF4-FFF2-40B4-BE49-F238E27FC236}">
                  <a16:creationId xmlns:a16="http://schemas.microsoft.com/office/drawing/2014/main" xmlns="" id="{91F8AD0D-E19E-A72D-98CB-4E4DED400232}"/>
                </a:ext>
              </a:extLst>
            </p:cNvPr>
            <p:cNvSpPr/>
            <p:nvPr/>
          </p:nvSpPr>
          <p:spPr>
            <a:xfrm rot="-2412760" flipH="1">
              <a:off x="2239363" y="1943830"/>
              <a:ext cx="16521" cy="12408"/>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006;p42">
              <a:extLst>
                <a:ext uri="{FF2B5EF4-FFF2-40B4-BE49-F238E27FC236}">
                  <a16:creationId xmlns:a16="http://schemas.microsoft.com/office/drawing/2014/main" xmlns="" id="{95B73B43-6363-F4EB-060B-92C76DB0104B}"/>
                </a:ext>
              </a:extLst>
            </p:cNvPr>
            <p:cNvSpPr/>
            <p:nvPr/>
          </p:nvSpPr>
          <p:spPr>
            <a:xfrm rot="-2412760" flipH="1">
              <a:off x="2420705" y="2306962"/>
              <a:ext cx="16501" cy="12388"/>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007;p42">
              <a:extLst>
                <a:ext uri="{FF2B5EF4-FFF2-40B4-BE49-F238E27FC236}">
                  <a16:creationId xmlns:a16="http://schemas.microsoft.com/office/drawing/2014/main" xmlns="" id="{D2A1E322-E184-CC7A-4657-B56581F63291}"/>
                </a:ext>
              </a:extLst>
            </p:cNvPr>
            <p:cNvSpPr/>
            <p:nvPr/>
          </p:nvSpPr>
          <p:spPr>
            <a:xfrm rot="-2412760" flipH="1">
              <a:off x="2062972" y="2082412"/>
              <a:ext cx="16481" cy="12408"/>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008;p42">
              <a:extLst>
                <a:ext uri="{FF2B5EF4-FFF2-40B4-BE49-F238E27FC236}">
                  <a16:creationId xmlns:a16="http://schemas.microsoft.com/office/drawing/2014/main" xmlns="" id="{8FD8C55E-7816-D1E0-AB2A-BAD349A99455}"/>
                </a:ext>
              </a:extLst>
            </p:cNvPr>
            <p:cNvSpPr/>
            <p:nvPr/>
          </p:nvSpPr>
          <p:spPr>
            <a:xfrm rot="-2412760" flipH="1">
              <a:off x="2221372" y="1925203"/>
              <a:ext cx="10837" cy="8115"/>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009;p42">
              <a:extLst>
                <a:ext uri="{FF2B5EF4-FFF2-40B4-BE49-F238E27FC236}">
                  <a16:creationId xmlns:a16="http://schemas.microsoft.com/office/drawing/2014/main" xmlns="" id="{25B75B74-9B37-FDBD-DFD8-0CB5B5E4FEFA}"/>
                </a:ext>
              </a:extLst>
            </p:cNvPr>
            <p:cNvSpPr/>
            <p:nvPr/>
          </p:nvSpPr>
          <p:spPr>
            <a:xfrm rot="-2412760" flipH="1">
              <a:off x="2100910" y="2159249"/>
              <a:ext cx="10837" cy="8115"/>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010;p42">
              <a:extLst>
                <a:ext uri="{FF2B5EF4-FFF2-40B4-BE49-F238E27FC236}">
                  <a16:creationId xmlns:a16="http://schemas.microsoft.com/office/drawing/2014/main" xmlns="" id="{F44E7D61-BAA0-5573-A8BB-81AC5B40B2C2}"/>
                </a:ext>
              </a:extLst>
            </p:cNvPr>
            <p:cNvSpPr/>
            <p:nvPr/>
          </p:nvSpPr>
          <p:spPr>
            <a:xfrm rot="-2412760" flipH="1">
              <a:off x="2325687" y="2096809"/>
              <a:ext cx="10739" cy="8095"/>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303966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21" grpId="0"/>
      <p:bldP spid="22" grpId="0"/>
      <p:bldP spid="23" grpId="0"/>
      <p:bldP spid="32" grpId="0" animBg="1"/>
      <p:bldP spid="35"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Google Shape;1862;p34">
            <a:extLst>
              <a:ext uri="{FF2B5EF4-FFF2-40B4-BE49-F238E27FC236}">
                <a16:creationId xmlns:a16="http://schemas.microsoft.com/office/drawing/2014/main" xmlns="" id="{E4891AF4-807D-46CF-3751-CBAC20D86FF4}"/>
              </a:ext>
            </a:extLst>
          </p:cNvPr>
          <p:cNvGrpSpPr/>
          <p:nvPr/>
        </p:nvGrpSpPr>
        <p:grpSpPr>
          <a:xfrm flipH="1">
            <a:off x="5175797" y="612947"/>
            <a:ext cx="1466707" cy="1344470"/>
            <a:chOff x="7418325" y="-49354"/>
            <a:chExt cx="1778985" cy="1644422"/>
          </a:xfrm>
        </p:grpSpPr>
        <p:sp>
          <p:nvSpPr>
            <p:cNvPr id="6" name="Google Shape;1863;p34">
              <a:extLst>
                <a:ext uri="{FF2B5EF4-FFF2-40B4-BE49-F238E27FC236}">
                  <a16:creationId xmlns:a16="http://schemas.microsoft.com/office/drawing/2014/main" xmlns="" id="{6D31439E-4003-FAC2-AFE9-FA6FC2480203}"/>
                </a:ext>
              </a:extLst>
            </p:cNvPr>
            <p:cNvSpPr/>
            <p:nvPr/>
          </p:nvSpPr>
          <p:spPr>
            <a:xfrm rot="10800000">
              <a:off x="8380492" y="231134"/>
              <a:ext cx="463436" cy="235615"/>
            </a:xfrm>
            <a:custGeom>
              <a:avLst/>
              <a:gdLst/>
              <a:ahLst/>
              <a:cxnLst/>
              <a:rect l="l" t="t" r="r" b="b"/>
              <a:pathLst>
                <a:path w="16886" h="8585" extrusionOk="0">
                  <a:moveTo>
                    <a:pt x="12837" y="1"/>
                  </a:moveTo>
                  <a:cubicBezTo>
                    <a:pt x="12792" y="1"/>
                    <a:pt x="12747" y="2"/>
                    <a:pt x="12703" y="4"/>
                  </a:cubicBezTo>
                  <a:cubicBezTo>
                    <a:pt x="12642" y="4"/>
                    <a:pt x="12577" y="4"/>
                    <a:pt x="12521" y="7"/>
                  </a:cubicBezTo>
                  <a:cubicBezTo>
                    <a:pt x="9703" y="83"/>
                    <a:pt x="7251" y="1224"/>
                    <a:pt x="5042" y="2920"/>
                  </a:cubicBezTo>
                  <a:cubicBezTo>
                    <a:pt x="3826" y="3855"/>
                    <a:pt x="2001" y="5144"/>
                    <a:pt x="1043" y="6554"/>
                  </a:cubicBezTo>
                  <a:cubicBezTo>
                    <a:pt x="910" y="6748"/>
                    <a:pt x="796" y="6942"/>
                    <a:pt x="701" y="7140"/>
                  </a:cubicBezTo>
                  <a:lnTo>
                    <a:pt x="1" y="8585"/>
                  </a:lnTo>
                  <a:cubicBezTo>
                    <a:pt x="3423" y="5821"/>
                    <a:pt x="8681" y="5049"/>
                    <a:pt x="12414" y="4531"/>
                  </a:cubicBezTo>
                  <a:cubicBezTo>
                    <a:pt x="12650" y="4498"/>
                    <a:pt x="12879" y="4467"/>
                    <a:pt x="13102" y="4433"/>
                  </a:cubicBezTo>
                  <a:cubicBezTo>
                    <a:pt x="14311" y="4266"/>
                    <a:pt x="15315" y="4114"/>
                    <a:pt x="15985" y="3908"/>
                  </a:cubicBezTo>
                  <a:cubicBezTo>
                    <a:pt x="16171" y="3851"/>
                    <a:pt x="16330" y="3790"/>
                    <a:pt x="16464" y="3722"/>
                  </a:cubicBezTo>
                  <a:cubicBezTo>
                    <a:pt x="16718" y="3592"/>
                    <a:pt x="16862" y="3440"/>
                    <a:pt x="16871" y="3250"/>
                  </a:cubicBezTo>
                  <a:cubicBezTo>
                    <a:pt x="16885" y="2966"/>
                    <a:pt x="16851" y="2687"/>
                    <a:pt x="16775" y="2418"/>
                  </a:cubicBezTo>
                  <a:cubicBezTo>
                    <a:pt x="16741" y="2300"/>
                    <a:pt x="16703" y="2185"/>
                    <a:pt x="16657" y="2071"/>
                  </a:cubicBezTo>
                  <a:cubicBezTo>
                    <a:pt x="16638" y="2034"/>
                    <a:pt x="16623" y="1992"/>
                    <a:pt x="16600" y="1954"/>
                  </a:cubicBezTo>
                  <a:cubicBezTo>
                    <a:pt x="16266" y="1239"/>
                    <a:pt x="15653" y="650"/>
                    <a:pt x="14932" y="350"/>
                  </a:cubicBezTo>
                  <a:cubicBezTo>
                    <a:pt x="14311" y="95"/>
                    <a:pt x="13642" y="15"/>
                    <a:pt x="12973" y="4"/>
                  </a:cubicBezTo>
                  <a:cubicBezTo>
                    <a:pt x="12928" y="2"/>
                    <a:pt x="12882" y="1"/>
                    <a:pt x="12837"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864;p34">
              <a:extLst>
                <a:ext uri="{FF2B5EF4-FFF2-40B4-BE49-F238E27FC236}">
                  <a16:creationId xmlns:a16="http://schemas.microsoft.com/office/drawing/2014/main" xmlns="" id="{D913F696-4901-C9FF-F4CF-4135011ED8B7}"/>
                </a:ext>
              </a:extLst>
            </p:cNvPr>
            <p:cNvSpPr/>
            <p:nvPr/>
          </p:nvSpPr>
          <p:spPr>
            <a:xfrm rot="10800000">
              <a:off x="8380492" y="231134"/>
              <a:ext cx="463436" cy="183333"/>
            </a:xfrm>
            <a:custGeom>
              <a:avLst/>
              <a:gdLst/>
              <a:ahLst/>
              <a:cxnLst/>
              <a:rect l="l" t="t" r="r" b="b"/>
              <a:pathLst>
                <a:path w="16886" h="6680" extrusionOk="0">
                  <a:moveTo>
                    <a:pt x="15165" y="0"/>
                  </a:moveTo>
                  <a:cubicBezTo>
                    <a:pt x="11822" y="0"/>
                    <a:pt x="6499" y="765"/>
                    <a:pt x="1043" y="4649"/>
                  </a:cubicBezTo>
                  <a:cubicBezTo>
                    <a:pt x="910" y="4843"/>
                    <a:pt x="796" y="5037"/>
                    <a:pt x="701" y="5235"/>
                  </a:cubicBezTo>
                  <a:lnTo>
                    <a:pt x="1" y="6680"/>
                  </a:lnTo>
                  <a:cubicBezTo>
                    <a:pt x="3423" y="3916"/>
                    <a:pt x="8681" y="3144"/>
                    <a:pt x="12414" y="2626"/>
                  </a:cubicBezTo>
                  <a:cubicBezTo>
                    <a:pt x="12650" y="2593"/>
                    <a:pt x="12879" y="2562"/>
                    <a:pt x="13102" y="2528"/>
                  </a:cubicBezTo>
                  <a:cubicBezTo>
                    <a:pt x="14311" y="2361"/>
                    <a:pt x="15315" y="2209"/>
                    <a:pt x="15985" y="2003"/>
                  </a:cubicBezTo>
                  <a:cubicBezTo>
                    <a:pt x="16171" y="1946"/>
                    <a:pt x="16330" y="1885"/>
                    <a:pt x="16464" y="1817"/>
                  </a:cubicBezTo>
                  <a:cubicBezTo>
                    <a:pt x="16718" y="1687"/>
                    <a:pt x="16862" y="1535"/>
                    <a:pt x="16871" y="1345"/>
                  </a:cubicBezTo>
                  <a:cubicBezTo>
                    <a:pt x="16885" y="1061"/>
                    <a:pt x="16851" y="782"/>
                    <a:pt x="16775" y="513"/>
                  </a:cubicBezTo>
                  <a:cubicBezTo>
                    <a:pt x="16741" y="395"/>
                    <a:pt x="16703" y="280"/>
                    <a:pt x="16657" y="166"/>
                  </a:cubicBezTo>
                  <a:cubicBezTo>
                    <a:pt x="16638" y="129"/>
                    <a:pt x="16623" y="87"/>
                    <a:pt x="16600" y="49"/>
                  </a:cubicBezTo>
                  <a:cubicBezTo>
                    <a:pt x="16177" y="20"/>
                    <a:pt x="15696" y="0"/>
                    <a:pt x="15165"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865;p34">
              <a:extLst>
                <a:ext uri="{FF2B5EF4-FFF2-40B4-BE49-F238E27FC236}">
                  <a16:creationId xmlns:a16="http://schemas.microsoft.com/office/drawing/2014/main" xmlns="" id="{8EC3D963-AAB7-338F-D824-FE2437DCEED1}"/>
                </a:ext>
              </a:extLst>
            </p:cNvPr>
            <p:cNvSpPr/>
            <p:nvPr/>
          </p:nvSpPr>
          <p:spPr>
            <a:xfrm rot="10800000">
              <a:off x="8383538" y="311575"/>
              <a:ext cx="385959" cy="155174"/>
            </a:xfrm>
            <a:custGeom>
              <a:avLst/>
              <a:gdLst/>
              <a:ahLst/>
              <a:cxnLst/>
              <a:rect l="l" t="t" r="r" b="b"/>
              <a:pathLst>
                <a:path w="14063" h="5654" extrusionOk="0">
                  <a:moveTo>
                    <a:pt x="10125" y="1"/>
                  </a:moveTo>
                  <a:cubicBezTo>
                    <a:pt x="10080" y="1"/>
                    <a:pt x="10035" y="2"/>
                    <a:pt x="9991" y="4"/>
                  </a:cubicBezTo>
                  <a:cubicBezTo>
                    <a:pt x="9930" y="4"/>
                    <a:pt x="9865" y="4"/>
                    <a:pt x="9809" y="7"/>
                  </a:cubicBezTo>
                  <a:cubicBezTo>
                    <a:pt x="9584" y="338"/>
                    <a:pt x="9398" y="692"/>
                    <a:pt x="9170" y="1018"/>
                  </a:cubicBezTo>
                  <a:cubicBezTo>
                    <a:pt x="8870" y="1455"/>
                    <a:pt x="8497" y="1810"/>
                    <a:pt x="8155" y="2208"/>
                  </a:cubicBezTo>
                  <a:cubicBezTo>
                    <a:pt x="8151" y="2213"/>
                    <a:pt x="8151" y="2213"/>
                    <a:pt x="8151" y="2216"/>
                  </a:cubicBezTo>
                  <a:cubicBezTo>
                    <a:pt x="5216" y="2654"/>
                    <a:pt x="2406" y="3707"/>
                    <a:pt x="23" y="5604"/>
                  </a:cubicBezTo>
                  <a:cubicBezTo>
                    <a:pt x="1" y="5620"/>
                    <a:pt x="20" y="5654"/>
                    <a:pt x="43" y="5654"/>
                  </a:cubicBezTo>
                  <a:cubicBezTo>
                    <a:pt x="47" y="5654"/>
                    <a:pt x="52" y="5652"/>
                    <a:pt x="56" y="5649"/>
                  </a:cubicBezTo>
                  <a:cubicBezTo>
                    <a:pt x="2023" y="4220"/>
                    <a:pt x="4190" y="3311"/>
                    <a:pt x="6452" y="2801"/>
                  </a:cubicBezTo>
                  <a:cubicBezTo>
                    <a:pt x="6456" y="2801"/>
                    <a:pt x="6456" y="2806"/>
                    <a:pt x="6459" y="2806"/>
                  </a:cubicBezTo>
                  <a:cubicBezTo>
                    <a:pt x="7695" y="3269"/>
                    <a:pt x="8707" y="3836"/>
                    <a:pt x="9702" y="4531"/>
                  </a:cubicBezTo>
                  <a:cubicBezTo>
                    <a:pt x="9938" y="4498"/>
                    <a:pt x="10167" y="4467"/>
                    <a:pt x="10390" y="4433"/>
                  </a:cubicBezTo>
                  <a:cubicBezTo>
                    <a:pt x="9395" y="3623"/>
                    <a:pt x="8147" y="3022"/>
                    <a:pt x="6946" y="2699"/>
                  </a:cubicBezTo>
                  <a:cubicBezTo>
                    <a:pt x="7821" y="2524"/>
                    <a:pt x="8710" y="2406"/>
                    <a:pt x="9607" y="2345"/>
                  </a:cubicBezTo>
                  <a:cubicBezTo>
                    <a:pt x="11025" y="2642"/>
                    <a:pt x="12200" y="3152"/>
                    <a:pt x="13273" y="3908"/>
                  </a:cubicBezTo>
                  <a:cubicBezTo>
                    <a:pt x="13459" y="3851"/>
                    <a:pt x="13618" y="3790"/>
                    <a:pt x="13752" y="3722"/>
                  </a:cubicBezTo>
                  <a:cubicBezTo>
                    <a:pt x="12846" y="3029"/>
                    <a:pt x="11767" y="2532"/>
                    <a:pt x="10664" y="2292"/>
                  </a:cubicBezTo>
                  <a:cubicBezTo>
                    <a:pt x="10892" y="2286"/>
                    <a:pt x="11120" y="2283"/>
                    <a:pt x="11348" y="2283"/>
                  </a:cubicBezTo>
                  <a:cubicBezTo>
                    <a:pt x="12252" y="2283"/>
                    <a:pt x="13159" y="2330"/>
                    <a:pt x="14063" y="2418"/>
                  </a:cubicBezTo>
                  <a:cubicBezTo>
                    <a:pt x="14029" y="2300"/>
                    <a:pt x="13991" y="2185"/>
                    <a:pt x="13945" y="2071"/>
                  </a:cubicBezTo>
                  <a:cubicBezTo>
                    <a:pt x="13160" y="2003"/>
                    <a:pt x="12371" y="1966"/>
                    <a:pt x="11582" y="1966"/>
                  </a:cubicBezTo>
                  <a:cubicBezTo>
                    <a:pt x="10637" y="1966"/>
                    <a:pt x="9692" y="2019"/>
                    <a:pt x="8759" y="2133"/>
                  </a:cubicBezTo>
                  <a:cubicBezTo>
                    <a:pt x="9414" y="1597"/>
                    <a:pt x="9942" y="730"/>
                    <a:pt x="10261" y="4"/>
                  </a:cubicBezTo>
                  <a:cubicBezTo>
                    <a:pt x="10216" y="2"/>
                    <a:pt x="10170" y="1"/>
                    <a:pt x="10125" y="1"/>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866;p34">
              <a:extLst>
                <a:ext uri="{FF2B5EF4-FFF2-40B4-BE49-F238E27FC236}">
                  <a16:creationId xmlns:a16="http://schemas.microsoft.com/office/drawing/2014/main" xmlns="" id="{DC051434-280A-E925-8C01-1DDF8D07BB28}"/>
                </a:ext>
              </a:extLst>
            </p:cNvPr>
            <p:cNvSpPr/>
            <p:nvPr/>
          </p:nvSpPr>
          <p:spPr>
            <a:xfrm rot="10800000">
              <a:off x="8622364" y="455991"/>
              <a:ext cx="182098" cy="465467"/>
            </a:xfrm>
            <a:custGeom>
              <a:avLst/>
              <a:gdLst/>
              <a:ahLst/>
              <a:cxnLst/>
              <a:rect l="l" t="t" r="r" b="b"/>
              <a:pathLst>
                <a:path w="6635" h="16960" extrusionOk="0">
                  <a:moveTo>
                    <a:pt x="1484" y="0"/>
                  </a:moveTo>
                  <a:cubicBezTo>
                    <a:pt x="1350" y="0"/>
                    <a:pt x="1218" y="12"/>
                    <a:pt x="1091" y="37"/>
                  </a:cubicBezTo>
                  <a:cubicBezTo>
                    <a:pt x="977" y="63"/>
                    <a:pt x="871" y="93"/>
                    <a:pt x="768" y="144"/>
                  </a:cubicBezTo>
                  <a:cubicBezTo>
                    <a:pt x="696" y="177"/>
                    <a:pt x="623" y="219"/>
                    <a:pt x="559" y="269"/>
                  </a:cubicBezTo>
                  <a:cubicBezTo>
                    <a:pt x="381" y="402"/>
                    <a:pt x="235" y="592"/>
                    <a:pt x="149" y="851"/>
                  </a:cubicBezTo>
                  <a:cubicBezTo>
                    <a:pt x="0" y="1284"/>
                    <a:pt x="53" y="1759"/>
                    <a:pt x="126" y="2211"/>
                  </a:cubicBezTo>
                  <a:cubicBezTo>
                    <a:pt x="411" y="3934"/>
                    <a:pt x="1023" y="5561"/>
                    <a:pt x="1612" y="7196"/>
                  </a:cubicBezTo>
                  <a:cubicBezTo>
                    <a:pt x="1665" y="7340"/>
                    <a:pt x="1718" y="7489"/>
                    <a:pt x="1768" y="7633"/>
                  </a:cubicBezTo>
                  <a:cubicBezTo>
                    <a:pt x="1928" y="8074"/>
                    <a:pt x="2080" y="8516"/>
                    <a:pt x="2220" y="8960"/>
                  </a:cubicBezTo>
                  <a:cubicBezTo>
                    <a:pt x="2650" y="10295"/>
                    <a:pt x="3038" y="11641"/>
                    <a:pt x="3323" y="13013"/>
                  </a:cubicBezTo>
                  <a:cubicBezTo>
                    <a:pt x="3509" y="13929"/>
                    <a:pt x="4155" y="16077"/>
                    <a:pt x="3722" y="16960"/>
                  </a:cubicBezTo>
                  <a:lnTo>
                    <a:pt x="4269" y="15842"/>
                  </a:lnTo>
                  <a:lnTo>
                    <a:pt x="4441" y="15496"/>
                  </a:lnTo>
                  <a:cubicBezTo>
                    <a:pt x="4441" y="15496"/>
                    <a:pt x="6635" y="8663"/>
                    <a:pt x="5468" y="4428"/>
                  </a:cubicBezTo>
                  <a:cubicBezTo>
                    <a:pt x="5403" y="4196"/>
                    <a:pt x="5334" y="3953"/>
                    <a:pt x="5254" y="3706"/>
                  </a:cubicBezTo>
                  <a:cubicBezTo>
                    <a:pt x="5224" y="3611"/>
                    <a:pt x="5194" y="3520"/>
                    <a:pt x="5163" y="3424"/>
                  </a:cubicBezTo>
                  <a:cubicBezTo>
                    <a:pt x="4836" y="2470"/>
                    <a:pt x="4373" y="1493"/>
                    <a:pt x="3639" y="839"/>
                  </a:cubicBezTo>
                  <a:cubicBezTo>
                    <a:pt x="3525" y="737"/>
                    <a:pt x="3403" y="637"/>
                    <a:pt x="3269" y="554"/>
                  </a:cubicBezTo>
                  <a:lnTo>
                    <a:pt x="3167" y="486"/>
                  </a:lnTo>
                  <a:cubicBezTo>
                    <a:pt x="2730" y="225"/>
                    <a:pt x="2080" y="0"/>
                    <a:pt x="1484"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867;p34">
              <a:extLst>
                <a:ext uri="{FF2B5EF4-FFF2-40B4-BE49-F238E27FC236}">
                  <a16:creationId xmlns:a16="http://schemas.microsoft.com/office/drawing/2014/main" xmlns="" id="{9781814D-2CD3-755F-CF33-2B3AD89FE331}"/>
                </a:ext>
              </a:extLst>
            </p:cNvPr>
            <p:cNvSpPr/>
            <p:nvPr/>
          </p:nvSpPr>
          <p:spPr>
            <a:xfrm rot="10800000">
              <a:off x="8672781" y="455991"/>
              <a:ext cx="131681" cy="461543"/>
            </a:xfrm>
            <a:custGeom>
              <a:avLst/>
              <a:gdLst/>
              <a:ahLst/>
              <a:cxnLst/>
              <a:rect l="l" t="t" r="r" b="b"/>
              <a:pathLst>
                <a:path w="4798" h="16817" extrusionOk="0">
                  <a:moveTo>
                    <a:pt x="768" y="1"/>
                  </a:moveTo>
                  <a:cubicBezTo>
                    <a:pt x="696" y="34"/>
                    <a:pt x="623" y="76"/>
                    <a:pt x="559" y="126"/>
                  </a:cubicBezTo>
                  <a:cubicBezTo>
                    <a:pt x="381" y="259"/>
                    <a:pt x="235" y="449"/>
                    <a:pt x="149" y="708"/>
                  </a:cubicBezTo>
                  <a:cubicBezTo>
                    <a:pt x="0" y="1141"/>
                    <a:pt x="53" y="1616"/>
                    <a:pt x="126" y="2068"/>
                  </a:cubicBezTo>
                  <a:cubicBezTo>
                    <a:pt x="411" y="3791"/>
                    <a:pt x="1023" y="5418"/>
                    <a:pt x="1612" y="7053"/>
                  </a:cubicBezTo>
                  <a:cubicBezTo>
                    <a:pt x="1665" y="7197"/>
                    <a:pt x="1718" y="7346"/>
                    <a:pt x="1768" y="7490"/>
                  </a:cubicBezTo>
                  <a:cubicBezTo>
                    <a:pt x="1928" y="7931"/>
                    <a:pt x="2080" y="8373"/>
                    <a:pt x="2220" y="8817"/>
                  </a:cubicBezTo>
                  <a:cubicBezTo>
                    <a:pt x="2650" y="10152"/>
                    <a:pt x="3038" y="11498"/>
                    <a:pt x="3323" y="12870"/>
                  </a:cubicBezTo>
                  <a:cubicBezTo>
                    <a:pt x="3509" y="13786"/>
                    <a:pt x="4155" y="15934"/>
                    <a:pt x="3722" y="16817"/>
                  </a:cubicBezTo>
                  <a:lnTo>
                    <a:pt x="4269" y="15699"/>
                  </a:lnTo>
                  <a:cubicBezTo>
                    <a:pt x="4296" y="15368"/>
                    <a:pt x="4315" y="15018"/>
                    <a:pt x="4334" y="14646"/>
                  </a:cubicBezTo>
                  <a:cubicBezTo>
                    <a:pt x="4798" y="4567"/>
                    <a:pt x="2106" y="1080"/>
                    <a:pt x="76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868;p34">
              <a:extLst>
                <a:ext uri="{FF2B5EF4-FFF2-40B4-BE49-F238E27FC236}">
                  <a16:creationId xmlns:a16="http://schemas.microsoft.com/office/drawing/2014/main" xmlns="" id="{A2933318-23FB-6880-B2E5-50DBC2F878D1}"/>
                </a:ext>
              </a:extLst>
            </p:cNvPr>
            <p:cNvSpPr/>
            <p:nvPr/>
          </p:nvSpPr>
          <p:spPr>
            <a:xfrm rot="10800000">
              <a:off x="8660266" y="612098"/>
              <a:ext cx="128854" cy="308372"/>
            </a:xfrm>
            <a:custGeom>
              <a:avLst/>
              <a:gdLst/>
              <a:ahLst/>
              <a:cxnLst/>
              <a:rect l="l" t="t" r="r" b="b"/>
              <a:pathLst>
                <a:path w="4695" h="11236" extrusionOk="0">
                  <a:moveTo>
                    <a:pt x="532" y="1"/>
                  </a:moveTo>
                  <a:cubicBezTo>
                    <a:pt x="334" y="43"/>
                    <a:pt x="152" y="115"/>
                    <a:pt x="0" y="233"/>
                  </a:cubicBezTo>
                  <a:cubicBezTo>
                    <a:pt x="23" y="252"/>
                    <a:pt x="46" y="275"/>
                    <a:pt x="69" y="294"/>
                  </a:cubicBezTo>
                  <a:cubicBezTo>
                    <a:pt x="1072" y="1187"/>
                    <a:pt x="1657" y="2354"/>
                    <a:pt x="2159" y="3579"/>
                  </a:cubicBezTo>
                  <a:cubicBezTo>
                    <a:pt x="2745" y="5008"/>
                    <a:pt x="3198" y="6479"/>
                    <a:pt x="3501" y="7981"/>
                  </a:cubicBezTo>
                  <a:cubicBezTo>
                    <a:pt x="2779" y="7471"/>
                    <a:pt x="1931" y="7229"/>
                    <a:pt x="1053" y="7160"/>
                  </a:cubicBezTo>
                  <a:lnTo>
                    <a:pt x="1053" y="7160"/>
                  </a:lnTo>
                  <a:cubicBezTo>
                    <a:pt x="1106" y="7304"/>
                    <a:pt x="1159" y="7453"/>
                    <a:pt x="1209" y="7597"/>
                  </a:cubicBezTo>
                  <a:cubicBezTo>
                    <a:pt x="1980" y="7681"/>
                    <a:pt x="2738" y="7833"/>
                    <a:pt x="3513" y="8118"/>
                  </a:cubicBezTo>
                  <a:cubicBezTo>
                    <a:pt x="3516" y="8119"/>
                    <a:pt x="3518" y="8120"/>
                    <a:pt x="3520" y="8120"/>
                  </a:cubicBezTo>
                  <a:cubicBezTo>
                    <a:pt x="3523" y="8120"/>
                    <a:pt x="3527" y="8118"/>
                    <a:pt x="3532" y="8118"/>
                  </a:cubicBezTo>
                  <a:cubicBezTo>
                    <a:pt x="3730" y="9106"/>
                    <a:pt x="3863" y="10110"/>
                    <a:pt x="3928" y="11121"/>
                  </a:cubicBezTo>
                  <a:cubicBezTo>
                    <a:pt x="3933" y="11197"/>
                    <a:pt x="3992" y="11235"/>
                    <a:pt x="4049" y="11235"/>
                  </a:cubicBezTo>
                  <a:cubicBezTo>
                    <a:pt x="4107" y="11235"/>
                    <a:pt x="4163" y="11197"/>
                    <a:pt x="4163" y="11121"/>
                  </a:cubicBezTo>
                  <a:cubicBezTo>
                    <a:pt x="4182" y="9273"/>
                    <a:pt x="3882" y="7448"/>
                    <a:pt x="3376" y="5677"/>
                  </a:cubicBezTo>
                  <a:cubicBezTo>
                    <a:pt x="3517" y="5122"/>
                    <a:pt x="3931" y="4612"/>
                    <a:pt x="4270" y="4172"/>
                  </a:cubicBezTo>
                  <a:cubicBezTo>
                    <a:pt x="4403" y="3997"/>
                    <a:pt x="4547" y="3833"/>
                    <a:pt x="4695" y="3670"/>
                  </a:cubicBezTo>
                  <a:cubicBezTo>
                    <a:pt x="4665" y="3575"/>
                    <a:pt x="4635" y="3484"/>
                    <a:pt x="4604" y="3388"/>
                  </a:cubicBezTo>
                  <a:cubicBezTo>
                    <a:pt x="4387" y="3616"/>
                    <a:pt x="4186" y="3863"/>
                    <a:pt x="3996" y="4111"/>
                  </a:cubicBezTo>
                  <a:cubicBezTo>
                    <a:pt x="3749" y="4434"/>
                    <a:pt x="3414" y="4830"/>
                    <a:pt x="3247" y="5251"/>
                  </a:cubicBezTo>
                  <a:cubicBezTo>
                    <a:pt x="3003" y="4453"/>
                    <a:pt x="2719" y="3670"/>
                    <a:pt x="2399" y="2902"/>
                  </a:cubicBezTo>
                  <a:cubicBezTo>
                    <a:pt x="2563" y="2214"/>
                    <a:pt x="2696" y="1552"/>
                    <a:pt x="3026" y="906"/>
                  </a:cubicBezTo>
                  <a:cubicBezTo>
                    <a:pt x="3045" y="871"/>
                    <a:pt x="3064" y="838"/>
                    <a:pt x="3080" y="803"/>
                  </a:cubicBezTo>
                  <a:cubicBezTo>
                    <a:pt x="2966" y="701"/>
                    <a:pt x="2844" y="601"/>
                    <a:pt x="2710" y="518"/>
                  </a:cubicBezTo>
                  <a:cubicBezTo>
                    <a:pt x="2410" y="1088"/>
                    <a:pt x="2205" y="1715"/>
                    <a:pt x="2140" y="2316"/>
                  </a:cubicBezTo>
                  <a:cubicBezTo>
                    <a:pt x="1729" y="1461"/>
                    <a:pt x="1194" y="666"/>
                    <a:pt x="532" y="1"/>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869;p34">
              <a:extLst>
                <a:ext uri="{FF2B5EF4-FFF2-40B4-BE49-F238E27FC236}">
                  <a16:creationId xmlns:a16="http://schemas.microsoft.com/office/drawing/2014/main" xmlns="" id="{8B480C61-2A9D-8ED2-20D7-0A5ED86FEB43}"/>
                </a:ext>
              </a:extLst>
            </p:cNvPr>
            <p:cNvSpPr/>
            <p:nvPr/>
          </p:nvSpPr>
          <p:spPr>
            <a:xfrm rot="10800000">
              <a:off x="8865280" y="71377"/>
              <a:ext cx="177212" cy="469447"/>
            </a:xfrm>
            <a:custGeom>
              <a:avLst/>
              <a:gdLst/>
              <a:ahLst/>
              <a:cxnLst/>
              <a:rect l="l" t="t" r="r" b="b"/>
              <a:pathLst>
                <a:path w="6457" h="17105" extrusionOk="0">
                  <a:moveTo>
                    <a:pt x="2218" y="0"/>
                  </a:moveTo>
                  <a:cubicBezTo>
                    <a:pt x="2098" y="0"/>
                    <a:pt x="1978" y="12"/>
                    <a:pt x="1860" y="37"/>
                  </a:cubicBezTo>
                  <a:cubicBezTo>
                    <a:pt x="1796" y="53"/>
                    <a:pt x="1731" y="68"/>
                    <a:pt x="1663" y="90"/>
                  </a:cubicBezTo>
                  <a:cubicBezTo>
                    <a:pt x="1" y="631"/>
                    <a:pt x="1594" y="4033"/>
                    <a:pt x="1921" y="4995"/>
                  </a:cubicBezTo>
                  <a:cubicBezTo>
                    <a:pt x="2080" y="5467"/>
                    <a:pt x="2244" y="5942"/>
                    <a:pt x="2392" y="6417"/>
                  </a:cubicBezTo>
                  <a:cubicBezTo>
                    <a:pt x="2442" y="6573"/>
                    <a:pt x="2487" y="6729"/>
                    <a:pt x="2533" y="6888"/>
                  </a:cubicBezTo>
                  <a:cubicBezTo>
                    <a:pt x="2693" y="7436"/>
                    <a:pt x="2822" y="7991"/>
                    <a:pt x="2902" y="8553"/>
                  </a:cubicBezTo>
                  <a:cubicBezTo>
                    <a:pt x="3156" y="10398"/>
                    <a:pt x="2810" y="12329"/>
                    <a:pt x="2540" y="14158"/>
                  </a:cubicBezTo>
                  <a:cubicBezTo>
                    <a:pt x="2434" y="14876"/>
                    <a:pt x="2316" y="15591"/>
                    <a:pt x="2184" y="16306"/>
                  </a:cubicBezTo>
                  <a:cubicBezTo>
                    <a:pt x="2161" y="16435"/>
                    <a:pt x="2142" y="17015"/>
                    <a:pt x="2033" y="17103"/>
                  </a:cubicBezTo>
                  <a:lnTo>
                    <a:pt x="2033" y="17103"/>
                  </a:lnTo>
                  <a:lnTo>
                    <a:pt x="2894" y="16427"/>
                  </a:lnTo>
                  <a:lnTo>
                    <a:pt x="3442" y="16002"/>
                  </a:lnTo>
                  <a:cubicBezTo>
                    <a:pt x="3442" y="16002"/>
                    <a:pt x="5609" y="12900"/>
                    <a:pt x="6262" y="9387"/>
                  </a:cubicBezTo>
                  <a:cubicBezTo>
                    <a:pt x="6290" y="9269"/>
                    <a:pt x="6308" y="9147"/>
                    <a:pt x="6327" y="9025"/>
                  </a:cubicBezTo>
                  <a:cubicBezTo>
                    <a:pt x="6411" y="8481"/>
                    <a:pt x="6457" y="7927"/>
                    <a:pt x="6449" y="7379"/>
                  </a:cubicBezTo>
                  <a:cubicBezTo>
                    <a:pt x="6434" y="5930"/>
                    <a:pt x="6130" y="4542"/>
                    <a:pt x="5651" y="3368"/>
                  </a:cubicBezTo>
                  <a:cubicBezTo>
                    <a:pt x="5609" y="3269"/>
                    <a:pt x="5567" y="3174"/>
                    <a:pt x="5525" y="3075"/>
                  </a:cubicBezTo>
                  <a:cubicBezTo>
                    <a:pt x="4818" y="1494"/>
                    <a:pt x="3791" y="353"/>
                    <a:pt x="2731" y="68"/>
                  </a:cubicBezTo>
                  <a:cubicBezTo>
                    <a:pt x="2663" y="48"/>
                    <a:pt x="2590" y="37"/>
                    <a:pt x="2518" y="26"/>
                  </a:cubicBezTo>
                  <a:cubicBezTo>
                    <a:pt x="2418" y="9"/>
                    <a:pt x="2318" y="0"/>
                    <a:pt x="2218" y="0"/>
                  </a:cubicBezTo>
                  <a:close/>
                  <a:moveTo>
                    <a:pt x="2033" y="17103"/>
                  </a:moveTo>
                  <a:lnTo>
                    <a:pt x="2031" y="17104"/>
                  </a:lnTo>
                  <a:cubicBezTo>
                    <a:pt x="2032" y="17104"/>
                    <a:pt x="2032" y="17103"/>
                    <a:pt x="2033" y="17103"/>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870;p34">
              <a:extLst>
                <a:ext uri="{FF2B5EF4-FFF2-40B4-BE49-F238E27FC236}">
                  <a16:creationId xmlns:a16="http://schemas.microsoft.com/office/drawing/2014/main" xmlns="" id="{9F26662A-29DA-C64D-14D6-0A11A77B9077}"/>
                </a:ext>
              </a:extLst>
            </p:cNvPr>
            <p:cNvSpPr/>
            <p:nvPr/>
          </p:nvSpPr>
          <p:spPr>
            <a:xfrm rot="10800000">
              <a:off x="8856607" y="71377"/>
              <a:ext cx="185885" cy="469447"/>
            </a:xfrm>
            <a:custGeom>
              <a:avLst/>
              <a:gdLst/>
              <a:ahLst/>
              <a:cxnLst/>
              <a:rect l="l" t="t" r="r" b="b"/>
              <a:pathLst>
                <a:path w="6773" h="17105" extrusionOk="0">
                  <a:moveTo>
                    <a:pt x="2218" y="0"/>
                  </a:moveTo>
                  <a:cubicBezTo>
                    <a:pt x="2098" y="0"/>
                    <a:pt x="1978" y="12"/>
                    <a:pt x="1860" y="37"/>
                  </a:cubicBezTo>
                  <a:cubicBezTo>
                    <a:pt x="1796" y="53"/>
                    <a:pt x="1731" y="68"/>
                    <a:pt x="1663" y="90"/>
                  </a:cubicBezTo>
                  <a:cubicBezTo>
                    <a:pt x="1" y="631"/>
                    <a:pt x="1594" y="4033"/>
                    <a:pt x="1921" y="4995"/>
                  </a:cubicBezTo>
                  <a:cubicBezTo>
                    <a:pt x="2080" y="5467"/>
                    <a:pt x="2244" y="5942"/>
                    <a:pt x="2392" y="6417"/>
                  </a:cubicBezTo>
                  <a:cubicBezTo>
                    <a:pt x="2442" y="6573"/>
                    <a:pt x="2487" y="6729"/>
                    <a:pt x="2533" y="6888"/>
                  </a:cubicBezTo>
                  <a:cubicBezTo>
                    <a:pt x="2693" y="7436"/>
                    <a:pt x="2822" y="7991"/>
                    <a:pt x="2902" y="8553"/>
                  </a:cubicBezTo>
                  <a:cubicBezTo>
                    <a:pt x="3156" y="10398"/>
                    <a:pt x="2810" y="12329"/>
                    <a:pt x="2540" y="14158"/>
                  </a:cubicBezTo>
                  <a:cubicBezTo>
                    <a:pt x="2434" y="14876"/>
                    <a:pt x="2316" y="15591"/>
                    <a:pt x="2184" y="16306"/>
                  </a:cubicBezTo>
                  <a:cubicBezTo>
                    <a:pt x="2161" y="16435"/>
                    <a:pt x="2142" y="17015"/>
                    <a:pt x="2033" y="17103"/>
                  </a:cubicBezTo>
                  <a:lnTo>
                    <a:pt x="2033" y="17103"/>
                  </a:lnTo>
                  <a:lnTo>
                    <a:pt x="2894" y="16427"/>
                  </a:lnTo>
                  <a:cubicBezTo>
                    <a:pt x="6772" y="8839"/>
                    <a:pt x="3921" y="2429"/>
                    <a:pt x="2518" y="26"/>
                  </a:cubicBezTo>
                  <a:cubicBezTo>
                    <a:pt x="2418" y="9"/>
                    <a:pt x="2318" y="0"/>
                    <a:pt x="2218" y="0"/>
                  </a:cubicBezTo>
                  <a:close/>
                  <a:moveTo>
                    <a:pt x="2033" y="17103"/>
                  </a:moveTo>
                  <a:lnTo>
                    <a:pt x="2031" y="17104"/>
                  </a:lnTo>
                  <a:cubicBezTo>
                    <a:pt x="2032" y="17104"/>
                    <a:pt x="2032" y="17103"/>
                    <a:pt x="2033" y="17103"/>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871;p34">
              <a:extLst>
                <a:ext uri="{FF2B5EF4-FFF2-40B4-BE49-F238E27FC236}">
                  <a16:creationId xmlns:a16="http://schemas.microsoft.com/office/drawing/2014/main" xmlns="" id="{ADB6B3BD-4715-235E-55C4-92FB1EEA99E7}"/>
                </a:ext>
              </a:extLst>
            </p:cNvPr>
            <p:cNvSpPr/>
            <p:nvPr/>
          </p:nvSpPr>
          <p:spPr>
            <a:xfrm rot="10800000">
              <a:off x="8868820" y="159063"/>
              <a:ext cx="122652" cy="381787"/>
            </a:xfrm>
            <a:custGeom>
              <a:avLst/>
              <a:gdLst/>
              <a:ahLst/>
              <a:cxnLst/>
              <a:rect l="l" t="t" r="r" b="b"/>
              <a:pathLst>
                <a:path w="4469" h="13911" extrusionOk="0">
                  <a:moveTo>
                    <a:pt x="364" y="1"/>
                  </a:moveTo>
                  <a:cubicBezTo>
                    <a:pt x="243" y="1"/>
                    <a:pt x="121" y="13"/>
                    <a:pt x="1" y="38"/>
                  </a:cubicBezTo>
                  <a:cubicBezTo>
                    <a:pt x="1183" y="1574"/>
                    <a:pt x="1879" y="3365"/>
                    <a:pt x="2381" y="5331"/>
                  </a:cubicBezTo>
                  <a:cubicBezTo>
                    <a:pt x="2567" y="6061"/>
                    <a:pt x="2655" y="6829"/>
                    <a:pt x="2670" y="7605"/>
                  </a:cubicBezTo>
                  <a:cubicBezTo>
                    <a:pt x="2236" y="7114"/>
                    <a:pt x="1525" y="6814"/>
                    <a:pt x="955" y="6578"/>
                  </a:cubicBezTo>
                  <a:cubicBezTo>
                    <a:pt x="815" y="6521"/>
                    <a:pt x="674" y="6468"/>
                    <a:pt x="533" y="6418"/>
                  </a:cubicBezTo>
                  <a:lnTo>
                    <a:pt x="533" y="6418"/>
                  </a:lnTo>
                  <a:cubicBezTo>
                    <a:pt x="583" y="6574"/>
                    <a:pt x="628" y="6730"/>
                    <a:pt x="674" y="6889"/>
                  </a:cubicBezTo>
                  <a:cubicBezTo>
                    <a:pt x="1400" y="7144"/>
                    <a:pt x="2076" y="7513"/>
                    <a:pt x="2674" y="8053"/>
                  </a:cubicBezTo>
                  <a:cubicBezTo>
                    <a:pt x="2647" y="10011"/>
                    <a:pt x="2176" y="12026"/>
                    <a:pt x="1575" y="13787"/>
                  </a:cubicBezTo>
                  <a:cubicBezTo>
                    <a:pt x="1550" y="13855"/>
                    <a:pt x="1617" y="13911"/>
                    <a:pt x="1678" y="13911"/>
                  </a:cubicBezTo>
                  <a:cubicBezTo>
                    <a:pt x="1709" y="13911"/>
                    <a:pt x="1738" y="13897"/>
                    <a:pt x="1753" y="13862"/>
                  </a:cubicBezTo>
                  <a:cubicBezTo>
                    <a:pt x="2210" y="12843"/>
                    <a:pt x="2578" y="11695"/>
                    <a:pt x="2815" y="10509"/>
                  </a:cubicBezTo>
                  <a:cubicBezTo>
                    <a:pt x="3194" y="10068"/>
                    <a:pt x="3776" y="9684"/>
                    <a:pt x="4403" y="9388"/>
                  </a:cubicBezTo>
                  <a:cubicBezTo>
                    <a:pt x="4431" y="9270"/>
                    <a:pt x="4449" y="9148"/>
                    <a:pt x="4468" y="9026"/>
                  </a:cubicBezTo>
                  <a:lnTo>
                    <a:pt x="4468" y="9026"/>
                  </a:lnTo>
                  <a:cubicBezTo>
                    <a:pt x="3963" y="9288"/>
                    <a:pt x="3331" y="9619"/>
                    <a:pt x="2898" y="10053"/>
                  </a:cubicBezTo>
                  <a:cubicBezTo>
                    <a:pt x="3187" y="8349"/>
                    <a:pt x="3199" y="6589"/>
                    <a:pt x="2818" y="5031"/>
                  </a:cubicBezTo>
                  <a:cubicBezTo>
                    <a:pt x="2792" y="4924"/>
                    <a:pt x="2765" y="4813"/>
                    <a:pt x="2734" y="4703"/>
                  </a:cubicBezTo>
                  <a:cubicBezTo>
                    <a:pt x="2871" y="4175"/>
                    <a:pt x="3331" y="3722"/>
                    <a:pt x="3792" y="3369"/>
                  </a:cubicBezTo>
                  <a:cubicBezTo>
                    <a:pt x="3750" y="3270"/>
                    <a:pt x="3708" y="3175"/>
                    <a:pt x="3666" y="3076"/>
                  </a:cubicBezTo>
                  <a:cubicBezTo>
                    <a:pt x="3650" y="3092"/>
                    <a:pt x="3636" y="3102"/>
                    <a:pt x="3620" y="3114"/>
                  </a:cubicBezTo>
                  <a:cubicBezTo>
                    <a:pt x="3320" y="3357"/>
                    <a:pt x="2803" y="3741"/>
                    <a:pt x="2594" y="4167"/>
                  </a:cubicBezTo>
                  <a:cubicBezTo>
                    <a:pt x="2233" y="2810"/>
                    <a:pt x="1711" y="1263"/>
                    <a:pt x="872" y="69"/>
                  </a:cubicBezTo>
                  <a:cubicBezTo>
                    <a:pt x="704" y="24"/>
                    <a:pt x="534" y="1"/>
                    <a:pt x="364" y="1"/>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872;p34">
              <a:extLst>
                <a:ext uri="{FF2B5EF4-FFF2-40B4-BE49-F238E27FC236}">
                  <a16:creationId xmlns:a16="http://schemas.microsoft.com/office/drawing/2014/main" xmlns="" id="{D52451D8-E57F-F3EC-525A-EC902C9F9FF6}"/>
                </a:ext>
              </a:extLst>
            </p:cNvPr>
            <p:cNvSpPr/>
            <p:nvPr/>
          </p:nvSpPr>
          <p:spPr>
            <a:xfrm rot="10800000">
              <a:off x="8432143" y="-49354"/>
              <a:ext cx="765167" cy="812701"/>
            </a:xfrm>
            <a:custGeom>
              <a:avLst/>
              <a:gdLst/>
              <a:ahLst/>
              <a:cxnLst/>
              <a:rect l="l" t="t" r="r" b="b"/>
              <a:pathLst>
                <a:path w="27880" h="29612" extrusionOk="0">
                  <a:moveTo>
                    <a:pt x="27186" y="1"/>
                  </a:moveTo>
                  <a:cubicBezTo>
                    <a:pt x="27175" y="1"/>
                    <a:pt x="27164" y="1"/>
                    <a:pt x="27153" y="2"/>
                  </a:cubicBezTo>
                  <a:cubicBezTo>
                    <a:pt x="21682" y="200"/>
                    <a:pt x="18948" y="6331"/>
                    <a:pt x="16302" y="12262"/>
                  </a:cubicBezTo>
                  <a:cubicBezTo>
                    <a:pt x="15257" y="14612"/>
                    <a:pt x="14173" y="17038"/>
                    <a:pt x="12957" y="19004"/>
                  </a:cubicBezTo>
                  <a:cubicBezTo>
                    <a:pt x="8888" y="25562"/>
                    <a:pt x="643" y="28243"/>
                    <a:pt x="559" y="28269"/>
                  </a:cubicBezTo>
                  <a:cubicBezTo>
                    <a:pt x="197" y="28383"/>
                    <a:pt x="0" y="28767"/>
                    <a:pt x="114" y="29129"/>
                  </a:cubicBezTo>
                  <a:cubicBezTo>
                    <a:pt x="205" y="29422"/>
                    <a:pt x="475" y="29611"/>
                    <a:pt x="768" y="29611"/>
                  </a:cubicBezTo>
                  <a:cubicBezTo>
                    <a:pt x="836" y="29611"/>
                    <a:pt x="904" y="29599"/>
                    <a:pt x="976" y="29577"/>
                  </a:cubicBezTo>
                  <a:cubicBezTo>
                    <a:pt x="1334" y="29463"/>
                    <a:pt x="9782" y="26725"/>
                    <a:pt x="14124" y="19730"/>
                  </a:cubicBezTo>
                  <a:cubicBezTo>
                    <a:pt x="15390" y="17681"/>
                    <a:pt x="16493" y="15213"/>
                    <a:pt x="17557" y="12825"/>
                  </a:cubicBezTo>
                  <a:cubicBezTo>
                    <a:pt x="20146" y="7024"/>
                    <a:pt x="22591" y="1541"/>
                    <a:pt x="27203" y="1374"/>
                  </a:cubicBezTo>
                  <a:cubicBezTo>
                    <a:pt x="27583" y="1358"/>
                    <a:pt x="27880" y="1044"/>
                    <a:pt x="27864" y="663"/>
                  </a:cubicBezTo>
                  <a:cubicBezTo>
                    <a:pt x="27854" y="294"/>
                    <a:pt x="27535" y="1"/>
                    <a:pt x="27186"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873;p34">
              <a:extLst>
                <a:ext uri="{FF2B5EF4-FFF2-40B4-BE49-F238E27FC236}">
                  <a16:creationId xmlns:a16="http://schemas.microsoft.com/office/drawing/2014/main" xmlns="" id="{B98F4ED0-03B3-328E-3F88-2EE18703BEF2}"/>
                </a:ext>
              </a:extLst>
            </p:cNvPr>
            <p:cNvSpPr/>
            <p:nvPr/>
          </p:nvSpPr>
          <p:spPr>
            <a:xfrm rot="10800000">
              <a:off x="7418325" y="61908"/>
              <a:ext cx="937878" cy="1533160"/>
            </a:xfrm>
            <a:custGeom>
              <a:avLst/>
              <a:gdLst/>
              <a:ahLst/>
              <a:cxnLst/>
              <a:rect l="l" t="t" r="r" b="b"/>
              <a:pathLst>
                <a:path w="34173" h="55863" extrusionOk="0">
                  <a:moveTo>
                    <a:pt x="6091" y="1"/>
                  </a:moveTo>
                  <a:cubicBezTo>
                    <a:pt x="1727" y="1"/>
                    <a:pt x="0" y="26052"/>
                    <a:pt x="0" y="26052"/>
                  </a:cubicBezTo>
                  <a:lnTo>
                    <a:pt x="392" y="27706"/>
                  </a:lnTo>
                  <a:lnTo>
                    <a:pt x="601" y="28573"/>
                  </a:lnTo>
                  <a:lnTo>
                    <a:pt x="662" y="28843"/>
                  </a:lnTo>
                  <a:lnTo>
                    <a:pt x="841" y="29588"/>
                  </a:lnTo>
                  <a:lnTo>
                    <a:pt x="913" y="29884"/>
                  </a:lnTo>
                  <a:lnTo>
                    <a:pt x="943" y="30021"/>
                  </a:lnTo>
                  <a:lnTo>
                    <a:pt x="1039" y="30443"/>
                  </a:lnTo>
                  <a:lnTo>
                    <a:pt x="1198" y="31109"/>
                  </a:lnTo>
                  <a:cubicBezTo>
                    <a:pt x="1198" y="31109"/>
                    <a:pt x="6945" y="55863"/>
                    <a:pt x="10819" y="55863"/>
                  </a:cubicBezTo>
                  <a:cubicBezTo>
                    <a:pt x="10856" y="55863"/>
                    <a:pt x="10894" y="55860"/>
                    <a:pt x="10931" y="55856"/>
                  </a:cubicBezTo>
                  <a:cubicBezTo>
                    <a:pt x="14508" y="55415"/>
                    <a:pt x="11482" y="42385"/>
                    <a:pt x="11003" y="40367"/>
                  </a:cubicBezTo>
                  <a:cubicBezTo>
                    <a:pt x="10962" y="40226"/>
                    <a:pt x="10946" y="40135"/>
                    <a:pt x="10939" y="40112"/>
                  </a:cubicBezTo>
                  <a:lnTo>
                    <a:pt x="10939" y="40112"/>
                  </a:lnTo>
                  <a:cubicBezTo>
                    <a:pt x="10973" y="40127"/>
                    <a:pt x="11076" y="40191"/>
                    <a:pt x="11243" y="40298"/>
                  </a:cubicBezTo>
                  <a:cubicBezTo>
                    <a:pt x="13079" y="41427"/>
                    <a:pt x="22530" y="47101"/>
                    <a:pt x="26262" y="47101"/>
                  </a:cubicBezTo>
                  <a:cubicBezTo>
                    <a:pt x="26842" y="47101"/>
                    <a:pt x="27284" y="46964"/>
                    <a:pt x="27538" y="46651"/>
                  </a:cubicBezTo>
                  <a:cubicBezTo>
                    <a:pt x="29248" y="44529"/>
                    <a:pt x="19188" y="37534"/>
                    <a:pt x="15790" y="35253"/>
                  </a:cubicBezTo>
                  <a:cubicBezTo>
                    <a:pt x="15341" y="34967"/>
                    <a:pt x="15014" y="34743"/>
                    <a:pt x="14835" y="34629"/>
                  </a:cubicBezTo>
                  <a:cubicBezTo>
                    <a:pt x="14763" y="34583"/>
                    <a:pt x="14717" y="34550"/>
                    <a:pt x="14698" y="34542"/>
                  </a:cubicBezTo>
                  <a:lnTo>
                    <a:pt x="14698" y="34542"/>
                  </a:lnTo>
                  <a:cubicBezTo>
                    <a:pt x="15047" y="34625"/>
                    <a:pt x="24291" y="36892"/>
                    <a:pt x="29682" y="36892"/>
                  </a:cubicBezTo>
                  <a:cubicBezTo>
                    <a:pt x="31763" y="36892"/>
                    <a:pt x="33270" y="36554"/>
                    <a:pt x="33469" y="35622"/>
                  </a:cubicBezTo>
                  <a:cubicBezTo>
                    <a:pt x="34172" y="32340"/>
                    <a:pt x="16558" y="29299"/>
                    <a:pt x="15356" y="29094"/>
                  </a:cubicBezTo>
                  <a:lnTo>
                    <a:pt x="15349" y="29094"/>
                  </a:lnTo>
                  <a:cubicBezTo>
                    <a:pt x="15307" y="29082"/>
                    <a:pt x="15291" y="29082"/>
                    <a:pt x="15291" y="29082"/>
                  </a:cubicBezTo>
                  <a:cubicBezTo>
                    <a:pt x="15291" y="29082"/>
                    <a:pt x="15319" y="29075"/>
                    <a:pt x="15364" y="29059"/>
                  </a:cubicBezTo>
                  <a:cubicBezTo>
                    <a:pt x="16573" y="28698"/>
                    <a:pt x="32833" y="23756"/>
                    <a:pt x="32020" y="20722"/>
                  </a:cubicBezTo>
                  <a:cubicBezTo>
                    <a:pt x="31815" y="19962"/>
                    <a:pt x="30633" y="19673"/>
                    <a:pt x="28955" y="19673"/>
                  </a:cubicBezTo>
                  <a:cubicBezTo>
                    <a:pt x="23670" y="19673"/>
                    <a:pt x="13475" y="22539"/>
                    <a:pt x="13475" y="22539"/>
                  </a:cubicBezTo>
                  <a:cubicBezTo>
                    <a:pt x="13475" y="22539"/>
                    <a:pt x="13634" y="22375"/>
                    <a:pt x="13908" y="22082"/>
                  </a:cubicBezTo>
                  <a:cubicBezTo>
                    <a:pt x="13908" y="22075"/>
                    <a:pt x="13915" y="22075"/>
                    <a:pt x="13923" y="22064"/>
                  </a:cubicBezTo>
                  <a:cubicBezTo>
                    <a:pt x="16166" y="19695"/>
                    <a:pt x="25842" y="9125"/>
                    <a:pt x="23047" y="6548"/>
                  </a:cubicBezTo>
                  <a:cubicBezTo>
                    <a:pt x="22779" y="6299"/>
                    <a:pt x="22442" y="6185"/>
                    <a:pt x="22049" y="6185"/>
                  </a:cubicBezTo>
                  <a:cubicBezTo>
                    <a:pt x="18251" y="6185"/>
                    <a:pt x="9283" y="16845"/>
                    <a:pt x="7577" y="18920"/>
                  </a:cubicBezTo>
                  <a:cubicBezTo>
                    <a:pt x="7577" y="18927"/>
                    <a:pt x="7570" y="18934"/>
                    <a:pt x="7563" y="18943"/>
                  </a:cubicBezTo>
                  <a:cubicBezTo>
                    <a:pt x="7426" y="19106"/>
                    <a:pt x="7338" y="19216"/>
                    <a:pt x="7304" y="19247"/>
                  </a:cubicBezTo>
                  <a:cubicBezTo>
                    <a:pt x="7315" y="19201"/>
                    <a:pt x="7338" y="19041"/>
                    <a:pt x="7376" y="18802"/>
                  </a:cubicBezTo>
                  <a:cubicBezTo>
                    <a:pt x="7817" y="15855"/>
                    <a:pt x="10041" y="1"/>
                    <a:pt x="609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74;p34">
              <a:extLst>
                <a:ext uri="{FF2B5EF4-FFF2-40B4-BE49-F238E27FC236}">
                  <a16:creationId xmlns:a16="http://schemas.microsoft.com/office/drawing/2014/main" xmlns="" id="{560B569E-B1F3-F279-7150-651CE69E1196}"/>
                </a:ext>
              </a:extLst>
            </p:cNvPr>
            <p:cNvSpPr/>
            <p:nvPr/>
          </p:nvSpPr>
          <p:spPr>
            <a:xfrm rot="10800000">
              <a:off x="7958003" y="61908"/>
              <a:ext cx="372346" cy="709261"/>
            </a:xfrm>
            <a:custGeom>
              <a:avLst/>
              <a:gdLst/>
              <a:ahLst/>
              <a:cxnLst/>
              <a:rect l="l" t="t" r="r" b="b"/>
              <a:pathLst>
                <a:path w="13567" h="25843" extrusionOk="0">
                  <a:moveTo>
                    <a:pt x="1" y="1"/>
                  </a:moveTo>
                  <a:lnTo>
                    <a:pt x="97" y="423"/>
                  </a:lnTo>
                  <a:lnTo>
                    <a:pt x="256" y="1089"/>
                  </a:lnTo>
                  <a:cubicBezTo>
                    <a:pt x="256" y="1089"/>
                    <a:pt x="6003" y="25843"/>
                    <a:pt x="9877" y="25843"/>
                  </a:cubicBezTo>
                  <a:cubicBezTo>
                    <a:pt x="9914" y="25843"/>
                    <a:pt x="9952" y="25840"/>
                    <a:pt x="9989" y="25836"/>
                  </a:cubicBezTo>
                  <a:cubicBezTo>
                    <a:pt x="13566" y="25395"/>
                    <a:pt x="10540" y="12365"/>
                    <a:pt x="10061" y="10347"/>
                  </a:cubicBezTo>
                  <a:cubicBezTo>
                    <a:pt x="9978" y="10046"/>
                    <a:pt x="9153" y="8932"/>
                    <a:pt x="8985" y="8723"/>
                  </a:cubicBezTo>
                  <a:cubicBezTo>
                    <a:pt x="7023" y="6260"/>
                    <a:pt x="4659" y="4093"/>
                    <a:pt x="2355" y="1963"/>
                  </a:cubicBezTo>
                  <a:cubicBezTo>
                    <a:pt x="1609" y="1278"/>
                    <a:pt x="857" y="548"/>
                    <a:pt x="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875;p34">
              <a:extLst>
                <a:ext uri="{FF2B5EF4-FFF2-40B4-BE49-F238E27FC236}">
                  <a16:creationId xmlns:a16="http://schemas.microsoft.com/office/drawing/2014/main" xmlns="" id="{5ADB1996-C4FF-F503-6EBA-70AD31E197B9}"/>
                </a:ext>
              </a:extLst>
            </p:cNvPr>
            <p:cNvSpPr/>
            <p:nvPr/>
          </p:nvSpPr>
          <p:spPr>
            <a:xfrm rot="10800000">
              <a:off x="7418325" y="582567"/>
              <a:ext cx="927147" cy="842754"/>
            </a:xfrm>
            <a:custGeom>
              <a:avLst/>
              <a:gdLst/>
              <a:ahLst/>
              <a:cxnLst/>
              <a:rect l="l" t="t" r="r" b="b"/>
              <a:pathLst>
                <a:path w="33782" h="30707" extrusionOk="0">
                  <a:moveTo>
                    <a:pt x="21658" y="0"/>
                  </a:moveTo>
                  <a:cubicBezTo>
                    <a:pt x="17860" y="0"/>
                    <a:pt x="8892" y="10660"/>
                    <a:pt x="7186" y="12735"/>
                  </a:cubicBezTo>
                  <a:cubicBezTo>
                    <a:pt x="7186" y="12742"/>
                    <a:pt x="7179" y="12749"/>
                    <a:pt x="7172" y="12758"/>
                  </a:cubicBezTo>
                  <a:cubicBezTo>
                    <a:pt x="7035" y="12921"/>
                    <a:pt x="6947" y="13031"/>
                    <a:pt x="6913" y="13062"/>
                  </a:cubicBezTo>
                  <a:cubicBezTo>
                    <a:pt x="6913" y="13061"/>
                    <a:pt x="6913" y="13061"/>
                    <a:pt x="6913" y="13061"/>
                  </a:cubicBezTo>
                  <a:cubicBezTo>
                    <a:pt x="6889" y="13061"/>
                    <a:pt x="964" y="20665"/>
                    <a:pt x="1" y="21965"/>
                  </a:cubicBezTo>
                  <a:lnTo>
                    <a:pt x="210" y="22388"/>
                  </a:lnTo>
                  <a:lnTo>
                    <a:pt x="271" y="22658"/>
                  </a:lnTo>
                  <a:lnTo>
                    <a:pt x="450" y="23403"/>
                  </a:lnTo>
                  <a:lnTo>
                    <a:pt x="522" y="23699"/>
                  </a:lnTo>
                  <a:cubicBezTo>
                    <a:pt x="2233" y="24338"/>
                    <a:pt x="8004" y="26475"/>
                    <a:pt x="14444" y="28444"/>
                  </a:cubicBezTo>
                  <a:cubicBezTo>
                    <a:pt x="14372" y="28398"/>
                    <a:pt x="14326" y="28365"/>
                    <a:pt x="14307" y="28357"/>
                  </a:cubicBezTo>
                  <a:lnTo>
                    <a:pt x="14307" y="28357"/>
                  </a:lnTo>
                  <a:cubicBezTo>
                    <a:pt x="14656" y="28440"/>
                    <a:pt x="23900" y="30707"/>
                    <a:pt x="29291" y="30707"/>
                  </a:cubicBezTo>
                  <a:cubicBezTo>
                    <a:pt x="31372" y="30707"/>
                    <a:pt x="32879" y="30369"/>
                    <a:pt x="33078" y="29437"/>
                  </a:cubicBezTo>
                  <a:cubicBezTo>
                    <a:pt x="33781" y="26155"/>
                    <a:pt x="16167" y="23114"/>
                    <a:pt x="14965" y="22909"/>
                  </a:cubicBezTo>
                  <a:lnTo>
                    <a:pt x="14958" y="22909"/>
                  </a:lnTo>
                  <a:cubicBezTo>
                    <a:pt x="12631" y="22812"/>
                    <a:pt x="10400" y="22779"/>
                    <a:pt x="8439" y="22779"/>
                  </a:cubicBezTo>
                  <a:cubicBezTo>
                    <a:pt x="4224" y="22779"/>
                    <a:pt x="1255" y="22932"/>
                    <a:pt x="1255" y="22932"/>
                  </a:cubicBezTo>
                  <a:cubicBezTo>
                    <a:pt x="5274" y="21730"/>
                    <a:pt x="9597" y="19065"/>
                    <a:pt x="13517" y="15897"/>
                  </a:cubicBezTo>
                  <a:cubicBezTo>
                    <a:pt x="13517" y="15890"/>
                    <a:pt x="13524" y="15890"/>
                    <a:pt x="13532" y="15879"/>
                  </a:cubicBezTo>
                  <a:cubicBezTo>
                    <a:pt x="15775" y="13510"/>
                    <a:pt x="25451" y="2940"/>
                    <a:pt x="22656" y="363"/>
                  </a:cubicBezTo>
                  <a:cubicBezTo>
                    <a:pt x="22388" y="114"/>
                    <a:pt x="22051" y="0"/>
                    <a:pt x="2165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876;p34">
              <a:extLst>
                <a:ext uri="{FF2B5EF4-FFF2-40B4-BE49-F238E27FC236}">
                  <a16:creationId xmlns:a16="http://schemas.microsoft.com/office/drawing/2014/main" xmlns="" id="{33F1C1B4-0F3C-181B-DF99-466666A5B448}"/>
                </a:ext>
              </a:extLst>
            </p:cNvPr>
            <p:cNvSpPr/>
            <p:nvPr/>
          </p:nvSpPr>
          <p:spPr>
            <a:xfrm rot="10800000">
              <a:off x="8232316" y="794058"/>
              <a:ext cx="105746" cy="442990"/>
            </a:xfrm>
            <a:custGeom>
              <a:avLst/>
              <a:gdLst/>
              <a:ahLst/>
              <a:cxnLst/>
              <a:rect l="l" t="t" r="r" b="b"/>
              <a:pathLst>
                <a:path w="3853" h="16141" extrusionOk="0">
                  <a:moveTo>
                    <a:pt x="3852" y="0"/>
                  </a:moveTo>
                  <a:cubicBezTo>
                    <a:pt x="1122" y="6023"/>
                    <a:pt x="1" y="15798"/>
                    <a:pt x="282" y="16140"/>
                  </a:cubicBezTo>
                  <a:lnTo>
                    <a:pt x="3852" y="0"/>
                  </a:ln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877;p34">
              <a:extLst>
                <a:ext uri="{FF2B5EF4-FFF2-40B4-BE49-F238E27FC236}">
                  <a16:creationId xmlns:a16="http://schemas.microsoft.com/office/drawing/2014/main" xmlns="" id="{63D63B3E-B86F-D895-EB27-57DA90163373}"/>
                </a:ext>
              </a:extLst>
            </p:cNvPr>
            <p:cNvSpPr/>
            <p:nvPr/>
          </p:nvSpPr>
          <p:spPr>
            <a:xfrm rot="10800000">
              <a:off x="7811173" y="794058"/>
              <a:ext cx="545030" cy="103138"/>
            </a:xfrm>
            <a:custGeom>
              <a:avLst/>
              <a:gdLst/>
              <a:ahLst/>
              <a:cxnLst/>
              <a:rect l="l" t="t" r="r" b="b"/>
              <a:pathLst>
                <a:path w="19859" h="3758" extrusionOk="0">
                  <a:moveTo>
                    <a:pt x="19858" y="1"/>
                  </a:moveTo>
                  <a:lnTo>
                    <a:pt x="19858" y="1"/>
                  </a:lnTo>
                  <a:cubicBezTo>
                    <a:pt x="13132" y="441"/>
                    <a:pt x="0" y="3757"/>
                    <a:pt x="0" y="3757"/>
                  </a:cubicBezTo>
                  <a:lnTo>
                    <a:pt x="19858" y="1"/>
                  </a:ln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878;p34">
              <a:extLst>
                <a:ext uri="{FF2B5EF4-FFF2-40B4-BE49-F238E27FC236}">
                  <a16:creationId xmlns:a16="http://schemas.microsoft.com/office/drawing/2014/main" xmlns="" id="{3093D465-BBA8-4A50-9C9F-999B42B09845}"/>
                </a:ext>
              </a:extLst>
            </p:cNvPr>
            <p:cNvSpPr/>
            <p:nvPr/>
          </p:nvSpPr>
          <p:spPr>
            <a:xfrm rot="10800000">
              <a:off x="7954875" y="540823"/>
              <a:ext cx="351543" cy="216431"/>
            </a:xfrm>
            <a:custGeom>
              <a:avLst/>
              <a:gdLst/>
              <a:ahLst/>
              <a:cxnLst/>
              <a:rect l="l" t="t" r="r" b="b"/>
              <a:pathLst>
                <a:path w="12809" h="7886" extrusionOk="0">
                  <a:moveTo>
                    <a:pt x="0" y="0"/>
                  </a:moveTo>
                  <a:lnTo>
                    <a:pt x="12808" y="7885"/>
                  </a:lnTo>
                  <a:cubicBezTo>
                    <a:pt x="9360" y="4088"/>
                    <a:pt x="1" y="1"/>
                    <a:pt x="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879;p34">
              <a:extLst>
                <a:ext uri="{FF2B5EF4-FFF2-40B4-BE49-F238E27FC236}">
                  <a16:creationId xmlns:a16="http://schemas.microsoft.com/office/drawing/2014/main" xmlns="" id="{9E55FA84-89FB-370E-5D1F-16E286C238DD}"/>
                </a:ext>
              </a:extLst>
            </p:cNvPr>
            <p:cNvSpPr/>
            <p:nvPr/>
          </p:nvSpPr>
          <p:spPr>
            <a:xfrm rot="10800000">
              <a:off x="8255288" y="648984"/>
              <a:ext cx="243876" cy="231114"/>
            </a:xfrm>
            <a:custGeom>
              <a:avLst/>
              <a:gdLst/>
              <a:ahLst/>
              <a:cxnLst/>
              <a:rect l="l" t="t" r="r" b="b"/>
              <a:pathLst>
                <a:path w="8886" h="8421" extrusionOk="0">
                  <a:moveTo>
                    <a:pt x="5209" y="1"/>
                  </a:moveTo>
                  <a:cubicBezTo>
                    <a:pt x="5209" y="1"/>
                    <a:pt x="1" y="1297"/>
                    <a:pt x="457" y="5054"/>
                  </a:cubicBezTo>
                  <a:cubicBezTo>
                    <a:pt x="824" y="8051"/>
                    <a:pt x="4484" y="8420"/>
                    <a:pt x="6265" y="8420"/>
                  </a:cubicBezTo>
                  <a:cubicBezTo>
                    <a:pt x="6847" y="8420"/>
                    <a:pt x="7228" y="8381"/>
                    <a:pt x="7228" y="8381"/>
                  </a:cubicBezTo>
                  <a:cubicBezTo>
                    <a:pt x="8886" y="3180"/>
                    <a:pt x="5209" y="1"/>
                    <a:pt x="5209"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880;p34">
              <a:extLst>
                <a:ext uri="{FF2B5EF4-FFF2-40B4-BE49-F238E27FC236}">
                  <a16:creationId xmlns:a16="http://schemas.microsoft.com/office/drawing/2014/main" xmlns="" id="{DBF57461-D968-0096-2772-4F26842541EA}"/>
                </a:ext>
              </a:extLst>
            </p:cNvPr>
            <p:cNvSpPr/>
            <p:nvPr/>
          </p:nvSpPr>
          <p:spPr>
            <a:xfrm rot="10800000">
              <a:off x="8226772" y="1439290"/>
              <a:ext cx="23301" cy="44543"/>
            </a:xfrm>
            <a:custGeom>
              <a:avLst/>
              <a:gdLst/>
              <a:ahLst/>
              <a:cxnLst/>
              <a:rect l="l" t="t" r="r" b="b"/>
              <a:pathLst>
                <a:path w="849" h="1623" extrusionOk="0">
                  <a:moveTo>
                    <a:pt x="642" y="0"/>
                  </a:moveTo>
                  <a:cubicBezTo>
                    <a:pt x="588" y="0"/>
                    <a:pt x="533" y="25"/>
                    <a:pt x="498" y="81"/>
                  </a:cubicBezTo>
                  <a:cubicBezTo>
                    <a:pt x="365" y="290"/>
                    <a:pt x="269" y="515"/>
                    <a:pt x="186" y="743"/>
                  </a:cubicBezTo>
                  <a:cubicBezTo>
                    <a:pt x="102" y="966"/>
                    <a:pt x="0" y="1214"/>
                    <a:pt x="27" y="1454"/>
                  </a:cubicBezTo>
                  <a:cubicBezTo>
                    <a:pt x="41" y="1560"/>
                    <a:pt x="120" y="1623"/>
                    <a:pt x="202" y="1623"/>
                  </a:cubicBezTo>
                  <a:cubicBezTo>
                    <a:pt x="255" y="1623"/>
                    <a:pt x="310" y="1597"/>
                    <a:pt x="350" y="1541"/>
                  </a:cubicBezTo>
                  <a:cubicBezTo>
                    <a:pt x="483" y="1359"/>
                    <a:pt x="525" y="1119"/>
                    <a:pt x="593" y="906"/>
                  </a:cubicBezTo>
                  <a:cubicBezTo>
                    <a:pt x="665" y="674"/>
                    <a:pt x="748" y="450"/>
                    <a:pt x="813" y="213"/>
                  </a:cubicBezTo>
                  <a:cubicBezTo>
                    <a:pt x="849" y="89"/>
                    <a:pt x="746" y="0"/>
                    <a:pt x="64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881;p34">
              <a:extLst>
                <a:ext uri="{FF2B5EF4-FFF2-40B4-BE49-F238E27FC236}">
                  <a16:creationId xmlns:a16="http://schemas.microsoft.com/office/drawing/2014/main" xmlns="" id="{1BFAC507-2976-BF76-9CC2-BF5CF2649703}"/>
                </a:ext>
              </a:extLst>
            </p:cNvPr>
            <p:cNvSpPr/>
            <p:nvPr/>
          </p:nvSpPr>
          <p:spPr>
            <a:xfrm rot="10800000">
              <a:off x="8200590" y="1489570"/>
              <a:ext cx="14217" cy="54588"/>
            </a:xfrm>
            <a:custGeom>
              <a:avLst/>
              <a:gdLst/>
              <a:ahLst/>
              <a:cxnLst/>
              <a:rect l="l" t="t" r="r" b="b"/>
              <a:pathLst>
                <a:path w="518" h="1989" extrusionOk="0">
                  <a:moveTo>
                    <a:pt x="378" y="0"/>
                  </a:moveTo>
                  <a:cubicBezTo>
                    <a:pt x="334" y="0"/>
                    <a:pt x="291" y="30"/>
                    <a:pt x="285" y="89"/>
                  </a:cubicBezTo>
                  <a:cubicBezTo>
                    <a:pt x="244" y="693"/>
                    <a:pt x="65" y="1271"/>
                    <a:pt x="7" y="1869"/>
                  </a:cubicBezTo>
                  <a:cubicBezTo>
                    <a:pt x="1" y="1943"/>
                    <a:pt x="68" y="1989"/>
                    <a:pt x="133" y="1989"/>
                  </a:cubicBezTo>
                  <a:cubicBezTo>
                    <a:pt x="174" y="1989"/>
                    <a:pt x="215" y="1970"/>
                    <a:pt x="235" y="1929"/>
                  </a:cubicBezTo>
                  <a:cubicBezTo>
                    <a:pt x="509" y="1385"/>
                    <a:pt x="517" y="682"/>
                    <a:pt x="472" y="89"/>
                  </a:cubicBezTo>
                  <a:cubicBezTo>
                    <a:pt x="466" y="30"/>
                    <a:pt x="422" y="0"/>
                    <a:pt x="378"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882;p34">
              <a:extLst>
                <a:ext uri="{FF2B5EF4-FFF2-40B4-BE49-F238E27FC236}">
                  <a16:creationId xmlns:a16="http://schemas.microsoft.com/office/drawing/2014/main" xmlns="" id="{390AE540-E487-9DF9-AC4D-C7E5E924D8D6}"/>
                </a:ext>
              </a:extLst>
            </p:cNvPr>
            <p:cNvSpPr/>
            <p:nvPr/>
          </p:nvSpPr>
          <p:spPr>
            <a:xfrm rot="10800000">
              <a:off x="8170867" y="1399028"/>
              <a:ext cx="17647" cy="40536"/>
            </a:xfrm>
            <a:custGeom>
              <a:avLst/>
              <a:gdLst/>
              <a:ahLst/>
              <a:cxnLst/>
              <a:rect l="l" t="t" r="r" b="b"/>
              <a:pathLst>
                <a:path w="643" h="1477" extrusionOk="0">
                  <a:moveTo>
                    <a:pt x="450" y="0"/>
                  </a:moveTo>
                  <a:cubicBezTo>
                    <a:pt x="395" y="0"/>
                    <a:pt x="342" y="30"/>
                    <a:pt x="327" y="99"/>
                  </a:cubicBezTo>
                  <a:cubicBezTo>
                    <a:pt x="277" y="316"/>
                    <a:pt x="205" y="529"/>
                    <a:pt x="141" y="737"/>
                  </a:cubicBezTo>
                  <a:cubicBezTo>
                    <a:pt x="79" y="939"/>
                    <a:pt x="0" y="1125"/>
                    <a:pt x="34" y="1334"/>
                  </a:cubicBezTo>
                  <a:cubicBezTo>
                    <a:pt x="46" y="1427"/>
                    <a:pt x="134" y="1477"/>
                    <a:pt x="220" y="1477"/>
                  </a:cubicBezTo>
                  <a:cubicBezTo>
                    <a:pt x="272" y="1477"/>
                    <a:pt x="324" y="1459"/>
                    <a:pt x="358" y="1422"/>
                  </a:cubicBezTo>
                  <a:cubicBezTo>
                    <a:pt x="642" y="1118"/>
                    <a:pt x="597" y="525"/>
                    <a:pt x="593" y="133"/>
                  </a:cubicBezTo>
                  <a:cubicBezTo>
                    <a:pt x="593" y="50"/>
                    <a:pt x="520" y="0"/>
                    <a:pt x="45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883;p34">
              <a:extLst>
                <a:ext uri="{FF2B5EF4-FFF2-40B4-BE49-F238E27FC236}">
                  <a16:creationId xmlns:a16="http://schemas.microsoft.com/office/drawing/2014/main" xmlns="" id="{E11BD2CB-3C53-4A14-89AE-16FCB092BE58}"/>
                </a:ext>
              </a:extLst>
            </p:cNvPr>
            <p:cNvSpPr/>
            <p:nvPr/>
          </p:nvSpPr>
          <p:spPr>
            <a:xfrm rot="10800000">
              <a:off x="8218978" y="1364805"/>
              <a:ext cx="17675" cy="48687"/>
            </a:xfrm>
            <a:custGeom>
              <a:avLst/>
              <a:gdLst/>
              <a:ahLst/>
              <a:cxnLst/>
              <a:rect l="l" t="t" r="r" b="b"/>
              <a:pathLst>
                <a:path w="644" h="1774" extrusionOk="0">
                  <a:moveTo>
                    <a:pt x="499" y="1"/>
                  </a:moveTo>
                  <a:cubicBezTo>
                    <a:pt x="445" y="1"/>
                    <a:pt x="389" y="36"/>
                    <a:pt x="382" y="103"/>
                  </a:cubicBezTo>
                  <a:cubicBezTo>
                    <a:pt x="351" y="381"/>
                    <a:pt x="268" y="654"/>
                    <a:pt x="191" y="921"/>
                  </a:cubicBezTo>
                  <a:cubicBezTo>
                    <a:pt x="127" y="1149"/>
                    <a:pt x="13" y="1362"/>
                    <a:pt x="5" y="1597"/>
                  </a:cubicBezTo>
                  <a:cubicBezTo>
                    <a:pt x="1" y="1715"/>
                    <a:pt x="88" y="1773"/>
                    <a:pt x="180" y="1773"/>
                  </a:cubicBezTo>
                  <a:cubicBezTo>
                    <a:pt x="242" y="1773"/>
                    <a:pt x="307" y="1746"/>
                    <a:pt x="347" y="1693"/>
                  </a:cubicBezTo>
                  <a:cubicBezTo>
                    <a:pt x="644" y="1278"/>
                    <a:pt x="591" y="586"/>
                    <a:pt x="598" y="103"/>
                  </a:cubicBezTo>
                  <a:cubicBezTo>
                    <a:pt x="600" y="34"/>
                    <a:pt x="551" y="1"/>
                    <a:pt x="49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884;p34">
              <a:extLst>
                <a:ext uri="{FF2B5EF4-FFF2-40B4-BE49-F238E27FC236}">
                  <a16:creationId xmlns:a16="http://schemas.microsoft.com/office/drawing/2014/main" xmlns="" id="{1991FF4C-1388-2763-C265-D934ACDB9228}"/>
                </a:ext>
              </a:extLst>
            </p:cNvPr>
            <p:cNvSpPr/>
            <p:nvPr/>
          </p:nvSpPr>
          <p:spPr>
            <a:xfrm rot="10800000">
              <a:off x="8260310" y="1256452"/>
              <a:ext cx="16055" cy="49593"/>
            </a:xfrm>
            <a:custGeom>
              <a:avLst/>
              <a:gdLst/>
              <a:ahLst/>
              <a:cxnLst/>
              <a:rect l="l" t="t" r="r" b="b"/>
              <a:pathLst>
                <a:path w="585" h="1807" extrusionOk="0">
                  <a:moveTo>
                    <a:pt x="382" y="0"/>
                  </a:moveTo>
                  <a:cubicBezTo>
                    <a:pt x="328" y="0"/>
                    <a:pt x="268" y="40"/>
                    <a:pt x="266" y="105"/>
                  </a:cubicBezTo>
                  <a:cubicBezTo>
                    <a:pt x="255" y="428"/>
                    <a:pt x="201" y="751"/>
                    <a:pt x="148" y="1066"/>
                  </a:cubicBezTo>
                  <a:cubicBezTo>
                    <a:pt x="106" y="1302"/>
                    <a:pt x="0" y="1526"/>
                    <a:pt x="148" y="1731"/>
                  </a:cubicBezTo>
                  <a:cubicBezTo>
                    <a:pt x="177" y="1774"/>
                    <a:pt x="228" y="1806"/>
                    <a:pt x="279" y="1806"/>
                  </a:cubicBezTo>
                  <a:cubicBezTo>
                    <a:pt x="302" y="1806"/>
                    <a:pt x="325" y="1800"/>
                    <a:pt x="346" y="1784"/>
                  </a:cubicBezTo>
                  <a:cubicBezTo>
                    <a:pt x="585" y="1621"/>
                    <a:pt x="559" y="1332"/>
                    <a:pt x="562" y="1063"/>
                  </a:cubicBezTo>
                  <a:cubicBezTo>
                    <a:pt x="566" y="731"/>
                    <a:pt x="517" y="405"/>
                    <a:pt x="467" y="74"/>
                  </a:cubicBezTo>
                  <a:cubicBezTo>
                    <a:pt x="461" y="23"/>
                    <a:pt x="423" y="0"/>
                    <a:pt x="38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885;p34">
              <a:extLst>
                <a:ext uri="{FF2B5EF4-FFF2-40B4-BE49-F238E27FC236}">
                  <a16:creationId xmlns:a16="http://schemas.microsoft.com/office/drawing/2014/main" xmlns="" id="{EB05DE8E-CA47-A64A-D831-7B07296B2EE7}"/>
                </a:ext>
              </a:extLst>
            </p:cNvPr>
            <p:cNvSpPr/>
            <p:nvPr/>
          </p:nvSpPr>
          <p:spPr>
            <a:xfrm rot="10800000">
              <a:off x="8191011" y="1249536"/>
              <a:ext cx="19239" cy="45970"/>
            </a:xfrm>
            <a:custGeom>
              <a:avLst/>
              <a:gdLst/>
              <a:ahLst/>
              <a:cxnLst/>
              <a:rect l="l" t="t" r="r" b="b"/>
              <a:pathLst>
                <a:path w="701" h="1675" extrusionOk="0">
                  <a:moveTo>
                    <a:pt x="446" y="1"/>
                  </a:moveTo>
                  <a:cubicBezTo>
                    <a:pt x="351" y="1"/>
                    <a:pt x="252" y="67"/>
                    <a:pt x="248" y="180"/>
                  </a:cubicBezTo>
                  <a:cubicBezTo>
                    <a:pt x="245" y="419"/>
                    <a:pt x="210" y="656"/>
                    <a:pt x="150" y="888"/>
                  </a:cubicBezTo>
                  <a:cubicBezTo>
                    <a:pt x="96" y="1104"/>
                    <a:pt x="1" y="1283"/>
                    <a:pt x="36" y="1507"/>
                  </a:cubicBezTo>
                  <a:cubicBezTo>
                    <a:pt x="56" y="1624"/>
                    <a:pt x="153" y="1675"/>
                    <a:pt x="253" y="1675"/>
                  </a:cubicBezTo>
                  <a:cubicBezTo>
                    <a:pt x="319" y="1675"/>
                    <a:pt x="386" y="1653"/>
                    <a:pt x="434" y="1614"/>
                  </a:cubicBezTo>
                  <a:cubicBezTo>
                    <a:pt x="625" y="1458"/>
                    <a:pt x="655" y="1149"/>
                    <a:pt x="678" y="914"/>
                  </a:cubicBezTo>
                  <a:cubicBezTo>
                    <a:pt x="701" y="648"/>
                    <a:pt x="666" y="389"/>
                    <a:pt x="610" y="131"/>
                  </a:cubicBezTo>
                  <a:cubicBezTo>
                    <a:pt x="590" y="41"/>
                    <a:pt x="519" y="1"/>
                    <a:pt x="44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886;p34">
              <a:extLst>
                <a:ext uri="{FF2B5EF4-FFF2-40B4-BE49-F238E27FC236}">
                  <a16:creationId xmlns:a16="http://schemas.microsoft.com/office/drawing/2014/main" xmlns="" id="{E81D91DA-9214-47AD-D436-0CF45808E008}"/>
                </a:ext>
              </a:extLst>
            </p:cNvPr>
            <p:cNvSpPr/>
            <p:nvPr/>
          </p:nvSpPr>
          <p:spPr>
            <a:xfrm rot="10800000">
              <a:off x="8192054" y="1152957"/>
              <a:ext cx="14738" cy="38999"/>
            </a:xfrm>
            <a:custGeom>
              <a:avLst/>
              <a:gdLst/>
              <a:ahLst/>
              <a:cxnLst/>
              <a:rect l="l" t="t" r="r" b="b"/>
              <a:pathLst>
                <a:path w="537" h="1421" extrusionOk="0">
                  <a:moveTo>
                    <a:pt x="299" y="1"/>
                  </a:moveTo>
                  <a:cubicBezTo>
                    <a:pt x="221" y="1"/>
                    <a:pt x="143" y="52"/>
                    <a:pt x="149" y="149"/>
                  </a:cubicBezTo>
                  <a:cubicBezTo>
                    <a:pt x="161" y="354"/>
                    <a:pt x="152" y="563"/>
                    <a:pt x="115" y="768"/>
                  </a:cubicBezTo>
                  <a:cubicBezTo>
                    <a:pt x="80" y="947"/>
                    <a:pt x="1" y="1110"/>
                    <a:pt x="50" y="1293"/>
                  </a:cubicBezTo>
                  <a:cubicBezTo>
                    <a:pt x="71" y="1378"/>
                    <a:pt x="140" y="1420"/>
                    <a:pt x="214" y="1420"/>
                  </a:cubicBezTo>
                  <a:cubicBezTo>
                    <a:pt x="259" y="1420"/>
                    <a:pt x="305" y="1404"/>
                    <a:pt x="343" y="1372"/>
                  </a:cubicBezTo>
                  <a:cubicBezTo>
                    <a:pt x="506" y="1232"/>
                    <a:pt x="514" y="984"/>
                    <a:pt x="526" y="784"/>
                  </a:cubicBezTo>
                  <a:cubicBezTo>
                    <a:pt x="536" y="551"/>
                    <a:pt x="503" y="331"/>
                    <a:pt x="445" y="107"/>
                  </a:cubicBezTo>
                  <a:cubicBezTo>
                    <a:pt x="426" y="35"/>
                    <a:pt x="362" y="1"/>
                    <a:pt x="29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887;p34">
              <a:extLst>
                <a:ext uri="{FF2B5EF4-FFF2-40B4-BE49-F238E27FC236}">
                  <a16:creationId xmlns:a16="http://schemas.microsoft.com/office/drawing/2014/main" xmlns="" id="{FEA4C0D3-26CD-D89F-BDA8-4EB5AEAF2E28}"/>
                </a:ext>
              </a:extLst>
            </p:cNvPr>
            <p:cNvSpPr/>
            <p:nvPr/>
          </p:nvSpPr>
          <p:spPr>
            <a:xfrm rot="10800000">
              <a:off x="8262698" y="1183311"/>
              <a:ext cx="18663" cy="45559"/>
            </a:xfrm>
            <a:custGeom>
              <a:avLst/>
              <a:gdLst/>
              <a:ahLst/>
              <a:cxnLst/>
              <a:rect l="l" t="t" r="r" b="b"/>
              <a:pathLst>
                <a:path w="680" h="1660" extrusionOk="0">
                  <a:moveTo>
                    <a:pt x="557" y="1"/>
                  </a:moveTo>
                  <a:cubicBezTo>
                    <a:pt x="510" y="1"/>
                    <a:pt x="466" y="26"/>
                    <a:pt x="456" y="83"/>
                  </a:cubicBezTo>
                  <a:cubicBezTo>
                    <a:pt x="414" y="315"/>
                    <a:pt x="349" y="555"/>
                    <a:pt x="265" y="778"/>
                  </a:cubicBezTo>
                  <a:cubicBezTo>
                    <a:pt x="182" y="999"/>
                    <a:pt x="49" y="1223"/>
                    <a:pt x="14" y="1459"/>
                  </a:cubicBezTo>
                  <a:cubicBezTo>
                    <a:pt x="0" y="1563"/>
                    <a:pt x="80" y="1660"/>
                    <a:pt x="172" y="1660"/>
                  </a:cubicBezTo>
                  <a:cubicBezTo>
                    <a:pt x="208" y="1660"/>
                    <a:pt x="246" y="1645"/>
                    <a:pt x="281" y="1611"/>
                  </a:cubicBezTo>
                  <a:cubicBezTo>
                    <a:pt x="646" y="1250"/>
                    <a:pt x="672" y="592"/>
                    <a:pt x="679" y="109"/>
                  </a:cubicBezTo>
                  <a:cubicBezTo>
                    <a:pt x="679" y="41"/>
                    <a:pt x="617" y="1"/>
                    <a:pt x="55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888;p34">
              <a:extLst>
                <a:ext uri="{FF2B5EF4-FFF2-40B4-BE49-F238E27FC236}">
                  <a16:creationId xmlns:a16="http://schemas.microsoft.com/office/drawing/2014/main" xmlns="" id="{CBDB2E2C-342C-0D20-0382-85E3C75A8DC2}"/>
                </a:ext>
              </a:extLst>
            </p:cNvPr>
            <p:cNvSpPr/>
            <p:nvPr/>
          </p:nvSpPr>
          <p:spPr>
            <a:xfrm rot="10800000">
              <a:off x="8200398" y="1070567"/>
              <a:ext cx="14848" cy="41963"/>
            </a:xfrm>
            <a:custGeom>
              <a:avLst/>
              <a:gdLst/>
              <a:ahLst/>
              <a:cxnLst/>
              <a:rect l="l" t="t" r="r" b="b"/>
              <a:pathLst>
                <a:path w="541" h="1529" extrusionOk="0">
                  <a:moveTo>
                    <a:pt x="280" y="0"/>
                  </a:moveTo>
                  <a:cubicBezTo>
                    <a:pt x="211" y="0"/>
                    <a:pt x="137" y="49"/>
                    <a:pt x="137" y="132"/>
                  </a:cubicBezTo>
                  <a:cubicBezTo>
                    <a:pt x="134" y="550"/>
                    <a:pt x="0" y="984"/>
                    <a:pt x="31" y="1398"/>
                  </a:cubicBezTo>
                  <a:cubicBezTo>
                    <a:pt x="38" y="1480"/>
                    <a:pt x="102" y="1529"/>
                    <a:pt x="168" y="1529"/>
                  </a:cubicBezTo>
                  <a:cubicBezTo>
                    <a:pt x="210" y="1529"/>
                    <a:pt x="253" y="1509"/>
                    <a:pt x="282" y="1467"/>
                  </a:cubicBezTo>
                  <a:cubicBezTo>
                    <a:pt x="541" y="1079"/>
                    <a:pt x="483" y="528"/>
                    <a:pt x="400" y="94"/>
                  </a:cubicBezTo>
                  <a:cubicBezTo>
                    <a:pt x="387" y="30"/>
                    <a:pt x="335" y="0"/>
                    <a:pt x="280"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889;p34">
              <a:extLst>
                <a:ext uri="{FF2B5EF4-FFF2-40B4-BE49-F238E27FC236}">
                  <a16:creationId xmlns:a16="http://schemas.microsoft.com/office/drawing/2014/main" xmlns="" id="{D4322B3E-348E-E1DC-7A10-B273818F554C}"/>
                </a:ext>
              </a:extLst>
            </p:cNvPr>
            <p:cNvSpPr/>
            <p:nvPr/>
          </p:nvSpPr>
          <p:spPr>
            <a:xfrm rot="10800000">
              <a:off x="8225455" y="1100372"/>
              <a:ext cx="14601" cy="31836"/>
            </a:xfrm>
            <a:custGeom>
              <a:avLst/>
              <a:gdLst/>
              <a:ahLst/>
              <a:cxnLst/>
              <a:rect l="l" t="t" r="r" b="b"/>
              <a:pathLst>
                <a:path w="532" h="1160" extrusionOk="0">
                  <a:moveTo>
                    <a:pt x="415" y="0"/>
                  </a:moveTo>
                  <a:cubicBezTo>
                    <a:pt x="376" y="0"/>
                    <a:pt x="338" y="21"/>
                    <a:pt x="323" y="70"/>
                  </a:cubicBezTo>
                  <a:cubicBezTo>
                    <a:pt x="269" y="234"/>
                    <a:pt x="197" y="393"/>
                    <a:pt x="137" y="557"/>
                  </a:cubicBezTo>
                  <a:cubicBezTo>
                    <a:pt x="83" y="705"/>
                    <a:pt x="0" y="860"/>
                    <a:pt x="15" y="1025"/>
                  </a:cubicBezTo>
                  <a:cubicBezTo>
                    <a:pt x="22" y="1111"/>
                    <a:pt x="85" y="1160"/>
                    <a:pt x="153" y="1160"/>
                  </a:cubicBezTo>
                  <a:cubicBezTo>
                    <a:pt x="197" y="1160"/>
                    <a:pt x="244" y="1139"/>
                    <a:pt x="278" y="1093"/>
                  </a:cubicBezTo>
                  <a:cubicBezTo>
                    <a:pt x="372" y="967"/>
                    <a:pt x="383" y="788"/>
                    <a:pt x="414" y="632"/>
                  </a:cubicBezTo>
                  <a:cubicBezTo>
                    <a:pt x="452" y="465"/>
                    <a:pt x="471" y="290"/>
                    <a:pt x="513" y="123"/>
                  </a:cubicBezTo>
                  <a:cubicBezTo>
                    <a:pt x="531" y="48"/>
                    <a:pt x="473" y="0"/>
                    <a:pt x="41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890;p34">
              <a:extLst>
                <a:ext uri="{FF2B5EF4-FFF2-40B4-BE49-F238E27FC236}">
                  <a16:creationId xmlns:a16="http://schemas.microsoft.com/office/drawing/2014/main" xmlns="" id="{FA79BD6C-CF13-09EE-4BA4-DEB6D50009AD}"/>
                </a:ext>
              </a:extLst>
            </p:cNvPr>
            <p:cNvSpPr/>
            <p:nvPr/>
          </p:nvSpPr>
          <p:spPr>
            <a:xfrm rot="10800000">
              <a:off x="8245160" y="968993"/>
              <a:ext cx="15836" cy="37545"/>
            </a:xfrm>
            <a:custGeom>
              <a:avLst/>
              <a:gdLst/>
              <a:ahLst/>
              <a:cxnLst/>
              <a:rect l="l" t="t" r="r" b="b"/>
              <a:pathLst>
                <a:path w="577" h="1368" extrusionOk="0">
                  <a:moveTo>
                    <a:pt x="391" y="1"/>
                  </a:moveTo>
                  <a:cubicBezTo>
                    <a:pt x="355" y="1"/>
                    <a:pt x="318" y="24"/>
                    <a:pt x="318" y="65"/>
                  </a:cubicBezTo>
                  <a:cubicBezTo>
                    <a:pt x="322" y="263"/>
                    <a:pt x="284" y="475"/>
                    <a:pt x="219" y="661"/>
                  </a:cubicBezTo>
                  <a:cubicBezTo>
                    <a:pt x="158" y="836"/>
                    <a:pt x="41" y="996"/>
                    <a:pt x="14" y="1179"/>
                  </a:cubicBezTo>
                  <a:cubicBezTo>
                    <a:pt x="0" y="1280"/>
                    <a:pt x="75" y="1367"/>
                    <a:pt x="161" y="1367"/>
                  </a:cubicBezTo>
                  <a:cubicBezTo>
                    <a:pt x="194" y="1367"/>
                    <a:pt x="229" y="1354"/>
                    <a:pt x="261" y="1323"/>
                  </a:cubicBezTo>
                  <a:cubicBezTo>
                    <a:pt x="576" y="1023"/>
                    <a:pt x="512" y="433"/>
                    <a:pt x="451" y="50"/>
                  </a:cubicBezTo>
                  <a:cubicBezTo>
                    <a:pt x="446" y="16"/>
                    <a:pt x="419" y="1"/>
                    <a:pt x="39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891;p34">
              <a:extLst>
                <a:ext uri="{FF2B5EF4-FFF2-40B4-BE49-F238E27FC236}">
                  <a16:creationId xmlns:a16="http://schemas.microsoft.com/office/drawing/2014/main" xmlns="" id="{2F06E005-20B7-5602-63B4-013A0D40AB1D}"/>
                </a:ext>
              </a:extLst>
            </p:cNvPr>
            <p:cNvSpPr/>
            <p:nvPr/>
          </p:nvSpPr>
          <p:spPr>
            <a:xfrm rot="10800000">
              <a:off x="8311001" y="1032171"/>
              <a:ext cx="15973" cy="28131"/>
            </a:xfrm>
            <a:custGeom>
              <a:avLst/>
              <a:gdLst/>
              <a:ahLst/>
              <a:cxnLst/>
              <a:rect l="l" t="t" r="r" b="b"/>
              <a:pathLst>
                <a:path w="582" h="1025" extrusionOk="0">
                  <a:moveTo>
                    <a:pt x="424" y="0"/>
                  </a:moveTo>
                  <a:cubicBezTo>
                    <a:pt x="388" y="0"/>
                    <a:pt x="353" y="18"/>
                    <a:pt x="327" y="62"/>
                  </a:cubicBezTo>
                  <a:cubicBezTo>
                    <a:pt x="247" y="195"/>
                    <a:pt x="174" y="328"/>
                    <a:pt x="118" y="472"/>
                  </a:cubicBezTo>
                  <a:cubicBezTo>
                    <a:pt x="68" y="609"/>
                    <a:pt x="0" y="769"/>
                    <a:pt x="49" y="914"/>
                  </a:cubicBezTo>
                  <a:cubicBezTo>
                    <a:pt x="73" y="987"/>
                    <a:pt x="133" y="1025"/>
                    <a:pt x="195" y="1025"/>
                  </a:cubicBezTo>
                  <a:cubicBezTo>
                    <a:pt x="245" y="1025"/>
                    <a:pt x="297" y="1001"/>
                    <a:pt x="330" y="951"/>
                  </a:cubicBezTo>
                  <a:cubicBezTo>
                    <a:pt x="407" y="846"/>
                    <a:pt x="399" y="709"/>
                    <a:pt x="425" y="583"/>
                  </a:cubicBezTo>
                  <a:cubicBezTo>
                    <a:pt x="453" y="450"/>
                    <a:pt x="486" y="316"/>
                    <a:pt x="539" y="191"/>
                  </a:cubicBezTo>
                  <a:cubicBezTo>
                    <a:pt x="582" y="92"/>
                    <a:pt x="504" y="0"/>
                    <a:pt x="42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892;p34">
              <a:extLst>
                <a:ext uri="{FF2B5EF4-FFF2-40B4-BE49-F238E27FC236}">
                  <a16:creationId xmlns:a16="http://schemas.microsoft.com/office/drawing/2014/main" xmlns="" id="{55957A3A-25F7-A96A-2FE2-A524DA8C7BFE}"/>
                </a:ext>
              </a:extLst>
            </p:cNvPr>
            <p:cNvSpPr/>
            <p:nvPr/>
          </p:nvSpPr>
          <p:spPr>
            <a:xfrm rot="10800000">
              <a:off x="7916259" y="944320"/>
              <a:ext cx="54259" cy="23630"/>
            </a:xfrm>
            <a:custGeom>
              <a:avLst/>
              <a:gdLst/>
              <a:ahLst/>
              <a:cxnLst/>
              <a:rect l="l" t="t" r="r" b="b"/>
              <a:pathLst>
                <a:path w="1977" h="861" extrusionOk="0">
                  <a:moveTo>
                    <a:pt x="1690" y="1"/>
                  </a:moveTo>
                  <a:cubicBezTo>
                    <a:pt x="1416" y="1"/>
                    <a:pt x="1157" y="118"/>
                    <a:pt x="904" y="222"/>
                  </a:cubicBezTo>
                  <a:cubicBezTo>
                    <a:pt x="631" y="339"/>
                    <a:pt x="349" y="457"/>
                    <a:pt x="102" y="632"/>
                  </a:cubicBezTo>
                  <a:cubicBezTo>
                    <a:pt x="0" y="705"/>
                    <a:pt x="48" y="860"/>
                    <a:pt x="166" y="860"/>
                  </a:cubicBezTo>
                  <a:cubicBezTo>
                    <a:pt x="176" y="860"/>
                    <a:pt x="186" y="859"/>
                    <a:pt x="197" y="857"/>
                  </a:cubicBezTo>
                  <a:cubicBezTo>
                    <a:pt x="513" y="788"/>
                    <a:pt x="817" y="666"/>
                    <a:pt x="1129" y="567"/>
                  </a:cubicBezTo>
                  <a:cubicBezTo>
                    <a:pt x="1391" y="487"/>
                    <a:pt x="1649" y="415"/>
                    <a:pt x="1870" y="244"/>
                  </a:cubicBezTo>
                  <a:cubicBezTo>
                    <a:pt x="1976" y="160"/>
                    <a:pt x="1877" y="13"/>
                    <a:pt x="1771" y="4"/>
                  </a:cubicBezTo>
                  <a:cubicBezTo>
                    <a:pt x="1744" y="2"/>
                    <a:pt x="1717" y="1"/>
                    <a:pt x="169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893;p34">
              <a:extLst>
                <a:ext uri="{FF2B5EF4-FFF2-40B4-BE49-F238E27FC236}">
                  <a16:creationId xmlns:a16="http://schemas.microsoft.com/office/drawing/2014/main" xmlns="" id="{2B6BCEDD-63CC-28CE-B94F-54CBE572AA13}"/>
                </a:ext>
              </a:extLst>
            </p:cNvPr>
            <p:cNvSpPr/>
            <p:nvPr/>
          </p:nvSpPr>
          <p:spPr>
            <a:xfrm rot="10800000">
              <a:off x="7927347" y="921156"/>
              <a:ext cx="40893" cy="17345"/>
            </a:xfrm>
            <a:custGeom>
              <a:avLst/>
              <a:gdLst/>
              <a:ahLst/>
              <a:cxnLst/>
              <a:rect l="l" t="t" r="r" b="b"/>
              <a:pathLst>
                <a:path w="1490" h="632" extrusionOk="0">
                  <a:moveTo>
                    <a:pt x="1219" y="1"/>
                  </a:moveTo>
                  <a:cubicBezTo>
                    <a:pt x="1208" y="1"/>
                    <a:pt x="1197" y="2"/>
                    <a:pt x="1186" y="4"/>
                  </a:cubicBezTo>
                  <a:cubicBezTo>
                    <a:pt x="1018" y="38"/>
                    <a:pt x="878" y="149"/>
                    <a:pt x="718" y="205"/>
                  </a:cubicBezTo>
                  <a:cubicBezTo>
                    <a:pt x="555" y="270"/>
                    <a:pt x="369" y="312"/>
                    <a:pt x="194" y="331"/>
                  </a:cubicBezTo>
                  <a:cubicBezTo>
                    <a:pt x="57" y="346"/>
                    <a:pt x="0" y="559"/>
                    <a:pt x="160" y="593"/>
                  </a:cubicBezTo>
                  <a:cubicBezTo>
                    <a:pt x="274" y="617"/>
                    <a:pt x="403" y="632"/>
                    <a:pt x="534" y="632"/>
                  </a:cubicBezTo>
                  <a:cubicBezTo>
                    <a:pt x="863" y="632"/>
                    <a:pt x="1211" y="541"/>
                    <a:pt x="1395" y="277"/>
                  </a:cubicBezTo>
                  <a:cubicBezTo>
                    <a:pt x="1490" y="144"/>
                    <a:pt x="1354" y="1"/>
                    <a:pt x="121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894;p34">
              <a:extLst>
                <a:ext uri="{FF2B5EF4-FFF2-40B4-BE49-F238E27FC236}">
                  <a16:creationId xmlns:a16="http://schemas.microsoft.com/office/drawing/2014/main" xmlns="" id="{C32F1687-45A7-333D-22D1-1D08D7F91289}"/>
                </a:ext>
              </a:extLst>
            </p:cNvPr>
            <p:cNvSpPr/>
            <p:nvPr/>
          </p:nvSpPr>
          <p:spPr>
            <a:xfrm rot="10800000">
              <a:off x="7794266" y="996548"/>
              <a:ext cx="26677" cy="12295"/>
            </a:xfrm>
            <a:custGeom>
              <a:avLst/>
              <a:gdLst/>
              <a:ahLst/>
              <a:cxnLst/>
              <a:rect l="l" t="t" r="r" b="b"/>
              <a:pathLst>
                <a:path w="972" h="448" extrusionOk="0">
                  <a:moveTo>
                    <a:pt x="726" y="0"/>
                  </a:moveTo>
                  <a:cubicBezTo>
                    <a:pt x="637" y="0"/>
                    <a:pt x="544" y="26"/>
                    <a:pt x="469" y="50"/>
                  </a:cubicBezTo>
                  <a:cubicBezTo>
                    <a:pt x="336" y="92"/>
                    <a:pt x="196" y="145"/>
                    <a:pt x="92" y="236"/>
                  </a:cubicBezTo>
                  <a:cubicBezTo>
                    <a:pt x="1" y="317"/>
                    <a:pt x="86" y="448"/>
                    <a:pt x="189" y="448"/>
                  </a:cubicBezTo>
                  <a:cubicBezTo>
                    <a:pt x="197" y="448"/>
                    <a:pt x="206" y="447"/>
                    <a:pt x="214" y="445"/>
                  </a:cubicBezTo>
                  <a:cubicBezTo>
                    <a:pt x="336" y="419"/>
                    <a:pt x="450" y="366"/>
                    <a:pt x="571" y="339"/>
                  </a:cubicBezTo>
                  <a:cubicBezTo>
                    <a:pt x="689" y="316"/>
                    <a:pt x="807" y="320"/>
                    <a:pt x="906" y="240"/>
                  </a:cubicBezTo>
                  <a:cubicBezTo>
                    <a:pt x="971" y="187"/>
                    <a:pt x="944" y="80"/>
                    <a:pt x="880" y="38"/>
                  </a:cubicBezTo>
                  <a:cubicBezTo>
                    <a:pt x="834" y="10"/>
                    <a:pt x="781" y="0"/>
                    <a:pt x="72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895;p34">
              <a:extLst>
                <a:ext uri="{FF2B5EF4-FFF2-40B4-BE49-F238E27FC236}">
                  <a16:creationId xmlns:a16="http://schemas.microsoft.com/office/drawing/2014/main" xmlns="" id="{D24BE97C-E950-57EB-2A68-B93C72C51A41}"/>
                </a:ext>
              </a:extLst>
            </p:cNvPr>
            <p:cNvSpPr/>
            <p:nvPr/>
          </p:nvSpPr>
          <p:spPr>
            <a:xfrm rot="10800000">
              <a:off x="7794815" y="953953"/>
              <a:ext cx="29284" cy="14052"/>
            </a:xfrm>
            <a:custGeom>
              <a:avLst/>
              <a:gdLst/>
              <a:ahLst/>
              <a:cxnLst/>
              <a:rect l="l" t="t" r="r" b="b"/>
              <a:pathLst>
                <a:path w="1067" h="512" extrusionOk="0">
                  <a:moveTo>
                    <a:pt x="830" y="1"/>
                  </a:moveTo>
                  <a:cubicBezTo>
                    <a:pt x="710" y="1"/>
                    <a:pt x="600" y="68"/>
                    <a:pt x="493" y="113"/>
                  </a:cubicBezTo>
                  <a:cubicBezTo>
                    <a:pt x="363" y="166"/>
                    <a:pt x="242" y="227"/>
                    <a:pt x="120" y="284"/>
                  </a:cubicBezTo>
                  <a:cubicBezTo>
                    <a:pt x="1" y="340"/>
                    <a:pt x="70" y="512"/>
                    <a:pt x="184" y="512"/>
                  </a:cubicBezTo>
                  <a:cubicBezTo>
                    <a:pt x="192" y="512"/>
                    <a:pt x="202" y="511"/>
                    <a:pt x="211" y="508"/>
                  </a:cubicBezTo>
                  <a:cubicBezTo>
                    <a:pt x="348" y="475"/>
                    <a:pt x="481" y="444"/>
                    <a:pt x="614" y="406"/>
                  </a:cubicBezTo>
                  <a:cubicBezTo>
                    <a:pt x="744" y="368"/>
                    <a:pt x="873" y="345"/>
                    <a:pt x="967" y="250"/>
                  </a:cubicBezTo>
                  <a:cubicBezTo>
                    <a:pt x="1067" y="155"/>
                    <a:pt x="987" y="15"/>
                    <a:pt x="865" y="3"/>
                  </a:cubicBezTo>
                  <a:cubicBezTo>
                    <a:pt x="853" y="1"/>
                    <a:pt x="842" y="1"/>
                    <a:pt x="83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896;p34">
              <a:extLst>
                <a:ext uri="{FF2B5EF4-FFF2-40B4-BE49-F238E27FC236}">
                  <a16:creationId xmlns:a16="http://schemas.microsoft.com/office/drawing/2014/main" xmlns="" id="{1B3001F0-660C-310E-9B77-4D29DEC1D85B}"/>
                </a:ext>
              </a:extLst>
            </p:cNvPr>
            <p:cNvSpPr/>
            <p:nvPr/>
          </p:nvSpPr>
          <p:spPr>
            <a:xfrm rot="10800000">
              <a:off x="7858268" y="922748"/>
              <a:ext cx="27198" cy="13585"/>
            </a:xfrm>
            <a:custGeom>
              <a:avLst/>
              <a:gdLst/>
              <a:ahLst/>
              <a:cxnLst/>
              <a:rect l="l" t="t" r="r" b="b"/>
              <a:pathLst>
                <a:path w="991" h="495" extrusionOk="0">
                  <a:moveTo>
                    <a:pt x="793" y="1"/>
                  </a:moveTo>
                  <a:cubicBezTo>
                    <a:pt x="693" y="1"/>
                    <a:pt x="612" y="41"/>
                    <a:pt x="512" y="73"/>
                  </a:cubicBezTo>
                  <a:cubicBezTo>
                    <a:pt x="406" y="111"/>
                    <a:pt x="299" y="145"/>
                    <a:pt x="185" y="168"/>
                  </a:cubicBezTo>
                  <a:cubicBezTo>
                    <a:pt x="0" y="202"/>
                    <a:pt x="44" y="495"/>
                    <a:pt x="224" y="495"/>
                  </a:cubicBezTo>
                  <a:cubicBezTo>
                    <a:pt x="225" y="495"/>
                    <a:pt x="226" y="495"/>
                    <a:pt x="227" y="495"/>
                  </a:cubicBezTo>
                  <a:cubicBezTo>
                    <a:pt x="451" y="488"/>
                    <a:pt x="820" y="457"/>
                    <a:pt x="945" y="240"/>
                  </a:cubicBezTo>
                  <a:cubicBezTo>
                    <a:pt x="991" y="161"/>
                    <a:pt x="957" y="19"/>
                    <a:pt x="850" y="5"/>
                  </a:cubicBezTo>
                  <a:cubicBezTo>
                    <a:pt x="830" y="2"/>
                    <a:pt x="812" y="1"/>
                    <a:pt x="79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897;p34">
              <a:extLst>
                <a:ext uri="{FF2B5EF4-FFF2-40B4-BE49-F238E27FC236}">
                  <a16:creationId xmlns:a16="http://schemas.microsoft.com/office/drawing/2014/main" xmlns="" id="{A5B354F2-4664-F946-7B2B-9ADADA0BCFD3}"/>
                </a:ext>
              </a:extLst>
            </p:cNvPr>
            <p:cNvSpPr/>
            <p:nvPr/>
          </p:nvSpPr>
          <p:spPr>
            <a:xfrm rot="10800000">
              <a:off x="7883792" y="835775"/>
              <a:ext cx="52118" cy="15808"/>
            </a:xfrm>
            <a:custGeom>
              <a:avLst/>
              <a:gdLst/>
              <a:ahLst/>
              <a:cxnLst/>
              <a:rect l="l" t="t" r="r" b="b"/>
              <a:pathLst>
                <a:path w="1899" h="576" extrusionOk="0">
                  <a:moveTo>
                    <a:pt x="1723" y="0"/>
                  </a:moveTo>
                  <a:cubicBezTo>
                    <a:pt x="1198" y="11"/>
                    <a:pt x="643" y="221"/>
                    <a:pt x="137" y="350"/>
                  </a:cubicBezTo>
                  <a:cubicBezTo>
                    <a:pt x="0" y="386"/>
                    <a:pt x="48" y="576"/>
                    <a:pt x="177" y="576"/>
                  </a:cubicBezTo>
                  <a:cubicBezTo>
                    <a:pt x="183" y="576"/>
                    <a:pt x="191" y="575"/>
                    <a:pt x="198" y="574"/>
                  </a:cubicBezTo>
                  <a:cubicBezTo>
                    <a:pt x="715" y="479"/>
                    <a:pt x="1300" y="437"/>
                    <a:pt x="1784" y="228"/>
                  </a:cubicBezTo>
                  <a:cubicBezTo>
                    <a:pt x="1898" y="179"/>
                    <a:pt x="1837" y="0"/>
                    <a:pt x="172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898;p34">
              <a:extLst>
                <a:ext uri="{FF2B5EF4-FFF2-40B4-BE49-F238E27FC236}">
                  <a16:creationId xmlns:a16="http://schemas.microsoft.com/office/drawing/2014/main" xmlns="" id="{174D4573-E975-A2B7-466F-D6873DD200F1}"/>
                </a:ext>
              </a:extLst>
            </p:cNvPr>
            <p:cNvSpPr/>
            <p:nvPr/>
          </p:nvSpPr>
          <p:spPr>
            <a:xfrm rot="10800000">
              <a:off x="7967911" y="832591"/>
              <a:ext cx="49236" cy="17702"/>
            </a:xfrm>
            <a:custGeom>
              <a:avLst/>
              <a:gdLst/>
              <a:ahLst/>
              <a:cxnLst/>
              <a:rect l="l" t="t" r="r" b="b"/>
              <a:pathLst>
                <a:path w="1794" h="645" extrusionOk="0">
                  <a:moveTo>
                    <a:pt x="1508" y="1"/>
                  </a:moveTo>
                  <a:cubicBezTo>
                    <a:pt x="1083" y="1"/>
                    <a:pt x="596" y="181"/>
                    <a:pt x="204" y="306"/>
                  </a:cubicBezTo>
                  <a:cubicBezTo>
                    <a:pt x="0" y="371"/>
                    <a:pt x="69" y="644"/>
                    <a:pt x="259" y="644"/>
                  </a:cubicBezTo>
                  <a:cubicBezTo>
                    <a:pt x="271" y="644"/>
                    <a:pt x="283" y="643"/>
                    <a:pt x="296" y="641"/>
                  </a:cubicBezTo>
                  <a:cubicBezTo>
                    <a:pt x="729" y="569"/>
                    <a:pt x="1272" y="504"/>
                    <a:pt x="1656" y="283"/>
                  </a:cubicBezTo>
                  <a:cubicBezTo>
                    <a:pt x="1793" y="208"/>
                    <a:pt x="1728" y="6"/>
                    <a:pt x="1580" y="2"/>
                  </a:cubicBezTo>
                  <a:cubicBezTo>
                    <a:pt x="1556" y="1"/>
                    <a:pt x="1532" y="1"/>
                    <a:pt x="150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899;p34">
              <a:extLst>
                <a:ext uri="{FF2B5EF4-FFF2-40B4-BE49-F238E27FC236}">
                  <a16:creationId xmlns:a16="http://schemas.microsoft.com/office/drawing/2014/main" xmlns="" id="{7A12628B-08F7-C2C0-CB03-FCBA013DA263}"/>
                </a:ext>
              </a:extLst>
            </p:cNvPr>
            <p:cNvSpPr/>
            <p:nvPr/>
          </p:nvSpPr>
          <p:spPr>
            <a:xfrm rot="10800000">
              <a:off x="7731637" y="890665"/>
              <a:ext cx="34636" cy="17482"/>
            </a:xfrm>
            <a:custGeom>
              <a:avLst/>
              <a:gdLst/>
              <a:ahLst/>
              <a:cxnLst/>
              <a:rect l="l" t="t" r="r" b="b"/>
              <a:pathLst>
                <a:path w="1262" h="637" extrusionOk="0">
                  <a:moveTo>
                    <a:pt x="1119" y="1"/>
                  </a:moveTo>
                  <a:cubicBezTo>
                    <a:pt x="1110" y="1"/>
                    <a:pt x="1101" y="2"/>
                    <a:pt x="1092" y="4"/>
                  </a:cubicBezTo>
                  <a:cubicBezTo>
                    <a:pt x="758" y="99"/>
                    <a:pt x="450" y="247"/>
                    <a:pt x="138" y="400"/>
                  </a:cubicBezTo>
                  <a:cubicBezTo>
                    <a:pt x="1" y="465"/>
                    <a:pt x="94" y="636"/>
                    <a:pt x="218" y="636"/>
                  </a:cubicBezTo>
                  <a:cubicBezTo>
                    <a:pt x="225" y="636"/>
                    <a:pt x="231" y="636"/>
                    <a:pt x="237" y="635"/>
                  </a:cubicBezTo>
                  <a:cubicBezTo>
                    <a:pt x="602" y="578"/>
                    <a:pt x="929" y="438"/>
                    <a:pt x="1196" y="179"/>
                  </a:cubicBezTo>
                  <a:cubicBezTo>
                    <a:pt x="1261" y="113"/>
                    <a:pt x="1204" y="1"/>
                    <a:pt x="111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900;p34">
              <a:extLst>
                <a:ext uri="{FF2B5EF4-FFF2-40B4-BE49-F238E27FC236}">
                  <a16:creationId xmlns:a16="http://schemas.microsoft.com/office/drawing/2014/main" xmlns="" id="{2C837198-10FE-8899-F909-DDD39043414F}"/>
                </a:ext>
              </a:extLst>
            </p:cNvPr>
            <p:cNvSpPr/>
            <p:nvPr/>
          </p:nvSpPr>
          <p:spPr>
            <a:xfrm rot="10800000">
              <a:off x="7735232" y="917478"/>
              <a:ext cx="32714" cy="17400"/>
            </a:xfrm>
            <a:custGeom>
              <a:avLst/>
              <a:gdLst/>
              <a:ahLst/>
              <a:cxnLst/>
              <a:rect l="l" t="t" r="r" b="b"/>
              <a:pathLst>
                <a:path w="1192" h="634" extrusionOk="0">
                  <a:moveTo>
                    <a:pt x="1001" y="1"/>
                  </a:moveTo>
                  <a:cubicBezTo>
                    <a:pt x="841" y="1"/>
                    <a:pt x="687" y="69"/>
                    <a:pt x="546" y="134"/>
                  </a:cubicBezTo>
                  <a:cubicBezTo>
                    <a:pt x="390" y="203"/>
                    <a:pt x="218" y="263"/>
                    <a:pt x="89" y="377"/>
                  </a:cubicBezTo>
                  <a:cubicBezTo>
                    <a:pt x="1" y="459"/>
                    <a:pt x="63" y="633"/>
                    <a:pt x="184" y="633"/>
                  </a:cubicBezTo>
                  <a:cubicBezTo>
                    <a:pt x="188" y="633"/>
                    <a:pt x="192" y="633"/>
                    <a:pt x="195" y="633"/>
                  </a:cubicBezTo>
                  <a:cubicBezTo>
                    <a:pt x="370" y="617"/>
                    <a:pt x="530" y="541"/>
                    <a:pt x="690" y="477"/>
                  </a:cubicBezTo>
                  <a:cubicBezTo>
                    <a:pt x="838" y="415"/>
                    <a:pt x="1006" y="347"/>
                    <a:pt x="1116" y="226"/>
                  </a:cubicBezTo>
                  <a:cubicBezTo>
                    <a:pt x="1192" y="138"/>
                    <a:pt x="1139" y="5"/>
                    <a:pt x="1025" y="1"/>
                  </a:cubicBezTo>
                  <a:cubicBezTo>
                    <a:pt x="1017" y="1"/>
                    <a:pt x="1009" y="1"/>
                    <a:pt x="100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901;p34">
              <a:extLst>
                <a:ext uri="{FF2B5EF4-FFF2-40B4-BE49-F238E27FC236}">
                  <a16:creationId xmlns:a16="http://schemas.microsoft.com/office/drawing/2014/main" xmlns="" id="{EB736632-3C61-CA90-941B-FE2F3ECCAF77}"/>
                </a:ext>
              </a:extLst>
            </p:cNvPr>
            <p:cNvSpPr/>
            <p:nvPr/>
          </p:nvSpPr>
          <p:spPr>
            <a:xfrm rot="10800000">
              <a:off x="7664342" y="1004754"/>
              <a:ext cx="48770" cy="17126"/>
            </a:xfrm>
            <a:custGeom>
              <a:avLst/>
              <a:gdLst/>
              <a:ahLst/>
              <a:cxnLst/>
              <a:rect l="l" t="t" r="r" b="b"/>
              <a:pathLst>
                <a:path w="1777" h="624" extrusionOk="0">
                  <a:moveTo>
                    <a:pt x="1615" y="0"/>
                  </a:moveTo>
                  <a:cubicBezTo>
                    <a:pt x="1612" y="0"/>
                    <a:pt x="1610" y="0"/>
                    <a:pt x="1608" y="0"/>
                  </a:cubicBezTo>
                  <a:cubicBezTo>
                    <a:pt x="1110" y="42"/>
                    <a:pt x="657" y="171"/>
                    <a:pt x="186" y="316"/>
                  </a:cubicBezTo>
                  <a:cubicBezTo>
                    <a:pt x="1" y="372"/>
                    <a:pt x="62" y="623"/>
                    <a:pt x="233" y="623"/>
                  </a:cubicBezTo>
                  <a:cubicBezTo>
                    <a:pt x="245" y="623"/>
                    <a:pt x="257" y="622"/>
                    <a:pt x="270" y="620"/>
                  </a:cubicBezTo>
                  <a:cubicBezTo>
                    <a:pt x="752" y="525"/>
                    <a:pt x="1212" y="426"/>
                    <a:pt x="1668" y="228"/>
                  </a:cubicBezTo>
                  <a:cubicBezTo>
                    <a:pt x="1777" y="180"/>
                    <a:pt x="1724" y="0"/>
                    <a:pt x="161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902;p34">
              <a:extLst>
                <a:ext uri="{FF2B5EF4-FFF2-40B4-BE49-F238E27FC236}">
                  <a16:creationId xmlns:a16="http://schemas.microsoft.com/office/drawing/2014/main" xmlns="" id="{F7C2D026-450E-9C8B-81AC-12D18CFE23A4}"/>
                </a:ext>
              </a:extLst>
            </p:cNvPr>
            <p:cNvSpPr/>
            <p:nvPr/>
          </p:nvSpPr>
          <p:spPr>
            <a:xfrm rot="10800000">
              <a:off x="7655504" y="981178"/>
              <a:ext cx="38066" cy="16412"/>
            </a:xfrm>
            <a:custGeom>
              <a:avLst/>
              <a:gdLst/>
              <a:ahLst/>
              <a:cxnLst/>
              <a:rect l="l" t="t" r="r" b="b"/>
              <a:pathLst>
                <a:path w="1387" h="598" extrusionOk="0">
                  <a:moveTo>
                    <a:pt x="1152" y="0"/>
                  </a:moveTo>
                  <a:cubicBezTo>
                    <a:pt x="979" y="0"/>
                    <a:pt x="803" y="99"/>
                    <a:pt x="645" y="157"/>
                  </a:cubicBezTo>
                  <a:cubicBezTo>
                    <a:pt x="474" y="221"/>
                    <a:pt x="299" y="282"/>
                    <a:pt x="128" y="358"/>
                  </a:cubicBezTo>
                  <a:cubicBezTo>
                    <a:pt x="0" y="418"/>
                    <a:pt x="81" y="597"/>
                    <a:pt x="203" y="597"/>
                  </a:cubicBezTo>
                  <a:cubicBezTo>
                    <a:pt x="212" y="597"/>
                    <a:pt x="222" y="597"/>
                    <a:pt x="231" y="594"/>
                  </a:cubicBezTo>
                  <a:cubicBezTo>
                    <a:pt x="421" y="556"/>
                    <a:pt x="611" y="495"/>
                    <a:pt x="801" y="442"/>
                  </a:cubicBezTo>
                  <a:cubicBezTo>
                    <a:pt x="972" y="393"/>
                    <a:pt x="1147" y="366"/>
                    <a:pt x="1284" y="252"/>
                  </a:cubicBezTo>
                  <a:cubicBezTo>
                    <a:pt x="1386" y="165"/>
                    <a:pt x="1295" y="9"/>
                    <a:pt x="1181" y="1"/>
                  </a:cubicBezTo>
                  <a:cubicBezTo>
                    <a:pt x="1171" y="1"/>
                    <a:pt x="1162" y="0"/>
                    <a:pt x="115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903;p34">
              <a:extLst>
                <a:ext uri="{FF2B5EF4-FFF2-40B4-BE49-F238E27FC236}">
                  <a16:creationId xmlns:a16="http://schemas.microsoft.com/office/drawing/2014/main" xmlns="" id="{89D853C6-D5FB-FE12-DCB5-190F9D370CB3}"/>
                </a:ext>
              </a:extLst>
            </p:cNvPr>
            <p:cNvSpPr/>
            <p:nvPr/>
          </p:nvSpPr>
          <p:spPr>
            <a:xfrm rot="10800000">
              <a:off x="7542102" y="1015100"/>
              <a:ext cx="24426" cy="11774"/>
            </a:xfrm>
            <a:custGeom>
              <a:avLst/>
              <a:gdLst/>
              <a:ahLst/>
              <a:cxnLst/>
              <a:rect l="l" t="t" r="r" b="b"/>
              <a:pathLst>
                <a:path w="890" h="429" extrusionOk="0">
                  <a:moveTo>
                    <a:pt x="689" y="1"/>
                  </a:moveTo>
                  <a:cubicBezTo>
                    <a:pt x="617" y="1"/>
                    <a:pt x="544" y="9"/>
                    <a:pt x="484" y="34"/>
                  </a:cubicBezTo>
                  <a:cubicBezTo>
                    <a:pt x="365" y="87"/>
                    <a:pt x="233" y="129"/>
                    <a:pt x="119" y="201"/>
                  </a:cubicBezTo>
                  <a:cubicBezTo>
                    <a:pt x="0" y="273"/>
                    <a:pt x="70" y="428"/>
                    <a:pt x="190" y="428"/>
                  </a:cubicBezTo>
                  <a:cubicBezTo>
                    <a:pt x="197" y="428"/>
                    <a:pt x="205" y="427"/>
                    <a:pt x="214" y="426"/>
                  </a:cubicBezTo>
                  <a:cubicBezTo>
                    <a:pt x="449" y="391"/>
                    <a:pt x="704" y="304"/>
                    <a:pt x="860" y="121"/>
                  </a:cubicBezTo>
                  <a:cubicBezTo>
                    <a:pt x="890" y="91"/>
                    <a:pt x="886" y="19"/>
                    <a:pt x="833" y="11"/>
                  </a:cubicBezTo>
                  <a:cubicBezTo>
                    <a:pt x="788" y="5"/>
                    <a:pt x="738" y="1"/>
                    <a:pt x="68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904;p34">
              <a:extLst>
                <a:ext uri="{FF2B5EF4-FFF2-40B4-BE49-F238E27FC236}">
                  <a16:creationId xmlns:a16="http://schemas.microsoft.com/office/drawing/2014/main" xmlns="" id="{94DF9D37-D431-6B6C-0A7B-26B28C27E0B9}"/>
                </a:ext>
              </a:extLst>
            </p:cNvPr>
            <p:cNvSpPr/>
            <p:nvPr/>
          </p:nvSpPr>
          <p:spPr>
            <a:xfrm rot="10800000">
              <a:off x="7569108" y="968005"/>
              <a:ext cx="38231" cy="15589"/>
            </a:xfrm>
            <a:custGeom>
              <a:avLst/>
              <a:gdLst/>
              <a:ahLst/>
              <a:cxnLst/>
              <a:rect l="l" t="t" r="r" b="b"/>
              <a:pathLst>
                <a:path w="1393" h="568" extrusionOk="0">
                  <a:moveTo>
                    <a:pt x="1243" y="0"/>
                  </a:moveTo>
                  <a:cubicBezTo>
                    <a:pt x="866" y="0"/>
                    <a:pt x="482" y="201"/>
                    <a:pt x="134" y="327"/>
                  </a:cubicBezTo>
                  <a:cubicBezTo>
                    <a:pt x="1" y="377"/>
                    <a:pt x="39" y="568"/>
                    <a:pt x="168" y="568"/>
                  </a:cubicBezTo>
                  <a:cubicBezTo>
                    <a:pt x="179" y="568"/>
                    <a:pt x="190" y="566"/>
                    <a:pt x="202" y="563"/>
                  </a:cubicBezTo>
                  <a:cubicBezTo>
                    <a:pt x="564" y="469"/>
                    <a:pt x="1004" y="415"/>
                    <a:pt x="1313" y="190"/>
                  </a:cubicBezTo>
                  <a:cubicBezTo>
                    <a:pt x="1392" y="134"/>
                    <a:pt x="1369" y="4"/>
                    <a:pt x="1263" y="0"/>
                  </a:cubicBezTo>
                  <a:cubicBezTo>
                    <a:pt x="1257" y="0"/>
                    <a:pt x="1250" y="0"/>
                    <a:pt x="124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905;p34">
              <a:extLst>
                <a:ext uri="{FF2B5EF4-FFF2-40B4-BE49-F238E27FC236}">
                  <a16:creationId xmlns:a16="http://schemas.microsoft.com/office/drawing/2014/main" xmlns="" id="{18EE4485-DCB5-EF90-11A8-B36DA3DE80D3}"/>
                </a:ext>
              </a:extLst>
            </p:cNvPr>
            <p:cNvSpPr/>
            <p:nvPr/>
          </p:nvSpPr>
          <p:spPr>
            <a:xfrm rot="10800000">
              <a:off x="7895291" y="560117"/>
              <a:ext cx="34142" cy="19706"/>
            </a:xfrm>
            <a:custGeom>
              <a:avLst/>
              <a:gdLst/>
              <a:ahLst/>
              <a:cxnLst/>
              <a:rect l="l" t="t" r="r" b="b"/>
              <a:pathLst>
                <a:path w="1244" h="718" extrusionOk="0">
                  <a:moveTo>
                    <a:pt x="112" y="1"/>
                  </a:moveTo>
                  <a:cubicBezTo>
                    <a:pt x="33" y="1"/>
                    <a:pt x="1" y="121"/>
                    <a:pt x="73" y="165"/>
                  </a:cubicBezTo>
                  <a:cubicBezTo>
                    <a:pt x="243" y="276"/>
                    <a:pt x="415" y="390"/>
                    <a:pt x="590" y="493"/>
                  </a:cubicBezTo>
                  <a:cubicBezTo>
                    <a:pt x="745" y="584"/>
                    <a:pt x="897" y="694"/>
                    <a:pt x="1080" y="717"/>
                  </a:cubicBezTo>
                  <a:cubicBezTo>
                    <a:pt x="1085" y="717"/>
                    <a:pt x="1091" y="718"/>
                    <a:pt x="1096" y="718"/>
                  </a:cubicBezTo>
                  <a:cubicBezTo>
                    <a:pt x="1209" y="718"/>
                    <a:pt x="1244" y="558"/>
                    <a:pt x="1175" y="485"/>
                  </a:cubicBezTo>
                  <a:cubicBezTo>
                    <a:pt x="1050" y="348"/>
                    <a:pt x="836" y="288"/>
                    <a:pt x="669" y="215"/>
                  </a:cubicBezTo>
                  <a:cubicBezTo>
                    <a:pt x="494" y="139"/>
                    <a:pt x="316" y="74"/>
                    <a:pt x="141" y="6"/>
                  </a:cubicBezTo>
                  <a:cubicBezTo>
                    <a:pt x="131" y="2"/>
                    <a:pt x="121" y="1"/>
                    <a:pt x="112"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906;p34">
              <a:extLst>
                <a:ext uri="{FF2B5EF4-FFF2-40B4-BE49-F238E27FC236}">
                  <a16:creationId xmlns:a16="http://schemas.microsoft.com/office/drawing/2014/main" xmlns="" id="{D042A589-FB81-BB3D-222E-DE448D618615}"/>
                </a:ext>
              </a:extLst>
            </p:cNvPr>
            <p:cNvSpPr/>
            <p:nvPr/>
          </p:nvSpPr>
          <p:spPr>
            <a:xfrm rot="10800000">
              <a:off x="7902098" y="526634"/>
              <a:ext cx="29119" cy="17812"/>
            </a:xfrm>
            <a:custGeom>
              <a:avLst/>
              <a:gdLst/>
              <a:ahLst/>
              <a:cxnLst/>
              <a:rect l="l" t="t" r="r" b="b"/>
              <a:pathLst>
                <a:path w="1061" h="649" extrusionOk="0">
                  <a:moveTo>
                    <a:pt x="157" y="0"/>
                  </a:moveTo>
                  <a:cubicBezTo>
                    <a:pt x="72" y="0"/>
                    <a:pt x="1" y="122"/>
                    <a:pt x="76" y="189"/>
                  </a:cubicBezTo>
                  <a:cubicBezTo>
                    <a:pt x="293" y="375"/>
                    <a:pt x="597" y="649"/>
                    <a:pt x="903" y="649"/>
                  </a:cubicBezTo>
                  <a:cubicBezTo>
                    <a:pt x="909" y="649"/>
                    <a:pt x="915" y="649"/>
                    <a:pt x="920" y="648"/>
                  </a:cubicBezTo>
                  <a:cubicBezTo>
                    <a:pt x="1008" y="645"/>
                    <a:pt x="1061" y="534"/>
                    <a:pt x="997" y="470"/>
                  </a:cubicBezTo>
                  <a:cubicBezTo>
                    <a:pt x="898" y="371"/>
                    <a:pt x="738" y="310"/>
                    <a:pt x="613" y="249"/>
                  </a:cubicBezTo>
                  <a:cubicBezTo>
                    <a:pt x="472" y="185"/>
                    <a:pt x="339" y="108"/>
                    <a:pt x="210" y="17"/>
                  </a:cubicBezTo>
                  <a:cubicBezTo>
                    <a:pt x="192" y="5"/>
                    <a:pt x="174" y="0"/>
                    <a:pt x="15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907;p34">
              <a:extLst>
                <a:ext uri="{FF2B5EF4-FFF2-40B4-BE49-F238E27FC236}">
                  <a16:creationId xmlns:a16="http://schemas.microsoft.com/office/drawing/2014/main" xmlns="" id="{8739B7C0-BE28-65F8-1716-6396662291BF}"/>
                </a:ext>
              </a:extLst>
            </p:cNvPr>
            <p:cNvSpPr/>
            <p:nvPr/>
          </p:nvSpPr>
          <p:spPr>
            <a:xfrm rot="10800000">
              <a:off x="7966539" y="600461"/>
              <a:ext cx="33236" cy="16659"/>
            </a:xfrm>
            <a:custGeom>
              <a:avLst/>
              <a:gdLst/>
              <a:ahLst/>
              <a:cxnLst/>
              <a:rect l="l" t="t" r="r" b="b"/>
              <a:pathLst>
                <a:path w="1211" h="607" extrusionOk="0">
                  <a:moveTo>
                    <a:pt x="201" y="1"/>
                  </a:moveTo>
                  <a:cubicBezTo>
                    <a:pt x="77" y="1"/>
                    <a:pt x="0" y="178"/>
                    <a:pt x="130" y="259"/>
                  </a:cubicBezTo>
                  <a:cubicBezTo>
                    <a:pt x="270" y="342"/>
                    <a:pt x="419" y="422"/>
                    <a:pt x="567" y="491"/>
                  </a:cubicBezTo>
                  <a:cubicBezTo>
                    <a:pt x="716" y="555"/>
                    <a:pt x="864" y="582"/>
                    <a:pt x="1023" y="605"/>
                  </a:cubicBezTo>
                  <a:cubicBezTo>
                    <a:pt x="1030" y="606"/>
                    <a:pt x="1036" y="606"/>
                    <a:pt x="1042" y="606"/>
                  </a:cubicBezTo>
                  <a:cubicBezTo>
                    <a:pt x="1140" y="606"/>
                    <a:pt x="1211" y="472"/>
                    <a:pt x="1103" y="419"/>
                  </a:cubicBezTo>
                  <a:cubicBezTo>
                    <a:pt x="830" y="278"/>
                    <a:pt x="544" y="164"/>
                    <a:pt x="270" y="19"/>
                  </a:cubicBezTo>
                  <a:cubicBezTo>
                    <a:pt x="247" y="6"/>
                    <a:pt x="223" y="1"/>
                    <a:pt x="20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908;p34">
              <a:extLst>
                <a:ext uri="{FF2B5EF4-FFF2-40B4-BE49-F238E27FC236}">
                  <a16:creationId xmlns:a16="http://schemas.microsoft.com/office/drawing/2014/main" xmlns="" id="{2159B882-47CA-4133-8432-B9D5384EEE4A}"/>
                </a:ext>
              </a:extLst>
            </p:cNvPr>
            <p:cNvSpPr/>
            <p:nvPr/>
          </p:nvSpPr>
          <p:spPr>
            <a:xfrm rot="10800000">
              <a:off x="7956823" y="480142"/>
              <a:ext cx="40207" cy="22450"/>
            </a:xfrm>
            <a:custGeom>
              <a:avLst/>
              <a:gdLst/>
              <a:ahLst/>
              <a:cxnLst/>
              <a:rect l="l" t="t" r="r" b="b"/>
              <a:pathLst>
                <a:path w="1465" h="818" extrusionOk="0">
                  <a:moveTo>
                    <a:pt x="137" y="1"/>
                  </a:moveTo>
                  <a:cubicBezTo>
                    <a:pt x="55" y="1"/>
                    <a:pt x="0" y="123"/>
                    <a:pt x="91" y="169"/>
                  </a:cubicBezTo>
                  <a:cubicBezTo>
                    <a:pt x="296" y="280"/>
                    <a:pt x="490" y="412"/>
                    <a:pt x="691" y="526"/>
                  </a:cubicBezTo>
                  <a:cubicBezTo>
                    <a:pt x="874" y="629"/>
                    <a:pt x="1064" y="770"/>
                    <a:pt x="1269" y="815"/>
                  </a:cubicBezTo>
                  <a:cubicBezTo>
                    <a:pt x="1277" y="817"/>
                    <a:pt x="1285" y="818"/>
                    <a:pt x="1293" y="818"/>
                  </a:cubicBezTo>
                  <a:cubicBezTo>
                    <a:pt x="1389" y="818"/>
                    <a:pt x="1464" y="695"/>
                    <a:pt x="1383" y="617"/>
                  </a:cubicBezTo>
                  <a:cubicBezTo>
                    <a:pt x="1228" y="477"/>
                    <a:pt x="1007" y="397"/>
                    <a:pt x="821" y="306"/>
                  </a:cubicBezTo>
                  <a:cubicBezTo>
                    <a:pt x="607" y="207"/>
                    <a:pt x="388" y="120"/>
                    <a:pt x="182" y="13"/>
                  </a:cubicBezTo>
                  <a:cubicBezTo>
                    <a:pt x="167" y="5"/>
                    <a:pt x="152" y="1"/>
                    <a:pt x="13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909;p34">
              <a:extLst>
                <a:ext uri="{FF2B5EF4-FFF2-40B4-BE49-F238E27FC236}">
                  <a16:creationId xmlns:a16="http://schemas.microsoft.com/office/drawing/2014/main" xmlns="" id="{187EA79E-61F3-158F-7DDE-C7A9C4663A47}"/>
                </a:ext>
              </a:extLst>
            </p:cNvPr>
            <p:cNvSpPr/>
            <p:nvPr/>
          </p:nvSpPr>
          <p:spPr>
            <a:xfrm rot="10800000">
              <a:off x="7912417" y="484122"/>
              <a:ext cx="41826" cy="18745"/>
            </a:xfrm>
            <a:custGeom>
              <a:avLst/>
              <a:gdLst/>
              <a:ahLst/>
              <a:cxnLst/>
              <a:rect l="l" t="t" r="r" b="b"/>
              <a:pathLst>
                <a:path w="1524" h="683" extrusionOk="0">
                  <a:moveTo>
                    <a:pt x="143" y="0"/>
                  </a:moveTo>
                  <a:cubicBezTo>
                    <a:pt x="39" y="0"/>
                    <a:pt x="1" y="135"/>
                    <a:pt x="64" y="206"/>
                  </a:cubicBezTo>
                  <a:cubicBezTo>
                    <a:pt x="235" y="392"/>
                    <a:pt x="490" y="483"/>
                    <a:pt x="722" y="567"/>
                  </a:cubicBezTo>
                  <a:cubicBezTo>
                    <a:pt x="865" y="620"/>
                    <a:pt x="1024" y="683"/>
                    <a:pt x="1177" y="683"/>
                  </a:cubicBezTo>
                  <a:cubicBezTo>
                    <a:pt x="1264" y="683"/>
                    <a:pt x="1349" y="662"/>
                    <a:pt x="1429" y="609"/>
                  </a:cubicBezTo>
                  <a:cubicBezTo>
                    <a:pt x="1508" y="551"/>
                    <a:pt x="1524" y="449"/>
                    <a:pt x="1459" y="376"/>
                  </a:cubicBezTo>
                  <a:cubicBezTo>
                    <a:pt x="1300" y="194"/>
                    <a:pt x="1052" y="206"/>
                    <a:pt x="832" y="160"/>
                  </a:cubicBezTo>
                  <a:cubicBezTo>
                    <a:pt x="604" y="114"/>
                    <a:pt x="383" y="19"/>
                    <a:pt x="152" y="0"/>
                  </a:cubicBezTo>
                  <a:cubicBezTo>
                    <a:pt x="149" y="0"/>
                    <a:pt x="146" y="0"/>
                    <a:pt x="143"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910;p34">
              <a:extLst>
                <a:ext uri="{FF2B5EF4-FFF2-40B4-BE49-F238E27FC236}">
                  <a16:creationId xmlns:a16="http://schemas.microsoft.com/office/drawing/2014/main" xmlns="" id="{2E07B2DC-034F-CBF5-5B57-71682C10D1F4}"/>
                </a:ext>
              </a:extLst>
            </p:cNvPr>
            <p:cNvSpPr/>
            <p:nvPr/>
          </p:nvSpPr>
          <p:spPr>
            <a:xfrm rot="10800000">
              <a:off x="7817759" y="406425"/>
              <a:ext cx="42622" cy="21050"/>
            </a:xfrm>
            <a:custGeom>
              <a:avLst/>
              <a:gdLst/>
              <a:ahLst/>
              <a:cxnLst/>
              <a:rect l="l" t="t" r="r" b="b"/>
              <a:pathLst>
                <a:path w="1553" h="767" extrusionOk="0">
                  <a:moveTo>
                    <a:pt x="197" y="1"/>
                  </a:moveTo>
                  <a:cubicBezTo>
                    <a:pt x="93" y="1"/>
                    <a:pt x="1" y="143"/>
                    <a:pt x="100" y="222"/>
                  </a:cubicBezTo>
                  <a:cubicBezTo>
                    <a:pt x="290" y="375"/>
                    <a:pt x="480" y="515"/>
                    <a:pt x="705" y="614"/>
                  </a:cubicBezTo>
                  <a:cubicBezTo>
                    <a:pt x="859" y="681"/>
                    <a:pt x="1045" y="766"/>
                    <a:pt x="1219" y="766"/>
                  </a:cubicBezTo>
                  <a:cubicBezTo>
                    <a:pt x="1272" y="766"/>
                    <a:pt x="1324" y="758"/>
                    <a:pt x="1373" y="740"/>
                  </a:cubicBezTo>
                  <a:cubicBezTo>
                    <a:pt x="1526" y="686"/>
                    <a:pt x="1552" y="500"/>
                    <a:pt x="1419" y="409"/>
                  </a:cubicBezTo>
                  <a:cubicBezTo>
                    <a:pt x="1259" y="303"/>
                    <a:pt x="1039" y="310"/>
                    <a:pt x="852" y="261"/>
                  </a:cubicBezTo>
                  <a:cubicBezTo>
                    <a:pt x="647" y="207"/>
                    <a:pt x="438" y="128"/>
                    <a:pt x="256" y="17"/>
                  </a:cubicBezTo>
                  <a:cubicBezTo>
                    <a:pt x="236" y="6"/>
                    <a:pt x="216" y="1"/>
                    <a:pt x="19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911;p34">
              <a:extLst>
                <a:ext uri="{FF2B5EF4-FFF2-40B4-BE49-F238E27FC236}">
                  <a16:creationId xmlns:a16="http://schemas.microsoft.com/office/drawing/2014/main" xmlns="" id="{3AB142D4-9516-89E8-A5D8-F0A99324E229}"/>
                </a:ext>
              </a:extLst>
            </p:cNvPr>
            <p:cNvSpPr/>
            <p:nvPr/>
          </p:nvSpPr>
          <p:spPr>
            <a:xfrm rot="10800000">
              <a:off x="7800689" y="448279"/>
              <a:ext cx="40070" cy="16412"/>
            </a:xfrm>
            <a:custGeom>
              <a:avLst/>
              <a:gdLst/>
              <a:ahLst/>
              <a:cxnLst/>
              <a:rect l="l" t="t" r="r" b="b"/>
              <a:pathLst>
                <a:path w="1460" h="598" extrusionOk="0">
                  <a:moveTo>
                    <a:pt x="142" y="0"/>
                  </a:moveTo>
                  <a:cubicBezTo>
                    <a:pt x="22" y="0"/>
                    <a:pt x="0" y="195"/>
                    <a:pt x="123" y="225"/>
                  </a:cubicBezTo>
                  <a:cubicBezTo>
                    <a:pt x="347" y="278"/>
                    <a:pt x="560" y="347"/>
                    <a:pt x="769" y="434"/>
                  </a:cubicBezTo>
                  <a:cubicBezTo>
                    <a:pt x="948" y="510"/>
                    <a:pt x="1107" y="587"/>
                    <a:pt x="1305" y="598"/>
                  </a:cubicBezTo>
                  <a:cubicBezTo>
                    <a:pt x="1307" y="598"/>
                    <a:pt x="1308" y="598"/>
                    <a:pt x="1310" y="598"/>
                  </a:cubicBezTo>
                  <a:cubicBezTo>
                    <a:pt x="1420" y="598"/>
                    <a:pt x="1460" y="456"/>
                    <a:pt x="1392" y="381"/>
                  </a:cubicBezTo>
                  <a:cubicBezTo>
                    <a:pt x="1107" y="57"/>
                    <a:pt x="556" y="27"/>
                    <a:pt x="153" y="1"/>
                  </a:cubicBezTo>
                  <a:cubicBezTo>
                    <a:pt x="149" y="0"/>
                    <a:pt x="146" y="0"/>
                    <a:pt x="14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912;p34">
              <a:extLst>
                <a:ext uri="{FF2B5EF4-FFF2-40B4-BE49-F238E27FC236}">
                  <a16:creationId xmlns:a16="http://schemas.microsoft.com/office/drawing/2014/main" xmlns="" id="{CAD65751-B0F9-C175-7B1E-579F34A855AF}"/>
                </a:ext>
              </a:extLst>
            </p:cNvPr>
            <p:cNvSpPr/>
            <p:nvPr/>
          </p:nvSpPr>
          <p:spPr>
            <a:xfrm rot="10800000">
              <a:off x="7762238" y="474297"/>
              <a:ext cx="38286" cy="19541"/>
            </a:xfrm>
            <a:custGeom>
              <a:avLst/>
              <a:gdLst/>
              <a:ahLst/>
              <a:cxnLst/>
              <a:rect l="l" t="t" r="r" b="b"/>
              <a:pathLst>
                <a:path w="1395" h="712" extrusionOk="0">
                  <a:moveTo>
                    <a:pt x="211" y="1"/>
                  </a:moveTo>
                  <a:cubicBezTo>
                    <a:pt x="111" y="1"/>
                    <a:pt x="0" y="125"/>
                    <a:pt x="108" y="207"/>
                  </a:cubicBezTo>
                  <a:cubicBezTo>
                    <a:pt x="299" y="359"/>
                    <a:pt x="524" y="462"/>
                    <a:pt x="744" y="572"/>
                  </a:cubicBezTo>
                  <a:cubicBezTo>
                    <a:pt x="890" y="647"/>
                    <a:pt x="1005" y="712"/>
                    <a:pt x="1139" y="712"/>
                  </a:cubicBezTo>
                  <a:cubicBezTo>
                    <a:pt x="1196" y="712"/>
                    <a:pt x="1257" y="700"/>
                    <a:pt x="1326" y="671"/>
                  </a:cubicBezTo>
                  <a:cubicBezTo>
                    <a:pt x="1368" y="652"/>
                    <a:pt x="1394" y="584"/>
                    <a:pt x="1379" y="542"/>
                  </a:cubicBezTo>
                  <a:cubicBezTo>
                    <a:pt x="1295" y="326"/>
                    <a:pt x="1147" y="280"/>
                    <a:pt x="942" y="211"/>
                  </a:cubicBezTo>
                  <a:cubicBezTo>
                    <a:pt x="710" y="131"/>
                    <a:pt x="470" y="33"/>
                    <a:pt x="227" y="2"/>
                  </a:cubicBezTo>
                  <a:cubicBezTo>
                    <a:pt x="222" y="1"/>
                    <a:pt x="217" y="1"/>
                    <a:pt x="21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913;p34">
              <a:extLst>
                <a:ext uri="{FF2B5EF4-FFF2-40B4-BE49-F238E27FC236}">
                  <a16:creationId xmlns:a16="http://schemas.microsoft.com/office/drawing/2014/main" xmlns="" id="{73E039C0-582E-895E-86CC-548D041A70CA}"/>
                </a:ext>
              </a:extLst>
            </p:cNvPr>
            <p:cNvSpPr/>
            <p:nvPr/>
          </p:nvSpPr>
          <p:spPr>
            <a:xfrm rot="10800000">
              <a:off x="7686600" y="360812"/>
              <a:ext cx="38066" cy="17098"/>
            </a:xfrm>
            <a:custGeom>
              <a:avLst/>
              <a:gdLst/>
              <a:ahLst/>
              <a:cxnLst/>
              <a:rect l="l" t="t" r="r" b="b"/>
              <a:pathLst>
                <a:path w="1387" h="623" extrusionOk="0">
                  <a:moveTo>
                    <a:pt x="174" y="0"/>
                  </a:moveTo>
                  <a:cubicBezTo>
                    <a:pt x="36" y="0"/>
                    <a:pt x="0" y="208"/>
                    <a:pt x="143" y="264"/>
                  </a:cubicBezTo>
                  <a:cubicBezTo>
                    <a:pt x="318" y="333"/>
                    <a:pt x="489" y="405"/>
                    <a:pt x="660" y="473"/>
                  </a:cubicBezTo>
                  <a:cubicBezTo>
                    <a:pt x="814" y="532"/>
                    <a:pt x="975" y="622"/>
                    <a:pt x="1143" y="622"/>
                  </a:cubicBezTo>
                  <a:cubicBezTo>
                    <a:pt x="1149" y="622"/>
                    <a:pt x="1156" y="622"/>
                    <a:pt x="1162" y="622"/>
                  </a:cubicBezTo>
                  <a:cubicBezTo>
                    <a:pt x="1287" y="618"/>
                    <a:pt x="1387" y="447"/>
                    <a:pt x="1273" y="355"/>
                  </a:cubicBezTo>
                  <a:cubicBezTo>
                    <a:pt x="1136" y="238"/>
                    <a:pt x="957" y="211"/>
                    <a:pt x="785" y="162"/>
                  </a:cubicBezTo>
                  <a:cubicBezTo>
                    <a:pt x="596" y="108"/>
                    <a:pt x="406" y="59"/>
                    <a:pt x="215" y="6"/>
                  </a:cubicBezTo>
                  <a:cubicBezTo>
                    <a:pt x="201" y="2"/>
                    <a:pt x="187" y="0"/>
                    <a:pt x="17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914;p34">
              <a:extLst>
                <a:ext uri="{FF2B5EF4-FFF2-40B4-BE49-F238E27FC236}">
                  <a16:creationId xmlns:a16="http://schemas.microsoft.com/office/drawing/2014/main" xmlns="" id="{8A636F51-BD21-0F15-5F52-83FFED56504A}"/>
                </a:ext>
              </a:extLst>
            </p:cNvPr>
            <p:cNvSpPr/>
            <p:nvPr/>
          </p:nvSpPr>
          <p:spPr>
            <a:xfrm rot="10800000">
              <a:off x="7692555" y="397231"/>
              <a:ext cx="39329" cy="17620"/>
            </a:xfrm>
            <a:custGeom>
              <a:avLst/>
              <a:gdLst/>
              <a:ahLst/>
              <a:cxnLst/>
              <a:rect l="l" t="t" r="r" b="b"/>
              <a:pathLst>
                <a:path w="1433" h="642" extrusionOk="0">
                  <a:moveTo>
                    <a:pt x="227" y="0"/>
                  </a:moveTo>
                  <a:cubicBezTo>
                    <a:pt x="93" y="0"/>
                    <a:pt x="1" y="190"/>
                    <a:pt x="144" y="264"/>
                  </a:cubicBezTo>
                  <a:cubicBezTo>
                    <a:pt x="311" y="352"/>
                    <a:pt x="486" y="413"/>
                    <a:pt x="661" y="485"/>
                  </a:cubicBezTo>
                  <a:cubicBezTo>
                    <a:pt x="832" y="552"/>
                    <a:pt x="1000" y="641"/>
                    <a:pt x="1189" y="641"/>
                  </a:cubicBezTo>
                  <a:cubicBezTo>
                    <a:pt x="1193" y="641"/>
                    <a:pt x="1197" y="641"/>
                    <a:pt x="1201" y="641"/>
                  </a:cubicBezTo>
                  <a:cubicBezTo>
                    <a:pt x="1330" y="637"/>
                    <a:pt x="1433" y="454"/>
                    <a:pt x="1315" y="359"/>
                  </a:cubicBezTo>
                  <a:cubicBezTo>
                    <a:pt x="1171" y="242"/>
                    <a:pt x="1003" y="203"/>
                    <a:pt x="829" y="154"/>
                  </a:cubicBezTo>
                  <a:cubicBezTo>
                    <a:pt x="638" y="101"/>
                    <a:pt x="448" y="36"/>
                    <a:pt x="254" y="2"/>
                  </a:cubicBezTo>
                  <a:cubicBezTo>
                    <a:pt x="245" y="1"/>
                    <a:pt x="236" y="0"/>
                    <a:pt x="22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915;p34">
              <a:extLst>
                <a:ext uri="{FF2B5EF4-FFF2-40B4-BE49-F238E27FC236}">
                  <a16:creationId xmlns:a16="http://schemas.microsoft.com/office/drawing/2014/main" xmlns="" id="{ED485207-2381-DCE4-70C4-6689EE268BA3}"/>
                </a:ext>
              </a:extLst>
            </p:cNvPr>
            <p:cNvSpPr/>
            <p:nvPr/>
          </p:nvSpPr>
          <p:spPr>
            <a:xfrm rot="10800000">
              <a:off x="7755981" y="396737"/>
              <a:ext cx="26622" cy="17867"/>
            </a:xfrm>
            <a:custGeom>
              <a:avLst/>
              <a:gdLst/>
              <a:ahLst/>
              <a:cxnLst/>
              <a:rect l="l" t="t" r="r" b="b"/>
              <a:pathLst>
                <a:path w="970" h="651" extrusionOk="0">
                  <a:moveTo>
                    <a:pt x="139" y="1"/>
                  </a:moveTo>
                  <a:cubicBezTo>
                    <a:pt x="55" y="1"/>
                    <a:pt x="1" y="127"/>
                    <a:pt x="68" y="187"/>
                  </a:cubicBezTo>
                  <a:cubicBezTo>
                    <a:pt x="182" y="285"/>
                    <a:pt x="285" y="392"/>
                    <a:pt x="410" y="480"/>
                  </a:cubicBezTo>
                  <a:cubicBezTo>
                    <a:pt x="519" y="560"/>
                    <a:pt x="653" y="651"/>
                    <a:pt x="792" y="651"/>
                  </a:cubicBezTo>
                  <a:cubicBezTo>
                    <a:pt x="798" y="651"/>
                    <a:pt x="804" y="651"/>
                    <a:pt x="810" y="650"/>
                  </a:cubicBezTo>
                  <a:cubicBezTo>
                    <a:pt x="920" y="647"/>
                    <a:pt x="969" y="545"/>
                    <a:pt x="927" y="450"/>
                  </a:cubicBezTo>
                  <a:cubicBezTo>
                    <a:pt x="866" y="324"/>
                    <a:pt x="710" y="240"/>
                    <a:pt x="589" y="176"/>
                  </a:cubicBezTo>
                  <a:cubicBezTo>
                    <a:pt x="452" y="108"/>
                    <a:pt x="315" y="62"/>
                    <a:pt x="175" y="8"/>
                  </a:cubicBezTo>
                  <a:cubicBezTo>
                    <a:pt x="162" y="3"/>
                    <a:pt x="151" y="1"/>
                    <a:pt x="13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916;p34">
              <a:extLst>
                <a:ext uri="{FF2B5EF4-FFF2-40B4-BE49-F238E27FC236}">
                  <a16:creationId xmlns:a16="http://schemas.microsoft.com/office/drawing/2014/main" xmlns="" id="{73A6C60C-7EEA-50CD-6BC6-91262AA44F7C}"/>
                </a:ext>
              </a:extLst>
            </p:cNvPr>
            <p:cNvSpPr/>
            <p:nvPr/>
          </p:nvSpPr>
          <p:spPr>
            <a:xfrm rot="10800000">
              <a:off x="8176164" y="939627"/>
              <a:ext cx="33675" cy="31315"/>
            </a:xfrm>
            <a:custGeom>
              <a:avLst/>
              <a:gdLst/>
              <a:ahLst/>
              <a:cxnLst/>
              <a:rect l="l" t="t" r="r" b="b"/>
              <a:pathLst>
                <a:path w="1227" h="1141" extrusionOk="0">
                  <a:moveTo>
                    <a:pt x="1071" y="1"/>
                  </a:moveTo>
                  <a:cubicBezTo>
                    <a:pt x="1051" y="1"/>
                    <a:pt x="1030" y="5"/>
                    <a:pt x="1009" y="15"/>
                  </a:cubicBezTo>
                  <a:cubicBezTo>
                    <a:pt x="823" y="94"/>
                    <a:pt x="679" y="311"/>
                    <a:pt x="542" y="456"/>
                  </a:cubicBezTo>
                  <a:cubicBezTo>
                    <a:pt x="386" y="624"/>
                    <a:pt x="230" y="790"/>
                    <a:pt x="74" y="957"/>
                  </a:cubicBezTo>
                  <a:cubicBezTo>
                    <a:pt x="0" y="1037"/>
                    <a:pt x="69" y="1141"/>
                    <a:pt x="152" y="1141"/>
                  </a:cubicBezTo>
                  <a:cubicBezTo>
                    <a:pt x="176" y="1141"/>
                    <a:pt x="202" y="1132"/>
                    <a:pt x="226" y="1110"/>
                  </a:cubicBezTo>
                  <a:cubicBezTo>
                    <a:pt x="397" y="957"/>
                    <a:pt x="564" y="806"/>
                    <a:pt x="731" y="650"/>
                  </a:cubicBezTo>
                  <a:cubicBezTo>
                    <a:pt x="879" y="513"/>
                    <a:pt x="1096" y="368"/>
                    <a:pt x="1180" y="186"/>
                  </a:cubicBezTo>
                  <a:cubicBezTo>
                    <a:pt x="1227" y="89"/>
                    <a:pt x="1161" y="1"/>
                    <a:pt x="107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917;p34">
              <a:extLst>
                <a:ext uri="{FF2B5EF4-FFF2-40B4-BE49-F238E27FC236}">
                  <a16:creationId xmlns:a16="http://schemas.microsoft.com/office/drawing/2014/main" xmlns="" id="{3AC9CC86-2690-1DCD-5D36-713B59663D02}"/>
                </a:ext>
              </a:extLst>
            </p:cNvPr>
            <p:cNvSpPr/>
            <p:nvPr/>
          </p:nvSpPr>
          <p:spPr>
            <a:xfrm rot="10800000">
              <a:off x="8167024" y="921650"/>
              <a:ext cx="23273" cy="18855"/>
            </a:xfrm>
            <a:custGeom>
              <a:avLst/>
              <a:gdLst/>
              <a:ahLst/>
              <a:cxnLst/>
              <a:rect l="l" t="t" r="r" b="b"/>
              <a:pathLst>
                <a:path w="848" h="687" extrusionOk="0">
                  <a:moveTo>
                    <a:pt x="675" y="1"/>
                  </a:moveTo>
                  <a:cubicBezTo>
                    <a:pt x="533" y="1"/>
                    <a:pt x="443" y="159"/>
                    <a:pt x="346" y="248"/>
                  </a:cubicBezTo>
                  <a:cubicBezTo>
                    <a:pt x="251" y="339"/>
                    <a:pt x="133" y="422"/>
                    <a:pt x="58" y="529"/>
                  </a:cubicBezTo>
                  <a:cubicBezTo>
                    <a:pt x="0" y="611"/>
                    <a:pt x="87" y="686"/>
                    <a:pt x="164" y="686"/>
                  </a:cubicBezTo>
                  <a:cubicBezTo>
                    <a:pt x="169" y="686"/>
                    <a:pt x="174" y="686"/>
                    <a:pt x="179" y="685"/>
                  </a:cubicBezTo>
                  <a:cubicBezTo>
                    <a:pt x="312" y="666"/>
                    <a:pt x="453" y="571"/>
                    <a:pt x="555" y="487"/>
                  </a:cubicBezTo>
                  <a:cubicBezTo>
                    <a:pt x="662" y="408"/>
                    <a:pt x="848" y="297"/>
                    <a:pt x="829" y="145"/>
                  </a:cubicBezTo>
                  <a:cubicBezTo>
                    <a:pt x="818" y="66"/>
                    <a:pt x="772" y="5"/>
                    <a:pt x="685" y="1"/>
                  </a:cubicBezTo>
                  <a:cubicBezTo>
                    <a:pt x="681" y="1"/>
                    <a:pt x="678" y="1"/>
                    <a:pt x="67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918;p34">
              <a:extLst>
                <a:ext uri="{FF2B5EF4-FFF2-40B4-BE49-F238E27FC236}">
                  <a16:creationId xmlns:a16="http://schemas.microsoft.com/office/drawing/2014/main" xmlns="" id="{312AEBF4-5E25-841D-EFD6-943769AAFE6F}"/>
                </a:ext>
              </a:extLst>
            </p:cNvPr>
            <p:cNvSpPr/>
            <p:nvPr/>
          </p:nvSpPr>
          <p:spPr>
            <a:xfrm rot="10800000">
              <a:off x="8101266" y="1026353"/>
              <a:ext cx="34745" cy="31726"/>
            </a:xfrm>
            <a:custGeom>
              <a:avLst/>
              <a:gdLst/>
              <a:ahLst/>
              <a:cxnLst/>
              <a:rect l="l" t="t" r="r" b="b"/>
              <a:pathLst>
                <a:path w="1266" h="1156" extrusionOk="0">
                  <a:moveTo>
                    <a:pt x="1015" y="1"/>
                  </a:moveTo>
                  <a:cubicBezTo>
                    <a:pt x="990" y="1"/>
                    <a:pt x="965" y="5"/>
                    <a:pt x="942" y="15"/>
                  </a:cubicBezTo>
                  <a:cubicBezTo>
                    <a:pt x="744" y="103"/>
                    <a:pt x="584" y="293"/>
                    <a:pt x="440" y="449"/>
                  </a:cubicBezTo>
                  <a:cubicBezTo>
                    <a:pt x="300" y="600"/>
                    <a:pt x="125" y="768"/>
                    <a:pt x="37" y="962"/>
                  </a:cubicBezTo>
                  <a:cubicBezTo>
                    <a:pt x="0" y="1044"/>
                    <a:pt x="59" y="1156"/>
                    <a:pt x="145" y="1156"/>
                  </a:cubicBezTo>
                  <a:cubicBezTo>
                    <a:pt x="166" y="1156"/>
                    <a:pt x="189" y="1149"/>
                    <a:pt x="212" y="1133"/>
                  </a:cubicBezTo>
                  <a:cubicBezTo>
                    <a:pt x="391" y="1019"/>
                    <a:pt x="532" y="840"/>
                    <a:pt x="691" y="696"/>
                  </a:cubicBezTo>
                  <a:cubicBezTo>
                    <a:pt x="855" y="551"/>
                    <a:pt x="1049" y="430"/>
                    <a:pt x="1174" y="247"/>
                  </a:cubicBezTo>
                  <a:cubicBezTo>
                    <a:pt x="1266" y="117"/>
                    <a:pt x="1139" y="1"/>
                    <a:pt x="101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919;p34">
              <a:extLst>
                <a:ext uri="{FF2B5EF4-FFF2-40B4-BE49-F238E27FC236}">
                  <a16:creationId xmlns:a16="http://schemas.microsoft.com/office/drawing/2014/main" xmlns="" id="{9663051D-01C6-FD39-1105-12EEB09650B3}"/>
                </a:ext>
              </a:extLst>
            </p:cNvPr>
            <p:cNvSpPr/>
            <p:nvPr/>
          </p:nvSpPr>
          <p:spPr>
            <a:xfrm rot="10800000">
              <a:off x="8090178" y="995807"/>
              <a:ext cx="37545" cy="28872"/>
            </a:xfrm>
            <a:custGeom>
              <a:avLst/>
              <a:gdLst/>
              <a:ahLst/>
              <a:cxnLst/>
              <a:rect l="l" t="t" r="r" b="b"/>
              <a:pathLst>
                <a:path w="1368" h="1052" extrusionOk="0">
                  <a:moveTo>
                    <a:pt x="1201" y="1"/>
                  </a:moveTo>
                  <a:cubicBezTo>
                    <a:pt x="1190" y="1"/>
                    <a:pt x="1180" y="2"/>
                    <a:pt x="1168" y="4"/>
                  </a:cubicBezTo>
                  <a:cubicBezTo>
                    <a:pt x="963" y="34"/>
                    <a:pt x="815" y="227"/>
                    <a:pt x="667" y="353"/>
                  </a:cubicBezTo>
                  <a:cubicBezTo>
                    <a:pt x="492" y="506"/>
                    <a:pt x="314" y="661"/>
                    <a:pt x="123" y="794"/>
                  </a:cubicBezTo>
                  <a:cubicBezTo>
                    <a:pt x="0" y="882"/>
                    <a:pt x="73" y="1051"/>
                    <a:pt x="196" y="1051"/>
                  </a:cubicBezTo>
                  <a:cubicBezTo>
                    <a:pt x="217" y="1051"/>
                    <a:pt x="240" y="1046"/>
                    <a:pt x="264" y="1034"/>
                  </a:cubicBezTo>
                  <a:cubicBezTo>
                    <a:pt x="484" y="920"/>
                    <a:pt x="701" y="809"/>
                    <a:pt x="903" y="661"/>
                  </a:cubicBezTo>
                  <a:cubicBezTo>
                    <a:pt x="1074" y="536"/>
                    <a:pt x="1302" y="403"/>
                    <a:pt x="1347" y="182"/>
                  </a:cubicBezTo>
                  <a:cubicBezTo>
                    <a:pt x="1368" y="76"/>
                    <a:pt x="1296" y="1"/>
                    <a:pt x="120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920;p34">
              <a:extLst>
                <a:ext uri="{FF2B5EF4-FFF2-40B4-BE49-F238E27FC236}">
                  <a16:creationId xmlns:a16="http://schemas.microsoft.com/office/drawing/2014/main" xmlns="" id="{510729D2-8306-F579-EA91-4BD118F713CB}"/>
                </a:ext>
              </a:extLst>
            </p:cNvPr>
            <p:cNvSpPr/>
            <p:nvPr/>
          </p:nvSpPr>
          <p:spPr>
            <a:xfrm rot="10800000">
              <a:off x="8072476" y="945802"/>
              <a:ext cx="32769" cy="25359"/>
            </a:xfrm>
            <a:custGeom>
              <a:avLst/>
              <a:gdLst/>
              <a:ahLst/>
              <a:cxnLst/>
              <a:rect l="l" t="t" r="r" b="b"/>
              <a:pathLst>
                <a:path w="1194" h="924" extrusionOk="0">
                  <a:moveTo>
                    <a:pt x="975" y="0"/>
                  </a:moveTo>
                  <a:cubicBezTo>
                    <a:pt x="792" y="0"/>
                    <a:pt x="653" y="157"/>
                    <a:pt x="517" y="270"/>
                  </a:cubicBezTo>
                  <a:cubicBezTo>
                    <a:pt x="376" y="392"/>
                    <a:pt x="224" y="509"/>
                    <a:pt x="102" y="654"/>
                  </a:cubicBezTo>
                  <a:cubicBezTo>
                    <a:pt x="1" y="772"/>
                    <a:pt x="91" y="924"/>
                    <a:pt x="221" y="924"/>
                  </a:cubicBezTo>
                  <a:cubicBezTo>
                    <a:pt x="246" y="924"/>
                    <a:pt x="273" y="918"/>
                    <a:pt x="300" y="905"/>
                  </a:cubicBezTo>
                  <a:cubicBezTo>
                    <a:pt x="467" y="825"/>
                    <a:pt x="623" y="715"/>
                    <a:pt x="779" y="612"/>
                  </a:cubicBezTo>
                  <a:cubicBezTo>
                    <a:pt x="928" y="513"/>
                    <a:pt x="1118" y="418"/>
                    <a:pt x="1163" y="239"/>
                  </a:cubicBezTo>
                  <a:cubicBezTo>
                    <a:pt x="1194" y="118"/>
                    <a:pt x="1106" y="4"/>
                    <a:pt x="981" y="0"/>
                  </a:cubicBezTo>
                  <a:cubicBezTo>
                    <a:pt x="979" y="0"/>
                    <a:pt x="977" y="0"/>
                    <a:pt x="97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921;p34">
              <a:extLst>
                <a:ext uri="{FF2B5EF4-FFF2-40B4-BE49-F238E27FC236}">
                  <a16:creationId xmlns:a16="http://schemas.microsoft.com/office/drawing/2014/main" xmlns="" id="{F3033AAA-7D0C-D48A-80AE-5973ED915AA3}"/>
                </a:ext>
              </a:extLst>
            </p:cNvPr>
            <p:cNvSpPr/>
            <p:nvPr/>
          </p:nvSpPr>
          <p:spPr>
            <a:xfrm rot="10800000">
              <a:off x="8032956" y="1117525"/>
              <a:ext cx="29174" cy="31040"/>
            </a:xfrm>
            <a:custGeom>
              <a:avLst/>
              <a:gdLst/>
              <a:ahLst/>
              <a:cxnLst/>
              <a:rect l="l" t="t" r="r" b="b"/>
              <a:pathLst>
                <a:path w="1063" h="1131" extrusionOk="0">
                  <a:moveTo>
                    <a:pt x="882" y="0"/>
                  </a:moveTo>
                  <a:cubicBezTo>
                    <a:pt x="877" y="0"/>
                    <a:pt x="871" y="1"/>
                    <a:pt x="866" y="1"/>
                  </a:cubicBezTo>
                  <a:cubicBezTo>
                    <a:pt x="649" y="16"/>
                    <a:pt x="516" y="225"/>
                    <a:pt x="387" y="389"/>
                  </a:cubicBezTo>
                  <a:cubicBezTo>
                    <a:pt x="254" y="556"/>
                    <a:pt x="147" y="731"/>
                    <a:pt x="49" y="924"/>
                  </a:cubicBezTo>
                  <a:cubicBezTo>
                    <a:pt x="0" y="1021"/>
                    <a:pt x="81" y="1130"/>
                    <a:pt x="170" y="1130"/>
                  </a:cubicBezTo>
                  <a:cubicBezTo>
                    <a:pt x="200" y="1130"/>
                    <a:pt x="231" y="1118"/>
                    <a:pt x="258" y="1088"/>
                  </a:cubicBezTo>
                  <a:cubicBezTo>
                    <a:pt x="387" y="944"/>
                    <a:pt x="528" y="803"/>
                    <a:pt x="665" y="666"/>
                  </a:cubicBezTo>
                  <a:cubicBezTo>
                    <a:pt x="790" y="540"/>
                    <a:pt x="1014" y="415"/>
                    <a:pt x="1045" y="236"/>
                  </a:cubicBezTo>
                  <a:cubicBezTo>
                    <a:pt x="1063" y="131"/>
                    <a:pt x="1000" y="0"/>
                    <a:pt x="88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922;p34">
              <a:extLst>
                <a:ext uri="{FF2B5EF4-FFF2-40B4-BE49-F238E27FC236}">
                  <a16:creationId xmlns:a16="http://schemas.microsoft.com/office/drawing/2014/main" xmlns="" id="{03DF21F4-D47E-1ED3-0D94-9DCA1D09F4AA}"/>
                </a:ext>
              </a:extLst>
            </p:cNvPr>
            <p:cNvSpPr/>
            <p:nvPr/>
          </p:nvSpPr>
          <p:spPr>
            <a:xfrm rot="10800000">
              <a:off x="8013881" y="1083521"/>
              <a:ext cx="38807" cy="32879"/>
            </a:xfrm>
            <a:custGeom>
              <a:avLst/>
              <a:gdLst/>
              <a:ahLst/>
              <a:cxnLst/>
              <a:rect l="l" t="t" r="r" b="b"/>
              <a:pathLst>
                <a:path w="1414" h="1198" extrusionOk="0">
                  <a:moveTo>
                    <a:pt x="1157" y="0"/>
                  </a:moveTo>
                  <a:cubicBezTo>
                    <a:pt x="1126" y="0"/>
                    <a:pt x="1094" y="7"/>
                    <a:pt x="1066" y="23"/>
                  </a:cubicBezTo>
                  <a:cubicBezTo>
                    <a:pt x="872" y="125"/>
                    <a:pt x="728" y="326"/>
                    <a:pt x="579" y="482"/>
                  </a:cubicBezTo>
                  <a:cubicBezTo>
                    <a:pt x="427" y="646"/>
                    <a:pt x="268" y="817"/>
                    <a:pt x="103" y="965"/>
                  </a:cubicBezTo>
                  <a:cubicBezTo>
                    <a:pt x="1" y="1055"/>
                    <a:pt x="94" y="1197"/>
                    <a:pt x="206" y="1197"/>
                  </a:cubicBezTo>
                  <a:cubicBezTo>
                    <a:pt x="226" y="1197"/>
                    <a:pt x="247" y="1193"/>
                    <a:pt x="268" y="1182"/>
                  </a:cubicBezTo>
                  <a:cubicBezTo>
                    <a:pt x="659" y="973"/>
                    <a:pt x="1198" y="695"/>
                    <a:pt x="1363" y="251"/>
                  </a:cubicBezTo>
                  <a:cubicBezTo>
                    <a:pt x="1414" y="111"/>
                    <a:pt x="1283" y="0"/>
                    <a:pt x="1157"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923;p34">
              <a:extLst>
                <a:ext uri="{FF2B5EF4-FFF2-40B4-BE49-F238E27FC236}">
                  <a16:creationId xmlns:a16="http://schemas.microsoft.com/office/drawing/2014/main" xmlns="" id="{45B65F06-9047-7A14-EFAF-622D14B22E33}"/>
                </a:ext>
              </a:extLst>
            </p:cNvPr>
            <p:cNvSpPr/>
            <p:nvPr/>
          </p:nvSpPr>
          <p:spPr>
            <a:xfrm rot="10800000">
              <a:off x="7926798" y="1229363"/>
              <a:ext cx="36914" cy="28762"/>
            </a:xfrm>
            <a:custGeom>
              <a:avLst/>
              <a:gdLst/>
              <a:ahLst/>
              <a:cxnLst/>
              <a:rect l="l" t="t" r="r" b="b"/>
              <a:pathLst>
                <a:path w="1345" h="1048" extrusionOk="0">
                  <a:moveTo>
                    <a:pt x="1145" y="1"/>
                  </a:moveTo>
                  <a:cubicBezTo>
                    <a:pt x="906" y="1"/>
                    <a:pt x="721" y="168"/>
                    <a:pt x="546" y="316"/>
                  </a:cubicBezTo>
                  <a:cubicBezTo>
                    <a:pt x="360" y="475"/>
                    <a:pt x="204" y="663"/>
                    <a:pt x="63" y="863"/>
                  </a:cubicBezTo>
                  <a:cubicBezTo>
                    <a:pt x="0" y="949"/>
                    <a:pt x="86" y="1048"/>
                    <a:pt x="172" y="1048"/>
                  </a:cubicBezTo>
                  <a:cubicBezTo>
                    <a:pt x="201" y="1048"/>
                    <a:pt x="230" y="1037"/>
                    <a:pt x="253" y="1012"/>
                  </a:cubicBezTo>
                  <a:cubicBezTo>
                    <a:pt x="409" y="845"/>
                    <a:pt x="592" y="693"/>
                    <a:pt x="781" y="571"/>
                  </a:cubicBezTo>
                  <a:cubicBezTo>
                    <a:pt x="964" y="453"/>
                    <a:pt x="1150" y="384"/>
                    <a:pt x="1280" y="210"/>
                  </a:cubicBezTo>
                  <a:cubicBezTo>
                    <a:pt x="1344" y="122"/>
                    <a:pt x="1257" y="5"/>
                    <a:pt x="1162" y="1"/>
                  </a:cubicBezTo>
                  <a:cubicBezTo>
                    <a:pt x="1156" y="1"/>
                    <a:pt x="1150" y="1"/>
                    <a:pt x="114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924;p34">
              <a:extLst>
                <a:ext uri="{FF2B5EF4-FFF2-40B4-BE49-F238E27FC236}">
                  <a16:creationId xmlns:a16="http://schemas.microsoft.com/office/drawing/2014/main" xmlns="" id="{BC5E6619-2DE2-FA5C-3712-CED2B89A7C15}"/>
                </a:ext>
              </a:extLst>
            </p:cNvPr>
            <p:cNvSpPr/>
            <p:nvPr/>
          </p:nvSpPr>
          <p:spPr>
            <a:xfrm rot="10800000">
              <a:off x="7925646" y="1173897"/>
              <a:ext cx="33126" cy="27253"/>
            </a:xfrm>
            <a:custGeom>
              <a:avLst/>
              <a:gdLst/>
              <a:ahLst/>
              <a:cxnLst/>
              <a:rect l="l" t="t" r="r" b="b"/>
              <a:pathLst>
                <a:path w="1207" h="993" extrusionOk="0">
                  <a:moveTo>
                    <a:pt x="991" y="0"/>
                  </a:moveTo>
                  <a:cubicBezTo>
                    <a:pt x="987" y="0"/>
                    <a:pt x="982" y="1"/>
                    <a:pt x="978" y="1"/>
                  </a:cubicBezTo>
                  <a:cubicBezTo>
                    <a:pt x="754" y="12"/>
                    <a:pt x="655" y="217"/>
                    <a:pt x="506" y="361"/>
                  </a:cubicBezTo>
                  <a:cubicBezTo>
                    <a:pt x="366" y="503"/>
                    <a:pt x="217" y="635"/>
                    <a:pt x="80" y="776"/>
                  </a:cubicBezTo>
                  <a:cubicBezTo>
                    <a:pt x="1" y="864"/>
                    <a:pt x="71" y="992"/>
                    <a:pt x="177" y="992"/>
                  </a:cubicBezTo>
                  <a:cubicBezTo>
                    <a:pt x="187" y="992"/>
                    <a:pt x="196" y="991"/>
                    <a:pt x="206" y="989"/>
                  </a:cubicBezTo>
                  <a:cubicBezTo>
                    <a:pt x="404" y="943"/>
                    <a:pt x="617" y="837"/>
                    <a:pt x="780" y="715"/>
                  </a:cubicBezTo>
                  <a:cubicBezTo>
                    <a:pt x="944" y="598"/>
                    <a:pt x="1206" y="445"/>
                    <a:pt x="1191" y="213"/>
                  </a:cubicBezTo>
                  <a:cubicBezTo>
                    <a:pt x="1184" y="107"/>
                    <a:pt x="1105" y="0"/>
                    <a:pt x="99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925;p34">
              <a:extLst>
                <a:ext uri="{FF2B5EF4-FFF2-40B4-BE49-F238E27FC236}">
                  <a16:creationId xmlns:a16="http://schemas.microsoft.com/office/drawing/2014/main" xmlns="" id="{12BF2757-6AEC-858B-77D3-3AED51EE0D6B}"/>
                </a:ext>
              </a:extLst>
            </p:cNvPr>
            <p:cNvSpPr/>
            <p:nvPr/>
          </p:nvSpPr>
          <p:spPr>
            <a:xfrm rot="10800000">
              <a:off x="7991074" y="1136243"/>
              <a:ext cx="27308" cy="23630"/>
            </a:xfrm>
            <a:custGeom>
              <a:avLst/>
              <a:gdLst/>
              <a:ahLst/>
              <a:cxnLst/>
              <a:rect l="l" t="t" r="r" b="b"/>
              <a:pathLst>
                <a:path w="995" h="861" extrusionOk="0">
                  <a:moveTo>
                    <a:pt x="845" y="0"/>
                  </a:moveTo>
                  <a:cubicBezTo>
                    <a:pt x="833" y="0"/>
                    <a:pt x="821" y="2"/>
                    <a:pt x="808" y="6"/>
                  </a:cubicBezTo>
                  <a:cubicBezTo>
                    <a:pt x="462" y="124"/>
                    <a:pt x="245" y="375"/>
                    <a:pt x="55" y="679"/>
                  </a:cubicBezTo>
                  <a:cubicBezTo>
                    <a:pt x="1" y="767"/>
                    <a:pt x="82" y="861"/>
                    <a:pt x="168" y="861"/>
                  </a:cubicBezTo>
                  <a:cubicBezTo>
                    <a:pt x="196" y="861"/>
                    <a:pt x="225" y="851"/>
                    <a:pt x="249" y="827"/>
                  </a:cubicBezTo>
                  <a:cubicBezTo>
                    <a:pt x="466" y="610"/>
                    <a:pt x="717" y="436"/>
                    <a:pt x="926" y="208"/>
                  </a:cubicBezTo>
                  <a:cubicBezTo>
                    <a:pt x="994" y="133"/>
                    <a:pt x="943" y="0"/>
                    <a:pt x="84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926;p34">
              <a:extLst>
                <a:ext uri="{FF2B5EF4-FFF2-40B4-BE49-F238E27FC236}">
                  <a16:creationId xmlns:a16="http://schemas.microsoft.com/office/drawing/2014/main" xmlns="" id="{6DB3A472-8697-8668-6E32-D3B5639AEE3D}"/>
                </a:ext>
              </a:extLst>
            </p:cNvPr>
            <p:cNvSpPr/>
            <p:nvPr/>
          </p:nvSpPr>
          <p:spPr>
            <a:xfrm rot="10800000">
              <a:off x="7939505" y="1025502"/>
              <a:ext cx="38670" cy="28351"/>
            </a:xfrm>
            <a:custGeom>
              <a:avLst/>
              <a:gdLst/>
              <a:ahLst/>
              <a:cxnLst/>
              <a:rect l="l" t="t" r="r" b="b"/>
              <a:pathLst>
                <a:path w="1409" h="1033" extrusionOk="0">
                  <a:moveTo>
                    <a:pt x="1215" y="1"/>
                  </a:moveTo>
                  <a:cubicBezTo>
                    <a:pt x="1210" y="1"/>
                    <a:pt x="1204" y="1"/>
                    <a:pt x="1198" y="2"/>
                  </a:cubicBezTo>
                  <a:cubicBezTo>
                    <a:pt x="966" y="25"/>
                    <a:pt x="784" y="211"/>
                    <a:pt x="605" y="348"/>
                  </a:cubicBezTo>
                  <a:cubicBezTo>
                    <a:pt x="419" y="492"/>
                    <a:pt x="229" y="652"/>
                    <a:pt x="77" y="830"/>
                  </a:cubicBezTo>
                  <a:cubicBezTo>
                    <a:pt x="1" y="916"/>
                    <a:pt x="64" y="1032"/>
                    <a:pt x="160" y="1032"/>
                  </a:cubicBezTo>
                  <a:cubicBezTo>
                    <a:pt x="179" y="1032"/>
                    <a:pt x="200" y="1028"/>
                    <a:pt x="222" y="1017"/>
                  </a:cubicBezTo>
                  <a:cubicBezTo>
                    <a:pt x="427" y="911"/>
                    <a:pt x="628" y="778"/>
                    <a:pt x="826" y="652"/>
                  </a:cubicBezTo>
                  <a:cubicBezTo>
                    <a:pt x="1001" y="542"/>
                    <a:pt x="1244" y="446"/>
                    <a:pt x="1350" y="264"/>
                  </a:cubicBezTo>
                  <a:cubicBezTo>
                    <a:pt x="1409" y="162"/>
                    <a:pt x="1341" y="1"/>
                    <a:pt x="121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927;p34">
              <a:extLst>
                <a:ext uri="{FF2B5EF4-FFF2-40B4-BE49-F238E27FC236}">
                  <a16:creationId xmlns:a16="http://schemas.microsoft.com/office/drawing/2014/main" xmlns="" id="{260B2424-DB7F-B455-F04D-568E472760D0}"/>
                </a:ext>
              </a:extLst>
            </p:cNvPr>
            <p:cNvSpPr/>
            <p:nvPr/>
          </p:nvSpPr>
          <p:spPr>
            <a:xfrm rot="10800000">
              <a:off x="7840978" y="1198927"/>
              <a:ext cx="27912" cy="29284"/>
            </a:xfrm>
            <a:custGeom>
              <a:avLst/>
              <a:gdLst/>
              <a:ahLst/>
              <a:cxnLst/>
              <a:rect l="l" t="t" r="r" b="b"/>
              <a:pathLst>
                <a:path w="1017" h="1067" extrusionOk="0">
                  <a:moveTo>
                    <a:pt x="886" y="0"/>
                  </a:moveTo>
                  <a:cubicBezTo>
                    <a:pt x="875" y="0"/>
                    <a:pt x="863" y="2"/>
                    <a:pt x="851" y="6"/>
                  </a:cubicBezTo>
                  <a:cubicBezTo>
                    <a:pt x="676" y="66"/>
                    <a:pt x="555" y="207"/>
                    <a:pt x="444" y="352"/>
                  </a:cubicBezTo>
                  <a:cubicBezTo>
                    <a:pt x="318" y="508"/>
                    <a:pt x="204" y="671"/>
                    <a:pt x="79" y="831"/>
                  </a:cubicBezTo>
                  <a:cubicBezTo>
                    <a:pt x="0" y="933"/>
                    <a:pt x="80" y="1066"/>
                    <a:pt x="180" y="1066"/>
                  </a:cubicBezTo>
                  <a:cubicBezTo>
                    <a:pt x="210" y="1066"/>
                    <a:pt x="243" y="1054"/>
                    <a:pt x="273" y="1024"/>
                  </a:cubicBezTo>
                  <a:cubicBezTo>
                    <a:pt x="414" y="884"/>
                    <a:pt x="562" y="751"/>
                    <a:pt x="702" y="606"/>
                  </a:cubicBezTo>
                  <a:cubicBezTo>
                    <a:pt x="828" y="477"/>
                    <a:pt x="965" y="344"/>
                    <a:pt x="1003" y="157"/>
                  </a:cubicBezTo>
                  <a:cubicBezTo>
                    <a:pt x="1016" y="85"/>
                    <a:pt x="963" y="0"/>
                    <a:pt x="88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928;p34">
              <a:extLst>
                <a:ext uri="{FF2B5EF4-FFF2-40B4-BE49-F238E27FC236}">
                  <a16:creationId xmlns:a16="http://schemas.microsoft.com/office/drawing/2014/main" xmlns="" id="{8D7FF5D4-218B-54C2-1587-95AABAC64D12}"/>
                </a:ext>
              </a:extLst>
            </p:cNvPr>
            <p:cNvSpPr/>
            <p:nvPr/>
          </p:nvSpPr>
          <p:spPr>
            <a:xfrm rot="10800000">
              <a:off x="7853136" y="1243168"/>
              <a:ext cx="25222" cy="21599"/>
            </a:xfrm>
            <a:custGeom>
              <a:avLst/>
              <a:gdLst/>
              <a:ahLst/>
              <a:cxnLst/>
              <a:rect l="l" t="t" r="r" b="b"/>
              <a:pathLst>
                <a:path w="919" h="787" extrusionOk="0">
                  <a:moveTo>
                    <a:pt x="745" y="1"/>
                  </a:moveTo>
                  <a:cubicBezTo>
                    <a:pt x="737" y="1"/>
                    <a:pt x="729" y="2"/>
                    <a:pt x="721" y="3"/>
                  </a:cubicBezTo>
                  <a:cubicBezTo>
                    <a:pt x="641" y="15"/>
                    <a:pt x="572" y="22"/>
                    <a:pt x="504" y="75"/>
                  </a:cubicBezTo>
                  <a:cubicBezTo>
                    <a:pt x="440" y="121"/>
                    <a:pt x="382" y="178"/>
                    <a:pt x="326" y="231"/>
                  </a:cubicBezTo>
                  <a:cubicBezTo>
                    <a:pt x="215" y="334"/>
                    <a:pt x="93" y="448"/>
                    <a:pt x="36" y="589"/>
                  </a:cubicBezTo>
                  <a:cubicBezTo>
                    <a:pt x="0" y="680"/>
                    <a:pt x="92" y="787"/>
                    <a:pt x="184" y="787"/>
                  </a:cubicBezTo>
                  <a:cubicBezTo>
                    <a:pt x="198" y="787"/>
                    <a:pt x="212" y="784"/>
                    <a:pt x="226" y="779"/>
                  </a:cubicBezTo>
                  <a:cubicBezTo>
                    <a:pt x="367" y="722"/>
                    <a:pt x="485" y="603"/>
                    <a:pt x="599" y="505"/>
                  </a:cubicBezTo>
                  <a:cubicBezTo>
                    <a:pt x="652" y="463"/>
                    <a:pt x="717" y="421"/>
                    <a:pt x="766" y="372"/>
                  </a:cubicBezTo>
                  <a:cubicBezTo>
                    <a:pt x="828" y="315"/>
                    <a:pt x="850" y="235"/>
                    <a:pt x="880" y="159"/>
                  </a:cubicBezTo>
                  <a:cubicBezTo>
                    <a:pt x="918" y="66"/>
                    <a:pt x="826" y="1"/>
                    <a:pt x="74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929;p34">
              <a:extLst>
                <a:ext uri="{FF2B5EF4-FFF2-40B4-BE49-F238E27FC236}">
                  <a16:creationId xmlns:a16="http://schemas.microsoft.com/office/drawing/2014/main" xmlns="" id="{5807F905-F735-B262-F9AC-324113FD2531}"/>
                </a:ext>
              </a:extLst>
            </p:cNvPr>
            <p:cNvSpPr/>
            <p:nvPr/>
          </p:nvSpPr>
          <p:spPr>
            <a:xfrm rot="10800000">
              <a:off x="7836532" y="1311397"/>
              <a:ext cx="26292" cy="18086"/>
            </a:xfrm>
            <a:custGeom>
              <a:avLst/>
              <a:gdLst/>
              <a:ahLst/>
              <a:cxnLst/>
              <a:rect l="l" t="t" r="r" b="b"/>
              <a:pathLst>
                <a:path w="958" h="659" extrusionOk="0">
                  <a:moveTo>
                    <a:pt x="681" y="0"/>
                  </a:moveTo>
                  <a:cubicBezTo>
                    <a:pt x="641" y="0"/>
                    <a:pt x="599" y="15"/>
                    <a:pt x="558" y="50"/>
                  </a:cubicBezTo>
                  <a:cubicBezTo>
                    <a:pt x="402" y="183"/>
                    <a:pt x="250" y="315"/>
                    <a:pt x="94" y="448"/>
                  </a:cubicBezTo>
                  <a:cubicBezTo>
                    <a:pt x="1" y="525"/>
                    <a:pt x="86" y="659"/>
                    <a:pt x="188" y="659"/>
                  </a:cubicBezTo>
                  <a:cubicBezTo>
                    <a:pt x="207" y="659"/>
                    <a:pt x="227" y="654"/>
                    <a:pt x="246" y="643"/>
                  </a:cubicBezTo>
                  <a:cubicBezTo>
                    <a:pt x="421" y="540"/>
                    <a:pt x="599" y="441"/>
                    <a:pt x="778" y="338"/>
                  </a:cubicBezTo>
                  <a:cubicBezTo>
                    <a:pt x="958" y="235"/>
                    <a:pt x="840" y="0"/>
                    <a:pt x="68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930;p34">
              <a:extLst>
                <a:ext uri="{FF2B5EF4-FFF2-40B4-BE49-F238E27FC236}">
                  <a16:creationId xmlns:a16="http://schemas.microsoft.com/office/drawing/2014/main" xmlns="" id="{3EF74A61-D0D5-3036-4063-8906D8677ECC}"/>
                </a:ext>
              </a:extLst>
            </p:cNvPr>
            <p:cNvSpPr/>
            <p:nvPr/>
          </p:nvSpPr>
          <p:spPr>
            <a:xfrm rot="10800000">
              <a:off x="7763802" y="1358575"/>
              <a:ext cx="30272" cy="21078"/>
            </a:xfrm>
            <a:custGeom>
              <a:avLst/>
              <a:gdLst/>
              <a:ahLst/>
              <a:cxnLst/>
              <a:rect l="l" t="t" r="r" b="b"/>
              <a:pathLst>
                <a:path w="1103" h="768" extrusionOk="0">
                  <a:moveTo>
                    <a:pt x="752" y="0"/>
                  </a:moveTo>
                  <a:cubicBezTo>
                    <a:pt x="701" y="0"/>
                    <a:pt x="646" y="19"/>
                    <a:pt x="593" y="64"/>
                  </a:cubicBezTo>
                  <a:cubicBezTo>
                    <a:pt x="489" y="151"/>
                    <a:pt x="384" y="239"/>
                    <a:pt x="284" y="327"/>
                  </a:cubicBezTo>
                  <a:cubicBezTo>
                    <a:pt x="186" y="414"/>
                    <a:pt x="83" y="483"/>
                    <a:pt x="33" y="604"/>
                  </a:cubicBezTo>
                  <a:cubicBezTo>
                    <a:pt x="0" y="682"/>
                    <a:pt x="76" y="767"/>
                    <a:pt x="151" y="767"/>
                  </a:cubicBezTo>
                  <a:cubicBezTo>
                    <a:pt x="152" y="767"/>
                    <a:pt x="154" y="767"/>
                    <a:pt x="155" y="767"/>
                  </a:cubicBezTo>
                  <a:cubicBezTo>
                    <a:pt x="284" y="767"/>
                    <a:pt x="403" y="683"/>
                    <a:pt x="512" y="627"/>
                  </a:cubicBezTo>
                  <a:cubicBezTo>
                    <a:pt x="634" y="562"/>
                    <a:pt x="756" y="493"/>
                    <a:pt x="874" y="429"/>
                  </a:cubicBezTo>
                  <a:cubicBezTo>
                    <a:pt x="1102" y="304"/>
                    <a:pt x="957" y="0"/>
                    <a:pt x="75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931;p34">
              <a:extLst>
                <a:ext uri="{FF2B5EF4-FFF2-40B4-BE49-F238E27FC236}">
                  <a16:creationId xmlns:a16="http://schemas.microsoft.com/office/drawing/2014/main" xmlns="" id="{D22E009F-1E99-3E78-1888-CE39519F9F35}"/>
                </a:ext>
              </a:extLst>
            </p:cNvPr>
            <p:cNvSpPr/>
            <p:nvPr/>
          </p:nvSpPr>
          <p:spPr>
            <a:xfrm rot="10800000">
              <a:off x="8049423" y="748472"/>
              <a:ext cx="65978" cy="18525"/>
            </a:xfrm>
            <a:custGeom>
              <a:avLst/>
              <a:gdLst/>
              <a:ahLst/>
              <a:cxnLst/>
              <a:rect l="l" t="t" r="r" b="b"/>
              <a:pathLst>
                <a:path w="2404" h="675" extrusionOk="0">
                  <a:moveTo>
                    <a:pt x="179" y="0"/>
                  </a:moveTo>
                  <a:cubicBezTo>
                    <a:pt x="52" y="0"/>
                    <a:pt x="0" y="175"/>
                    <a:pt x="138" y="222"/>
                  </a:cubicBezTo>
                  <a:cubicBezTo>
                    <a:pt x="672" y="401"/>
                    <a:pt x="1352" y="675"/>
                    <a:pt x="1951" y="675"/>
                  </a:cubicBezTo>
                  <a:cubicBezTo>
                    <a:pt x="2039" y="675"/>
                    <a:pt x="2126" y="669"/>
                    <a:pt x="2210" y="656"/>
                  </a:cubicBezTo>
                  <a:cubicBezTo>
                    <a:pt x="2366" y="633"/>
                    <a:pt x="2404" y="366"/>
                    <a:pt x="2256" y="302"/>
                  </a:cubicBezTo>
                  <a:cubicBezTo>
                    <a:pt x="1978" y="180"/>
                    <a:pt x="1689" y="180"/>
                    <a:pt x="1389" y="146"/>
                  </a:cubicBezTo>
                  <a:cubicBezTo>
                    <a:pt x="993" y="100"/>
                    <a:pt x="594" y="54"/>
                    <a:pt x="198" y="1"/>
                  </a:cubicBezTo>
                  <a:cubicBezTo>
                    <a:pt x="192" y="0"/>
                    <a:pt x="185" y="0"/>
                    <a:pt x="17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932;p34">
              <a:extLst>
                <a:ext uri="{FF2B5EF4-FFF2-40B4-BE49-F238E27FC236}">
                  <a16:creationId xmlns:a16="http://schemas.microsoft.com/office/drawing/2014/main" xmlns="" id="{0D467477-DE45-3EDE-CF0D-4A4B4B9FDD22}"/>
                </a:ext>
              </a:extLst>
            </p:cNvPr>
            <p:cNvSpPr/>
            <p:nvPr/>
          </p:nvSpPr>
          <p:spPr>
            <a:xfrm rot="10800000">
              <a:off x="8096655" y="727614"/>
              <a:ext cx="32413" cy="10786"/>
            </a:xfrm>
            <a:custGeom>
              <a:avLst/>
              <a:gdLst/>
              <a:ahLst/>
              <a:cxnLst/>
              <a:rect l="l" t="t" r="r" b="b"/>
              <a:pathLst>
                <a:path w="1181" h="393" extrusionOk="0">
                  <a:moveTo>
                    <a:pt x="116" y="1"/>
                  </a:moveTo>
                  <a:cubicBezTo>
                    <a:pt x="16" y="1"/>
                    <a:pt x="1" y="166"/>
                    <a:pt x="100" y="191"/>
                  </a:cubicBezTo>
                  <a:cubicBezTo>
                    <a:pt x="363" y="259"/>
                    <a:pt x="684" y="392"/>
                    <a:pt x="969" y="392"/>
                  </a:cubicBezTo>
                  <a:cubicBezTo>
                    <a:pt x="1004" y="392"/>
                    <a:pt x="1039" y="390"/>
                    <a:pt x="1073" y="386"/>
                  </a:cubicBezTo>
                  <a:cubicBezTo>
                    <a:pt x="1176" y="370"/>
                    <a:pt x="1180" y="218"/>
                    <a:pt x="1100" y="168"/>
                  </a:cubicBezTo>
                  <a:cubicBezTo>
                    <a:pt x="959" y="89"/>
                    <a:pt x="796" y="84"/>
                    <a:pt x="636" y="66"/>
                  </a:cubicBezTo>
                  <a:cubicBezTo>
                    <a:pt x="465" y="43"/>
                    <a:pt x="298" y="24"/>
                    <a:pt x="126" y="1"/>
                  </a:cubicBezTo>
                  <a:cubicBezTo>
                    <a:pt x="123" y="1"/>
                    <a:pt x="119" y="1"/>
                    <a:pt x="11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933;p34">
              <a:extLst>
                <a:ext uri="{FF2B5EF4-FFF2-40B4-BE49-F238E27FC236}">
                  <a16:creationId xmlns:a16="http://schemas.microsoft.com/office/drawing/2014/main" xmlns="" id="{7C3521DF-046F-0E1D-8561-204DF13DD5EE}"/>
                </a:ext>
              </a:extLst>
            </p:cNvPr>
            <p:cNvSpPr/>
            <p:nvPr/>
          </p:nvSpPr>
          <p:spPr>
            <a:xfrm rot="10800000">
              <a:off x="8155525" y="761756"/>
              <a:ext cx="41140" cy="10649"/>
            </a:xfrm>
            <a:custGeom>
              <a:avLst/>
              <a:gdLst/>
              <a:ahLst/>
              <a:cxnLst/>
              <a:rect l="l" t="t" r="r" b="b"/>
              <a:pathLst>
                <a:path w="1499" h="388" extrusionOk="0">
                  <a:moveTo>
                    <a:pt x="169" y="10"/>
                  </a:moveTo>
                  <a:cubicBezTo>
                    <a:pt x="47" y="10"/>
                    <a:pt x="1" y="189"/>
                    <a:pt x="134" y="221"/>
                  </a:cubicBezTo>
                  <a:cubicBezTo>
                    <a:pt x="402" y="289"/>
                    <a:pt x="735" y="388"/>
                    <a:pt x="1040" y="388"/>
                  </a:cubicBezTo>
                  <a:cubicBezTo>
                    <a:pt x="1160" y="388"/>
                    <a:pt x="1275" y="373"/>
                    <a:pt x="1380" y="335"/>
                  </a:cubicBezTo>
                  <a:cubicBezTo>
                    <a:pt x="1487" y="297"/>
                    <a:pt x="1499" y="137"/>
                    <a:pt x="1380" y="103"/>
                  </a:cubicBezTo>
                  <a:cubicBezTo>
                    <a:pt x="1004" y="0"/>
                    <a:pt x="578" y="73"/>
                    <a:pt x="190" y="12"/>
                  </a:cubicBezTo>
                  <a:cubicBezTo>
                    <a:pt x="183" y="11"/>
                    <a:pt x="176" y="10"/>
                    <a:pt x="169" y="1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934;p34">
              <a:extLst>
                <a:ext uri="{FF2B5EF4-FFF2-40B4-BE49-F238E27FC236}">
                  <a16:creationId xmlns:a16="http://schemas.microsoft.com/office/drawing/2014/main" xmlns="" id="{21676FD4-B05F-48D9-6073-98F602630FDC}"/>
                </a:ext>
              </a:extLst>
            </p:cNvPr>
            <p:cNvSpPr/>
            <p:nvPr/>
          </p:nvSpPr>
          <p:spPr>
            <a:xfrm rot="10800000">
              <a:off x="7930256" y="675084"/>
              <a:ext cx="43638" cy="18525"/>
            </a:xfrm>
            <a:custGeom>
              <a:avLst/>
              <a:gdLst/>
              <a:ahLst/>
              <a:cxnLst/>
              <a:rect l="l" t="t" r="r" b="b"/>
              <a:pathLst>
                <a:path w="1590" h="675" extrusionOk="0">
                  <a:moveTo>
                    <a:pt x="176" y="1"/>
                  </a:moveTo>
                  <a:cubicBezTo>
                    <a:pt x="40" y="1"/>
                    <a:pt x="1" y="219"/>
                    <a:pt x="149" y="274"/>
                  </a:cubicBezTo>
                  <a:cubicBezTo>
                    <a:pt x="556" y="430"/>
                    <a:pt x="940" y="628"/>
                    <a:pt x="1380" y="673"/>
                  </a:cubicBezTo>
                  <a:cubicBezTo>
                    <a:pt x="1385" y="674"/>
                    <a:pt x="1389" y="674"/>
                    <a:pt x="1393" y="674"/>
                  </a:cubicBezTo>
                  <a:cubicBezTo>
                    <a:pt x="1456" y="674"/>
                    <a:pt x="1531" y="624"/>
                    <a:pt x="1559" y="570"/>
                  </a:cubicBezTo>
                  <a:cubicBezTo>
                    <a:pt x="1575" y="537"/>
                    <a:pt x="1589" y="506"/>
                    <a:pt x="1586" y="464"/>
                  </a:cubicBezTo>
                  <a:cubicBezTo>
                    <a:pt x="1575" y="373"/>
                    <a:pt x="1529" y="293"/>
                    <a:pt x="1434" y="266"/>
                  </a:cubicBezTo>
                  <a:cubicBezTo>
                    <a:pt x="1038" y="152"/>
                    <a:pt x="617" y="133"/>
                    <a:pt x="221" y="8"/>
                  </a:cubicBezTo>
                  <a:cubicBezTo>
                    <a:pt x="205" y="3"/>
                    <a:pt x="190" y="1"/>
                    <a:pt x="17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935;p34">
              <a:extLst>
                <a:ext uri="{FF2B5EF4-FFF2-40B4-BE49-F238E27FC236}">
                  <a16:creationId xmlns:a16="http://schemas.microsoft.com/office/drawing/2014/main" xmlns="" id="{227EACDD-363A-7517-8897-BE2DF88BB09C}"/>
                </a:ext>
              </a:extLst>
            </p:cNvPr>
            <p:cNvSpPr/>
            <p:nvPr/>
          </p:nvSpPr>
          <p:spPr>
            <a:xfrm rot="10800000">
              <a:off x="7924712" y="703956"/>
              <a:ext cx="40728" cy="12350"/>
            </a:xfrm>
            <a:custGeom>
              <a:avLst/>
              <a:gdLst/>
              <a:ahLst/>
              <a:cxnLst/>
              <a:rect l="l" t="t" r="r" b="b"/>
              <a:pathLst>
                <a:path w="1484" h="450" extrusionOk="0">
                  <a:moveTo>
                    <a:pt x="464" y="1"/>
                  </a:moveTo>
                  <a:cubicBezTo>
                    <a:pt x="375" y="1"/>
                    <a:pt x="287" y="4"/>
                    <a:pt x="198" y="9"/>
                  </a:cubicBezTo>
                  <a:cubicBezTo>
                    <a:pt x="0" y="21"/>
                    <a:pt x="0" y="299"/>
                    <a:pt x="198" y="314"/>
                  </a:cubicBezTo>
                  <a:cubicBezTo>
                    <a:pt x="415" y="333"/>
                    <a:pt x="632" y="356"/>
                    <a:pt x="844" y="394"/>
                  </a:cubicBezTo>
                  <a:cubicBezTo>
                    <a:pt x="961" y="414"/>
                    <a:pt x="1074" y="449"/>
                    <a:pt x="1187" y="449"/>
                  </a:cubicBezTo>
                  <a:cubicBezTo>
                    <a:pt x="1244" y="449"/>
                    <a:pt x="1301" y="441"/>
                    <a:pt x="1358" y="416"/>
                  </a:cubicBezTo>
                  <a:cubicBezTo>
                    <a:pt x="1449" y="379"/>
                    <a:pt x="1483" y="283"/>
                    <a:pt x="1415" y="204"/>
                  </a:cubicBezTo>
                  <a:cubicBezTo>
                    <a:pt x="1278" y="51"/>
                    <a:pt x="1088" y="44"/>
                    <a:pt x="894" y="25"/>
                  </a:cubicBezTo>
                  <a:cubicBezTo>
                    <a:pt x="750" y="9"/>
                    <a:pt x="607" y="1"/>
                    <a:pt x="46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936;p34">
              <a:extLst>
                <a:ext uri="{FF2B5EF4-FFF2-40B4-BE49-F238E27FC236}">
                  <a16:creationId xmlns:a16="http://schemas.microsoft.com/office/drawing/2014/main" xmlns="" id="{BE9DA640-9F32-3ECA-4A92-D54963570996}"/>
                </a:ext>
              </a:extLst>
            </p:cNvPr>
            <p:cNvSpPr/>
            <p:nvPr/>
          </p:nvSpPr>
          <p:spPr>
            <a:xfrm rot="10800000">
              <a:off x="7940905" y="761591"/>
              <a:ext cx="41607" cy="14601"/>
            </a:xfrm>
            <a:custGeom>
              <a:avLst/>
              <a:gdLst/>
              <a:ahLst/>
              <a:cxnLst/>
              <a:rect l="l" t="t" r="r" b="b"/>
              <a:pathLst>
                <a:path w="1516" h="532" extrusionOk="0">
                  <a:moveTo>
                    <a:pt x="215" y="1"/>
                  </a:moveTo>
                  <a:cubicBezTo>
                    <a:pt x="35" y="1"/>
                    <a:pt x="1" y="304"/>
                    <a:pt x="185" y="344"/>
                  </a:cubicBezTo>
                  <a:cubicBezTo>
                    <a:pt x="495" y="412"/>
                    <a:pt x="845" y="532"/>
                    <a:pt x="1174" y="532"/>
                  </a:cubicBezTo>
                  <a:cubicBezTo>
                    <a:pt x="1233" y="532"/>
                    <a:pt x="1291" y="528"/>
                    <a:pt x="1349" y="519"/>
                  </a:cubicBezTo>
                  <a:cubicBezTo>
                    <a:pt x="1497" y="496"/>
                    <a:pt x="1516" y="272"/>
                    <a:pt x="1391" y="207"/>
                  </a:cubicBezTo>
                  <a:cubicBezTo>
                    <a:pt x="1059" y="33"/>
                    <a:pt x="596" y="43"/>
                    <a:pt x="231" y="1"/>
                  </a:cubicBezTo>
                  <a:cubicBezTo>
                    <a:pt x="226" y="1"/>
                    <a:pt x="220" y="1"/>
                    <a:pt x="21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937;p34">
              <a:extLst>
                <a:ext uri="{FF2B5EF4-FFF2-40B4-BE49-F238E27FC236}">
                  <a16:creationId xmlns:a16="http://schemas.microsoft.com/office/drawing/2014/main" xmlns="" id="{E2A714F4-2261-46B4-5D32-3C35CE2FF006}"/>
                </a:ext>
              </a:extLst>
            </p:cNvPr>
            <p:cNvSpPr/>
            <p:nvPr/>
          </p:nvSpPr>
          <p:spPr>
            <a:xfrm rot="10800000">
              <a:off x="7728865" y="642507"/>
              <a:ext cx="56482" cy="14491"/>
            </a:xfrm>
            <a:custGeom>
              <a:avLst/>
              <a:gdLst/>
              <a:ahLst/>
              <a:cxnLst/>
              <a:rect l="l" t="t" r="r" b="b"/>
              <a:pathLst>
                <a:path w="2058" h="528" extrusionOk="0">
                  <a:moveTo>
                    <a:pt x="191" y="1"/>
                  </a:moveTo>
                  <a:cubicBezTo>
                    <a:pt x="23" y="1"/>
                    <a:pt x="1" y="253"/>
                    <a:pt x="160" y="305"/>
                  </a:cubicBezTo>
                  <a:cubicBezTo>
                    <a:pt x="468" y="400"/>
                    <a:pt x="780" y="449"/>
                    <a:pt x="1103" y="484"/>
                  </a:cubicBezTo>
                  <a:cubicBezTo>
                    <a:pt x="1253" y="501"/>
                    <a:pt x="1410" y="528"/>
                    <a:pt x="1562" y="528"/>
                  </a:cubicBezTo>
                  <a:cubicBezTo>
                    <a:pt x="1699" y="528"/>
                    <a:pt x="1832" y="506"/>
                    <a:pt x="1955" y="438"/>
                  </a:cubicBezTo>
                  <a:cubicBezTo>
                    <a:pt x="2057" y="385"/>
                    <a:pt x="2054" y="233"/>
                    <a:pt x="1955" y="175"/>
                  </a:cubicBezTo>
                  <a:cubicBezTo>
                    <a:pt x="1719" y="38"/>
                    <a:pt x="1434" y="77"/>
                    <a:pt x="1168" y="61"/>
                  </a:cubicBezTo>
                  <a:cubicBezTo>
                    <a:pt x="845" y="50"/>
                    <a:pt x="525" y="12"/>
                    <a:pt x="202" y="1"/>
                  </a:cubicBezTo>
                  <a:cubicBezTo>
                    <a:pt x="198" y="1"/>
                    <a:pt x="195" y="1"/>
                    <a:pt x="19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938;p34">
              <a:extLst>
                <a:ext uri="{FF2B5EF4-FFF2-40B4-BE49-F238E27FC236}">
                  <a16:creationId xmlns:a16="http://schemas.microsoft.com/office/drawing/2014/main" xmlns="" id="{65F9986C-8F32-D074-598F-184B4830693D}"/>
                </a:ext>
              </a:extLst>
            </p:cNvPr>
            <p:cNvSpPr/>
            <p:nvPr/>
          </p:nvSpPr>
          <p:spPr>
            <a:xfrm rot="10800000">
              <a:off x="7725846" y="674179"/>
              <a:ext cx="39164" cy="9908"/>
            </a:xfrm>
            <a:custGeom>
              <a:avLst/>
              <a:gdLst/>
              <a:ahLst/>
              <a:cxnLst/>
              <a:rect l="l" t="t" r="r" b="b"/>
              <a:pathLst>
                <a:path w="1427" h="361" extrusionOk="0">
                  <a:moveTo>
                    <a:pt x="1054" y="0"/>
                  </a:moveTo>
                  <a:cubicBezTo>
                    <a:pt x="952" y="0"/>
                    <a:pt x="848" y="14"/>
                    <a:pt x="750" y="18"/>
                  </a:cubicBezTo>
                  <a:cubicBezTo>
                    <a:pt x="556" y="30"/>
                    <a:pt x="362" y="41"/>
                    <a:pt x="169" y="49"/>
                  </a:cubicBezTo>
                  <a:cubicBezTo>
                    <a:pt x="1" y="56"/>
                    <a:pt x="1" y="304"/>
                    <a:pt x="169" y="311"/>
                  </a:cubicBezTo>
                  <a:cubicBezTo>
                    <a:pt x="362" y="323"/>
                    <a:pt x="556" y="330"/>
                    <a:pt x="750" y="341"/>
                  </a:cubicBezTo>
                  <a:cubicBezTo>
                    <a:pt x="850" y="346"/>
                    <a:pt x="957" y="360"/>
                    <a:pt x="1061" y="360"/>
                  </a:cubicBezTo>
                  <a:cubicBezTo>
                    <a:pt x="1138" y="360"/>
                    <a:pt x="1215" y="352"/>
                    <a:pt x="1286" y="326"/>
                  </a:cubicBezTo>
                  <a:cubicBezTo>
                    <a:pt x="1427" y="273"/>
                    <a:pt x="1427" y="90"/>
                    <a:pt x="1286" y="37"/>
                  </a:cubicBezTo>
                  <a:cubicBezTo>
                    <a:pt x="1212" y="9"/>
                    <a:pt x="1134" y="0"/>
                    <a:pt x="105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939;p34">
              <a:extLst>
                <a:ext uri="{FF2B5EF4-FFF2-40B4-BE49-F238E27FC236}">
                  <a16:creationId xmlns:a16="http://schemas.microsoft.com/office/drawing/2014/main" xmlns="" id="{A337ABCD-AAEC-5694-3E9C-62090000B7DC}"/>
                </a:ext>
              </a:extLst>
            </p:cNvPr>
            <p:cNvSpPr/>
            <p:nvPr/>
          </p:nvSpPr>
          <p:spPr>
            <a:xfrm rot="10800000">
              <a:off x="7828847" y="715730"/>
              <a:ext cx="41415" cy="11390"/>
            </a:xfrm>
            <a:custGeom>
              <a:avLst/>
              <a:gdLst/>
              <a:ahLst/>
              <a:cxnLst/>
              <a:rect l="l" t="t" r="r" b="b"/>
              <a:pathLst>
                <a:path w="1509" h="415" extrusionOk="0">
                  <a:moveTo>
                    <a:pt x="175" y="1"/>
                  </a:moveTo>
                  <a:cubicBezTo>
                    <a:pt x="37" y="1"/>
                    <a:pt x="1" y="226"/>
                    <a:pt x="145" y="256"/>
                  </a:cubicBezTo>
                  <a:cubicBezTo>
                    <a:pt x="357" y="298"/>
                    <a:pt x="570" y="331"/>
                    <a:pt x="784" y="366"/>
                  </a:cubicBezTo>
                  <a:cubicBezTo>
                    <a:pt x="921" y="385"/>
                    <a:pt x="1059" y="414"/>
                    <a:pt x="1195" y="414"/>
                  </a:cubicBezTo>
                  <a:cubicBezTo>
                    <a:pt x="1247" y="414"/>
                    <a:pt x="1298" y="410"/>
                    <a:pt x="1349" y="400"/>
                  </a:cubicBezTo>
                  <a:cubicBezTo>
                    <a:pt x="1472" y="373"/>
                    <a:pt x="1509" y="172"/>
                    <a:pt x="1388" y="115"/>
                  </a:cubicBezTo>
                  <a:cubicBezTo>
                    <a:pt x="1209" y="35"/>
                    <a:pt x="1023" y="38"/>
                    <a:pt x="829" y="27"/>
                  </a:cubicBezTo>
                  <a:cubicBezTo>
                    <a:pt x="612" y="12"/>
                    <a:pt x="396" y="5"/>
                    <a:pt x="179" y="1"/>
                  </a:cubicBezTo>
                  <a:cubicBezTo>
                    <a:pt x="177" y="1"/>
                    <a:pt x="176" y="1"/>
                    <a:pt x="17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940;p34">
              <a:extLst>
                <a:ext uri="{FF2B5EF4-FFF2-40B4-BE49-F238E27FC236}">
                  <a16:creationId xmlns:a16="http://schemas.microsoft.com/office/drawing/2014/main" xmlns="" id="{04D3BC56-E1A8-C450-41DB-9EB4799E2548}"/>
                </a:ext>
              </a:extLst>
            </p:cNvPr>
            <p:cNvSpPr/>
            <p:nvPr/>
          </p:nvSpPr>
          <p:spPr>
            <a:xfrm rot="10800000">
              <a:off x="7835818" y="674426"/>
              <a:ext cx="46272" cy="12433"/>
            </a:xfrm>
            <a:custGeom>
              <a:avLst/>
              <a:gdLst/>
              <a:ahLst/>
              <a:cxnLst/>
              <a:rect l="l" t="t" r="r" b="b"/>
              <a:pathLst>
                <a:path w="1686" h="453" extrusionOk="0">
                  <a:moveTo>
                    <a:pt x="1150" y="1"/>
                  </a:moveTo>
                  <a:cubicBezTo>
                    <a:pt x="1077" y="1"/>
                    <a:pt x="999" y="10"/>
                    <a:pt x="929" y="13"/>
                  </a:cubicBezTo>
                  <a:cubicBezTo>
                    <a:pt x="697" y="17"/>
                    <a:pt x="462" y="20"/>
                    <a:pt x="234" y="51"/>
                  </a:cubicBezTo>
                  <a:cubicBezTo>
                    <a:pt x="1" y="77"/>
                    <a:pt x="1" y="378"/>
                    <a:pt x="234" y="405"/>
                  </a:cubicBezTo>
                  <a:cubicBezTo>
                    <a:pt x="462" y="431"/>
                    <a:pt x="697" y="438"/>
                    <a:pt x="929" y="442"/>
                  </a:cubicBezTo>
                  <a:cubicBezTo>
                    <a:pt x="991" y="445"/>
                    <a:pt x="1066" y="453"/>
                    <a:pt x="1135" y="453"/>
                  </a:cubicBezTo>
                  <a:cubicBezTo>
                    <a:pt x="1167" y="453"/>
                    <a:pt x="1198" y="451"/>
                    <a:pt x="1225" y="447"/>
                  </a:cubicBezTo>
                  <a:cubicBezTo>
                    <a:pt x="1340" y="431"/>
                    <a:pt x="1446" y="378"/>
                    <a:pt x="1560" y="355"/>
                  </a:cubicBezTo>
                  <a:cubicBezTo>
                    <a:pt x="1685" y="324"/>
                    <a:pt x="1685" y="127"/>
                    <a:pt x="1560" y="100"/>
                  </a:cubicBezTo>
                  <a:cubicBezTo>
                    <a:pt x="1446" y="73"/>
                    <a:pt x="1340" y="24"/>
                    <a:pt x="1225" y="5"/>
                  </a:cubicBezTo>
                  <a:cubicBezTo>
                    <a:pt x="1202" y="2"/>
                    <a:pt x="1176" y="1"/>
                    <a:pt x="115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941;p34">
              <a:extLst>
                <a:ext uri="{FF2B5EF4-FFF2-40B4-BE49-F238E27FC236}">
                  <a16:creationId xmlns:a16="http://schemas.microsoft.com/office/drawing/2014/main" xmlns="" id="{D248B665-257E-552F-07DD-6D7BB51722C4}"/>
                </a:ext>
              </a:extLst>
            </p:cNvPr>
            <p:cNvSpPr/>
            <p:nvPr/>
          </p:nvSpPr>
          <p:spPr>
            <a:xfrm rot="10800000">
              <a:off x="7556263" y="677554"/>
              <a:ext cx="40536" cy="12762"/>
            </a:xfrm>
            <a:custGeom>
              <a:avLst/>
              <a:gdLst/>
              <a:ahLst/>
              <a:cxnLst/>
              <a:rect l="l" t="t" r="r" b="b"/>
              <a:pathLst>
                <a:path w="1477" h="465" extrusionOk="0">
                  <a:moveTo>
                    <a:pt x="514" y="1"/>
                  </a:moveTo>
                  <a:cubicBezTo>
                    <a:pt x="376" y="1"/>
                    <a:pt x="240" y="11"/>
                    <a:pt x="99" y="36"/>
                  </a:cubicBezTo>
                  <a:cubicBezTo>
                    <a:pt x="1" y="52"/>
                    <a:pt x="4" y="215"/>
                    <a:pt x="99" y="234"/>
                  </a:cubicBezTo>
                  <a:cubicBezTo>
                    <a:pt x="297" y="271"/>
                    <a:pt x="499" y="302"/>
                    <a:pt x="697" y="348"/>
                  </a:cubicBezTo>
                  <a:cubicBezTo>
                    <a:pt x="862" y="386"/>
                    <a:pt x="1034" y="465"/>
                    <a:pt x="1206" y="465"/>
                  </a:cubicBezTo>
                  <a:cubicBezTo>
                    <a:pt x="1224" y="465"/>
                    <a:pt x="1241" y="464"/>
                    <a:pt x="1259" y="462"/>
                  </a:cubicBezTo>
                  <a:cubicBezTo>
                    <a:pt x="1431" y="447"/>
                    <a:pt x="1476" y="257"/>
                    <a:pt x="1343" y="157"/>
                  </a:cubicBezTo>
                  <a:cubicBezTo>
                    <a:pt x="1180" y="36"/>
                    <a:pt x="940" y="29"/>
                    <a:pt x="743" y="10"/>
                  </a:cubicBezTo>
                  <a:cubicBezTo>
                    <a:pt x="666" y="4"/>
                    <a:pt x="590" y="1"/>
                    <a:pt x="51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942;p34">
              <a:extLst>
                <a:ext uri="{FF2B5EF4-FFF2-40B4-BE49-F238E27FC236}">
                  <a16:creationId xmlns:a16="http://schemas.microsoft.com/office/drawing/2014/main" xmlns="" id="{DA311887-9E61-7B5C-7122-CFD64A4DAE54}"/>
                </a:ext>
              </a:extLst>
            </p:cNvPr>
            <p:cNvSpPr/>
            <p:nvPr/>
          </p:nvSpPr>
          <p:spPr>
            <a:xfrm rot="10800000">
              <a:off x="7561999" y="654775"/>
              <a:ext cx="46684" cy="10292"/>
            </a:xfrm>
            <a:custGeom>
              <a:avLst/>
              <a:gdLst/>
              <a:ahLst/>
              <a:cxnLst/>
              <a:rect l="l" t="t" r="r" b="b"/>
              <a:pathLst>
                <a:path w="1701" h="375" extrusionOk="0">
                  <a:moveTo>
                    <a:pt x="1210" y="1"/>
                  </a:moveTo>
                  <a:cubicBezTo>
                    <a:pt x="1110" y="1"/>
                    <a:pt x="1008" y="8"/>
                    <a:pt x="909" y="9"/>
                  </a:cubicBezTo>
                  <a:cubicBezTo>
                    <a:pt x="666" y="18"/>
                    <a:pt x="426" y="32"/>
                    <a:pt x="183" y="44"/>
                  </a:cubicBezTo>
                  <a:cubicBezTo>
                    <a:pt x="0" y="55"/>
                    <a:pt x="0" y="321"/>
                    <a:pt x="183" y="329"/>
                  </a:cubicBezTo>
                  <a:cubicBezTo>
                    <a:pt x="426" y="344"/>
                    <a:pt x="666" y="360"/>
                    <a:pt x="909" y="367"/>
                  </a:cubicBezTo>
                  <a:cubicBezTo>
                    <a:pt x="1005" y="369"/>
                    <a:pt x="1102" y="374"/>
                    <a:pt x="1199" y="374"/>
                  </a:cubicBezTo>
                  <a:cubicBezTo>
                    <a:pt x="1325" y="374"/>
                    <a:pt x="1451" y="364"/>
                    <a:pt x="1567" y="321"/>
                  </a:cubicBezTo>
                  <a:cubicBezTo>
                    <a:pt x="1700" y="272"/>
                    <a:pt x="1700" y="104"/>
                    <a:pt x="1567" y="55"/>
                  </a:cubicBezTo>
                  <a:cubicBezTo>
                    <a:pt x="1454" y="11"/>
                    <a:pt x="1333" y="1"/>
                    <a:pt x="1210"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943;p34">
              <a:extLst>
                <a:ext uri="{FF2B5EF4-FFF2-40B4-BE49-F238E27FC236}">
                  <a16:creationId xmlns:a16="http://schemas.microsoft.com/office/drawing/2014/main" xmlns="" id="{EBBCC61E-F051-B558-15AF-FF81B7606AC2}"/>
                </a:ext>
              </a:extLst>
            </p:cNvPr>
            <p:cNvSpPr/>
            <p:nvPr/>
          </p:nvSpPr>
          <p:spPr>
            <a:xfrm rot="10800000">
              <a:off x="7655614" y="651509"/>
              <a:ext cx="34389" cy="11115"/>
            </a:xfrm>
            <a:custGeom>
              <a:avLst/>
              <a:gdLst/>
              <a:ahLst/>
              <a:cxnLst/>
              <a:rect l="l" t="t" r="r" b="b"/>
              <a:pathLst>
                <a:path w="1253" h="405" extrusionOk="0">
                  <a:moveTo>
                    <a:pt x="176" y="0"/>
                  </a:moveTo>
                  <a:cubicBezTo>
                    <a:pt x="20" y="0"/>
                    <a:pt x="0" y="233"/>
                    <a:pt x="147" y="282"/>
                  </a:cubicBezTo>
                  <a:cubicBezTo>
                    <a:pt x="337" y="343"/>
                    <a:pt x="565" y="404"/>
                    <a:pt x="784" y="404"/>
                  </a:cubicBezTo>
                  <a:cubicBezTo>
                    <a:pt x="918" y="404"/>
                    <a:pt x="1049" y="381"/>
                    <a:pt x="1165" y="320"/>
                  </a:cubicBezTo>
                  <a:cubicBezTo>
                    <a:pt x="1245" y="278"/>
                    <a:pt x="1252" y="134"/>
                    <a:pt x="1165" y="96"/>
                  </a:cubicBezTo>
                  <a:cubicBezTo>
                    <a:pt x="976" y="12"/>
                    <a:pt x="754" y="1"/>
                    <a:pt x="536" y="1"/>
                  </a:cubicBezTo>
                  <a:cubicBezTo>
                    <a:pt x="460" y="1"/>
                    <a:pt x="386" y="3"/>
                    <a:pt x="313" y="3"/>
                  </a:cubicBezTo>
                  <a:cubicBezTo>
                    <a:pt x="269" y="3"/>
                    <a:pt x="226" y="2"/>
                    <a:pt x="184" y="1"/>
                  </a:cubicBezTo>
                  <a:cubicBezTo>
                    <a:pt x="181" y="1"/>
                    <a:pt x="179" y="0"/>
                    <a:pt x="17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944;p34">
              <a:extLst>
                <a:ext uri="{FF2B5EF4-FFF2-40B4-BE49-F238E27FC236}">
                  <a16:creationId xmlns:a16="http://schemas.microsoft.com/office/drawing/2014/main" xmlns="" id="{A2E21E75-4D08-6065-8FC4-D4E826A2CD11}"/>
                </a:ext>
              </a:extLst>
            </p:cNvPr>
            <p:cNvSpPr/>
            <p:nvPr/>
          </p:nvSpPr>
          <p:spPr>
            <a:xfrm rot="10800000">
              <a:off x="8249414" y="599775"/>
              <a:ext cx="21215" cy="32138"/>
            </a:xfrm>
            <a:custGeom>
              <a:avLst/>
              <a:gdLst/>
              <a:ahLst/>
              <a:cxnLst/>
              <a:rect l="l" t="t" r="r" b="b"/>
              <a:pathLst>
                <a:path w="773" h="1171" extrusionOk="0">
                  <a:moveTo>
                    <a:pt x="219" y="1"/>
                  </a:moveTo>
                  <a:cubicBezTo>
                    <a:pt x="171" y="1"/>
                    <a:pt x="124" y="31"/>
                    <a:pt x="106" y="82"/>
                  </a:cubicBezTo>
                  <a:cubicBezTo>
                    <a:pt x="0" y="421"/>
                    <a:pt x="235" y="1140"/>
                    <a:pt x="639" y="1170"/>
                  </a:cubicBezTo>
                  <a:cubicBezTo>
                    <a:pt x="642" y="1170"/>
                    <a:pt x="646" y="1171"/>
                    <a:pt x="649" y="1171"/>
                  </a:cubicBezTo>
                  <a:cubicBezTo>
                    <a:pt x="717" y="1171"/>
                    <a:pt x="772" y="1102"/>
                    <a:pt x="772" y="1037"/>
                  </a:cubicBezTo>
                  <a:cubicBezTo>
                    <a:pt x="767" y="847"/>
                    <a:pt x="631" y="718"/>
                    <a:pt x="539" y="566"/>
                  </a:cubicBezTo>
                  <a:cubicBezTo>
                    <a:pt x="441" y="402"/>
                    <a:pt x="402" y="216"/>
                    <a:pt x="311" y="56"/>
                  </a:cubicBezTo>
                  <a:cubicBezTo>
                    <a:pt x="290" y="18"/>
                    <a:pt x="254" y="1"/>
                    <a:pt x="219"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945;p34">
              <a:extLst>
                <a:ext uri="{FF2B5EF4-FFF2-40B4-BE49-F238E27FC236}">
                  <a16:creationId xmlns:a16="http://schemas.microsoft.com/office/drawing/2014/main" xmlns="" id="{5919C652-B1EA-46CB-BED4-EDB460A8169D}"/>
                </a:ext>
              </a:extLst>
            </p:cNvPr>
            <p:cNvSpPr/>
            <p:nvPr/>
          </p:nvSpPr>
          <p:spPr>
            <a:xfrm rot="10800000">
              <a:off x="8230340" y="613717"/>
              <a:ext cx="18498" cy="25332"/>
            </a:xfrm>
            <a:custGeom>
              <a:avLst/>
              <a:gdLst/>
              <a:ahLst/>
              <a:cxnLst/>
              <a:rect l="l" t="t" r="r" b="b"/>
              <a:pathLst>
                <a:path w="674" h="923" extrusionOk="0">
                  <a:moveTo>
                    <a:pt x="172" y="0"/>
                  </a:moveTo>
                  <a:cubicBezTo>
                    <a:pt x="137" y="0"/>
                    <a:pt x="101" y="23"/>
                    <a:pt x="80" y="54"/>
                  </a:cubicBezTo>
                  <a:cubicBezTo>
                    <a:pt x="1" y="183"/>
                    <a:pt x="88" y="384"/>
                    <a:pt x="145" y="510"/>
                  </a:cubicBezTo>
                  <a:cubicBezTo>
                    <a:pt x="213" y="677"/>
                    <a:pt x="282" y="844"/>
                    <a:pt x="457" y="913"/>
                  </a:cubicBezTo>
                  <a:cubicBezTo>
                    <a:pt x="473" y="919"/>
                    <a:pt x="490" y="922"/>
                    <a:pt x="506" y="922"/>
                  </a:cubicBezTo>
                  <a:cubicBezTo>
                    <a:pt x="594" y="922"/>
                    <a:pt x="673" y="833"/>
                    <a:pt x="673" y="746"/>
                  </a:cubicBezTo>
                  <a:cubicBezTo>
                    <a:pt x="673" y="582"/>
                    <a:pt x="548" y="457"/>
                    <a:pt x="468" y="320"/>
                  </a:cubicBezTo>
                  <a:cubicBezTo>
                    <a:pt x="403" y="210"/>
                    <a:pt x="331" y="46"/>
                    <a:pt x="198" y="5"/>
                  </a:cubicBezTo>
                  <a:cubicBezTo>
                    <a:pt x="190" y="2"/>
                    <a:pt x="181" y="0"/>
                    <a:pt x="172"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946;p34">
              <a:extLst>
                <a:ext uri="{FF2B5EF4-FFF2-40B4-BE49-F238E27FC236}">
                  <a16:creationId xmlns:a16="http://schemas.microsoft.com/office/drawing/2014/main" xmlns="" id="{62B3B99E-8D7A-B8F6-B372-46AAC9333626}"/>
                </a:ext>
              </a:extLst>
            </p:cNvPr>
            <p:cNvSpPr/>
            <p:nvPr/>
          </p:nvSpPr>
          <p:spPr>
            <a:xfrm rot="10800000">
              <a:off x="8145617" y="533358"/>
              <a:ext cx="29311" cy="34636"/>
            </a:xfrm>
            <a:custGeom>
              <a:avLst/>
              <a:gdLst/>
              <a:ahLst/>
              <a:cxnLst/>
              <a:rect l="l" t="t" r="r" b="b"/>
              <a:pathLst>
                <a:path w="1068" h="1262" extrusionOk="0">
                  <a:moveTo>
                    <a:pt x="163" y="1"/>
                  </a:moveTo>
                  <a:cubicBezTo>
                    <a:pt x="75" y="1"/>
                    <a:pt x="1" y="130"/>
                    <a:pt x="79" y="203"/>
                  </a:cubicBezTo>
                  <a:cubicBezTo>
                    <a:pt x="246" y="359"/>
                    <a:pt x="368" y="559"/>
                    <a:pt x="490" y="750"/>
                  </a:cubicBezTo>
                  <a:cubicBezTo>
                    <a:pt x="607" y="936"/>
                    <a:pt x="710" y="1089"/>
                    <a:pt x="874" y="1236"/>
                  </a:cubicBezTo>
                  <a:cubicBezTo>
                    <a:pt x="892" y="1253"/>
                    <a:pt x="913" y="1261"/>
                    <a:pt x="934" y="1261"/>
                  </a:cubicBezTo>
                  <a:cubicBezTo>
                    <a:pt x="976" y="1261"/>
                    <a:pt x="1017" y="1227"/>
                    <a:pt x="1022" y="1175"/>
                  </a:cubicBezTo>
                  <a:cubicBezTo>
                    <a:pt x="1067" y="636"/>
                    <a:pt x="623" y="297"/>
                    <a:pt x="220" y="20"/>
                  </a:cubicBezTo>
                  <a:cubicBezTo>
                    <a:pt x="201" y="7"/>
                    <a:pt x="182" y="1"/>
                    <a:pt x="16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947;p34">
              <a:extLst>
                <a:ext uri="{FF2B5EF4-FFF2-40B4-BE49-F238E27FC236}">
                  <a16:creationId xmlns:a16="http://schemas.microsoft.com/office/drawing/2014/main" xmlns="" id="{31D8EA82-6B4F-35B8-D0C2-B9FE2BF8FFE2}"/>
                </a:ext>
              </a:extLst>
            </p:cNvPr>
            <p:cNvSpPr/>
            <p:nvPr/>
          </p:nvSpPr>
          <p:spPr>
            <a:xfrm rot="10800000">
              <a:off x="8193317" y="534813"/>
              <a:ext cx="23685" cy="29256"/>
            </a:xfrm>
            <a:custGeom>
              <a:avLst/>
              <a:gdLst/>
              <a:ahLst/>
              <a:cxnLst/>
              <a:rect l="l" t="t" r="r" b="b"/>
              <a:pathLst>
                <a:path w="863" h="1066" extrusionOk="0">
                  <a:moveTo>
                    <a:pt x="216" y="1"/>
                  </a:moveTo>
                  <a:cubicBezTo>
                    <a:pt x="108" y="1"/>
                    <a:pt x="1" y="97"/>
                    <a:pt x="42" y="216"/>
                  </a:cubicBezTo>
                  <a:cubicBezTo>
                    <a:pt x="99" y="379"/>
                    <a:pt x="175" y="527"/>
                    <a:pt x="259" y="679"/>
                  </a:cubicBezTo>
                  <a:cubicBezTo>
                    <a:pt x="338" y="831"/>
                    <a:pt x="410" y="1009"/>
                    <a:pt x="585" y="1060"/>
                  </a:cubicBezTo>
                  <a:cubicBezTo>
                    <a:pt x="601" y="1064"/>
                    <a:pt x="617" y="1066"/>
                    <a:pt x="633" y="1066"/>
                  </a:cubicBezTo>
                  <a:cubicBezTo>
                    <a:pt x="720" y="1066"/>
                    <a:pt x="809" y="1009"/>
                    <a:pt x="825" y="923"/>
                  </a:cubicBezTo>
                  <a:cubicBezTo>
                    <a:pt x="863" y="732"/>
                    <a:pt x="749" y="603"/>
                    <a:pt x="647" y="455"/>
                  </a:cubicBezTo>
                  <a:cubicBezTo>
                    <a:pt x="547" y="310"/>
                    <a:pt x="449" y="174"/>
                    <a:pt x="331" y="48"/>
                  </a:cubicBezTo>
                  <a:cubicBezTo>
                    <a:pt x="298" y="15"/>
                    <a:pt x="257" y="1"/>
                    <a:pt x="21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948;p34">
              <a:extLst>
                <a:ext uri="{FF2B5EF4-FFF2-40B4-BE49-F238E27FC236}">
                  <a16:creationId xmlns:a16="http://schemas.microsoft.com/office/drawing/2014/main" xmlns="" id="{5C6B05CE-F176-68FB-4B41-0001EE558DF9}"/>
                </a:ext>
              </a:extLst>
            </p:cNvPr>
            <p:cNvSpPr/>
            <p:nvPr/>
          </p:nvSpPr>
          <p:spPr>
            <a:xfrm rot="10800000">
              <a:off x="8199245" y="457143"/>
              <a:ext cx="20941" cy="27582"/>
            </a:xfrm>
            <a:custGeom>
              <a:avLst/>
              <a:gdLst/>
              <a:ahLst/>
              <a:cxnLst/>
              <a:rect l="l" t="t" r="r" b="b"/>
              <a:pathLst>
                <a:path w="763" h="1005" extrusionOk="0">
                  <a:moveTo>
                    <a:pt x="163" y="1"/>
                  </a:moveTo>
                  <a:cubicBezTo>
                    <a:pt x="79" y="1"/>
                    <a:pt x="1" y="113"/>
                    <a:pt x="40" y="206"/>
                  </a:cubicBezTo>
                  <a:cubicBezTo>
                    <a:pt x="105" y="350"/>
                    <a:pt x="161" y="491"/>
                    <a:pt x="234" y="632"/>
                  </a:cubicBezTo>
                  <a:cubicBezTo>
                    <a:pt x="303" y="761"/>
                    <a:pt x="359" y="924"/>
                    <a:pt x="496" y="985"/>
                  </a:cubicBezTo>
                  <a:cubicBezTo>
                    <a:pt x="526" y="998"/>
                    <a:pt x="556" y="1004"/>
                    <a:pt x="584" y="1004"/>
                  </a:cubicBezTo>
                  <a:cubicBezTo>
                    <a:pt x="672" y="1004"/>
                    <a:pt x="745" y="945"/>
                    <a:pt x="751" y="841"/>
                  </a:cubicBezTo>
                  <a:cubicBezTo>
                    <a:pt x="763" y="678"/>
                    <a:pt x="633" y="545"/>
                    <a:pt x="542" y="419"/>
                  </a:cubicBezTo>
                  <a:cubicBezTo>
                    <a:pt x="451" y="286"/>
                    <a:pt x="348" y="171"/>
                    <a:pt x="249" y="46"/>
                  </a:cubicBezTo>
                  <a:cubicBezTo>
                    <a:pt x="223" y="14"/>
                    <a:pt x="192" y="1"/>
                    <a:pt x="163"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949;p34">
              <a:extLst>
                <a:ext uri="{FF2B5EF4-FFF2-40B4-BE49-F238E27FC236}">
                  <a16:creationId xmlns:a16="http://schemas.microsoft.com/office/drawing/2014/main" xmlns="" id="{9813155A-436F-208C-3800-64D60322D76C}"/>
                </a:ext>
              </a:extLst>
            </p:cNvPr>
            <p:cNvSpPr/>
            <p:nvPr/>
          </p:nvSpPr>
          <p:spPr>
            <a:xfrm rot="10800000">
              <a:off x="8194552" y="504596"/>
              <a:ext cx="17318" cy="22038"/>
            </a:xfrm>
            <a:custGeom>
              <a:avLst/>
              <a:gdLst/>
              <a:ahLst/>
              <a:cxnLst/>
              <a:rect l="l" t="t" r="r" b="b"/>
              <a:pathLst>
                <a:path w="631" h="803" extrusionOk="0">
                  <a:moveTo>
                    <a:pt x="115" y="1"/>
                  </a:moveTo>
                  <a:cubicBezTo>
                    <a:pt x="52" y="1"/>
                    <a:pt x="1" y="54"/>
                    <a:pt x="14" y="133"/>
                  </a:cubicBezTo>
                  <a:cubicBezTo>
                    <a:pt x="33" y="270"/>
                    <a:pt x="83" y="380"/>
                    <a:pt x="148" y="501"/>
                  </a:cubicBezTo>
                  <a:cubicBezTo>
                    <a:pt x="205" y="619"/>
                    <a:pt x="254" y="763"/>
                    <a:pt x="395" y="798"/>
                  </a:cubicBezTo>
                  <a:cubicBezTo>
                    <a:pt x="408" y="801"/>
                    <a:pt x="421" y="802"/>
                    <a:pt x="433" y="802"/>
                  </a:cubicBezTo>
                  <a:cubicBezTo>
                    <a:pt x="504" y="802"/>
                    <a:pt x="569" y="759"/>
                    <a:pt x="588" y="687"/>
                  </a:cubicBezTo>
                  <a:cubicBezTo>
                    <a:pt x="630" y="543"/>
                    <a:pt x="528" y="433"/>
                    <a:pt x="451" y="322"/>
                  </a:cubicBezTo>
                  <a:cubicBezTo>
                    <a:pt x="376" y="208"/>
                    <a:pt x="304" y="110"/>
                    <a:pt x="193" y="30"/>
                  </a:cubicBezTo>
                  <a:cubicBezTo>
                    <a:pt x="168" y="10"/>
                    <a:pt x="140" y="1"/>
                    <a:pt x="115"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950;p34">
              <a:extLst>
                <a:ext uri="{FF2B5EF4-FFF2-40B4-BE49-F238E27FC236}">
                  <a16:creationId xmlns:a16="http://schemas.microsoft.com/office/drawing/2014/main" xmlns="" id="{25F277AD-CA3B-62EE-D6BA-99DF7D912630}"/>
                </a:ext>
              </a:extLst>
            </p:cNvPr>
            <p:cNvSpPr/>
            <p:nvPr/>
          </p:nvSpPr>
          <p:spPr>
            <a:xfrm rot="10800000">
              <a:off x="8083509" y="443970"/>
              <a:ext cx="22779" cy="42320"/>
            </a:xfrm>
            <a:custGeom>
              <a:avLst/>
              <a:gdLst/>
              <a:ahLst/>
              <a:cxnLst/>
              <a:rect l="l" t="t" r="r" b="b"/>
              <a:pathLst>
                <a:path w="830" h="1542" extrusionOk="0">
                  <a:moveTo>
                    <a:pt x="176" y="0"/>
                  </a:moveTo>
                  <a:cubicBezTo>
                    <a:pt x="90" y="0"/>
                    <a:pt x="0" y="73"/>
                    <a:pt x="38" y="168"/>
                  </a:cubicBezTo>
                  <a:cubicBezTo>
                    <a:pt x="221" y="605"/>
                    <a:pt x="293" y="1146"/>
                    <a:pt x="605" y="1510"/>
                  </a:cubicBezTo>
                  <a:cubicBezTo>
                    <a:pt x="624" y="1532"/>
                    <a:pt x="647" y="1542"/>
                    <a:pt x="670" y="1542"/>
                  </a:cubicBezTo>
                  <a:cubicBezTo>
                    <a:pt x="721" y="1542"/>
                    <a:pt x="771" y="1493"/>
                    <a:pt x="779" y="1437"/>
                  </a:cubicBezTo>
                  <a:cubicBezTo>
                    <a:pt x="829" y="958"/>
                    <a:pt x="505" y="472"/>
                    <a:pt x="289" y="65"/>
                  </a:cubicBezTo>
                  <a:cubicBezTo>
                    <a:pt x="264" y="20"/>
                    <a:pt x="221" y="0"/>
                    <a:pt x="176"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951;p34">
              <a:extLst>
                <a:ext uri="{FF2B5EF4-FFF2-40B4-BE49-F238E27FC236}">
                  <a16:creationId xmlns:a16="http://schemas.microsoft.com/office/drawing/2014/main" xmlns="" id="{EFC3CE49-619A-14C8-0BBC-D5F7DFD82AB0}"/>
                </a:ext>
              </a:extLst>
            </p:cNvPr>
            <p:cNvSpPr/>
            <p:nvPr/>
          </p:nvSpPr>
          <p:spPr>
            <a:xfrm rot="10800000">
              <a:off x="8125473" y="410707"/>
              <a:ext cx="17675" cy="28762"/>
            </a:xfrm>
            <a:custGeom>
              <a:avLst/>
              <a:gdLst/>
              <a:ahLst/>
              <a:cxnLst/>
              <a:rect l="l" t="t" r="r" b="b"/>
              <a:pathLst>
                <a:path w="644" h="1048" extrusionOk="0">
                  <a:moveTo>
                    <a:pt x="199" y="0"/>
                  </a:moveTo>
                  <a:cubicBezTo>
                    <a:pt x="102" y="0"/>
                    <a:pt x="1" y="95"/>
                    <a:pt x="23" y="211"/>
                  </a:cubicBezTo>
                  <a:cubicBezTo>
                    <a:pt x="77" y="484"/>
                    <a:pt x="107" y="819"/>
                    <a:pt x="335" y="1009"/>
                  </a:cubicBezTo>
                  <a:cubicBezTo>
                    <a:pt x="365" y="1034"/>
                    <a:pt x="403" y="1047"/>
                    <a:pt x="441" y="1047"/>
                  </a:cubicBezTo>
                  <a:cubicBezTo>
                    <a:pt x="501" y="1047"/>
                    <a:pt x="559" y="1015"/>
                    <a:pt x="575" y="945"/>
                  </a:cubicBezTo>
                  <a:cubicBezTo>
                    <a:pt x="644" y="637"/>
                    <a:pt x="457" y="352"/>
                    <a:pt x="324" y="82"/>
                  </a:cubicBezTo>
                  <a:cubicBezTo>
                    <a:pt x="295" y="24"/>
                    <a:pt x="248" y="0"/>
                    <a:pt x="19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952;p34">
              <a:extLst>
                <a:ext uri="{FF2B5EF4-FFF2-40B4-BE49-F238E27FC236}">
                  <a16:creationId xmlns:a16="http://schemas.microsoft.com/office/drawing/2014/main" xmlns="" id="{F6F67F07-DE23-3C2B-495A-7D8AACBBBCFF}"/>
                </a:ext>
              </a:extLst>
            </p:cNvPr>
            <p:cNvSpPr/>
            <p:nvPr/>
          </p:nvSpPr>
          <p:spPr>
            <a:xfrm rot="10800000">
              <a:off x="8156458" y="329250"/>
              <a:ext cx="24234" cy="40152"/>
            </a:xfrm>
            <a:custGeom>
              <a:avLst/>
              <a:gdLst/>
              <a:ahLst/>
              <a:cxnLst/>
              <a:rect l="l" t="t" r="r" b="b"/>
              <a:pathLst>
                <a:path w="883" h="1463" extrusionOk="0">
                  <a:moveTo>
                    <a:pt x="176" y="1"/>
                  </a:moveTo>
                  <a:cubicBezTo>
                    <a:pt x="86" y="1"/>
                    <a:pt x="0" y="116"/>
                    <a:pt x="45" y="212"/>
                  </a:cubicBezTo>
                  <a:cubicBezTo>
                    <a:pt x="148" y="418"/>
                    <a:pt x="243" y="628"/>
                    <a:pt x="312" y="844"/>
                  </a:cubicBezTo>
                  <a:cubicBezTo>
                    <a:pt x="373" y="1042"/>
                    <a:pt x="388" y="1247"/>
                    <a:pt x="521" y="1407"/>
                  </a:cubicBezTo>
                  <a:cubicBezTo>
                    <a:pt x="553" y="1445"/>
                    <a:pt x="601" y="1463"/>
                    <a:pt x="652" y="1463"/>
                  </a:cubicBezTo>
                  <a:cubicBezTo>
                    <a:pt x="740" y="1463"/>
                    <a:pt x="834" y="1409"/>
                    <a:pt x="848" y="1319"/>
                  </a:cubicBezTo>
                  <a:cubicBezTo>
                    <a:pt x="882" y="1084"/>
                    <a:pt x="761" y="867"/>
                    <a:pt x="654" y="661"/>
                  </a:cubicBezTo>
                  <a:cubicBezTo>
                    <a:pt x="540" y="445"/>
                    <a:pt x="415" y="240"/>
                    <a:pt x="263" y="45"/>
                  </a:cubicBezTo>
                  <a:cubicBezTo>
                    <a:pt x="237" y="14"/>
                    <a:pt x="206" y="1"/>
                    <a:pt x="176"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953;p34">
              <a:extLst>
                <a:ext uri="{FF2B5EF4-FFF2-40B4-BE49-F238E27FC236}">
                  <a16:creationId xmlns:a16="http://schemas.microsoft.com/office/drawing/2014/main" xmlns="" id="{46F72CF0-F5B0-ACA5-BF76-52B78D281A71}"/>
                </a:ext>
              </a:extLst>
            </p:cNvPr>
            <p:cNvSpPr/>
            <p:nvPr/>
          </p:nvSpPr>
          <p:spPr>
            <a:xfrm rot="10800000">
              <a:off x="8130193" y="352798"/>
              <a:ext cx="16083" cy="29997"/>
            </a:xfrm>
            <a:custGeom>
              <a:avLst/>
              <a:gdLst/>
              <a:ahLst/>
              <a:cxnLst/>
              <a:rect l="l" t="t" r="r" b="b"/>
              <a:pathLst>
                <a:path w="586" h="1093" extrusionOk="0">
                  <a:moveTo>
                    <a:pt x="144" y="1"/>
                  </a:moveTo>
                  <a:cubicBezTo>
                    <a:pt x="77" y="1"/>
                    <a:pt x="12" y="46"/>
                    <a:pt x="9" y="142"/>
                  </a:cubicBezTo>
                  <a:cubicBezTo>
                    <a:pt x="0" y="332"/>
                    <a:pt x="12" y="511"/>
                    <a:pt x="73" y="690"/>
                  </a:cubicBezTo>
                  <a:cubicBezTo>
                    <a:pt x="103" y="773"/>
                    <a:pt x="134" y="860"/>
                    <a:pt x="183" y="937"/>
                  </a:cubicBezTo>
                  <a:cubicBezTo>
                    <a:pt x="237" y="1024"/>
                    <a:pt x="302" y="1047"/>
                    <a:pt x="396" y="1085"/>
                  </a:cubicBezTo>
                  <a:cubicBezTo>
                    <a:pt x="409" y="1090"/>
                    <a:pt x="422" y="1092"/>
                    <a:pt x="436" y="1092"/>
                  </a:cubicBezTo>
                  <a:cubicBezTo>
                    <a:pt x="510" y="1092"/>
                    <a:pt x="585" y="1018"/>
                    <a:pt x="579" y="944"/>
                  </a:cubicBezTo>
                  <a:cubicBezTo>
                    <a:pt x="571" y="788"/>
                    <a:pt x="510" y="705"/>
                    <a:pt x="438" y="568"/>
                  </a:cubicBezTo>
                  <a:cubicBezTo>
                    <a:pt x="370" y="439"/>
                    <a:pt x="316" y="286"/>
                    <a:pt x="297" y="142"/>
                  </a:cubicBezTo>
                  <a:cubicBezTo>
                    <a:pt x="285" y="49"/>
                    <a:pt x="213" y="1"/>
                    <a:pt x="14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954;p34">
              <a:extLst>
                <a:ext uri="{FF2B5EF4-FFF2-40B4-BE49-F238E27FC236}">
                  <a16:creationId xmlns:a16="http://schemas.microsoft.com/office/drawing/2014/main" xmlns="" id="{DDAA5B2D-5D2F-CE8E-7752-9FB346869122}"/>
                </a:ext>
              </a:extLst>
            </p:cNvPr>
            <p:cNvSpPr/>
            <p:nvPr/>
          </p:nvSpPr>
          <p:spPr>
            <a:xfrm rot="10800000">
              <a:off x="8053210" y="268020"/>
              <a:ext cx="24234" cy="32111"/>
            </a:xfrm>
            <a:custGeom>
              <a:avLst/>
              <a:gdLst/>
              <a:ahLst/>
              <a:cxnLst/>
              <a:rect l="l" t="t" r="r" b="b"/>
              <a:pathLst>
                <a:path w="883" h="1170" extrusionOk="0">
                  <a:moveTo>
                    <a:pt x="194" y="0"/>
                  </a:moveTo>
                  <a:cubicBezTo>
                    <a:pt x="98" y="0"/>
                    <a:pt x="0" y="114"/>
                    <a:pt x="63" y="213"/>
                  </a:cubicBezTo>
                  <a:cubicBezTo>
                    <a:pt x="161" y="369"/>
                    <a:pt x="249" y="522"/>
                    <a:pt x="333" y="685"/>
                  </a:cubicBezTo>
                  <a:cubicBezTo>
                    <a:pt x="409" y="829"/>
                    <a:pt x="466" y="1024"/>
                    <a:pt x="599" y="1129"/>
                  </a:cubicBezTo>
                  <a:cubicBezTo>
                    <a:pt x="633" y="1156"/>
                    <a:pt x="676" y="1169"/>
                    <a:pt x="718" y="1169"/>
                  </a:cubicBezTo>
                  <a:cubicBezTo>
                    <a:pt x="802" y="1169"/>
                    <a:pt x="883" y="1116"/>
                    <a:pt x="880" y="1012"/>
                  </a:cubicBezTo>
                  <a:cubicBezTo>
                    <a:pt x="873" y="822"/>
                    <a:pt x="744" y="659"/>
                    <a:pt x="637" y="506"/>
                  </a:cubicBezTo>
                  <a:cubicBezTo>
                    <a:pt x="526" y="346"/>
                    <a:pt x="409" y="194"/>
                    <a:pt x="287" y="46"/>
                  </a:cubicBezTo>
                  <a:cubicBezTo>
                    <a:pt x="261" y="14"/>
                    <a:pt x="228" y="0"/>
                    <a:pt x="19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955;p34">
              <a:extLst>
                <a:ext uri="{FF2B5EF4-FFF2-40B4-BE49-F238E27FC236}">
                  <a16:creationId xmlns:a16="http://schemas.microsoft.com/office/drawing/2014/main" xmlns="" id="{82D45F9A-2EB6-DE39-E400-8036648C49F0}"/>
                </a:ext>
              </a:extLst>
            </p:cNvPr>
            <p:cNvSpPr/>
            <p:nvPr/>
          </p:nvSpPr>
          <p:spPr>
            <a:xfrm rot="10800000">
              <a:off x="8031364" y="294065"/>
              <a:ext cx="24755" cy="33675"/>
            </a:xfrm>
            <a:custGeom>
              <a:avLst/>
              <a:gdLst/>
              <a:ahLst/>
              <a:cxnLst/>
              <a:rect l="l" t="t" r="r" b="b"/>
              <a:pathLst>
                <a:path w="902" h="1227" extrusionOk="0">
                  <a:moveTo>
                    <a:pt x="231" y="0"/>
                  </a:moveTo>
                  <a:cubicBezTo>
                    <a:pt x="138" y="0"/>
                    <a:pt x="38" y="80"/>
                    <a:pt x="31" y="182"/>
                  </a:cubicBezTo>
                  <a:cubicBezTo>
                    <a:pt x="0" y="565"/>
                    <a:pt x="316" y="1219"/>
                    <a:pt x="753" y="1227"/>
                  </a:cubicBezTo>
                  <a:cubicBezTo>
                    <a:pt x="755" y="1227"/>
                    <a:pt x="757" y="1227"/>
                    <a:pt x="760" y="1227"/>
                  </a:cubicBezTo>
                  <a:cubicBezTo>
                    <a:pt x="844" y="1227"/>
                    <a:pt x="901" y="1141"/>
                    <a:pt x="883" y="1060"/>
                  </a:cubicBezTo>
                  <a:cubicBezTo>
                    <a:pt x="844" y="900"/>
                    <a:pt x="704" y="737"/>
                    <a:pt x="609" y="600"/>
                  </a:cubicBezTo>
                  <a:cubicBezTo>
                    <a:pt x="498" y="440"/>
                    <a:pt x="449" y="265"/>
                    <a:pt x="365" y="91"/>
                  </a:cubicBezTo>
                  <a:cubicBezTo>
                    <a:pt x="335" y="27"/>
                    <a:pt x="284" y="0"/>
                    <a:pt x="23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956;p34">
              <a:extLst>
                <a:ext uri="{FF2B5EF4-FFF2-40B4-BE49-F238E27FC236}">
                  <a16:creationId xmlns:a16="http://schemas.microsoft.com/office/drawing/2014/main" xmlns="" id="{BDC0BD87-517C-E9AD-32E0-39C8C972FDF1}"/>
                </a:ext>
              </a:extLst>
            </p:cNvPr>
            <p:cNvSpPr/>
            <p:nvPr/>
          </p:nvSpPr>
          <p:spPr>
            <a:xfrm rot="10800000">
              <a:off x="8097424" y="203058"/>
              <a:ext cx="22779" cy="34608"/>
            </a:xfrm>
            <a:custGeom>
              <a:avLst/>
              <a:gdLst/>
              <a:ahLst/>
              <a:cxnLst/>
              <a:rect l="l" t="t" r="r" b="b"/>
              <a:pathLst>
                <a:path w="830" h="1261" extrusionOk="0">
                  <a:moveTo>
                    <a:pt x="171" y="1"/>
                  </a:moveTo>
                  <a:cubicBezTo>
                    <a:pt x="87" y="1"/>
                    <a:pt x="0" y="89"/>
                    <a:pt x="28" y="180"/>
                  </a:cubicBezTo>
                  <a:cubicBezTo>
                    <a:pt x="85" y="374"/>
                    <a:pt x="176" y="568"/>
                    <a:pt x="259" y="755"/>
                  </a:cubicBezTo>
                  <a:cubicBezTo>
                    <a:pt x="340" y="929"/>
                    <a:pt x="404" y="1135"/>
                    <a:pt x="579" y="1238"/>
                  </a:cubicBezTo>
                  <a:cubicBezTo>
                    <a:pt x="605" y="1253"/>
                    <a:pt x="632" y="1260"/>
                    <a:pt x="658" y="1260"/>
                  </a:cubicBezTo>
                  <a:cubicBezTo>
                    <a:pt x="738" y="1260"/>
                    <a:pt x="806" y="1191"/>
                    <a:pt x="815" y="1104"/>
                  </a:cubicBezTo>
                  <a:cubicBezTo>
                    <a:pt x="830" y="906"/>
                    <a:pt x="689" y="724"/>
                    <a:pt x="591" y="561"/>
                  </a:cubicBezTo>
                  <a:cubicBezTo>
                    <a:pt x="488" y="382"/>
                    <a:pt x="385" y="203"/>
                    <a:pt x="259" y="43"/>
                  </a:cubicBezTo>
                  <a:cubicBezTo>
                    <a:pt x="234" y="13"/>
                    <a:pt x="203" y="1"/>
                    <a:pt x="17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957;p34">
              <a:extLst>
                <a:ext uri="{FF2B5EF4-FFF2-40B4-BE49-F238E27FC236}">
                  <a16:creationId xmlns:a16="http://schemas.microsoft.com/office/drawing/2014/main" xmlns="" id="{4D5DE55E-D1C8-2499-6393-96668401D7A9}"/>
                </a:ext>
              </a:extLst>
            </p:cNvPr>
            <p:cNvSpPr/>
            <p:nvPr/>
          </p:nvSpPr>
          <p:spPr>
            <a:xfrm rot="10800000">
              <a:off x="8053210" y="200121"/>
              <a:ext cx="21160" cy="28433"/>
            </a:xfrm>
            <a:custGeom>
              <a:avLst/>
              <a:gdLst/>
              <a:ahLst/>
              <a:cxnLst/>
              <a:rect l="l" t="t" r="r" b="b"/>
              <a:pathLst>
                <a:path w="771" h="1036" extrusionOk="0">
                  <a:moveTo>
                    <a:pt x="149" y="0"/>
                  </a:moveTo>
                  <a:cubicBezTo>
                    <a:pt x="77" y="0"/>
                    <a:pt x="1" y="69"/>
                    <a:pt x="31" y="145"/>
                  </a:cubicBezTo>
                  <a:cubicBezTo>
                    <a:pt x="141" y="423"/>
                    <a:pt x="225" y="811"/>
                    <a:pt x="472" y="1001"/>
                  </a:cubicBezTo>
                  <a:cubicBezTo>
                    <a:pt x="504" y="1025"/>
                    <a:pt x="537" y="1036"/>
                    <a:pt x="568" y="1036"/>
                  </a:cubicBezTo>
                  <a:cubicBezTo>
                    <a:pt x="681" y="1036"/>
                    <a:pt x="771" y="895"/>
                    <a:pt x="753" y="783"/>
                  </a:cubicBezTo>
                  <a:cubicBezTo>
                    <a:pt x="734" y="636"/>
                    <a:pt x="605" y="499"/>
                    <a:pt x="517" y="381"/>
                  </a:cubicBezTo>
                  <a:cubicBezTo>
                    <a:pt x="426" y="259"/>
                    <a:pt x="319" y="149"/>
                    <a:pt x="225" y="35"/>
                  </a:cubicBezTo>
                  <a:cubicBezTo>
                    <a:pt x="204" y="11"/>
                    <a:pt x="177" y="0"/>
                    <a:pt x="14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958;p34">
              <a:extLst>
                <a:ext uri="{FF2B5EF4-FFF2-40B4-BE49-F238E27FC236}">
                  <a16:creationId xmlns:a16="http://schemas.microsoft.com/office/drawing/2014/main" xmlns="" id="{83EA0514-6F1C-5771-BB7C-6A7B610E67A9}"/>
                </a:ext>
              </a:extLst>
            </p:cNvPr>
            <p:cNvSpPr/>
            <p:nvPr/>
          </p:nvSpPr>
          <p:spPr>
            <a:xfrm rot="10800000">
              <a:off x="8066246" y="131591"/>
              <a:ext cx="20803" cy="30601"/>
            </a:xfrm>
            <a:custGeom>
              <a:avLst/>
              <a:gdLst/>
              <a:ahLst/>
              <a:cxnLst/>
              <a:rect l="l" t="t" r="r" b="b"/>
              <a:pathLst>
                <a:path w="758" h="1115" extrusionOk="0">
                  <a:moveTo>
                    <a:pt x="168" y="0"/>
                  </a:moveTo>
                  <a:cubicBezTo>
                    <a:pt x="86" y="0"/>
                    <a:pt x="1" y="72"/>
                    <a:pt x="37" y="160"/>
                  </a:cubicBezTo>
                  <a:cubicBezTo>
                    <a:pt x="143" y="423"/>
                    <a:pt x="197" y="685"/>
                    <a:pt x="276" y="951"/>
                  </a:cubicBezTo>
                  <a:cubicBezTo>
                    <a:pt x="311" y="1065"/>
                    <a:pt x="399" y="1115"/>
                    <a:pt x="488" y="1115"/>
                  </a:cubicBezTo>
                  <a:cubicBezTo>
                    <a:pt x="621" y="1115"/>
                    <a:pt x="757" y="1003"/>
                    <a:pt x="721" y="829"/>
                  </a:cubicBezTo>
                  <a:cubicBezTo>
                    <a:pt x="660" y="537"/>
                    <a:pt x="458" y="244"/>
                    <a:pt x="253" y="35"/>
                  </a:cubicBezTo>
                  <a:cubicBezTo>
                    <a:pt x="230" y="11"/>
                    <a:pt x="199" y="0"/>
                    <a:pt x="168"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xmlns="" id="{D63628B5-76D4-298D-4B17-6B3018650F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7403"/>
            <a:ext cx="12192000" cy="983738"/>
          </a:xfrm>
          <a:prstGeom prst="rect">
            <a:avLst/>
          </a:prstGeom>
        </p:spPr>
      </p:pic>
      <p:sp>
        <p:nvSpPr>
          <p:cNvPr id="3" name="TextBox 2">
            <a:extLst>
              <a:ext uri="{FF2B5EF4-FFF2-40B4-BE49-F238E27FC236}">
                <a16:creationId xmlns:a16="http://schemas.microsoft.com/office/drawing/2014/main" xmlns="" id="{11CD8EF6-13F4-84AB-617F-4A7182B7CDFF}"/>
              </a:ext>
            </a:extLst>
          </p:cNvPr>
          <p:cNvSpPr txBox="1"/>
          <p:nvPr/>
        </p:nvSpPr>
        <p:spPr>
          <a:xfrm>
            <a:off x="217170" y="618722"/>
            <a:ext cx="5400837" cy="1133965"/>
          </a:xfrm>
          <a:prstGeom prst="rect">
            <a:avLst/>
          </a:prstGeom>
          <a:noFill/>
        </p:spPr>
        <p:txBody>
          <a:bodyPr wrap="none" rtlCol="0">
            <a:spAutoFit/>
          </a:bodyPr>
          <a:lstStyle/>
          <a:p>
            <a:pPr>
              <a:lnSpc>
                <a:spcPct val="150000"/>
              </a:lnSpc>
            </a:pPr>
            <a:r>
              <a:rPr lang="x-none" sz="2400" b="1" dirty="0">
                <a:latin typeface="Times New Roman" panose="02020603050405020304" pitchFamily="18" charset="0"/>
                <a:cs typeface="Times New Roman" panose="02020603050405020304" pitchFamily="18" charset="0"/>
              </a:rPr>
              <a:t>II. Đọc hiểu văn bản</a:t>
            </a:r>
          </a:p>
          <a:p>
            <a:pPr>
              <a:lnSpc>
                <a:spcPct val="150000"/>
              </a:lnSpc>
            </a:pPr>
            <a:r>
              <a:rPr lang="x-none" sz="2400" b="1" dirty="0">
                <a:latin typeface="Times New Roman" panose="02020603050405020304" pitchFamily="18" charset="0"/>
                <a:cs typeface="Times New Roman" panose="02020603050405020304" pitchFamily="18" charset="0"/>
              </a:rPr>
              <a:t>1. Rối nước – ấn tượng nổi bật đầu tiên </a:t>
            </a:r>
          </a:p>
        </p:txBody>
      </p:sp>
      <p:sp>
        <p:nvSpPr>
          <p:cNvPr id="5" name="TextBox 4">
            <a:extLst>
              <a:ext uri="{FF2B5EF4-FFF2-40B4-BE49-F238E27FC236}">
                <a16:creationId xmlns:a16="http://schemas.microsoft.com/office/drawing/2014/main" xmlns="" id="{E40DCA55-4421-0AA2-70D1-F8807914B040}"/>
              </a:ext>
            </a:extLst>
          </p:cNvPr>
          <p:cNvSpPr txBox="1"/>
          <p:nvPr/>
        </p:nvSpPr>
        <p:spPr>
          <a:xfrm>
            <a:off x="217170" y="1644029"/>
            <a:ext cx="11578590" cy="5524910"/>
          </a:xfrm>
          <a:prstGeom prst="rect">
            <a:avLst/>
          </a:prstGeom>
          <a:noFill/>
        </p:spPr>
        <p:txBody>
          <a:bodyPr wrap="square">
            <a:spAutoFit/>
          </a:bodyPr>
          <a:lstStyle/>
          <a:p>
            <a:pPr marL="342900" lvl="0" indent="-342900" algn="just">
              <a:lnSpc>
                <a:spcPct val="150000"/>
              </a:lnSpc>
              <a:spcAft>
                <a:spcPts val="800"/>
              </a:spcAft>
              <a:buFont typeface="Times New Roman" panose="02020603050405020304" pitchFamily="18" charset="0"/>
              <a:buChar char="-"/>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tiên</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50000"/>
              </a:lnSpc>
              <a:spcAft>
                <a:spcPts val="800"/>
              </a:spcAft>
              <a:buFont typeface="Times New Roman" panose="02020603050405020304" pitchFamily="18" charset="0"/>
              <a:buChar char="-"/>
            </a:pPr>
            <a:r>
              <a:rPr lang="vi-VN" sz="2400" dirty="0">
                <a:latin typeface="Times New Roman" panose="02020603050405020304" pitchFamily="18" charset="0"/>
                <a:cs typeface="Times New Roman" panose="02020603050405020304" pitchFamily="18" charset="0"/>
              </a:rPr>
              <a:t>Sa-pô của văn bản </a:t>
            </a:r>
            <a:r>
              <a:rPr lang="vi-VN" sz="2400" i="1" dirty="0">
                <a:latin typeface="Times New Roman" panose="02020603050405020304" pitchFamily="18" charset="0"/>
                <a:cs typeface="Times New Roman" panose="02020603050405020304" pitchFamily="18" charset="0"/>
              </a:rPr>
              <a:t>Múa rối nước – hiện đại soi bóng tiền nhân</a:t>
            </a:r>
            <a:r>
              <a:rPr lang="vi-VN" sz="2400" dirty="0">
                <a:latin typeface="Times New Roman" panose="02020603050405020304" pitchFamily="18" charset="0"/>
                <a:cs typeface="Times New Roman" panose="02020603050405020304" pitchFamily="18" charset="0"/>
              </a:rPr>
              <a:t> đã tạo ấn tượng với người đọc, gần như đưa rối nước vào góc nhìn của một người thuộc về nền văn hoá khác để “lẩy” ra những điểm lạ đáng chú ý của nghệ thuật này (văn bản được in trong tạp chí </a:t>
            </a:r>
            <a:r>
              <a:rPr lang="vi-VN" sz="2400" i="1" dirty="0">
                <a:latin typeface="Times New Roman" panose="02020603050405020304" pitchFamily="18" charset="0"/>
                <a:cs typeface="Times New Roman" panose="02020603050405020304" pitchFamily="18" charset="0"/>
              </a:rPr>
              <a:t>Heritage </a:t>
            </a:r>
            <a:r>
              <a:rPr lang="vi-VN" sz="2400" dirty="0">
                <a:latin typeface="Times New Roman" panose="02020603050405020304" pitchFamily="18" charset="0"/>
                <a:cs typeface="Times New Roman" panose="02020603050405020304" pitchFamily="18" charset="0"/>
              </a:rPr>
              <a:t>của Vietnam Airlines) </a:t>
            </a:r>
          </a:p>
          <a:p>
            <a:pPr marL="342900" lvl="0" indent="-342900" algn="just">
              <a:lnSpc>
                <a:spcPct val="150000"/>
              </a:lnSpc>
              <a:spcAft>
                <a:spcPts val="800"/>
              </a:spcAft>
              <a:buFont typeface="Times New Roman" panose="02020603050405020304" pitchFamily="18" charset="0"/>
              <a:buChar char="-"/>
            </a:pP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7BA84451-B26E-5210-4BDC-84D636BBACF1}"/>
              </a:ext>
            </a:extLst>
          </p:cNvPr>
          <p:cNvPicPr>
            <a:picLocks noChangeAspect="1"/>
          </p:cNvPicPr>
          <p:nvPr>
            <p:custDataLst>
              <p:tags r:id="rId1"/>
            </p:custDataLst>
          </p:nvPr>
        </p:nvPicPr>
        <p:blipFill rotWithShape="1">
          <a:blip r:embed="rId5" cstate="email">
            <a:alphaModFix/>
            <a:extLst>
              <a:ext uri="{28A0092B-C50C-407E-A947-70E740481C1C}">
                <a14:useLocalDpi xmlns:a14="http://schemas.microsoft.com/office/drawing/2010/main"/>
              </a:ext>
            </a:extLst>
          </a:blip>
          <a:srcRect/>
          <a:stretch/>
        </p:blipFill>
        <p:spPr>
          <a:xfrm>
            <a:off x="6642504" y="733022"/>
            <a:ext cx="5549496" cy="2837180"/>
          </a:xfrm>
          <a:prstGeom prst="rect">
            <a:avLst/>
          </a:prstGeom>
          <a:solidFill>
            <a:schemeClr val="accent1">
              <a:alpha val="94000"/>
            </a:schemeClr>
          </a:solidFill>
        </p:spPr>
      </p:pic>
      <p:grpSp>
        <p:nvGrpSpPr>
          <p:cNvPr id="263" name="Google Shape;3189;p45">
            <a:extLst>
              <a:ext uri="{FF2B5EF4-FFF2-40B4-BE49-F238E27FC236}">
                <a16:creationId xmlns:a16="http://schemas.microsoft.com/office/drawing/2014/main" xmlns="" id="{5FF19332-A9C5-1486-0232-CB1042625047}"/>
              </a:ext>
            </a:extLst>
          </p:cNvPr>
          <p:cNvGrpSpPr/>
          <p:nvPr/>
        </p:nvGrpSpPr>
        <p:grpSpPr>
          <a:xfrm rot="5922091">
            <a:off x="7642831" y="5695318"/>
            <a:ext cx="1555176" cy="2081666"/>
            <a:chOff x="6423545" y="-913293"/>
            <a:chExt cx="1718906" cy="2357694"/>
          </a:xfrm>
        </p:grpSpPr>
        <p:grpSp>
          <p:nvGrpSpPr>
            <p:cNvPr id="264" name="Google Shape;3190;p45">
              <a:extLst>
                <a:ext uri="{FF2B5EF4-FFF2-40B4-BE49-F238E27FC236}">
                  <a16:creationId xmlns:a16="http://schemas.microsoft.com/office/drawing/2014/main" xmlns="" id="{4826697E-DB89-6E84-9C51-FAB06723DD5F}"/>
                </a:ext>
              </a:extLst>
            </p:cNvPr>
            <p:cNvGrpSpPr/>
            <p:nvPr/>
          </p:nvGrpSpPr>
          <p:grpSpPr>
            <a:xfrm rot="8812569">
              <a:off x="7047531" y="-296865"/>
              <a:ext cx="727732" cy="1560330"/>
              <a:chOff x="7801383" y="2969578"/>
              <a:chExt cx="1246613" cy="2189622"/>
            </a:xfrm>
          </p:grpSpPr>
          <p:sp>
            <p:nvSpPr>
              <p:cNvPr id="406" name="Google Shape;3191;p45">
                <a:extLst>
                  <a:ext uri="{FF2B5EF4-FFF2-40B4-BE49-F238E27FC236}">
                    <a16:creationId xmlns:a16="http://schemas.microsoft.com/office/drawing/2014/main" xmlns="" id="{B92AA669-8C93-C3FC-1E41-30EC7164D47C}"/>
                  </a:ext>
                </a:extLst>
              </p:cNvPr>
              <p:cNvSpPr/>
              <p:nvPr/>
            </p:nvSpPr>
            <p:spPr>
              <a:xfrm>
                <a:off x="8043305" y="3282142"/>
                <a:ext cx="295238" cy="1877058"/>
              </a:xfrm>
              <a:custGeom>
                <a:avLst/>
                <a:gdLst/>
                <a:ahLst/>
                <a:cxnLst/>
                <a:rect l="l" t="t" r="r" b="b"/>
                <a:pathLst>
                  <a:path w="6683" h="42489" extrusionOk="0">
                    <a:moveTo>
                      <a:pt x="6332" y="0"/>
                    </a:moveTo>
                    <a:cubicBezTo>
                      <a:pt x="6206" y="0"/>
                      <a:pt x="6094" y="86"/>
                      <a:pt x="6067" y="213"/>
                    </a:cubicBezTo>
                    <a:cubicBezTo>
                      <a:pt x="6055" y="250"/>
                      <a:pt x="6055" y="253"/>
                      <a:pt x="6059" y="359"/>
                    </a:cubicBezTo>
                    <a:cubicBezTo>
                      <a:pt x="6070" y="670"/>
                      <a:pt x="6085" y="1197"/>
                      <a:pt x="6099" y="1910"/>
                    </a:cubicBezTo>
                    <a:cubicBezTo>
                      <a:pt x="6107" y="2465"/>
                      <a:pt x="6110" y="3129"/>
                      <a:pt x="6110" y="3887"/>
                    </a:cubicBezTo>
                    <a:cubicBezTo>
                      <a:pt x="6110" y="4746"/>
                      <a:pt x="6102" y="5732"/>
                      <a:pt x="6080" y="6827"/>
                    </a:cubicBezTo>
                    <a:cubicBezTo>
                      <a:pt x="6077" y="7027"/>
                      <a:pt x="6074" y="7233"/>
                      <a:pt x="6067" y="7444"/>
                    </a:cubicBezTo>
                    <a:cubicBezTo>
                      <a:pt x="6012" y="9681"/>
                      <a:pt x="5899" y="12309"/>
                      <a:pt x="5682" y="15181"/>
                    </a:cubicBezTo>
                    <a:cubicBezTo>
                      <a:pt x="5657" y="15482"/>
                      <a:pt x="5635" y="15790"/>
                      <a:pt x="5610" y="16103"/>
                    </a:cubicBezTo>
                    <a:cubicBezTo>
                      <a:pt x="5483" y="17636"/>
                      <a:pt x="5323" y="19232"/>
                      <a:pt x="5131" y="20864"/>
                    </a:cubicBezTo>
                    <a:cubicBezTo>
                      <a:pt x="5091" y="21201"/>
                      <a:pt x="5051" y="21542"/>
                      <a:pt x="5007" y="21886"/>
                    </a:cubicBezTo>
                    <a:cubicBezTo>
                      <a:pt x="4144" y="28706"/>
                      <a:pt x="2629" y="36114"/>
                      <a:pt x="0" y="42489"/>
                    </a:cubicBezTo>
                    <a:lnTo>
                      <a:pt x="584" y="42489"/>
                    </a:lnTo>
                    <a:cubicBezTo>
                      <a:pt x="3173" y="36132"/>
                      <a:pt x="4674" y="28793"/>
                      <a:pt x="5533" y="22027"/>
                    </a:cubicBezTo>
                    <a:cubicBezTo>
                      <a:pt x="5570" y="21777"/>
                      <a:pt x="5598" y="21527"/>
                      <a:pt x="5628" y="21277"/>
                    </a:cubicBezTo>
                    <a:cubicBezTo>
                      <a:pt x="5827" y="19631"/>
                      <a:pt x="5990" y="18024"/>
                      <a:pt x="6121" y="16480"/>
                    </a:cubicBezTo>
                    <a:cubicBezTo>
                      <a:pt x="6128" y="16399"/>
                      <a:pt x="6135" y="16320"/>
                      <a:pt x="6142" y="16240"/>
                    </a:cubicBezTo>
                    <a:cubicBezTo>
                      <a:pt x="6447" y="12582"/>
                      <a:pt x="6581" y="9264"/>
                      <a:pt x="6632" y="6599"/>
                    </a:cubicBezTo>
                    <a:cubicBezTo>
                      <a:pt x="6639" y="6283"/>
                      <a:pt x="6643" y="5979"/>
                      <a:pt x="6646" y="5685"/>
                    </a:cubicBezTo>
                    <a:cubicBezTo>
                      <a:pt x="6683" y="2981"/>
                      <a:pt x="6632" y="1070"/>
                      <a:pt x="6607" y="340"/>
                    </a:cubicBezTo>
                    <a:lnTo>
                      <a:pt x="6603" y="275"/>
                    </a:lnTo>
                    <a:cubicBezTo>
                      <a:pt x="6607" y="152"/>
                      <a:pt x="6520" y="36"/>
                      <a:pt x="6393" y="7"/>
                    </a:cubicBezTo>
                    <a:cubicBezTo>
                      <a:pt x="6372" y="3"/>
                      <a:pt x="6352" y="0"/>
                      <a:pt x="6332"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3192;p45">
                <a:extLst>
                  <a:ext uri="{FF2B5EF4-FFF2-40B4-BE49-F238E27FC236}">
                    <a16:creationId xmlns:a16="http://schemas.microsoft.com/office/drawing/2014/main" xmlns="" id="{462C04AB-7622-F4D7-9DFA-4BAB22C74041}"/>
                  </a:ext>
                </a:extLst>
              </p:cNvPr>
              <p:cNvSpPr/>
              <p:nvPr/>
            </p:nvSpPr>
            <p:spPr>
              <a:xfrm>
                <a:off x="8285183" y="3631993"/>
                <a:ext cx="762813" cy="490017"/>
              </a:xfrm>
              <a:custGeom>
                <a:avLst/>
                <a:gdLst/>
                <a:ahLst/>
                <a:cxnLst/>
                <a:rect l="l" t="t" r="r" b="b"/>
                <a:pathLst>
                  <a:path w="17267" h="11092" extrusionOk="0">
                    <a:moveTo>
                      <a:pt x="11050" y="0"/>
                    </a:moveTo>
                    <a:cubicBezTo>
                      <a:pt x="6182" y="0"/>
                      <a:pt x="1" y="10123"/>
                      <a:pt x="1" y="10123"/>
                    </a:cubicBezTo>
                    <a:lnTo>
                      <a:pt x="1" y="11091"/>
                    </a:lnTo>
                    <a:cubicBezTo>
                      <a:pt x="1" y="11091"/>
                      <a:pt x="17267" y="2320"/>
                      <a:pt x="12285" y="243"/>
                    </a:cubicBezTo>
                    <a:cubicBezTo>
                      <a:pt x="11886" y="77"/>
                      <a:pt x="11473" y="0"/>
                      <a:pt x="11050"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193;p45">
                <a:extLst>
                  <a:ext uri="{FF2B5EF4-FFF2-40B4-BE49-F238E27FC236}">
                    <a16:creationId xmlns:a16="http://schemas.microsoft.com/office/drawing/2014/main" xmlns="" id="{BE5C46A9-D4FA-A160-EC1F-8E13A249CBEC}"/>
                  </a:ext>
                </a:extLst>
              </p:cNvPr>
              <p:cNvSpPr/>
              <p:nvPr/>
            </p:nvSpPr>
            <p:spPr>
              <a:xfrm>
                <a:off x="7876222" y="3649178"/>
                <a:ext cx="436695" cy="354304"/>
              </a:xfrm>
              <a:custGeom>
                <a:avLst/>
                <a:gdLst/>
                <a:ahLst/>
                <a:cxnLst/>
                <a:rect l="l" t="t" r="r" b="b"/>
                <a:pathLst>
                  <a:path w="9885" h="8020" extrusionOk="0">
                    <a:moveTo>
                      <a:pt x="2426" y="0"/>
                    </a:moveTo>
                    <a:cubicBezTo>
                      <a:pt x="2300" y="0"/>
                      <a:pt x="2182" y="22"/>
                      <a:pt x="2074" y="68"/>
                    </a:cubicBezTo>
                    <a:cubicBezTo>
                      <a:pt x="0" y="949"/>
                      <a:pt x="9837" y="8019"/>
                      <a:pt x="9837" y="8019"/>
                    </a:cubicBezTo>
                    <a:lnTo>
                      <a:pt x="9740" y="7374"/>
                    </a:lnTo>
                    <a:cubicBezTo>
                      <a:pt x="9884" y="7243"/>
                      <a:pt x="4728" y="0"/>
                      <a:pt x="2426"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194;p45">
                <a:extLst>
                  <a:ext uri="{FF2B5EF4-FFF2-40B4-BE49-F238E27FC236}">
                    <a16:creationId xmlns:a16="http://schemas.microsoft.com/office/drawing/2014/main" xmlns="" id="{CD06F43A-FF59-6743-EC51-9DA15DAA7A86}"/>
                  </a:ext>
                </a:extLst>
              </p:cNvPr>
              <p:cNvSpPr/>
              <p:nvPr/>
            </p:nvSpPr>
            <p:spPr>
              <a:xfrm>
                <a:off x="8331483" y="3283953"/>
                <a:ext cx="432851" cy="291792"/>
              </a:xfrm>
              <a:custGeom>
                <a:avLst/>
                <a:gdLst/>
                <a:ahLst/>
                <a:cxnLst/>
                <a:rect l="l" t="t" r="r" b="b"/>
                <a:pathLst>
                  <a:path w="9798" h="6605" extrusionOk="0">
                    <a:moveTo>
                      <a:pt x="6539" y="1"/>
                    </a:moveTo>
                    <a:cubicBezTo>
                      <a:pt x="4006" y="1"/>
                      <a:pt x="0" y="5822"/>
                      <a:pt x="0" y="5822"/>
                    </a:cubicBezTo>
                    <a:lnTo>
                      <a:pt x="0" y="6605"/>
                    </a:lnTo>
                    <a:cubicBezTo>
                      <a:pt x="0" y="6605"/>
                      <a:pt x="9797" y="2544"/>
                      <a:pt x="7513" y="386"/>
                    </a:cubicBezTo>
                    <a:cubicBezTo>
                      <a:pt x="7228" y="118"/>
                      <a:pt x="6898" y="1"/>
                      <a:pt x="6539"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3195;p45">
                <a:extLst>
                  <a:ext uri="{FF2B5EF4-FFF2-40B4-BE49-F238E27FC236}">
                    <a16:creationId xmlns:a16="http://schemas.microsoft.com/office/drawing/2014/main" xmlns="" id="{A1409C20-D066-994A-0699-93C5720682B1}"/>
                  </a:ext>
                </a:extLst>
              </p:cNvPr>
              <p:cNvSpPr/>
              <p:nvPr/>
            </p:nvSpPr>
            <p:spPr>
              <a:xfrm>
                <a:off x="7935819" y="2969622"/>
                <a:ext cx="395698" cy="506848"/>
              </a:xfrm>
              <a:custGeom>
                <a:avLst/>
                <a:gdLst/>
                <a:ahLst/>
                <a:cxnLst/>
                <a:rect l="l" t="t" r="r" b="b"/>
                <a:pathLst>
                  <a:path w="8957" h="11473" extrusionOk="0">
                    <a:moveTo>
                      <a:pt x="3214" y="0"/>
                    </a:moveTo>
                    <a:cubicBezTo>
                      <a:pt x="3146" y="0"/>
                      <a:pt x="3078" y="6"/>
                      <a:pt x="3009" y="17"/>
                    </a:cubicBezTo>
                    <a:cubicBezTo>
                      <a:pt x="0" y="521"/>
                      <a:pt x="8956" y="11472"/>
                      <a:pt x="8956" y="11472"/>
                    </a:cubicBezTo>
                    <a:lnTo>
                      <a:pt x="8956" y="10417"/>
                    </a:lnTo>
                    <a:cubicBezTo>
                      <a:pt x="8956" y="10417"/>
                      <a:pt x="6151" y="0"/>
                      <a:pt x="3214"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3196;p45">
                <a:extLst>
                  <a:ext uri="{FF2B5EF4-FFF2-40B4-BE49-F238E27FC236}">
                    <a16:creationId xmlns:a16="http://schemas.microsoft.com/office/drawing/2014/main" xmlns="" id="{49D31AE8-0E73-75A3-B29E-D9DFD091661A}"/>
                  </a:ext>
                </a:extLst>
              </p:cNvPr>
              <p:cNvSpPr/>
              <p:nvPr/>
            </p:nvSpPr>
            <p:spPr>
              <a:xfrm>
                <a:off x="8028240" y="3437739"/>
                <a:ext cx="303279" cy="183204"/>
              </a:xfrm>
              <a:custGeom>
                <a:avLst/>
                <a:gdLst/>
                <a:ahLst/>
                <a:cxnLst/>
                <a:rect l="l" t="t" r="r" b="b"/>
                <a:pathLst>
                  <a:path w="6865" h="4147" extrusionOk="0">
                    <a:moveTo>
                      <a:pt x="1761" y="0"/>
                    </a:moveTo>
                    <a:cubicBezTo>
                      <a:pt x="1619" y="0"/>
                      <a:pt x="1492" y="28"/>
                      <a:pt x="1382" y="90"/>
                    </a:cubicBezTo>
                    <a:cubicBezTo>
                      <a:pt x="0" y="854"/>
                      <a:pt x="6864" y="4147"/>
                      <a:pt x="6864" y="4147"/>
                    </a:cubicBezTo>
                    <a:lnTo>
                      <a:pt x="6864" y="3762"/>
                    </a:lnTo>
                    <a:cubicBezTo>
                      <a:pt x="6864" y="3762"/>
                      <a:pt x="3391" y="0"/>
                      <a:pt x="1761"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3197;p45">
                <a:extLst>
                  <a:ext uri="{FF2B5EF4-FFF2-40B4-BE49-F238E27FC236}">
                    <a16:creationId xmlns:a16="http://schemas.microsoft.com/office/drawing/2014/main" xmlns="" id="{25E3EF43-EFF7-0E91-EEED-6CC4EC7F8E87}"/>
                  </a:ext>
                </a:extLst>
              </p:cNvPr>
              <p:cNvSpPr/>
              <p:nvPr/>
            </p:nvSpPr>
            <p:spPr>
              <a:xfrm>
                <a:off x="7801383" y="4016214"/>
                <a:ext cx="480474" cy="238779"/>
              </a:xfrm>
              <a:custGeom>
                <a:avLst/>
                <a:gdLst/>
                <a:ahLst/>
                <a:cxnLst/>
                <a:rect l="l" t="t" r="r" b="b"/>
                <a:pathLst>
                  <a:path w="10876" h="5405" extrusionOk="0">
                    <a:moveTo>
                      <a:pt x="2790" y="0"/>
                    </a:moveTo>
                    <a:cubicBezTo>
                      <a:pt x="2338" y="0"/>
                      <a:pt x="1966" y="137"/>
                      <a:pt x="1716" y="458"/>
                    </a:cubicBezTo>
                    <a:cubicBezTo>
                      <a:pt x="1" y="2660"/>
                      <a:pt x="10792" y="5404"/>
                      <a:pt x="10792" y="5404"/>
                    </a:cubicBezTo>
                    <a:lnTo>
                      <a:pt x="10875" y="4708"/>
                    </a:lnTo>
                    <a:cubicBezTo>
                      <a:pt x="10875" y="4708"/>
                      <a:pt x="5443" y="0"/>
                      <a:pt x="2790"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3198;p45">
                <a:extLst>
                  <a:ext uri="{FF2B5EF4-FFF2-40B4-BE49-F238E27FC236}">
                    <a16:creationId xmlns:a16="http://schemas.microsoft.com/office/drawing/2014/main" xmlns="" id="{FF351565-1ED5-BF3F-E09C-864F59D15537}"/>
                  </a:ext>
                </a:extLst>
              </p:cNvPr>
              <p:cNvSpPr/>
              <p:nvPr/>
            </p:nvSpPr>
            <p:spPr>
              <a:xfrm>
                <a:off x="8261327" y="4343843"/>
                <a:ext cx="413634" cy="376790"/>
              </a:xfrm>
              <a:custGeom>
                <a:avLst/>
                <a:gdLst/>
                <a:ahLst/>
                <a:cxnLst/>
                <a:rect l="l" t="t" r="r" b="b"/>
                <a:pathLst>
                  <a:path w="9363" h="8529" extrusionOk="0">
                    <a:moveTo>
                      <a:pt x="109" y="0"/>
                    </a:moveTo>
                    <a:lnTo>
                      <a:pt x="0" y="736"/>
                    </a:lnTo>
                    <a:cubicBezTo>
                      <a:pt x="0" y="736"/>
                      <a:pt x="3093" y="8529"/>
                      <a:pt x="5701" y="8529"/>
                    </a:cubicBezTo>
                    <a:cubicBezTo>
                      <a:pt x="6019" y="8529"/>
                      <a:pt x="6330" y="8412"/>
                      <a:pt x="6628" y="8152"/>
                    </a:cubicBezTo>
                    <a:cubicBezTo>
                      <a:pt x="9362" y="5755"/>
                      <a:pt x="109" y="0"/>
                      <a:pt x="10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3199;p45">
                <a:extLst>
                  <a:ext uri="{FF2B5EF4-FFF2-40B4-BE49-F238E27FC236}">
                    <a16:creationId xmlns:a16="http://schemas.microsoft.com/office/drawing/2014/main" xmlns="" id="{9B0722F8-135B-D384-C58A-1BB7B00380FD}"/>
                  </a:ext>
                </a:extLst>
              </p:cNvPr>
              <p:cNvSpPr/>
              <p:nvPr/>
            </p:nvSpPr>
            <p:spPr>
              <a:xfrm>
                <a:off x="8270295" y="4110889"/>
                <a:ext cx="370340" cy="206707"/>
              </a:xfrm>
              <a:custGeom>
                <a:avLst/>
                <a:gdLst/>
                <a:ahLst/>
                <a:cxnLst/>
                <a:rect l="l" t="t" r="r" b="b"/>
                <a:pathLst>
                  <a:path w="8383" h="4679" extrusionOk="0">
                    <a:moveTo>
                      <a:pt x="5806" y="0"/>
                    </a:moveTo>
                    <a:cubicBezTo>
                      <a:pt x="3662" y="0"/>
                      <a:pt x="0" y="4080"/>
                      <a:pt x="0" y="4080"/>
                    </a:cubicBezTo>
                    <a:lnTo>
                      <a:pt x="0" y="4679"/>
                    </a:lnTo>
                    <a:cubicBezTo>
                      <a:pt x="0" y="4679"/>
                      <a:pt x="8383" y="1201"/>
                      <a:pt x="6429" y="147"/>
                    </a:cubicBezTo>
                    <a:cubicBezTo>
                      <a:pt x="6243" y="46"/>
                      <a:pt x="6033" y="0"/>
                      <a:pt x="5806"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3200;p45">
                <a:extLst>
                  <a:ext uri="{FF2B5EF4-FFF2-40B4-BE49-F238E27FC236}">
                    <a16:creationId xmlns:a16="http://schemas.microsoft.com/office/drawing/2014/main" xmlns="" id="{7E1B541D-5D79-23F5-70A3-1922EC4C723D}"/>
                  </a:ext>
                </a:extLst>
              </p:cNvPr>
              <p:cNvSpPr/>
              <p:nvPr/>
            </p:nvSpPr>
            <p:spPr>
              <a:xfrm>
                <a:off x="8285183" y="3653287"/>
                <a:ext cx="561938" cy="425959"/>
              </a:xfrm>
              <a:custGeom>
                <a:avLst/>
                <a:gdLst/>
                <a:ahLst/>
                <a:cxnLst/>
                <a:rect l="l" t="t" r="r" b="b"/>
                <a:pathLst>
                  <a:path w="12720" h="9642" extrusionOk="0">
                    <a:moveTo>
                      <a:pt x="12720" y="0"/>
                    </a:moveTo>
                    <a:lnTo>
                      <a:pt x="12720" y="0"/>
                    </a:lnTo>
                    <a:cubicBezTo>
                      <a:pt x="11404" y="301"/>
                      <a:pt x="10208" y="976"/>
                      <a:pt x="9073" y="1689"/>
                    </a:cubicBezTo>
                    <a:cubicBezTo>
                      <a:pt x="7934" y="2412"/>
                      <a:pt x="6864" y="3231"/>
                      <a:pt x="5820" y="4076"/>
                    </a:cubicBezTo>
                    <a:cubicBezTo>
                      <a:pt x="4787" y="4939"/>
                      <a:pt x="3782" y="5827"/>
                      <a:pt x="2811" y="6755"/>
                    </a:cubicBezTo>
                    <a:cubicBezTo>
                      <a:pt x="1842" y="7687"/>
                      <a:pt x="896" y="8641"/>
                      <a:pt x="1" y="9641"/>
                    </a:cubicBezTo>
                    <a:cubicBezTo>
                      <a:pt x="490" y="9181"/>
                      <a:pt x="972" y="8716"/>
                      <a:pt x="1469" y="8267"/>
                    </a:cubicBezTo>
                    <a:cubicBezTo>
                      <a:pt x="1959" y="7811"/>
                      <a:pt x="2451" y="7357"/>
                      <a:pt x="2952" y="6911"/>
                    </a:cubicBezTo>
                    <a:cubicBezTo>
                      <a:pt x="3949" y="6015"/>
                      <a:pt x="4953" y="5127"/>
                      <a:pt x="5994" y="4286"/>
                    </a:cubicBezTo>
                    <a:cubicBezTo>
                      <a:pt x="7020" y="3430"/>
                      <a:pt x="8082" y="2618"/>
                      <a:pt x="9188" y="1863"/>
                    </a:cubicBezTo>
                    <a:cubicBezTo>
                      <a:pt x="9739" y="1487"/>
                      <a:pt x="10301" y="1128"/>
                      <a:pt x="10889" y="809"/>
                    </a:cubicBezTo>
                    <a:cubicBezTo>
                      <a:pt x="11473" y="482"/>
                      <a:pt x="12082" y="203"/>
                      <a:pt x="1272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3201;p45">
                <a:extLst>
                  <a:ext uri="{FF2B5EF4-FFF2-40B4-BE49-F238E27FC236}">
                    <a16:creationId xmlns:a16="http://schemas.microsoft.com/office/drawing/2014/main" xmlns="" id="{C8EC6916-0E44-D3C2-1D8A-59F7D1A4005A}"/>
                  </a:ext>
                </a:extLst>
              </p:cNvPr>
              <p:cNvSpPr/>
              <p:nvPr/>
            </p:nvSpPr>
            <p:spPr>
              <a:xfrm>
                <a:off x="7967804" y="3652182"/>
                <a:ext cx="338709" cy="322761"/>
              </a:xfrm>
              <a:custGeom>
                <a:avLst/>
                <a:gdLst/>
                <a:ahLst/>
                <a:cxnLst/>
                <a:rect l="l" t="t" r="r" b="b"/>
                <a:pathLst>
                  <a:path w="7667" h="7306" extrusionOk="0">
                    <a:moveTo>
                      <a:pt x="1" y="0"/>
                    </a:moveTo>
                    <a:cubicBezTo>
                      <a:pt x="179" y="134"/>
                      <a:pt x="357" y="265"/>
                      <a:pt x="534" y="392"/>
                    </a:cubicBezTo>
                    <a:lnTo>
                      <a:pt x="1045" y="812"/>
                    </a:lnTo>
                    <a:cubicBezTo>
                      <a:pt x="1383" y="1098"/>
                      <a:pt x="1720" y="1381"/>
                      <a:pt x="2039" y="1686"/>
                    </a:cubicBezTo>
                    <a:cubicBezTo>
                      <a:pt x="2688" y="2284"/>
                      <a:pt x="3326" y="2894"/>
                      <a:pt x="3947" y="3520"/>
                    </a:cubicBezTo>
                    <a:cubicBezTo>
                      <a:pt x="4577" y="4141"/>
                      <a:pt x="5194" y="4771"/>
                      <a:pt x="5814" y="5402"/>
                    </a:cubicBezTo>
                    <a:lnTo>
                      <a:pt x="7667" y="7306"/>
                    </a:lnTo>
                    <a:cubicBezTo>
                      <a:pt x="7130" y="6599"/>
                      <a:pt x="6554" y="5925"/>
                      <a:pt x="5966" y="5261"/>
                    </a:cubicBezTo>
                    <a:cubicBezTo>
                      <a:pt x="5379" y="4594"/>
                      <a:pt x="4765" y="3955"/>
                      <a:pt x="4139" y="3324"/>
                    </a:cubicBezTo>
                    <a:cubicBezTo>
                      <a:pt x="3511" y="2701"/>
                      <a:pt x="2862" y="2092"/>
                      <a:pt x="2177" y="1526"/>
                    </a:cubicBezTo>
                    <a:cubicBezTo>
                      <a:pt x="1492" y="964"/>
                      <a:pt x="789" y="413"/>
                      <a:pt x="1"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3202;p45">
                <a:extLst>
                  <a:ext uri="{FF2B5EF4-FFF2-40B4-BE49-F238E27FC236}">
                    <a16:creationId xmlns:a16="http://schemas.microsoft.com/office/drawing/2014/main" xmlns="" id="{4D7180D1-C31F-2927-5EC6-CF42D1310072}"/>
                  </a:ext>
                </a:extLst>
              </p:cNvPr>
              <p:cNvSpPr/>
              <p:nvPr/>
            </p:nvSpPr>
            <p:spPr>
              <a:xfrm>
                <a:off x="8264640" y="4353606"/>
                <a:ext cx="289495" cy="350372"/>
              </a:xfrm>
              <a:custGeom>
                <a:avLst/>
                <a:gdLst/>
                <a:ahLst/>
                <a:cxnLst/>
                <a:rect l="l" t="t" r="r" b="b"/>
                <a:pathLst>
                  <a:path w="6553" h="7931" extrusionOk="0">
                    <a:moveTo>
                      <a:pt x="1" y="0"/>
                    </a:moveTo>
                    <a:cubicBezTo>
                      <a:pt x="146" y="160"/>
                      <a:pt x="287" y="320"/>
                      <a:pt x="436" y="475"/>
                    </a:cubicBezTo>
                    <a:lnTo>
                      <a:pt x="857" y="962"/>
                    </a:lnTo>
                    <a:cubicBezTo>
                      <a:pt x="1136" y="1284"/>
                      <a:pt x="1419" y="1607"/>
                      <a:pt x="1687" y="1941"/>
                    </a:cubicBezTo>
                    <a:cubicBezTo>
                      <a:pt x="2231" y="2604"/>
                      <a:pt x="2775" y="3264"/>
                      <a:pt x="3308" y="3935"/>
                    </a:cubicBezTo>
                    <a:lnTo>
                      <a:pt x="4926" y="5936"/>
                    </a:lnTo>
                    <a:lnTo>
                      <a:pt x="5734" y="6937"/>
                    </a:lnTo>
                    <a:lnTo>
                      <a:pt x="6553" y="7931"/>
                    </a:lnTo>
                    <a:cubicBezTo>
                      <a:pt x="6093" y="7206"/>
                      <a:pt x="5596" y="6505"/>
                      <a:pt x="5088" y="5809"/>
                    </a:cubicBezTo>
                    <a:cubicBezTo>
                      <a:pt x="4588" y="5113"/>
                      <a:pt x="4059" y="4435"/>
                      <a:pt x="3522" y="3764"/>
                    </a:cubicBezTo>
                    <a:cubicBezTo>
                      <a:pt x="2981" y="3097"/>
                      <a:pt x="2431" y="2433"/>
                      <a:pt x="1847" y="1802"/>
                    </a:cubicBezTo>
                    <a:cubicBezTo>
                      <a:pt x="1263" y="1172"/>
                      <a:pt x="665" y="544"/>
                      <a:pt x="1"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3203;p45">
                <a:extLst>
                  <a:ext uri="{FF2B5EF4-FFF2-40B4-BE49-F238E27FC236}">
                    <a16:creationId xmlns:a16="http://schemas.microsoft.com/office/drawing/2014/main" xmlns="" id="{5085FB89-7D04-8222-0E54-1C61F1D30B31}"/>
                  </a:ext>
                </a:extLst>
              </p:cNvPr>
              <p:cNvSpPr/>
              <p:nvPr/>
            </p:nvSpPr>
            <p:spPr>
              <a:xfrm>
                <a:off x="8281826" y="4117339"/>
                <a:ext cx="272531" cy="183646"/>
              </a:xfrm>
              <a:custGeom>
                <a:avLst/>
                <a:gdLst/>
                <a:ahLst/>
                <a:cxnLst/>
                <a:rect l="l" t="t" r="r" b="b"/>
                <a:pathLst>
                  <a:path w="6169" h="4157" extrusionOk="0">
                    <a:moveTo>
                      <a:pt x="6168" y="1"/>
                    </a:moveTo>
                    <a:lnTo>
                      <a:pt x="6168" y="1"/>
                    </a:lnTo>
                    <a:cubicBezTo>
                      <a:pt x="5559" y="149"/>
                      <a:pt x="4975" y="396"/>
                      <a:pt x="4413" y="675"/>
                    </a:cubicBezTo>
                    <a:cubicBezTo>
                      <a:pt x="3851" y="961"/>
                      <a:pt x="3322" y="1302"/>
                      <a:pt x="2803" y="1658"/>
                    </a:cubicBezTo>
                    <a:cubicBezTo>
                      <a:pt x="2291" y="2024"/>
                      <a:pt x="1799" y="2411"/>
                      <a:pt x="1331" y="2829"/>
                    </a:cubicBezTo>
                    <a:cubicBezTo>
                      <a:pt x="863" y="3246"/>
                      <a:pt x="410" y="3681"/>
                      <a:pt x="0" y="4156"/>
                    </a:cubicBezTo>
                    <a:cubicBezTo>
                      <a:pt x="246" y="3960"/>
                      <a:pt x="482" y="3757"/>
                      <a:pt x="733" y="3569"/>
                    </a:cubicBezTo>
                    <a:cubicBezTo>
                      <a:pt x="972" y="3373"/>
                      <a:pt x="1218" y="3177"/>
                      <a:pt x="1465" y="2992"/>
                    </a:cubicBezTo>
                    <a:cubicBezTo>
                      <a:pt x="1962" y="2615"/>
                      <a:pt x="2452" y="2237"/>
                      <a:pt x="2962" y="1882"/>
                    </a:cubicBezTo>
                    <a:cubicBezTo>
                      <a:pt x="3466" y="1524"/>
                      <a:pt x="3985" y="1182"/>
                      <a:pt x="4515" y="860"/>
                    </a:cubicBezTo>
                    <a:cubicBezTo>
                      <a:pt x="4783" y="707"/>
                      <a:pt x="5047" y="545"/>
                      <a:pt x="5327" y="410"/>
                    </a:cubicBezTo>
                    <a:cubicBezTo>
                      <a:pt x="5598" y="254"/>
                      <a:pt x="5885" y="142"/>
                      <a:pt x="616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204;p45">
                <a:extLst>
                  <a:ext uri="{FF2B5EF4-FFF2-40B4-BE49-F238E27FC236}">
                    <a16:creationId xmlns:a16="http://schemas.microsoft.com/office/drawing/2014/main" xmlns="" id="{CA6D1812-ED4A-F8B6-A7D9-F651CD326C69}"/>
                  </a:ext>
                </a:extLst>
              </p:cNvPr>
              <p:cNvSpPr/>
              <p:nvPr/>
            </p:nvSpPr>
            <p:spPr>
              <a:xfrm>
                <a:off x="7877150" y="4036404"/>
                <a:ext cx="387525" cy="203835"/>
              </a:xfrm>
              <a:custGeom>
                <a:avLst/>
                <a:gdLst/>
                <a:ahLst/>
                <a:cxnLst/>
                <a:rect l="l" t="t" r="r" b="b"/>
                <a:pathLst>
                  <a:path w="8772" h="4614" extrusionOk="0">
                    <a:moveTo>
                      <a:pt x="1" y="1"/>
                    </a:moveTo>
                    <a:lnTo>
                      <a:pt x="1" y="1"/>
                    </a:lnTo>
                    <a:cubicBezTo>
                      <a:pt x="414" y="99"/>
                      <a:pt x="828" y="150"/>
                      <a:pt x="1223" y="288"/>
                    </a:cubicBezTo>
                    <a:cubicBezTo>
                      <a:pt x="1629" y="386"/>
                      <a:pt x="2017" y="541"/>
                      <a:pt x="2409" y="680"/>
                    </a:cubicBezTo>
                    <a:cubicBezTo>
                      <a:pt x="3177" y="998"/>
                      <a:pt x="3928" y="1358"/>
                      <a:pt x="4653" y="1763"/>
                    </a:cubicBezTo>
                    <a:cubicBezTo>
                      <a:pt x="5378" y="2176"/>
                      <a:pt x="6078" y="2626"/>
                      <a:pt x="6767" y="3102"/>
                    </a:cubicBezTo>
                    <a:cubicBezTo>
                      <a:pt x="7112" y="3337"/>
                      <a:pt x="7448" y="3584"/>
                      <a:pt x="7783" y="3838"/>
                    </a:cubicBezTo>
                    <a:cubicBezTo>
                      <a:pt x="8119" y="4084"/>
                      <a:pt x="8446" y="4349"/>
                      <a:pt x="8772" y="4613"/>
                    </a:cubicBezTo>
                    <a:cubicBezTo>
                      <a:pt x="8196" y="3997"/>
                      <a:pt x="7554" y="3450"/>
                      <a:pt x="6891" y="2931"/>
                    </a:cubicBezTo>
                    <a:cubicBezTo>
                      <a:pt x="6227" y="2416"/>
                      <a:pt x="5520" y="1948"/>
                      <a:pt x="4787" y="1528"/>
                    </a:cubicBezTo>
                    <a:cubicBezTo>
                      <a:pt x="4048" y="1118"/>
                      <a:pt x="3279" y="759"/>
                      <a:pt x="2481" y="484"/>
                    </a:cubicBezTo>
                    <a:cubicBezTo>
                      <a:pt x="1676" y="218"/>
                      <a:pt x="843" y="41"/>
                      <a:pt x="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205;p45">
                <a:extLst>
                  <a:ext uri="{FF2B5EF4-FFF2-40B4-BE49-F238E27FC236}">
                    <a16:creationId xmlns:a16="http://schemas.microsoft.com/office/drawing/2014/main" xmlns="" id="{78762665-0BA5-97BE-C3A6-D5D95B7903F4}"/>
                  </a:ext>
                </a:extLst>
              </p:cNvPr>
              <p:cNvSpPr/>
              <p:nvPr/>
            </p:nvSpPr>
            <p:spPr>
              <a:xfrm>
                <a:off x="8331483" y="3301006"/>
                <a:ext cx="331950" cy="252828"/>
              </a:xfrm>
              <a:custGeom>
                <a:avLst/>
                <a:gdLst/>
                <a:ahLst/>
                <a:cxnLst/>
                <a:rect l="l" t="t" r="r" b="b"/>
                <a:pathLst>
                  <a:path w="7514" h="5723" extrusionOk="0">
                    <a:moveTo>
                      <a:pt x="7513" y="0"/>
                    </a:moveTo>
                    <a:lnTo>
                      <a:pt x="7513" y="0"/>
                    </a:lnTo>
                    <a:cubicBezTo>
                      <a:pt x="6733" y="182"/>
                      <a:pt x="5990" y="512"/>
                      <a:pt x="5287" y="896"/>
                    </a:cubicBezTo>
                    <a:cubicBezTo>
                      <a:pt x="4587" y="1287"/>
                      <a:pt x="3935" y="1763"/>
                      <a:pt x="3307" y="2259"/>
                    </a:cubicBezTo>
                    <a:cubicBezTo>
                      <a:pt x="2687" y="2767"/>
                      <a:pt x="2096" y="3315"/>
                      <a:pt x="1545" y="3895"/>
                    </a:cubicBezTo>
                    <a:cubicBezTo>
                      <a:pt x="993" y="4472"/>
                      <a:pt x="464" y="5073"/>
                      <a:pt x="0" y="5722"/>
                    </a:cubicBezTo>
                    <a:cubicBezTo>
                      <a:pt x="275" y="5436"/>
                      <a:pt x="551" y="5150"/>
                      <a:pt x="838" y="4870"/>
                    </a:cubicBezTo>
                    <a:cubicBezTo>
                      <a:pt x="1117" y="4587"/>
                      <a:pt x="1400" y="4311"/>
                      <a:pt x="1694" y="4043"/>
                    </a:cubicBezTo>
                    <a:cubicBezTo>
                      <a:pt x="2273" y="3503"/>
                      <a:pt x="2861" y="2970"/>
                      <a:pt x="3478" y="2474"/>
                    </a:cubicBezTo>
                    <a:cubicBezTo>
                      <a:pt x="4094" y="1977"/>
                      <a:pt x="4728" y="1505"/>
                      <a:pt x="5396" y="1078"/>
                    </a:cubicBezTo>
                    <a:cubicBezTo>
                      <a:pt x="5559" y="969"/>
                      <a:pt x="5733" y="874"/>
                      <a:pt x="5903" y="773"/>
                    </a:cubicBezTo>
                    <a:cubicBezTo>
                      <a:pt x="5990" y="722"/>
                      <a:pt x="6074" y="671"/>
                      <a:pt x="6161" y="624"/>
                    </a:cubicBezTo>
                    <a:lnTo>
                      <a:pt x="6425" y="494"/>
                    </a:lnTo>
                    <a:cubicBezTo>
                      <a:pt x="6603" y="407"/>
                      <a:pt x="6773" y="298"/>
                      <a:pt x="6962" y="233"/>
                    </a:cubicBezTo>
                    <a:cubicBezTo>
                      <a:pt x="7143" y="156"/>
                      <a:pt x="7329" y="80"/>
                      <a:pt x="7513"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206;p45">
                <a:extLst>
                  <a:ext uri="{FF2B5EF4-FFF2-40B4-BE49-F238E27FC236}">
                    <a16:creationId xmlns:a16="http://schemas.microsoft.com/office/drawing/2014/main" xmlns="" id="{15629658-EB8A-3CA4-CB05-FAF5DD4AA901}"/>
                  </a:ext>
                </a:extLst>
              </p:cNvPr>
              <p:cNvSpPr/>
              <p:nvPr/>
            </p:nvSpPr>
            <p:spPr>
              <a:xfrm>
                <a:off x="8058680" y="2969578"/>
                <a:ext cx="258438" cy="449506"/>
              </a:xfrm>
              <a:custGeom>
                <a:avLst/>
                <a:gdLst/>
                <a:ahLst/>
                <a:cxnLst/>
                <a:rect l="l" t="t" r="r" b="b"/>
                <a:pathLst>
                  <a:path w="5850" h="10175" extrusionOk="0">
                    <a:moveTo>
                      <a:pt x="0" y="0"/>
                    </a:moveTo>
                    <a:lnTo>
                      <a:pt x="0" y="0"/>
                    </a:lnTo>
                    <a:cubicBezTo>
                      <a:pt x="185" y="167"/>
                      <a:pt x="370" y="331"/>
                      <a:pt x="555" y="490"/>
                    </a:cubicBezTo>
                    <a:lnTo>
                      <a:pt x="1052" y="1037"/>
                    </a:lnTo>
                    <a:cubicBezTo>
                      <a:pt x="1364" y="1419"/>
                      <a:pt x="1669" y="1802"/>
                      <a:pt x="1930" y="2219"/>
                    </a:cubicBezTo>
                    <a:cubicBezTo>
                      <a:pt x="2473" y="3039"/>
                      <a:pt x="2966" y="3894"/>
                      <a:pt x="3409" y="4776"/>
                    </a:cubicBezTo>
                    <a:cubicBezTo>
                      <a:pt x="3861" y="5650"/>
                      <a:pt x="4286" y="6542"/>
                      <a:pt x="4688" y="7445"/>
                    </a:cubicBezTo>
                    <a:cubicBezTo>
                      <a:pt x="4892" y="7894"/>
                      <a:pt x="5088" y="8347"/>
                      <a:pt x="5280" y="8804"/>
                    </a:cubicBezTo>
                    <a:cubicBezTo>
                      <a:pt x="5476" y="9258"/>
                      <a:pt x="5664" y="9718"/>
                      <a:pt x="5849" y="10175"/>
                    </a:cubicBezTo>
                    <a:cubicBezTo>
                      <a:pt x="5585" y="9221"/>
                      <a:pt x="5247" y="8286"/>
                      <a:pt x="4881" y="7365"/>
                    </a:cubicBezTo>
                    <a:cubicBezTo>
                      <a:pt x="4522" y="6436"/>
                      <a:pt x="4105" y="5534"/>
                      <a:pt x="3652" y="4649"/>
                    </a:cubicBezTo>
                    <a:cubicBezTo>
                      <a:pt x="3198" y="3764"/>
                      <a:pt x="2695" y="2902"/>
                      <a:pt x="2104" y="2100"/>
                    </a:cubicBezTo>
                    <a:cubicBezTo>
                      <a:pt x="1512" y="1306"/>
                      <a:pt x="856" y="519"/>
                      <a:pt x="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207;p45">
                <a:extLst>
                  <a:ext uri="{FF2B5EF4-FFF2-40B4-BE49-F238E27FC236}">
                    <a16:creationId xmlns:a16="http://schemas.microsoft.com/office/drawing/2014/main" xmlns="" id="{90211FE8-2BA8-3C2D-6D86-FA2419A57A2D}"/>
                  </a:ext>
                </a:extLst>
              </p:cNvPr>
              <p:cNvSpPr/>
              <p:nvPr/>
            </p:nvSpPr>
            <p:spPr>
              <a:xfrm>
                <a:off x="8089295" y="3441671"/>
                <a:ext cx="242225" cy="170481"/>
              </a:xfrm>
              <a:custGeom>
                <a:avLst/>
                <a:gdLst/>
                <a:ahLst/>
                <a:cxnLst/>
                <a:rect l="l" t="t" r="r" b="b"/>
                <a:pathLst>
                  <a:path w="5483" h="3859" extrusionOk="0">
                    <a:moveTo>
                      <a:pt x="0" y="1"/>
                    </a:moveTo>
                    <a:lnTo>
                      <a:pt x="0" y="1"/>
                    </a:lnTo>
                    <a:cubicBezTo>
                      <a:pt x="511" y="240"/>
                      <a:pt x="971" y="555"/>
                      <a:pt x="1436" y="863"/>
                    </a:cubicBezTo>
                    <a:cubicBezTo>
                      <a:pt x="1893" y="1182"/>
                      <a:pt x="2346" y="1505"/>
                      <a:pt x="2792" y="1842"/>
                    </a:cubicBezTo>
                    <a:cubicBezTo>
                      <a:pt x="3691" y="2506"/>
                      <a:pt x="4569" y="3199"/>
                      <a:pt x="5482" y="3858"/>
                    </a:cubicBezTo>
                    <a:cubicBezTo>
                      <a:pt x="4710" y="3035"/>
                      <a:pt x="3854" y="2299"/>
                      <a:pt x="2955" y="1624"/>
                    </a:cubicBezTo>
                    <a:cubicBezTo>
                      <a:pt x="2502" y="1288"/>
                      <a:pt x="2037" y="968"/>
                      <a:pt x="1548" y="685"/>
                    </a:cubicBezTo>
                    <a:cubicBezTo>
                      <a:pt x="1063" y="399"/>
                      <a:pt x="547" y="142"/>
                      <a:pt x="0"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 name="Google Shape;3208;p45">
              <a:extLst>
                <a:ext uri="{FF2B5EF4-FFF2-40B4-BE49-F238E27FC236}">
                  <a16:creationId xmlns:a16="http://schemas.microsoft.com/office/drawing/2014/main" xmlns="" id="{9E2A066A-3427-625B-0C94-16833459E5B9}"/>
                </a:ext>
              </a:extLst>
            </p:cNvPr>
            <p:cNvGrpSpPr/>
            <p:nvPr/>
          </p:nvGrpSpPr>
          <p:grpSpPr>
            <a:xfrm>
              <a:off x="6423545" y="-913293"/>
              <a:ext cx="1165673" cy="2357694"/>
              <a:chOff x="6423545" y="-913293"/>
              <a:chExt cx="1165673" cy="2357694"/>
            </a:xfrm>
          </p:grpSpPr>
          <p:grpSp>
            <p:nvGrpSpPr>
              <p:cNvPr id="266" name="Google Shape;3209;p45">
                <a:extLst>
                  <a:ext uri="{FF2B5EF4-FFF2-40B4-BE49-F238E27FC236}">
                    <a16:creationId xmlns:a16="http://schemas.microsoft.com/office/drawing/2014/main" xmlns="" id="{C0470824-5ADE-19AF-CBD9-91F9B3919C33}"/>
                  </a:ext>
                </a:extLst>
              </p:cNvPr>
              <p:cNvGrpSpPr/>
              <p:nvPr/>
            </p:nvGrpSpPr>
            <p:grpSpPr>
              <a:xfrm rot="-9899566">
                <a:off x="6821619" y="-874657"/>
                <a:ext cx="539658" cy="1831753"/>
                <a:chOff x="4172480" y="2420689"/>
                <a:chExt cx="806121" cy="2722822"/>
              </a:xfrm>
            </p:grpSpPr>
            <p:sp>
              <p:nvSpPr>
                <p:cNvPr id="385" name="Google Shape;3210;p45">
                  <a:extLst>
                    <a:ext uri="{FF2B5EF4-FFF2-40B4-BE49-F238E27FC236}">
                      <a16:creationId xmlns:a16="http://schemas.microsoft.com/office/drawing/2014/main" xmlns="" id="{11592813-FA84-47D6-DB71-757A57E399A4}"/>
                    </a:ext>
                  </a:extLst>
                </p:cNvPr>
                <p:cNvSpPr/>
                <p:nvPr/>
              </p:nvSpPr>
              <p:spPr>
                <a:xfrm>
                  <a:off x="4560819" y="2420689"/>
                  <a:ext cx="152276" cy="2722822"/>
                </a:xfrm>
                <a:custGeom>
                  <a:avLst/>
                  <a:gdLst/>
                  <a:ahLst/>
                  <a:cxnLst/>
                  <a:rect l="l" t="t" r="r" b="b"/>
                  <a:pathLst>
                    <a:path w="3155" h="56414" extrusionOk="0">
                      <a:moveTo>
                        <a:pt x="283" y="1"/>
                      </a:moveTo>
                      <a:cubicBezTo>
                        <a:pt x="276" y="1"/>
                        <a:pt x="269" y="1"/>
                        <a:pt x="261" y="2"/>
                      </a:cubicBezTo>
                      <a:cubicBezTo>
                        <a:pt x="112" y="12"/>
                        <a:pt x="0" y="142"/>
                        <a:pt x="15" y="295"/>
                      </a:cubicBezTo>
                      <a:cubicBezTo>
                        <a:pt x="40" y="632"/>
                        <a:pt x="2611" y="33610"/>
                        <a:pt x="943" y="56414"/>
                      </a:cubicBezTo>
                      <a:lnTo>
                        <a:pt x="1491" y="56414"/>
                      </a:lnTo>
                      <a:cubicBezTo>
                        <a:pt x="3155" y="33566"/>
                        <a:pt x="584" y="585"/>
                        <a:pt x="559" y="251"/>
                      </a:cubicBezTo>
                      <a:cubicBezTo>
                        <a:pt x="548" y="106"/>
                        <a:pt x="429" y="1"/>
                        <a:pt x="283"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211;p45">
                  <a:extLst>
                    <a:ext uri="{FF2B5EF4-FFF2-40B4-BE49-F238E27FC236}">
                      <a16:creationId xmlns:a16="http://schemas.microsoft.com/office/drawing/2014/main" xmlns="" id="{EFA18E8F-E1D1-41A9-7E5A-1D59E1795396}"/>
                    </a:ext>
                  </a:extLst>
                </p:cNvPr>
                <p:cNvSpPr/>
                <p:nvPr/>
              </p:nvSpPr>
              <p:spPr>
                <a:xfrm>
                  <a:off x="4597404" y="2460411"/>
                  <a:ext cx="381197" cy="409963"/>
                </a:xfrm>
                <a:custGeom>
                  <a:avLst/>
                  <a:gdLst/>
                  <a:ahLst/>
                  <a:cxnLst/>
                  <a:rect l="l" t="t" r="r" b="b"/>
                  <a:pathLst>
                    <a:path w="7898" h="8494" extrusionOk="0">
                      <a:moveTo>
                        <a:pt x="7897" y="1"/>
                      </a:moveTo>
                      <a:lnTo>
                        <a:pt x="7897" y="1"/>
                      </a:lnTo>
                      <a:cubicBezTo>
                        <a:pt x="2306" y="672"/>
                        <a:pt x="0" y="8493"/>
                        <a:pt x="0" y="8493"/>
                      </a:cubicBezTo>
                      <a:cubicBezTo>
                        <a:pt x="6247" y="6176"/>
                        <a:pt x="7897" y="1"/>
                        <a:pt x="7897"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212;p45">
                  <a:extLst>
                    <a:ext uri="{FF2B5EF4-FFF2-40B4-BE49-F238E27FC236}">
                      <a16:creationId xmlns:a16="http://schemas.microsoft.com/office/drawing/2014/main" xmlns="" id="{6C7997FA-5C09-771B-6136-FCB4DDBA2E59}"/>
                    </a:ext>
                  </a:extLst>
                </p:cNvPr>
                <p:cNvSpPr/>
                <p:nvPr/>
              </p:nvSpPr>
              <p:spPr>
                <a:xfrm>
                  <a:off x="4195406" y="3132837"/>
                  <a:ext cx="433854" cy="372654"/>
                </a:xfrm>
                <a:custGeom>
                  <a:avLst/>
                  <a:gdLst/>
                  <a:ahLst/>
                  <a:cxnLst/>
                  <a:rect l="l" t="t" r="r" b="b"/>
                  <a:pathLst>
                    <a:path w="8989" h="7721" extrusionOk="0">
                      <a:moveTo>
                        <a:pt x="0" y="0"/>
                      </a:moveTo>
                      <a:cubicBezTo>
                        <a:pt x="0" y="0"/>
                        <a:pt x="2360" y="7720"/>
                        <a:pt x="8925" y="7720"/>
                      </a:cubicBezTo>
                      <a:cubicBezTo>
                        <a:pt x="8946" y="7720"/>
                        <a:pt x="8967" y="7720"/>
                        <a:pt x="8989" y="7720"/>
                      </a:cubicBezTo>
                      <a:cubicBezTo>
                        <a:pt x="8989" y="7720"/>
                        <a:pt x="5759" y="54"/>
                        <a:pt x="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213;p45">
                  <a:extLst>
                    <a:ext uri="{FF2B5EF4-FFF2-40B4-BE49-F238E27FC236}">
                      <a16:creationId xmlns:a16="http://schemas.microsoft.com/office/drawing/2014/main" xmlns="" id="{3CC42A01-69B1-45D2-40A5-23890037C406}"/>
                    </a:ext>
                  </a:extLst>
                </p:cNvPr>
                <p:cNvSpPr/>
                <p:nvPr/>
              </p:nvSpPr>
              <p:spPr>
                <a:xfrm>
                  <a:off x="4617338" y="3043595"/>
                  <a:ext cx="345674" cy="461896"/>
                </a:xfrm>
                <a:custGeom>
                  <a:avLst/>
                  <a:gdLst/>
                  <a:ahLst/>
                  <a:cxnLst/>
                  <a:rect l="l" t="t" r="r" b="b"/>
                  <a:pathLst>
                    <a:path w="7162" h="9570" extrusionOk="0">
                      <a:moveTo>
                        <a:pt x="7162" y="0"/>
                      </a:moveTo>
                      <a:lnTo>
                        <a:pt x="7162" y="0"/>
                      </a:lnTo>
                      <a:cubicBezTo>
                        <a:pt x="482" y="2715"/>
                        <a:pt x="1" y="9569"/>
                        <a:pt x="319" y="9569"/>
                      </a:cubicBezTo>
                      <a:cubicBezTo>
                        <a:pt x="321" y="9569"/>
                        <a:pt x="322" y="9569"/>
                        <a:pt x="323" y="9569"/>
                      </a:cubicBezTo>
                      <a:cubicBezTo>
                        <a:pt x="5893" y="8590"/>
                        <a:pt x="7162" y="0"/>
                        <a:pt x="716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214;p45">
                  <a:extLst>
                    <a:ext uri="{FF2B5EF4-FFF2-40B4-BE49-F238E27FC236}">
                      <a16:creationId xmlns:a16="http://schemas.microsoft.com/office/drawing/2014/main" xmlns="" id="{CC02C145-7AFD-F851-E74B-15C37266A9A6}"/>
                    </a:ext>
                  </a:extLst>
                </p:cNvPr>
                <p:cNvSpPr/>
                <p:nvPr/>
              </p:nvSpPr>
              <p:spPr>
                <a:xfrm>
                  <a:off x="4264184" y="2454861"/>
                  <a:ext cx="342006" cy="409866"/>
                </a:xfrm>
                <a:custGeom>
                  <a:avLst/>
                  <a:gdLst/>
                  <a:ahLst/>
                  <a:cxnLst/>
                  <a:rect l="l" t="t" r="r" b="b"/>
                  <a:pathLst>
                    <a:path w="7086" h="8492" extrusionOk="0">
                      <a:moveTo>
                        <a:pt x="1" y="0"/>
                      </a:moveTo>
                      <a:cubicBezTo>
                        <a:pt x="1" y="0"/>
                        <a:pt x="809" y="7361"/>
                        <a:pt x="7085" y="8492"/>
                      </a:cubicBezTo>
                      <a:cubicBezTo>
                        <a:pt x="7085" y="8492"/>
                        <a:pt x="4921" y="1494"/>
                        <a:pt x="1"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215;p45">
                  <a:extLst>
                    <a:ext uri="{FF2B5EF4-FFF2-40B4-BE49-F238E27FC236}">
                      <a16:creationId xmlns:a16="http://schemas.microsoft.com/office/drawing/2014/main" xmlns="" id="{23F2EA38-951A-9C2F-4D3B-7541A3223547}"/>
                    </a:ext>
                  </a:extLst>
                </p:cNvPr>
                <p:cNvSpPr/>
                <p:nvPr/>
              </p:nvSpPr>
              <p:spPr>
                <a:xfrm>
                  <a:off x="4644462" y="3778764"/>
                  <a:ext cx="305083" cy="313433"/>
                </a:xfrm>
                <a:custGeom>
                  <a:avLst/>
                  <a:gdLst/>
                  <a:ahLst/>
                  <a:cxnLst/>
                  <a:rect l="l" t="t" r="r" b="b"/>
                  <a:pathLst>
                    <a:path w="6321" h="6494" extrusionOk="0">
                      <a:moveTo>
                        <a:pt x="6320" y="0"/>
                      </a:moveTo>
                      <a:cubicBezTo>
                        <a:pt x="1400" y="1490"/>
                        <a:pt x="1" y="6484"/>
                        <a:pt x="1" y="6484"/>
                      </a:cubicBezTo>
                      <a:cubicBezTo>
                        <a:pt x="110" y="6490"/>
                        <a:pt x="217" y="6494"/>
                        <a:pt x="323" y="6494"/>
                      </a:cubicBezTo>
                      <a:cubicBezTo>
                        <a:pt x="4979" y="6494"/>
                        <a:pt x="6320" y="1"/>
                        <a:pt x="6320"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216;p45">
                  <a:extLst>
                    <a:ext uri="{FF2B5EF4-FFF2-40B4-BE49-F238E27FC236}">
                      <a16:creationId xmlns:a16="http://schemas.microsoft.com/office/drawing/2014/main" xmlns="" id="{220FCD7B-B4E7-C288-904D-30F9F2F6E96E}"/>
                    </a:ext>
                  </a:extLst>
                </p:cNvPr>
                <p:cNvSpPr/>
                <p:nvPr/>
              </p:nvSpPr>
              <p:spPr>
                <a:xfrm>
                  <a:off x="4250718" y="3704195"/>
                  <a:ext cx="393794" cy="387616"/>
                </a:xfrm>
                <a:custGeom>
                  <a:avLst/>
                  <a:gdLst/>
                  <a:ahLst/>
                  <a:cxnLst/>
                  <a:rect l="l" t="t" r="r" b="b"/>
                  <a:pathLst>
                    <a:path w="8159" h="8031" extrusionOk="0">
                      <a:moveTo>
                        <a:pt x="0" y="1"/>
                      </a:moveTo>
                      <a:cubicBezTo>
                        <a:pt x="0" y="1"/>
                        <a:pt x="1584" y="8031"/>
                        <a:pt x="7979" y="8031"/>
                      </a:cubicBezTo>
                      <a:cubicBezTo>
                        <a:pt x="8038" y="8031"/>
                        <a:pt x="8098" y="8030"/>
                        <a:pt x="8159" y="8029"/>
                      </a:cubicBezTo>
                      <a:cubicBezTo>
                        <a:pt x="8159" y="8029"/>
                        <a:pt x="5983" y="566"/>
                        <a:pt x="0"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217;p45">
                  <a:extLst>
                    <a:ext uri="{FF2B5EF4-FFF2-40B4-BE49-F238E27FC236}">
                      <a16:creationId xmlns:a16="http://schemas.microsoft.com/office/drawing/2014/main" xmlns="" id="{A566F55F-EB1B-20C1-E2D6-E94CC636E0CD}"/>
                    </a:ext>
                  </a:extLst>
                </p:cNvPr>
                <p:cNvSpPr/>
                <p:nvPr/>
              </p:nvSpPr>
              <p:spPr>
                <a:xfrm>
                  <a:off x="4172480" y="4272369"/>
                  <a:ext cx="470101" cy="344129"/>
                </a:xfrm>
                <a:custGeom>
                  <a:avLst/>
                  <a:gdLst/>
                  <a:ahLst/>
                  <a:cxnLst/>
                  <a:rect l="l" t="t" r="r" b="b"/>
                  <a:pathLst>
                    <a:path w="9740" h="7130" extrusionOk="0">
                      <a:moveTo>
                        <a:pt x="292" y="0"/>
                      </a:moveTo>
                      <a:cubicBezTo>
                        <a:pt x="195" y="0"/>
                        <a:pt x="98" y="2"/>
                        <a:pt x="0" y="6"/>
                      </a:cubicBezTo>
                      <a:cubicBezTo>
                        <a:pt x="0" y="6"/>
                        <a:pt x="2873" y="7129"/>
                        <a:pt x="8594" y="7129"/>
                      </a:cubicBezTo>
                      <a:cubicBezTo>
                        <a:pt x="8964" y="7129"/>
                        <a:pt x="9346" y="7100"/>
                        <a:pt x="9740" y="7036"/>
                      </a:cubicBezTo>
                      <a:cubicBezTo>
                        <a:pt x="9740" y="7036"/>
                        <a:pt x="6353" y="0"/>
                        <a:pt x="29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218;p45">
                  <a:extLst>
                    <a:ext uri="{FF2B5EF4-FFF2-40B4-BE49-F238E27FC236}">
                      <a16:creationId xmlns:a16="http://schemas.microsoft.com/office/drawing/2014/main" xmlns="" id="{32DCA273-7277-4F3E-993C-44D060F148F6}"/>
                    </a:ext>
                  </a:extLst>
                </p:cNvPr>
                <p:cNvSpPr/>
                <p:nvPr/>
              </p:nvSpPr>
              <p:spPr>
                <a:xfrm>
                  <a:off x="4642532" y="4234481"/>
                  <a:ext cx="320480" cy="378542"/>
                </a:xfrm>
                <a:custGeom>
                  <a:avLst/>
                  <a:gdLst/>
                  <a:ahLst/>
                  <a:cxnLst/>
                  <a:rect l="l" t="t" r="r" b="b"/>
                  <a:pathLst>
                    <a:path w="6640" h="7843" extrusionOk="0">
                      <a:moveTo>
                        <a:pt x="6640" y="0"/>
                      </a:moveTo>
                      <a:cubicBezTo>
                        <a:pt x="740" y="1277"/>
                        <a:pt x="1" y="7843"/>
                        <a:pt x="1" y="7843"/>
                      </a:cubicBezTo>
                      <a:cubicBezTo>
                        <a:pt x="6520" y="7437"/>
                        <a:pt x="6640" y="1"/>
                        <a:pt x="664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219;p45">
                  <a:extLst>
                    <a:ext uri="{FF2B5EF4-FFF2-40B4-BE49-F238E27FC236}">
                      <a16:creationId xmlns:a16="http://schemas.microsoft.com/office/drawing/2014/main" xmlns="" id="{5EDD4953-D796-781D-6268-6F757A55487D}"/>
                    </a:ext>
                  </a:extLst>
                </p:cNvPr>
                <p:cNvSpPr/>
                <p:nvPr/>
              </p:nvSpPr>
              <p:spPr>
                <a:xfrm>
                  <a:off x="4250718" y="4811969"/>
                  <a:ext cx="374343" cy="247744"/>
                </a:xfrm>
                <a:custGeom>
                  <a:avLst/>
                  <a:gdLst/>
                  <a:ahLst/>
                  <a:cxnLst/>
                  <a:rect l="l" t="t" r="r" b="b"/>
                  <a:pathLst>
                    <a:path w="7756" h="5133" extrusionOk="0">
                      <a:moveTo>
                        <a:pt x="0" y="1"/>
                      </a:moveTo>
                      <a:cubicBezTo>
                        <a:pt x="0" y="1"/>
                        <a:pt x="1406" y="5132"/>
                        <a:pt x="7268" y="5132"/>
                      </a:cubicBezTo>
                      <a:cubicBezTo>
                        <a:pt x="7427" y="5132"/>
                        <a:pt x="7590" y="5128"/>
                        <a:pt x="7756" y="5121"/>
                      </a:cubicBezTo>
                      <a:cubicBezTo>
                        <a:pt x="7756" y="5121"/>
                        <a:pt x="5972" y="1049"/>
                        <a:pt x="0"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220;p45">
                  <a:extLst>
                    <a:ext uri="{FF2B5EF4-FFF2-40B4-BE49-F238E27FC236}">
                      <a16:creationId xmlns:a16="http://schemas.microsoft.com/office/drawing/2014/main" xmlns="" id="{5E2023A3-AB5C-70A3-FB51-FE598BE23C19}"/>
                    </a:ext>
                  </a:extLst>
                </p:cNvPr>
                <p:cNvSpPr/>
                <p:nvPr/>
              </p:nvSpPr>
              <p:spPr>
                <a:xfrm>
                  <a:off x="4625012" y="4750383"/>
                  <a:ext cx="296347" cy="309186"/>
                </a:xfrm>
                <a:custGeom>
                  <a:avLst/>
                  <a:gdLst/>
                  <a:ahLst/>
                  <a:cxnLst/>
                  <a:rect l="l" t="t" r="r" b="b"/>
                  <a:pathLst>
                    <a:path w="6140" h="6406" extrusionOk="0">
                      <a:moveTo>
                        <a:pt x="5647" y="0"/>
                      </a:moveTo>
                      <a:lnTo>
                        <a:pt x="5647" y="0"/>
                      </a:lnTo>
                      <a:cubicBezTo>
                        <a:pt x="787" y="1451"/>
                        <a:pt x="1" y="6397"/>
                        <a:pt x="1" y="6397"/>
                      </a:cubicBezTo>
                      <a:cubicBezTo>
                        <a:pt x="133" y="6403"/>
                        <a:pt x="263" y="6406"/>
                        <a:pt x="389" y="6406"/>
                      </a:cubicBezTo>
                      <a:cubicBezTo>
                        <a:pt x="6139" y="6406"/>
                        <a:pt x="5647" y="1"/>
                        <a:pt x="5647"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221;p45">
                  <a:extLst>
                    <a:ext uri="{FF2B5EF4-FFF2-40B4-BE49-F238E27FC236}">
                      <a16:creationId xmlns:a16="http://schemas.microsoft.com/office/drawing/2014/main" xmlns="" id="{BD602CE3-A194-77C6-03CC-9796316FF0D7}"/>
                    </a:ext>
                  </a:extLst>
                </p:cNvPr>
                <p:cNvSpPr/>
                <p:nvPr/>
              </p:nvSpPr>
              <p:spPr>
                <a:xfrm>
                  <a:off x="4606140" y="2459398"/>
                  <a:ext cx="372461" cy="391043"/>
                </a:xfrm>
                <a:custGeom>
                  <a:avLst/>
                  <a:gdLst/>
                  <a:ahLst/>
                  <a:cxnLst/>
                  <a:rect l="l" t="t" r="r" b="b"/>
                  <a:pathLst>
                    <a:path w="7717" h="8102" extrusionOk="0">
                      <a:moveTo>
                        <a:pt x="7716" y="0"/>
                      </a:moveTo>
                      <a:cubicBezTo>
                        <a:pt x="7568" y="182"/>
                        <a:pt x="7422" y="366"/>
                        <a:pt x="7281" y="548"/>
                      </a:cubicBezTo>
                      <a:cubicBezTo>
                        <a:pt x="7136" y="733"/>
                        <a:pt x="6980" y="907"/>
                        <a:pt x="6831" y="1084"/>
                      </a:cubicBezTo>
                      <a:cubicBezTo>
                        <a:pt x="6535" y="1444"/>
                        <a:pt x="6222" y="1792"/>
                        <a:pt x="5911" y="2137"/>
                      </a:cubicBezTo>
                      <a:cubicBezTo>
                        <a:pt x="5283" y="2825"/>
                        <a:pt x="4638" y="3496"/>
                        <a:pt x="3985" y="4163"/>
                      </a:cubicBezTo>
                      <a:cubicBezTo>
                        <a:pt x="3337" y="4834"/>
                        <a:pt x="2669" y="5483"/>
                        <a:pt x="2005" y="6143"/>
                      </a:cubicBezTo>
                      <a:lnTo>
                        <a:pt x="0" y="8101"/>
                      </a:lnTo>
                      <a:cubicBezTo>
                        <a:pt x="743" y="7532"/>
                        <a:pt x="1451" y="6918"/>
                        <a:pt x="2150" y="6295"/>
                      </a:cubicBezTo>
                      <a:cubicBezTo>
                        <a:pt x="2847" y="5671"/>
                        <a:pt x="3521" y="5022"/>
                        <a:pt x="4181" y="4356"/>
                      </a:cubicBezTo>
                      <a:cubicBezTo>
                        <a:pt x="4830" y="3681"/>
                        <a:pt x="5476" y="2999"/>
                        <a:pt x="6066" y="2274"/>
                      </a:cubicBezTo>
                      <a:cubicBezTo>
                        <a:pt x="6661" y="1549"/>
                        <a:pt x="7234" y="805"/>
                        <a:pt x="7716"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222;p45">
                  <a:extLst>
                    <a:ext uri="{FF2B5EF4-FFF2-40B4-BE49-F238E27FC236}">
                      <a16:creationId xmlns:a16="http://schemas.microsoft.com/office/drawing/2014/main" xmlns="" id="{C85F9392-0B04-24E8-1E4C-4E699501B994}"/>
                    </a:ext>
                  </a:extLst>
                </p:cNvPr>
                <p:cNvSpPr/>
                <p:nvPr/>
              </p:nvSpPr>
              <p:spPr>
                <a:xfrm>
                  <a:off x="4264184" y="2453606"/>
                  <a:ext cx="323810" cy="390657"/>
                </a:xfrm>
                <a:custGeom>
                  <a:avLst/>
                  <a:gdLst/>
                  <a:ahLst/>
                  <a:cxnLst/>
                  <a:rect l="l" t="t" r="r" b="b"/>
                  <a:pathLst>
                    <a:path w="6709" h="8094" extrusionOk="0">
                      <a:moveTo>
                        <a:pt x="1" y="1"/>
                      </a:moveTo>
                      <a:lnTo>
                        <a:pt x="1" y="1"/>
                      </a:lnTo>
                      <a:cubicBezTo>
                        <a:pt x="399" y="791"/>
                        <a:pt x="853" y="1553"/>
                        <a:pt x="1328" y="2300"/>
                      </a:cubicBezTo>
                      <a:cubicBezTo>
                        <a:pt x="1799" y="3050"/>
                        <a:pt x="2310" y="3772"/>
                        <a:pt x="2851" y="4476"/>
                      </a:cubicBezTo>
                      <a:cubicBezTo>
                        <a:pt x="3390" y="5179"/>
                        <a:pt x="3964" y="5860"/>
                        <a:pt x="4602" y="6481"/>
                      </a:cubicBezTo>
                      <a:cubicBezTo>
                        <a:pt x="5232" y="7097"/>
                        <a:pt x="5910" y="7695"/>
                        <a:pt x="6708" y="8094"/>
                      </a:cubicBezTo>
                      <a:cubicBezTo>
                        <a:pt x="6531" y="7960"/>
                        <a:pt x="6353" y="7829"/>
                        <a:pt x="6175" y="7702"/>
                      </a:cubicBezTo>
                      <a:cubicBezTo>
                        <a:pt x="6005" y="7561"/>
                        <a:pt x="5845" y="7413"/>
                        <a:pt x="5679" y="7267"/>
                      </a:cubicBezTo>
                      <a:cubicBezTo>
                        <a:pt x="5359" y="6966"/>
                        <a:pt x="5040" y="6665"/>
                        <a:pt x="4750" y="6335"/>
                      </a:cubicBezTo>
                      <a:cubicBezTo>
                        <a:pt x="4159" y="5686"/>
                        <a:pt x="3597" y="5008"/>
                        <a:pt x="3068" y="4309"/>
                      </a:cubicBezTo>
                      <a:cubicBezTo>
                        <a:pt x="2528" y="3616"/>
                        <a:pt x="2013" y="2901"/>
                        <a:pt x="1502" y="2183"/>
                      </a:cubicBezTo>
                      <a:cubicBezTo>
                        <a:pt x="1244" y="1825"/>
                        <a:pt x="994" y="1462"/>
                        <a:pt x="747" y="1096"/>
                      </a:cubicBezTo>
                      <a:cubicBezTo>
                        <a:pt x="493" y="734"/>
                        <a:pt x="250" y="367"/>
                        <a:pt x="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223;p45">
                  <a:extLst>
                    <a:ext uri="{FF2B5EF4-FFF2-40B4-BE49-F238E27FC236}">
                      <a16:creationId xmlns:a16="http://schemas.microsoft.com/office/drawing/2014/main" xmlns="" id="{7ED5D914-7396-1739-148C-AE4AF220D00D}"/>
                    </a:ext>
                  </a:extLst>
                </p:cNvPr>
                <p:cNvSpPr/>
                <p:nvPr/>
              </p:nvSpPr>
              <p:spPr>
                <a:xfrm>
                  <a:off x="4195406" y="3131630"/>
                  <a:ext cx="424249" cy="361408"/>
                </a:xfrm>
                <a:custGeom>
                  <a:avLst/>
                  <a:gdLst/>
                  <a:ahLst/>
                  <a:cxnLst/>
                  <a:rect l="l" t="t" r="r" b="b"/>
                  <a:pathLst>
                    <a:path w="8790" h="7488" extrusionOk="0">
                      <a:moveTo>
                        <a:pt x="0" y="0"/>
                      </a:moveTo>
                      <a:lnTo>
                        <a:pt x="0" y="0"/>
                      </a:lnTo>
                      <a:cubicBezTo>
                        <a:pt x="562" y="797"/>
                        <a:pt x="1186" y="1548"/>
                        <a:pt x="1831" y="2277"/>
                      </a:cubicBezTo>
                      <a:cubicBezTo>
                        <a:pt x="2480" y="3006"/>
                        <a:pt x="3162" y="3702"/>
                        <a:pt x="3884" y="4358"/>
                      </a:cubicBezTo>
                      <a:cubicBezTo>
                        <a:pt x="4612" y="5007"/>
                        <a:pt x="5359" y="5642"/>
                        <a:pt x="6179" y="6179"/>
                      </a:cubicBezTo>
                      <a:cubicBezTo>
                        <a:pt x="6995" y="6715"/>
                        <a:pt x="7857" y="7197"/>
                        <a:pt x="8789" y="7487"/>
                      </a:cubicBezTo>
                      <a:cubicBezTo>
                        <a:pt x="8572" y="7379"/>
                        <a:pt x="8354" y="7273"/>
                        <a:pt x="8133" y="7168"/>
                      </a:cubicBezTo>
                      <a:cubicBezTo>
                        <a:pt x="7916" y="7066"/>
                        <a:pt x="7717" y="6925"/>
                        <a:pt x="7506" y="6810"/>
                      </a:cubicBezTo>
                      <a:cubicBezTo>
                        <a:pt x="7292" y="6693"/>
                        <a:pt x="7093" y="6555"/>
                        <a:pt x="6893" y="6421"/>
                      </a:cubicBezTo>
                      <a:cubicBezTo>
                        <a:pt x="6694" y="6283"/>
                        <a:pt x="6490" y="6157"/>
                        <a:pt x="6302" y="6005"/>
                      </a:cubicBezTo>
                      <a:cubicBezTo>
                        <a:pt x="5519" y="5439"/>
                        <a:pt x="4786" y="4804"/>
                        <a:pt x="4069" y="4155"/>
                      </a:cubicBezTo>
                      <a:cubicBezTo>
                        <a:pt x="3347" y="3510"/>
                        <a:pt x="2666" y="2824"/>
                        <a:pt x="1983" y="2132"/>
                      </a:cubicBezTo>
                      <a:cubicBezTo>
                        <a:pt x="1643" y="1788"/>
                        <a:pt x="1313" y="1436"/>
                        <a:pt x="983" y="1077"/>
                      </a:cubicBezTo>
                      <a:cubicBezTo>
                        <a:pt x="649" y="725"/>
                        <a:pt x="327" y="362"/>
                        <a:pt x="0" y="0"/>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224;p45">
                  <a:extLst>
                    <a:ext uri="{FF2B5EF4-FFF2-40B4-BE49-F238E27FC236}">
                      <a16:creationId xmlns:a16="http://schemas.microsoft.com/office/drawing/2014/main" xmlns="" id="{53ABA4F6-E4C3-22A6-6CFB-D8D2374028E4}"/>
                    </a:ext>
                  </a:extLst>
                </p:cNvPr>
                <p:cNvSpPr/>
                <p:nvPr/>
              </p:nvSpPr>
              <p:spPr>
                <a:xfrm>
                  <a:off x="4644462" y="3042340"/>
                  <a:ext cx="318549" cy="450699"/>
                </a:xfrm>
                <a:custGeom>
                  <a:avLst/>
                  <a:gdLst/>
                  <a:ahLst/>
                  <a:cxnLst/>
                  <a:rect l="l" t="t" r="r" b="b"/>
                  <a:pathLst>
                    <a:path w="6600" h="9338" extrusionOk="0">
                      <a:moveTo>
                        <a:pt x="6600" y="1"/>
                      </a:moveTo>
                      <a:lnTo>
                        <a:pt x="6600" y="1"/>
                      </a:lnTo>
                      <a:cubicBezTo>
                        <a:pt x="6404" y="443"/>
                        <a:pt x="6263" y="903"/>
                        <a:pt x="6034" y="1328"/>
                      </a:cubicBezTo>
                      <a:cubicBezTo>
                        <a:pt x="5929" y="1545"/>
                        <a:pt x="5842" y="1767"/>
                        <a:pt x="5726" y="1976"/>
                      </a:cubicBezTo>
                      <a:lnTo>
                        <a:pt x="5381" y="2612"/>
                      </a:lnTo>
                      <a:cubicBezTo>
                        <a:pt x="4899" y="3438"/>
                        <a:pt x="4392" y="4254"/>
                        <a:pt x="3815" y="5019"/>
                      </a:cubicBezTo>
                      <a:cubicBezTo>
                        <a:pt x="3246" y="5791"/>
                        <a:pt x="2637" y="6534"/>
                        <a:pt x="2002" y="7256"/>
                      </a:cubicBezTo>
                      <a:cubicBezTo>
                        <a:pt x="1686" y="7619"/>
                        <a:pt x="1360" y="7970"/>
                        <a:pt x="1023" y="8315"/>
                      </a:cubicBezTo>
                      <a:cubicBezTo>
                        <a:pt x="693" y="8670"/>
                        <a:pt x="349" y="9003"/>
                        <a:pt x="1" y="9337"/>
                      </a:cubicBezTo>
                      <a:cubicBezTo>
                        <a:pt x="773" y="8757"/>
                        <a:pt x="1480" y="8094"/>
                        <a:pt x="2158" y="7398"/>
                      </a:cubicBezTo>
                      <a:cubicBezTo>
                        <a:pt x="2832" y="6705"/>
                        <a:pt x="3452" y="5958"/>
                        <a:pt x="4032" y="5182"/>
                      </a:cubicBezTo>
                      <a:cubicBezTo>
                        <a:pt x="4613" y="4402"/>
                        <a:pt x="5120" y="3572"/>
                        <a:pt x="5567" y="2709"/>
                      </a:cubicBezTo>
                      <a:cubicBezTo>
                        <a:pt x="6012" y="1846"/>
                        <a:pt x="6353" y="932"/>
                        <a:pt x="6600" y="1"/>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3225;p45">
                  <a:extLst>
                    <a:ext uri="{FF2B5EF4-FFF2-40B4-BE49-F238E27FC236}">
                      <a16:creationId xmlns:a16="http://schemas.microsoft.com/office/drawing/2014/main" xmlns="" id="{897C6C30-DDFB-D904-E2B6-0468DA1CD28E}"/>
                    </a:ext>
                  </a:extLst>
                </p:cNvPr>
                <p:cNvSpPr/>
                <p:nvPr/>
              </p:nvSpPr>
              <p:spPr>
                <a:xfrm>
                  <a:off x="4250718" y="3703182"/>
                  <a:ext cx="390126" cy="375936"/>
                </a:xfrm>
                <a:custGeom>
                  <a:avLst/>
                  <a:gdLst/>
                  <a:ahLst/>
                  <a:cxnLst/>
                  <a:rect l="l" t="t" r="r" b="b"/>
                  <a:pathLst>
                    <a:path w="8083" h="7789" extrusionOk="0">
                      <a:moveTo>
                        <a:pt x="0" y="0"/>
                      </a:moveTo>
                      <a:cubicBezTo>
                        <a:pt x="449" y="842"/>
                        <a:pt x="979" y="1635"/>
                        <a:pt x="1541" y="2404"/>
                      </a:cubicBezTo>
                      <a:cubicBezTo>
                        <a:pt x="2107" y="3173"/>
                        <a:pt x="2716" y="3909"/>
                        <a:pt x="3379" y="4597"/>
                      </a:cubicBezTo>
                      <a:cubicBezTo>
                        <a:pt x="4050" y="5280"/>
                        <a:pt x="4757" y="5932"/>
                        <a:pt x="5540" y="6483"/>
                      </a:cubicBezTo>
                      <a:cubicBezTo>
                        <a:pt x="6328" y="7031"/>
                        <a:pt x="7172" y="7499"/>
                        <a:pt x="8082" y="7789"/>
                      </a:cubicBezTo>
                      <a:cubicBezTo>
                        <a:pt x="7868" y="7680"/>
                        <a:pt x="7655" y="7575"/>
                        <a:pt x="7444" y="7473"/>
                      </a:cubicBezTo>
                      <a:lnTo>
                        <a:pt x="7285" y="7397"/>
                      </a:lnTo>
                      <a:lnTo>
                        <a:pt x="7133" y="7303"/>
                      </a:lnTo>
                      <a:lnTo>
                        <a:pt x="6832" y="7118"/>
                      </a:lnTo>
                      <a:lnTo>
                        <a:pt x="6527" y="6937"/>
                      </a:lnTo>
                      <a:cubicBezTo>
                        <a:pt x="6429" y="6871"/>
                        <a:pt x="6335" y="6798"/>
                        <a:pt x="6236" y="6733"/>
                      </a:cubicBezTo>
                      <a:cubicBezTo>
                        <a:pt x="6048" y="6592"/>
                        <a:pt x="5849" y="6465"/>
                        <a:pt x="5667" y="6316"/>
                      </a:cubicBezTo>
                      <a:cubicBezTo>
                        <a:pt x="4924" y="5732"/>
                        <a:pt x="4235" y="5087"/>
                        <a:pt x="3575" y="4410"/>
                      </a:cubicBezTo>
                      <a:cubicBezTo>
                        <a:pt x="2916" y="3735"/>
                        <a:pt x="2306" y="3009"/>
                        <a:pt x="1708" y="2277"/>
                      </a:cubicBezTo>
                      <a:cubicBezTo>
                        <a:pt x="1407" y="1911"/>
                        <a:pt x="1117" y="1533"/>
                        <a:pt x="837" y="1153"/>
                      </a:cubicBezTo>
                      <a:cubicBezTo>
                        <a:pt x="548" y="776"/>
                        <a:pt x="272" y="392"/>
                        <a:pt x="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3226;p45">
                  <a:extLst>
                    <a:ext uri="{FF2B5EF4-FFF2-40B4-BE49-F238E27FC236}">
                      <a16:creationId xmlns:a16="http://schemas.microsoft.com/office/drawing/2014/main" xmlns="" id="{6671E47E-721F-B024-E8D8-780DBDFF4028}"/>
                    </a:ext>
                  </a:extLst>
                </p:cNvPr>
                <p:cNvSpPr/>
                <p:nvPr/>
              </p:nvSpPr>
              <p:spPr>
                <a:xfrm>
                  <a:off x="4644462" y="3767567"/>
                  <a:ext cx="305083" cy="323086"/>
                </a:xfrm>
                <a:custGeom>
                  <a:avLst/>
                  <a:gdLst/>
                  <a:ahLst/>
                  <a:cxnLst/>
                  <a:rect l="l" t="t" r="r" b="b"/>
                  <a:pathLst>
                    <a:path w="6321" h="6694" extrusionOk="0">
                      <a:moveTo>
                        <a:pt x="6320" y="0"/>
                      </a:moveTo>
                      <a:cubicBezTo>
                        <a:pt x="6237" y="178"/>
                        <a:pt x="6150" y="356"/>
                        <a:pt x="6070" y="534"/>
                      </a:cubicBezTo>
                      <a:lnTo>
                        <a:pt x="5950" y="802"/>
                      </a:lnTo>
                      <a:lnTo>
                        <a:pt x="5806" y="1059"/>
                      </a:lnTo>
                      <a:lnTo>
                        <a:pt x="5523" y="1570"/>
                      </a:lnTo>
                      <a:lnTo>
                        <a:pt x="5200" y="2060"/>
                      </a:lnTo>
                      <a:cubicBezTo>
                        <a:pt x="4762" y="2701"/>
                        <a:pt x="4275" y="3315"/>
                        <a:pt x="3721" y="3862"/>
                      </a:cubicBezTo>
                      <a:cubicBezTo>
                        <a:pt x="3180" y="4420"/>
                        <a:pt x="2590" y="4932"/>
                        <a:pt x="1969" y="5407"/>
                      </a:cubicBezTo>
                      <a:cubicBezTo>
                        <a:pt x="1658" y="5643"/>
                        <a:pt x="1338" y="5871"/>
                        <a:pt x="1008" y="6081"/>
                      </a:cubicBezTo>
                      <a:cubicBezTo>
                        <a:pt x="682" y="6302"/>
                        <a:pt x="345" y="6502"/>
                        <a:pt x="1" y="6694"/>
                      </a:cubicBezTo>
                      <a:cubicBezTo>
                        <a:pt x="740" y="6411"/>
                        <a:pt x="1433" y="6019"/>
                        <a:pt x="2089" y="5577"/>
                      </a:cubicBezTo>
                      <a:cubicBezTo>
                        <a:pt x="2749" y="5134"/>
                        <a:pt x="3358" y="4616"/>
                        <a:pt x="3917" y="4055"/>
                      </a:cubicBezTo>
                      <a:cubicBezTo>
                        <a:pt x="4479" y="3489"/>
                        <a:pt x="4971" y="2854"/>
                        <a:pt x="5378" y="2172"/>
                      </a:cubicBezTo>
                      <a:cubicBezTo>
                        <a:pt x="5806" y="1501"/>
                        <a:pt x="6096" y="751"/>
                        <a:pt x="632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3227;p45">
                  <a:extLst>
                    <a:ext uri="{FF2B5EF4-FFF2-40B4-BE49-F238E27FC236}">
                      <a16:creationId xmlns:a16="http://schemas.microsoft.com/office/drawing/2014/main" xmlns="" id="{740441EC-FB38-0687-435F-EC71EEBB3FD9}"/>
                    </a:ext>
                  </a:extLst>
                </p:cNvPr>
                <p:cNvSpPr/>
                <p:nvPr/>
              </p:nvSpPr>
              <p:spPr>
                <a:xfrm>
                  <a:off x="4172480" y="4273672"/>
                  <a:ext cx="463971" cy="327478"/>
                </a:xfrm>
                <a:custGeom>
                  <a:avLst/>
                  <a:gdLst/>
                  <a:ahLst/>
                  <a:cxnLst/>
                  <a:rect l="l" t="t" r="r" b="b"/>
                  <a:pathLst>
                    <a:path w="9613" h="6785" extrusionOk="0">
                      <a:moveTo>
                        <a:pt x="0" y="0"/>
                      </a:moveTo>
                      <a:cubicBezTo>
                        <a:pt x="541" y="852"/>
                        <a:pt x="1178" y="1635"/>
                        <a:pt x="1864" y="2383"/>
                      </a:cubicBezTo>
                      <a:cubicBezTo>
                        <a:pt x="2546" y="3126"/>
                        <a:pt x="3297" y="3808"/>
                        <a:pt x="4094" y="4432"/>
                      </a:cubicBezTo>
                      <a:cubicBezTo>
                        <a:pt x="4906" y="5041"/>
                        <a:pt x="5773" y="5578"/>
                        <a:pt x="6694" y="6001"/>
                      </a:cubicBezTo>
                      <a:cubicBezTo>
                        <a:pt x="7626" y="6411"/>
                        <a:pt x="8612" y="6687"/>
                        <a:pt x="9613" y="6785"/>
                      </a:cubicBezTo>
                      <a:cubicBezTo>
                        <a:pt x="9127" y="6651"/>
                        <a:pt x="8630" y="6578"/>
                        <a:pt x="8166" y="6383"/>
                      </a:cubicBezTo>
                      <a:cubicBezTo>
                        <a:pt x="7688" y="6241"/>
                        <a:pt x="7238" y="6016"/>
                        <a:pt x="6784" y="5813"/>
                      </a:cubicBezTo>
                      <a:cubicBezTo>
                        <a:pt x="5899" y="5352"/>
                        <a:pt x="5055" y="4820"/>
                        <a:pt x="4261" y="4217"/>
                      </a:cubicBezTo>
                      <a:cubicBezTo>
                        <a:pt x="3471" y="3605"/>
                        <a:pt x="2727" y="2937"/>
                        <a:pt x="2013" y="2234"/>
                      </a:cubicBezTo>
                      <a:cubicBezTo>
                        <a:pt x="1657" y="1886"/>
                        <a:pt x="1313" y="1520"/>
                        <a:pt x="979" y="1146"/>
                      </a:cubicBezTo>
                      <a:cubicBezTo>
                        <a:pt x="639" y="780"/>
                        <a:pt x="316" y="392"/>
                        <a:pt x="0" y="0"/>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3228;p45">
                  <a:extLst>
                    <a:ext uri="{FF2B5EF4-FFF2-40B4-BE49-F238E27FC236}">
                      <a16:creationId xmlns:a16="http://schemas.microsoft.com/office/drawing/2014/main" xmlns="" id="{A30F884B-882C-D2FF-8194-5E6982190BE0}"/>
                    </a:ext>
                  </a:extLst>
                </p:cNvPr>
                <p:cNvSpPr/>
                <p:nvPr/>
              </p:nvSpPr>
              <p:spPr>
                <a:xfrm>
                  <a:off x="4656529" y="4234481"/>
                  <a:ext cx="306483" cy="366669"/>
                </a:xfrm>
                <a:custGeom>
                  <a:avLst/>
                  <a:gdLst/>
                  <a:ahLst/>
                  <a:cxnLst/>
                  <a:rect l="l" t="t" r="r" b="b"/>
                  <a:pathLst>
                    <a:path w="6350" h="7597" extrusionOk="0">
                      <a:moveTo>
                        <a:pt x="6350" y="0"/>
                      </a:moveTo>
                      <a:lnTo>
                        <a:pt x="6350" y="0"/>
                      </a:lnTo>
                      <a:cubicBezTo>
                        <a:pt x="6008" y="772"/>
                        <a:pt x="5672" y="1542"/>
                        <a:pt x="5222" y="2252"/>
                      </a:cubicBezTo>
                      <a:cubicBezTo>
                        <a:pt x="5016" y="2615"/>
                        <a:pt x="4768" y="2956"/>
                        <a:pt x="4537" y="3300"/>
                      </a:cubicBezTo>
                      <a:cubicBezTo>
                        <a:pt x="4283" y="3634"/>
                        <a:pt x="4043" y="3975"/>
                        <a:pt x="3764" y="4286"/>
                      </a:cubicBezTo>
                      <a:cubicBezTo>
                        <a:pt x="3228" y="4928"/>
                        <a:pt x="2636" y="5523"/>
                        <a:pt x="2010" y="6081"/>
                      </a:cubicBezTo>
                      <a:cubicBezTo>
                        <a:pt x="1697" y="6357"/>
                        <a:pt x="1371" y="6621"/>
                        <a:pt x="1038" y="6875"/>
                      </a:cubicBezTo>
                      <a:cubicBezTo>
                        <a:pt x="704" y="7133"/>
                        <a:pt x="360" y="7372"/>
                        <a:pt x="0" y="7597"/>
                      </a:cubicBezTo>
                      <a:cubicBezTo>
                        <a:pt x="770" y="7245"/>
                        <a:pt x="1480" y="6766"/>
                        <a:pt x="2147" y="6241"/>
                      </a:cubicBezTo>
                      <a:cubicBezTo>
                        <a:pt x="2815" y="5715"/>
                        <a:pt x="3424" y="5113"/>
                        <a:pt x="3971" y="4464"/>
                      </a:cubicBezTo>
                      <a:cubicBezTo>
                        <a:pt x="4254" y="4144"/>
                        <a:pt x="4497" y="3793"/>
                        <a:pt x="4747" y="3448"/>
                      </a:cubicBezTo>
                      <a:cubicBezTo>
                        <a:pt x="4972" y="3086"/>
                        <a:pt x="5222" y="2742"/>
                        <a:pt x="5404" y="2354"/>
                      </a:cubicBezTo>
                      <a:cubicBezTo>
                        <a:pt x="5501" y="2165"/>
                        <a:pt x="5610" y="1984"/>
                        <a:pt x="5693" y="1788"/>
                      </a:cubicBezTo>
                      <a:lnTo>
                        <a:pt x="5948" y="1204"/>
                      </a:lnTo>
                      <a:cubicBezTo>
                        <a:pt x="6035" y="1008"/>
                        <a:pt x="6095" y="805"/>
                        <a:pt x="6161" y="606"/>
                      </a:cubicBezTo>
                      <a:cubicBezTo>
                        <a:pt x="6226" y="402"/>
                        <a:pt x="6291" y="200"/>
                        <a:pt x="6350" y="0"/>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3229;p45">
                  <a:extLst>
                    <a:ext uri="{FF2B5EF4-FFF2-40B4-BE49-F238E27FC236}">
                      <a16:creationId xmlns:a16="http://schemas.microsoft.com/office/drawing/2014/main" xmlns="" id="{A63ACCC5-28DE-4CBE-CA84-C4D5A0EF3D2A}"/>
                    </a:ext>
                  </a:extLst>
                </p:cNvPr>
                <p:cNvSpPr/>
                <p:nvPr/>
              </p:nvSpPr>
              <p:spPr>
                <a:xfrm>
                  <a:off x="4250718" y="4811969"/>
                  <a:ext cx="359816" cy="241759"/>
                </a:xfrm>
                <a:custGeom>
                  <a:avLst/>
                  <a:gdLst/>
                  <a:ahLst/>
                  <a:cxnLst/>
                  <a:rect l="l" t="t" r="r" b="b"/>
                  <a:pathLst>
                    <a:path w="7455" h="5009" extrusionOk="0">
                      <a:moveTo>
                        <a:pt x="0" y="1"/>
                      </a:moveTo>
                      <a:lnTo>
                        <a:pt x="0" y="1"/>
                      </a:lnTo>
                      <a:cubicBezTo>
                        <a:pt x="457" y="617"/>
                        <a:pt x="976" y="1186"/>
                        <a:pt x="1515" y="1730"/>
                      </a:cubicBezTo>
                      <a:cubicBezTo>
                        <a:pt x="2056" y="2274"/>
                        <a:pt x="2636" y="2782"/>
                        <a:pt x="3252" y="3246"/>
                      </a:cubicBezTo>
                      <a:cubicBezTo>
                        <a:pt x="3873" y="3699"/>
                        <a:pt x="4518" y="4135"/>
                        <a:pt x="5229" y="4446"/>
                      </a:cubicBezTo>
                      <a:cubicBezTo>
                        <a:pt x="5932" y="4762"/>
                        <a:pt x="6686" y="5001"/>
                        <a:pt x="7455" y="5008"/>
                      </a:cubicBezTo>
                      <a:cubicBezTo>
                        <a:pt x="7270" y="4968"/>
                        <a:pt x="7081" y="4928"/>
                        <a:pt x="6897" y="4893"/>
                      </a:cubicBezTo>
                      <a:cubicBezTo>
                        <a:pt x="6711" y="4852"/>
                        <a:pt x="6534" y="4772"/>
                        <a:pt x="6356" y="4715"/>
                      </a:cubicBezTo>
                      <a:cubicBezTo>
                        <a:pt x="6175" y="4667"/>
                        <a:pt x="6005" y="4580"/>
                        <a:pt x="5831" y="4504"/>
                      </a:cubicBezTo>
                      <a:cubicBezTo>
                        <a:pt x="5657" y="4428"/>
                        <a:pt x="5486" y="4356"/>
                        <a:pt x="5323" y="4258"/>
                      </a:cubicBezTo>
                      <a:cubicBezTo>
                        <a:pt x="4653" y="3910"/>
                        <a:pt x="4025" y="3482"/>
                        <a:pt x="3419" y="3025"/>
                      </a:cubicBezTo>
                      <a:cubicBezTo>
                        <a:pt x="2807" y="2579"/>
                        <a:pt x="2230" y="2083"/>
                        <a:pt x="1661" y="1578"/>
                      </a:cubicBezTo>
                      <a:cubicBezTo>
                        <a:pt x="1374" y="1328"/>
                        <a:pt x="1095" y="1067"/>
                        <a:pt x="824" y="802"/>
                      </a:cubicBezTo>
                      <a:cubicBezTo>
                        <a:pt x="541" y="541"/>
                        <a:pt x="272" y="273"/>
                        <a:pt x="0"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3230;p45">
                  <a:extLst>
                    <a:ext uri="{FF2B5EF4-FFF2-40B4-BE49-F238E27FC236}">
                      <a16:creationId xmlns:a16="http://schemas.microsoft.com/office/drawing/2014/main" xmlns="" id="{C9A6C5C3-6898-4B3A-B727-C926B88CD1FB}"/>
                    </a:ext>
                  </a:extLst>
                </p:cNvPr>
                <p:cNvSpPr/>
                <p:nvPr/>
              </p:nvSpPr>
              <p:spPr>
                <a:xfrm>
                  <a:off x="4629066" y="4744784"/>
                  <a:ext cx="269029" cy="308944"/>
                </a:xfrm>
                <a:custGeom>
                  <a:avLst/>
                  <a:gdLst/>
                  <a:ahLst/>
                  <a:cxnLst/>
                  <a:rect l="l" t="t" r="r" b="b"/>
                  <a:pathLst>
                    <a:path w="5574" h="6401" extrusionOk="0">
                      <a:moveTo>
                        <a:pt x="5573" y="1"/>
                      </a:moveTo>
                      <a:lnTo>
                        <a:pt x="5573" y="1"/>
                      </a:lnTo>
                      <a:cubicBezTo>
                        <a:pt x="5446" y="356"/>
                        <a:pt x="5337" y="715"/>
                        <a:pt x="5218" y="1070"/>
                      </a:cubicBezTo>
                      <a:cubicBezTo>
                        <a:pt x="5073" y="1418"/>
                        <a:pt x="4950" y="1770"/>
                        <a:pt x="4793" y="2111"/>
                      </a:cubicBezTo>
                      <a:cubicBezTo>
                        <a:pt x="4612" y="2437"/>
                        <a:pt x="4482" y="2789"/>
                        <a:pt x="4271" y="3097"/>
                      </a:cubicBezTo>
                      <a:cubicBezTo>
                        <a:pt x="4174" y="3253"/>
                        <a:pt x="4083" y="3416"/>
                        <a:pt x="3982" y="3572"/>
                      </a:cubicBezTo>
                      <a:lnTo>
                        <a:pt x="3652" y="4018"/>
                      </a:lnTo>
                      <a:cubicBezTo>
                        <a:pt x="3195" y="4598"/>
                        <a:pt x="2658" y="5117"/>
                        <a:pt x="2045" y="5534"/>
                      </a:cubicBezTo>
                      <a:cubicBezTo>
                        <a:pt x="1893" y="5635"/>
                        <a:pt x="1737" y="5741"/>
                        <a:pt x="1570" y="5824"/>
                      </a:cubicBezTo>
                      <a:cubicBezTo>
                        <a:pt x="1411" y="5918"/>
                        <a:pt x="1240" y="5990"/>
                        <a:pt x="1070" y="6067"/>
                      </a:cubicBezTo>
                      <a:cubicBezTo>
                        <a:pt x="730" y="6219"/>
                        <a:pt x="374" y="6335"/>
                        <a:pt x="0" y="6400"/>
                      </a:cubicBezTo>
                      <a:cubicBezTo>
                        <a:pt x="762" y="6375"/>
                        <a:pt x="1498" y="6096"/>
                        <a:pt x="2158" y="5708"/>
                      </a:cubicBezTo>
                      <a:cubicBezTo>
                        <a:pt x="2822" y="5319"/>
                        <a:pt x="3387" y="4783"/>
                        <a:pt x="3866" y="4185"/>
                      </a:cubicBezTo>
                      <a:lnTo>
                        <a:pt x="4203" y="3717"/>
                      </a:lnTo>
                      <a:cubicBezTo>
                        <a:pt x="4308" y="3557"/>
                        <a:pt x="4398" y="3391"/>
                        <a:pt x="4497" y="3224"/>
                      </a:cubicBezTo>
                      <a:cubicBezTo>
                        <a:pt x="4591" y="3061"/>
                        <a:pt x="4685" y="2894"/>
                        <a:pt x="4758" y="2717"/>
                      </a:cubicBezTo>
                      <a:cubicBezTo>
                        <a:pt x="4837" y="2543"/>
                        <a:pt x="4914" y="2369"/>
                        <a:pt x="4986" y="2191"/>
                      </a:cubicBezTo>
                      <a:cubicBezTo>
                        <a:pt x="5124" y="1839"/>
                        <a:pt x="5225" y="1469"/>
                        <a:pt x="5349" y="1110"/>
                      </a:cubicBezTo>
                      <a:cubicBezTo>
                        <a:pt x="5424" y="740"/>
                        <a:pt x="5508" y="370"/>
                        <a:pt x="5573"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7" name="Google Shape;3231;p45">
                <a:extLst>
                  <a:ext uri="{FF2B5EF4-FFF2-40B4-BE49-F238E27FC236}">
                    <a16:creationId xmlns:a16="http://schemas.microsoft.com/office/drawing/2014/main" xmlns="" id="{D4FC1FFE-3A35-A927-80A9-95DABE9F9761}"/>
                  </a:ext>
                </a:extLst>
              </p:cNvPr>
              <p:cNvSpPr/>
              <p:nvPr/>
            </p:nvSpPr>
            <p:spPr>
              <a:xfrm rot="-9510447">
                <a:off x="6774404" y="1025975"/>
                <a:ext cx="414312" cy="328237"/>
              </a:xfrm>
              <a:custGeom>
                <a:avLst/>
                <a:gdLst/>
                <a:ahLst/>
                <a:cxnLst/>
                <a:rect l="l" t="t" r="r" b="b"/>
                <a:pathLst>
                  <a:path w="23075" h="18194" extrusionOk="0">
                    <a:moveTo>
                      <a:pt x="6353" y="1"/>
                    </a:moveTo>
                    <a:cubicBezTo>
                      <a:pt x="5892" y="1"/>
                      <a:pt x="5465" y="121"/>
                      <a:pt x="5083" y="381"/>
                    </a:cubicBezTo>
                    <a:cubicBezTo>
                      <a:pt x="0" y="3836"/>
                      <a:pt x="23075" y="18193"/>
                      <a:pt x="23075" y="18193"/>
                    </a:cubicBezTo>
                    <a:cubicBezTo>
                      <a:pt x="23075" y="18193"/>
                      <a:pt x="12034" y="1"/>
                      <a:pt x="6353" y="1"/>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3232;p45">
                <a:extLst>
                  <a:ext uri="{FF2B5EF4-FFF2-40B4-BE49-F238E27FC236}">
                    <a16:creationId xmlns:a16="http://schemas.microsoft.com/office/drawing/2014/main" xmlns="" id="{BD2551FD-62F4-454A-223A-DFFA4DEDB1BC}"/>
                  </a:ext>
                </a:extLst>
              </p:cNvPr>
              <p:cNvSpPr/>
              <p:nvPr/>
            </p:nvSpPr>
            <p:spPr>
              <a:xfrm rot="-9510447">
                <a:off x="7024002" y="1327292"/>
                <a:ext cx="18350" cy="18059"/>
              </a:xfrm>
              <a:custGeom>
                <a:avLst/>
                <a:gdLst/>
                <a:ahLst/>
                <a:cxnLst/>
                <a:rect l="l" t="t" r="r" b="b"/>
                <a:pathLst>
                  <a:path w="1022" h="1001" extrusionOk="0">
                    <a:moveTo>
                      <a:pt x="135" y="1"/>
                    </a:moveTo>
                    <a:cubicBezTo>
                      <a:pt x="61" y="1"/>
                      <a:pt x="1" y="98"/>
                      <a:pt x="62" y="171"/>
                    </a:cubicBezTo>
                    <a:cubicBezTo>
                      <a:pt x="199" y="338"/>
                      <a:pt x="343" y="498"/>
                      <a:pt x="491" y="654"/>
                    </a:cubicBezTo>
                    <a:cubicBezTo>
                      <a:pt x="617" y="787"/>
                      <a:pt x="758" y="928"/>
                      <a:pt x="933" y="996"/>
                    </a:cubicBezTo>
                    <a:cubicBezTo>
                      <a:pt x="940" y="999"/>
                      <a:pt x="947" y="1000"/>
                      <a:pt x="954" y="1000"/>
                    </a:cubicBezTo>
                    <a:cubicBezTo>
                      <a:pt x="998" y="1000"/>
                      <a:pt x="1022" y="941"/>
                      <a:pt x="1005" y="901"/>
                    </a:cubicBezTo>
                    <a:cubicBezTo>
                      <a:pt x="925" y="730"/>
                      <a:pt x="773" y="589"/>
                      <a:pt x="640" y="460"/>
                    </a:cubicBezTo>
                    <a:cubicBezTo>
                      <a:pt x="496" y="319"/>
                      <a:pt x="351" y="175"/>
                      <a:pt x="203" y="31"/>
                    </a:cubicBezTo>
                    <a:cubicBezTo>
                      <a:pt x="181" y="10"/>
                      <a:pt x="157" y="1"/>
                      <a:pt x="135"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3233;p45">
                <a:extLst>
                  <a:ext uri="{FF2B5EF4-FFF2-40B4-BE49-F238E27FC236}">
                    <a16:creationId xmlns:a16="http://schemas.microsoft.com/office/drawing/2014/main" xmlns="" id="{75279ADF-E000-FDB5-70E1-C96CB2B6C97F}"/>
                  </a:ext>
                </a:extLst>
              </p:cNvPr>
              <p:cNvSpPr/>
              <p:nvPr/>
            </p:nvSpPr>
            <p:spPr>
              <a:xfrm rot="-9510447">
                <a:off x="7015154" y="1339265"/>
                <a:ext cx="14795" cy="14054"/>
              </a:xfrm>
              <a:custGeom>
                <a:avLst/>
                <a:gdLst/>
                <a:ahLst/>
                <a:cxnLst/>
                <a:rect l="l" t="t" r="r" b="b"/>
                <a:pathLst>
                  <a:path w="824" h="779" extrusionOk="0">
                    <a:moveTo>
                      <a:pt x="139" y="0"/>
                    </a:moveTo>
                    <a:cubicBezTo>
                      <a:pt x="69" y="0"/>
                      <a:pt x="0" y="80"/>
                      <a:pt x="49" y="151"/>
                    </a:cubicBezTo>
                    <a:cubicBezTo>
                      <a:pt x="144" y="288"/>
                      <a:pt x="246" y="422"/>
                      <a:pt x="364" y="539"/>
                    </a:cubicBezTo>
                    <a:cubicBezTo>
                      <a:pt x="470" y="650"/>
                      <a:pt x="581" y="760"/>
                      <a:pt x="740" y="778"/>
                    </a:cubicBezTo>
                    <a:cubicBezTo>
                      <a:pt x="742" y="778"/>
                      <a:pt x="744" y="779"/>
                      <a:pt x="746" y="779"/>
                    </a:cubicBezTo>
                    <a:cubicBezTo>
                      <a:pt x="789" y="779"/>
                      <a:pt x="824" y="727"/>
                      <a:pt x="809" y="687"/>
                    </a:cubicBezTo>
                    <a:cubicBezTo>
                      <a:pt x="756" y="550"/>
                      <a:pt x="642" y="467"/>
                      <a:pt x="535" y="368"/>
                    </a:cubicBezTo>
                    <a:cubicBezTo>
                      <a:pt x="417" y="262"/>
                      <a:pt x="307" y="148"/>
                      <a:pt x="204" y="30"/>
                    </a:cubicBezTo>
                    <a:cubicBezTo>
                      <a:pt x="185" y="9"/>
                      <a:pt x="162" y="0"/>
                      <a:pt x="139"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3234;p45">
                <a:extLst>
                  <a:ext uri="{FF2B5EF4-FFF2-40B4-BE49-F238E27FC236}">
                    <a16:creationId xmlns:a16="http://schemas.microsoft.com/office/drawing/2014/main" xmlns="" id="{49B4C556-5D09-CDC1-FA5E-A223B8CC40BC}"/>
                  </a:ext>
                </a:extLst>
              </p:cNvPr>
              <p:cNvSpPr/>
              <p:nvPr/>
            </p:nvSpPr>
            <p:spPr>
              <a:xfrm rot="-9510447">
                <a:off x="7011634" y="1296608"/>
                <a:ext cx="16644" cy="13368"/>
              </a:xfrm>
              <a:custGeom>
                <a:avLst/>
                <a:gdLst/>
                <a:ahLst/>
                <a:cxnLst/>
                <a:rect l="l" t="t" r="r" b="b"/>
                <a:pathLst>
                  <a:path w="927" h="741" extrusionOk="0">
                    <a:moveTo>
                      <a:pt x="122" y="1"/>
                    </a:moveTo>
                    <a:cubicBezTo>
                      <a:pt x="51" y="1"/>
                      <a:pt x="0" y="99"/>
                      <a:pt x="56" y="161"/>
                    </a:cubicBezTo>
                    <a:cubicBezTo>
                      <a:pt x="181" y="294"/>
                      <a:pt x="314" y="419"/>
                      <a:pt x="455" y="538"/>
                    </a:cubicBezTo>
                    <a:cubicBezTo>
                      <a:pt x="551" y="620"/>
                      <a:pt x="664" y="740"/>
                      <a:pt x="794" y="740"/>
                    </a:cubicBezTo>
                    <a:cubicBezTo>
                      <a:pt x="814" y="740"/>
                      <a:pt x="834" y="737"/>
                      <a:pt x="855" y="731"/>
                    </a:cubicBezTo>
                    <a:cubicBezTo>
                      <a:pt x="893" y="720"/>
                      <a:pt x="927" y="682"/>
                      <a:pt x="923" y="640"/>
                    </a:cubicBezTo>
                    <a:cubicBezTo>
                      <a:pt x="911" y="477"/>
                      <a:pt x="748" y="405"/>
                      <a:pt x="623" y="321"/>
                    </a:cubicBezTo>
                    <a:cubicBezTo>
                      <a:pt x="470" y="222"/>
                      <a:pt x="323" y="115"/>
                      <a:pt x="170" y="17"/>
                    </a:cubicBezTo>
                    <a:cubicBezTo>
                      <a:pt x="154" y="6"/>
                      <a:pt x="137" y="1"/>
                      <a:pt x="12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3235;p45">
                <a:extLst>
                  <a:ext uri="{FF2B5EF4-FFF2-40B4-BE49-F238E27FC236}">
                    <a16:creationId xmlns:a16="http://schemas.microsoft.com/office/drawing/2014/main" xmlns="" id="{0522C450-8527-3590-5936-A89346D145F8}"/>
                  </a:ext>
                </a:extLst>
              </p:cNvPr>
              <p:cNvSpPr/>
              <p:nvPr/>
            </p:nvSpPr>
            <p:spPr>
              <a:xfrm rot="-9510447">
                <a:off x="6996907" y="1308846"/>
                <a:ext cx="18943" cy="15912"/>
              </a:xfrm>
              <a:custGeom>
                <a:avLst/>
                <a:gdLst/>
                <a:ahLst/>
                <a:cxnLst/>
                <a:rect l="l" t="t" r="r" b="b"/>
                <a:pathLst>
                  <a:path w="1055" h="882" extrusionOk="0">
                    <a:moveTo>
                      <a:pt x="112" y="1"/>
                    </a:moveTo>
                    <a:cubicBezTo>
                      <a:pt x="52" y="1"/>
                      <a:pt x="1" y="84"/>
                      <a:pt x="53" y="147"/>
                    </a:cubicBezTo>
                    <a:cubicBezTo>
                      <a:pt x="178" y="303"/>
                      <a:pt x="284" y="467"/>
                      <a:pt x="432" y="604"/>
                    </a:cubicBezTo>
                    <a:cubicBezTo>
                      <a:pt x="558" y="718"/>
                      <a:pt x="714" y="874"/>
                      <a:pt x="888" y="881"/>
                    </a:cubicBezTo>
                    <a:cubicBezTo>
                      <a:pt x="891" y="881"/>
                      <a:pt x="894" y="881"/>
                      <a:pt x="897" y="881"/>
                    </a:cubicBezTo>
                    <a:cubicBezTo>
                      <a:pt x="999" y="881"/>
                      <a:pt x="1055" y="761"/>
                      <a:pt x="1007" y="676"/>
                    </a:cubicBezTo>
                    <a:cubicBezTo>
                      <a:pt x="930" y="539"/>
                      <a:pt x="741" y="463"/>
                      <a:pt x="611" y="372"/>
                    </a:cubicBezTo>
                    <a:cubicBezTo>
                      <a:pt x="463" y="265"/>
                      <a:pt x="295" y="162"/>
                      <a:pt x="170" y="30"/>
                    </a:cubicBezTo>
                    <a:cubicBezTo>
                      <a:pt x="152" y="9"/>
                      <a:pt x="132" y="1"/>
                      <a:pt x="11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3236;p45">
                <a:extLst>
                  <a:ext uri="{FF2B5EF4-FFF2-40B4-BE49-F238E27FC236}">
                    <a16:creationId xmlns:a16="http://schemas.microsoft.com/office/drawing/2014/main" xmlns="" id="{7C474658-87B8-414E-65C4-747F32CC6E61}"/>
                  </a:ext>
                </a:extLst>
              </p:cNvPr>
              <p:cNvSpPr/>
              <p:nvPr/>
            </p:nvSpPr>
            <p:spPr>
              <a:xfrm rot="-9510447">
                <a:off x="6977775" y="1318527"/>
                <a:ext cx="23844" cy="15948"/>
              </a:xfrm>
              <a:custGeom>
                <a:avLst/>
                <a:gdLst/>
                <a:ahLst/>
                <a:cxnLst/>
                <a:rect l="l" t="t" r="r" b="b"/>
                <a:pathLst>
                  <a:path w="1328" h="884" extrusionOk="0">
                    <a:moveTo>
                      <a:pt x="121" y="0"/>
                    </a:moveTo>
                    <a:cubicBezTo>
                      <a:pt x="55" y="0"/>
                      <a:pt x="0" y="82"/>
                      <a:pt x="61" y="140"/>
                    </a:cubicBezTo>
                    <a:cubicBezTo>
                      <a:pt x="221" y="295"/>
                      <a:pt x="399" y="444"/>
                      <a:pt x="578" y="577"/>
                    </a:cubicBezTo>
                    <a:cubicBezTo>
                      <a:pt x="734" y="691"/>
                      <a:pt x="920" y="847"/>
                      <a:pt x="1110" y="881"/>
                    </a:cubicBezTo>
                    <a:cubicBezTo>
                      <a:pt x="1121" y="883"/>
                      <a:pt x="1132" y="884"/>
                      <a:pt x="1143" y="884"/>
                    </a:cubicBezTo>
                    <a:cubicBezTo>
                      <a:pt x="1264" y="884"/>
                      <a:pt x="1328" y="750"/>
                      <a:pt x="1247" y="649"/>
                    </a:cubicBezTo>
                    <a:cubicBezTo>
                      <a:pt x="1126" y="500"/>
                      <a:pt x="901" y="405"/>
                      <a:pt x="734" y="314"/>
                    </a:cubicBezTo>
                    <a:cubicBezTo>
                      <a:pt x="544" y="212"/>
                      <a:pt x="354" y="105"/>
                      <a:pt x="160" y="10"/>
                    </a:cubicBezTo>
                    <a:cubicBezTo>
                      <a:pt x="147" y="3"/>
                      <a:pt x="134" y="0"/>
                      <a:pt x="121"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3237;p45">
                <a:extLst>
                  <a:ext uri="{FF2B5EF4-FFF2-40B4-BE49-F238E27FC236}">
                    <a16:creationId xmlns:a16="http://schemas.microsoft.com/office/drawing/2014/main" xmlns="" id="{52C3AC96-295B-1461-1EF1-BDE607638FAE}"/>
                  </a:ext>
                </a:extLst>
              </p:cNvPr>
              <p:cNvSpPr/>
              <p:nvPr/>
            </p:nvSpPr>
            <p:spPr>
              <a:xfrm rot="-9510447">
                <a:off x="6994598" y="1257324"/>
                <a:ext cx="22875" cy="16273"/>
              </a:xfrm>
              <a:custGeom>
                <a:avLst/>
                <a:gdLst/>
                <a:ahLst/>
                <a:cxnLst/>
                <a:rect l="l" t="t" r="r" b="b"/>
                <a:pathLst>
                  <a:path w="1274" h="902" extrusionOk="0">
                    <a:moveTo>
                      <a:pt x="160" y="1"/>
                    </a:moveTo>
                    <a:cubicBezTo>
                      <a:pt x="74" y="1"/>
                      <a:pt x="1" y="111"/>
                      <a:pt x="80" y="182"/>
                    </a:cubicBezTo>
                    <a:cubicBezTo>
                      <a:pt x="240" y="322"/>
                      <a:pt x="403" y="463"/>
                      <a:pt x="570" y="592"/>
                    </a:cubicBezTo>
                    <a:cubicBezTo>
                      <a:pt x="749" y="725"/>
                      <a:pt x="902" y="866"/>
                      <a:pt x="1122" y="900"/>
                    </a:cubicBezTo>
                    <a:cubicBezTo>
                      <a:pt x="1129" y="901"/>
                      <a:pt x="1136" y="902"/>
                      <a:pt x="1143" y="902"/>
                    </a:cubicBezTo>
                    <a:cubicBezTo>
                      <a:pt x="1217" y="902"/>
                      <a:pt x="1274" y="831"/>
                      <a:pt x="1236" y="756"/>
                    </a:cubicBezTo>
                    <a:cubicBezTo>
                      <a:pt x="1133" y="565"/>
                      <a:pt x="974" y="478"/>
                      <a:pt x="795" y="360"/>
                    </a:cubicBezTo>
                    <a:cubicBezTo>
                      <a:pt x="605" y="235"/>
                      <a:pt x="407" y="124"/>
                      <a:pt x="209" y="14"/>
                    </a:cubicBezTo>
                    <a:cubicBezTo>
                      <a:pt x="193" y="5"/>
                      <a:pt x="176" y="1"/>
                      <a:pt x="160"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3238;p45">
                <a:extLst>
                  <a:ext uri="{FF2B5EF4-FFF2-40B4-BE49-F238E27FC236}">
                    <a16:creationId xmlns:a16="http://schemas.microsoft.com/office/drawing/2014/main" xmlns="" id="{8EDDD6F2-DE34-C773-E616-ADB3D42D7C13}"/>
                  </a:ext>
                </a:extLst>
              </p:cNvPr>
              <p:cNvSpPr/>
              <p:nvPr/>
            </p:nvSpPr>
            <p:spPr>
              <a:xfrm rot="-9510447">
                <a:off x="6981553" y="1265207"/>
                <a:ext cx="17291" cy="14325"/>
              </a:xfrm>
              <a:custGeom>
                <a:avLst/>
                <a:gdLst/>
                <a:ahLst/>
                <a:cxnLst/>
                <a:rect l="l" t="t" r="r" b="b"/>
                <a:pathLst>
                  <a:path w="963" h="794" extrusionOk="0">
                    <a:moveTo>
                      <a:pt x="185" y="1"/>
                    </a:moveTo>
                    <a:cubicBezTo>
                      <a:pt x="83" y="1"/>
                      <a:pt x="0" y="119"/>
                      <a:pt x="89" y="220"/>
                    </a:cubicBezTo>
                    <a:cubicBezTo>
                      <a:pt x="191" y="338"/>
                      <a:pt x="294" y="452"/>
                      <a:pt x="412" y="558"/>
                    </a:cubicBezTo>
                    <a:cubicBezTo>
                      <a:pt x="517" y="656"/>
                      <a:pt x="633" y="794"/>
                      <a:pt x="790" y="794"/>
                    </a:cubicBezTo>
                    <a:cubicBezTo>
                      <a:pt x="792" y="794"/>
                      <a:pt x="794" y="794"/>
                      <a:pt x="796" y="794"/>
                    </a:cubicBezTo>
                    <a:cubicBezTo>
                      <a:pt x="891" y="790"/>
                      <a:pt x="963" y="699"/>
                      <a:pt x="940" y="604"/>
                    </a:cubicBezTo>
                    <a:cubicBezTo>
                      <a:pt x="902" y="455"/>
                      <a:pt x="750" y="383"/>
                      <a:pt x="636" y="304"/>
                    </a:cubicBezTo>
                    <a:cubicBezTo>
                      <a:pt x="514" y="213"/>
                      <a:pt x="392" y="125"/>
                      <a:pt x="275" y="34"/>
                    </a:cubicBezTo>
                    <a:cubicBezTo>
                      <a:pt x="246" y="11"/>
                      <a:pt x="214" y="1"/>
                      <a:pt x="185"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3239;p45">
                <a:extLst>
                  <a:ext uri="{FF2B5EF4-FFF2-40B4-BE49-F238E27FC236}">
                    <a16:creationId xmlns:a16="http://schemas.microsoft.com/office/drawing/2014/main" xmlns="" id="{74D1EA46-31C6-2E69-F8C0-E368E9F614E3}"/>
                  </a:ext>
                </a:extLst>
              </p:cNvPr>
              <p:cNvSpPr/>
              <p:nvPr/>
            </p:nvSpPr>
            <p:spPr>
              <a:xfrm rot="-9510447">
                <a:off x="6952729" y="1271047"/>
                <a:ext cx="24616" cy="18023"/>
              </a:xfrm>
              <a:custGeom>
                <a:avLst/>
                <a:gdLst/>
                <a:ahLst/>
                <a:cxnLst/>
                <a:rect l="l" t="t" r="r" b="b"/>
                <a:pathLst>
                  <a:path w="1371" h="999" extrusionOk="0">
                    <a:moveTo>
                      <a:pt x="152" y="0"/>
                    </a:moveTo>
                    <a:cubicBezTo>
                      <a:pt x="63" y="0"/>
                      <a:pt x="0" y="138"/>
                      <a:pt x="68" y="219"/>
                    </a:cubicBezTo>
                    <a:cubicBezTo>
                      <a:pt x="357" y="561"/>
                      <a:pt x="768" y="986"/>
                      <a:pt x="1247" y="998"/>
                    </a:cubicBezTo>
                    <a:cubicBezTo>
                      <a:pt x="1248" y="998"/>
                      <a:pt x="1249" y="998"/>
                      <a:pt x="1251" y="998"/>
                    </a:cubicBezTo>
                    <a:cubicBezTo>
                      <a:pt x="1314" y="998"/>
                      <a:pt x="1371" y="913"/>
                      <a:pt x="1326" y="858"/>
                    </a:cubicBezTo>
                    <a:cubicBezTo>
                      <a:pt x="1052" y="496"/>
                      <a:pt x="578" y="295"/>
                      <a:pt x="217" y="25"/>
                    </a:cubicBezTo>
                    <a:cubicBezTo>
                      <a:pt x="195" y="7"/>
                      <a:pt x="173" y="0"/>
                      <a:pt x="152"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3240;p45">
                <a:extLst>
                  <a:ext uri="{FF2B5EF4-FFF2-40B4-BE49-F238E27FC236}">
                    <a16:creationId xmlns:a16="http://schemas.microsoft.com/office/drawing/2014/main" xmlns="" id="{BB45D3F9-5EAE-7221-C07F-CDD3801CD683}"/>
                  </a:ext>
                </a:extLst>
              </p:cNvPr>
              <p:cNvSpPr/>
              <p:nvPr/>
            </p:nvSpPr>
            <p:spPr>
              <a:xfrm rot="-9510447">
                <a:off x="6977007" y="1221997"/>
                <a:ext cx="24060" cy="16381"/>
              </a:xfrm>
              <a:custGeom>
                <a:avLst/>
                <a:gdLst/>
                <a:ahLst/>
                <a:cxnLst/>
                <a:rect l="l" t="t" r="r" b="b"/>
                <a:pathLst>
                  <a:path w="1340" h="908" extrusionOk="0">
                    <a:moveTo>
                      <a:pt x="73" y="0"/>
                    </a:moveTo>
                    <a:cubicBezTo>
                      <a:pt x="34" y="0"/>
                      <a:pt x="0" y="49"/>
                      <a:pt x="24" y="83"/>
                    </a:cubicBezTo>
                    <a:cubicBezTo>
                      <a:pt x="145" y="269"/>
                      <a:pt x="343" y="402"/>
                      <a:pt x="522" y="536"/>
                    </a:cubicBezTo>
                    <a:cubicBezTo>
                      <a:pt x="715" y="683"/>
                      <a:pt x="924" y="843"/>
                      <a:pt x="1168" y="904"/>
                    </a:cubicBezTo>
                    <a:cubicBezTo>
                      <a:pt x="1178" y="907"/>
                      <a:pt x="1187" y="908"/>
                      <a:pt x="1196" y="908"/>
                    </a:cubicBezTo>
                    <a:cubicBezTo>
                      <a:pt x="1286" y="908"/>
                      <a:pt x="1340" y="794"/>
                      <a:pt x="1271" y="722"/>
                    </a:cubicBezTo>
                    <a:cubicBezTo>
                      <a:pt x="1111" y="554"/>
                      <a:pt x="891" y="444"/>
                      <a:pt x="693" y="326"/>
                    </a:cubicBezTo>
                    <a:cubicBezTo>
                      <a:pt x="495" y="212"/>
                      <a:pt x="301" y="68"/>
                      <a:pt x="88" y="3"/>
                    </a:cubicBezTo>
                    <a:cubicBezTo>
                      <a:pt x="83" y="1"/>
                      <a:pt x="78" y="0"/>
                      <a:pt x="73"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3241;p45">
                <a:extLst>
                  <a:ext uri="{FF2B5EF4-FFF2-40B4-BE49-F238E27FC236}">
                    <a16:creationId xmlns:a16="http://schemas.microsoft.com/office/drawing/2014/main" xmlns="" id="{41BCDA93-2EDB-B3EB-5C23-6D3C81AB0B1D}"/>
                  </a:ext>
                </a:extLst>
              </p:cNvPr>
              <p:cNvSpPr/>
              <p:nvPr/>
            </p:nvSpPr>
            <p:spPr>
              <a:xfrm rot="-9510447">
                <a:off x="6966339" y="1227821"/>
                <a:ext cx="16788" cy="11131"/>
              </a:xfrm>
              <a:custGeom>
                <a:avLst/>
                <a:gdLst/>
                <a:ahLst/>
                <a:cxnLst/>
                <a:rect l="l" t="t" r="r" b="b"/>
                <a:pathLst>
                  <a:path w="935" h="617" extrusionOk="0">
                    <a:moveTo>
                      <a:pt x="146" y="1"/>
                    </a:moveTo>
                    <a:cubicBezTo>
                      <a:pt x="64" y="1"/>
                      <a:pt x="0" y="105"/>
                      <a:pt x="64" y="188"/>
                    </a:cubicBezTo>
                    <a:cubicBezTo>
                      <a:pt x="168" y="313"/>
                      <a:pt x="285" y="420"/>
                      <a:pt x="426" y="499"/>
                    </a:cubicBezTo>
                    <a:cubicBezTo>
                      <a:pt x="524" y="554"/>
                      <a:pt x="637" y="617"/>
                      <a:pt x="750" y="617"/>
                    </a:cubicBezTo>
                    <a:cubicBezTo>
                      <a:pt x="786" y="617"/>
                      <a:pt x="823" y="610"/>
                      <a:pt x="859" y="595"/>
                    </a:cubicBezTo>
                    <a:cubicBezTo>
                      <a:pt x="935" y="560"/>
                      <a:pt x="928" y="458"/>
                      <a:pt x="882" y="404"/>
                    </a:cubicBezTo>
                    <a:cubicBezTo>
                      <a:pt x="806" y="309"/>
                      <a:pt x="650" y="305"/>
                      <a:pt x="544" y="256"/>
                    </a:cubicBezTo>
                    <a:cubicBezTo>
                      <a:pt x="426" y="199"/>
                      <a:pt x="315" y="123"/>
                      <a:pt x="220" y="32"/>
                    </a:cubicBezTo>
                    <a:cubicBezTo>
                      <a:pt x="196" y="10"/>
                      <a:pt x="170" y="1"/>
                      <a:pt x="146"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3242;p45">
                <a:extLst>
                  <a:ext uri="{FF2B5EF4-FFF2-40B4-BE49-F238E27FC236}">
                    <a16:creationId xmlns:a16="http://schemas.microsoft.com/office/drawing/2014/main" xmlns="" id="{91D79016-8E44-F101-BFDE-AED50222B34F}"/>
                  </a:ext>
                </a:extLst>
              </p:cNvPr>
              <p:cNvSpPr/>
              <p:nvPr/>
            </p:nvSpPr>
            <p:spPr>
              <a:xfrm rot="-9510447">
                <a:off x="6935491" y="1221393"/>
                <a:ext cx="21726" cy="15714"/>
              </a:xfrm>
              <a:custGeom>
                <a:avLst/>
                <a:gdLst/>
                <a:ahLst/>
                <a:cxnLst/>
                <a:rect l="l" t="t" r="r" b="b"/>
                <a:pathLst>
                  <a:path w="1210" h="871" extrusionOk="0">
                    <a:moveTo>
                      <a:pt x="163" y="0"/>
                    </a:moveTo>
                    <a:cubicBezTo>
                      <a:pt x="63" y="0"/>
                      <a:pt x="0" y="146"/>
                      <a:pt x="103" y="213"/>
                    </a:cubicBezTo>
                    <a:cubicBezTo>
                      <a:pt x="403" y="408"/>
                      <a:pt x="662" y="647"/>
                      <a:pt x="954" y="848"/>
                    </a:cubicBezTo>
                    <a:cubicBezTo>
                      <a:pt x="978" y="864"/>
                      <a:pt x="1001" y="871"/>
                      <a:pt x="1024" y="871"/>
                    </a:cubicBezTo>
                    <a:cubicBezTo>
                      <a:pt x="1129" y="871"/>
                      <a:pt x="1209" y="723"/>
                      <a:pt x="1122" y="632"/>
                    </a:cubicBezTo>
                    <a:cubicBezTo>
                      <a:pt x="859" y="366"/>
                      <a:pt x="543" y="195"/>
                      <a:pt x="220" y="16"/>
                    </a:cubicBezTo>
                    <a:cubicBezTo>
                      <a:pt x="201" y="5"/>
                      <a:pt x="181" y="0"/>
                      <a:pt x="163"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3243;p45">
                <a:extLst>
                  <a:ext uri="{FF2B5EF4-FFF2-40B4-BE49-F238E27FC236}">
                    <a16:creationId xmlns:a16="http://schemas.microsoft.com/office/drawing/2014/main" xmlns="" id="{9A20D8B4-FE04-8FE8-4C04-4A1CA15B9945}"/>
                  </a:ext>
                </a:extLst>
              </p:cNvPr>
              <p:cNvSpPr/>
              <p:nvPr/>
            </p:nvSpPr>
            <p:spPr>
              <a:xfrm rot="-9510447">
                <a:off x="6968851" y="1173767"/>
                <a:ext cx="20684" cy="11438"/>
              </a:xfrm>
              <a:custGeom>
                <a:avLst/>
                <a:gdLst/>
                <a:ahLst/>
                <a:cxnLst/>
                <a:rect l="l" t="t" r="r" b="b"/>
                <a:pathLst>
                  <a:path w="1152" h="634" extrusionOk="0">
                    <a:moveTo>
                      <a:pt x="174" y="0"/>
                    </a:moveTo>
                    <a:cubicBezTo>
                      <a:pt x="81" y="0"/>
                      <a:pt x="1" y="111"/>
                      <a:pt x="87" y="188"/>
                    </a:cubicBezTo>
                    <a:cubicBezTo>
                      <a:pt x="340" y="414"/>
                      <a:pt x="674" y="634"/>
                      <a:pt x="1025" y="634"/>
                    </a:cubicBezTo>
                    <a:cubicBezTo>
                      <a:pt x="1028" y="634"/>
                      <a:pt x="1031" y="634"/>
                      <a:pt x="1034" y="633"/>
                    </a:cubicBezTo>
                    <a:cubicBezTo>
                      <a:pt x="1118" y="633"/>
                      <a:pt x="1152" y="516"/>
                      <a:pt x="1076" y="474"/>
                    </a:cubicBezTo>
                    <a:cubicBezTo>
                      <a:pt x="794" y="325"/>
                      <a:pt x="502" y="230"/>
                      <a:pt x="251" y="29"/>
                    </a:cubicBezTo>
                    <a:cubicBezTo>
                      <a:pt x="226" y="9"/>
                      <a:pt x="200" y="0"/>
                      <a:pt x="174"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3244;p45">
                <a:extLst>
                  <a:ext uri="{FF2B5EF4-FFF2-40B4-BE49-F238E27FC236}">
                    <a16:creationId xmlns:a16="http://schemas.microsoft.com/office/drawing/2014/main" xmlns="" id="{EB71B151-90F0-89EB-9DAD-7C2C59D0A0BB}"/>
                  </a:ext>
                </a:extLst>
              </p:cNvPr>
              <p:cNvSpPr/>
              <p:nvPr/>
            </p:nvSpPr>
            <p:spPr>
              <a:xfrm rot="-9510447">
                <a:off x="6952126" y="1177241"/>
                <a:ext cx="15926" cy="10482"/>
              </a:xfrm>
              <a:custGeom>
                <a:avLst/>
                <a:gdLst/>
                <a:ahLst/>
                <a:cxnLst/>
                <a:rect l="l" t="t" r="r" b="b"/>
                <a:pathLst>
                  <a:path w="887" h="581" extrusionOk="0">
                    <a:moveTo>
                      <a:pt x="148" y="0"/>
                    </a:moveTo>
                    <a:cubicBezTo>
                      <a:pt x="67" y="0"/>
                      <a:pt x="0" y="101"/>
                      <a:pt x="70" y="180"/>
                    </a:cubicBezTo>
                    <a:cubicBezTo>
                      <a:pt x="158" y="283"/>
                      <a:pt x="257" y="370"/>
                      <a:pt x="363" y="446"/>
                    </a:cubicBezTo>
                    <a:cubicBezTo>
                      <a:pt x="477" y="525"/>
                      <a:pt x="595" y="556"/>
                      <a:pt x="732" y="579"/>
                    </a:cubicBezTo>
                    <a:cubicBezTo>
                      <a:pt x="737" y="580"/>
                      <a:pt x="742" y="580"/>
                      <a:pt x="747" y="580"/>
                    </a:cubicBezTo>
                    <a:cubicBezTo>
                      <a:pt x="830" y="580"/>
                      <a:pt x="887" y="469"/>
                      <a:pt x="800" y="416"/>
                    </a:cubicBezTo>
                    <a:cubicBezTo>
                      <a:pt x="702" y="358"/>
                      <a:pt x="611" y="290"/>
                      <a:pt x="507" y="237"/>
                    </a:cubicBezTo>
                    <a:cubicBezTo>
                      <a:pt x="405" y="180"/>
                      <a:pt x="310" y="111"/>
                      <a:pt x="223" y="32"/>
                    </a:cubicBezTo>
                    <a:cubicBezTo>
                      <a:pt x="199" y="10"/>
                      <a:pt x="173" y="0"/>
                      <a:pt x="148"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3245;p45">
                <a:extLst>
                  <a:ext uri="{FF2B5EF4-FFF2-40B4-BE49-F238E27FC236}">
                    <a16:creationId xmlns:a16="http://schemas.microsoft.com/office/drawing/2014/main" xmlns="" id="{E8E49558-89A8-E3EB-7B26-EC6F31427D7E}"/>
                  </a:ext>
                </a:extLst>
              </p:cNvPr>
              <p:cNvSpPr/>
              <p:nvPr/>
            </p:nvSpPr>
            <p:spPr>
              <a:xfrm rot="-9510447">
                <a:off x="6931654" y="1182705"/>
                <a:ext cx="18996" cy="12755"/>
              </a:xfrm>
              <a:custGeom>
                <a:avLst/>
                <a:gdLst/>
                <a:ahLst/>
                <a:cxnLst/>
                <a:rect l="l" t="t" r="r" b="b"/>
                <a:pathLst>
                  <a:path w="1058" h="707" extrusionOk="0">
                    <a:moveTo>
                      <a:pt x="132" y="1"/>
                    </a:moveTo>
                    <a:cubicBezTo>
                      <a:pt x="48" y="1"/>
                      <a:pt x="0" y="120"/>
                      <a:pt x="84" y="181"/>
                    </a:cubicBezTo>
                    <a:cubicBezTo>
                      <a:pt x="214" y="280"/>
                      <a:pt x="343" y="378"/>
                      <a:pt x="480" y="469"/>
                    </a:cubicBezTo>
                    <a:cubicBezTo>
                      <a:pt x="605" y="557"/>
                      <a:pt x="726" y="656"/>
                      <a:pt x="875" y="702"/>
                    </a:cubicBezTo>
                    <a:cubicBezTo>
                      <a:pt x="887" y="705"/>
                      <a:pt x="898" y="707"/>
                      <a:pt x="909" y="707"/>
                    </a:cubicBezTo>
                    <a:cubicBezTo>
                      <a:pt x="1006" y="707"/>
                      <a:pt x="1057" y="580"/>
                      <a:pt x="989" y="504"/>
                    </a:cubicBezTo>
                    <a:cubicBezTo>
                      <a:pt x="886" y="390"/>
                      <a:pt x="742" y="321"/>
                      <a:pt x="609" y="246"/>
                    </a:cubicBezTo>
                    <a:cubicBezTo>
                      <a:pt x="468" y="165"/>
                      <a:pt x="324" y="90"/>
                      <a:pt x="179" y="13"/>
                    </a:cubicBezTo>
                    <a:cubicBezTo>
                      <a:pt x="162" y="5"/>
                      <a:pt x="146" y="1"/>
                      <a:pt x="13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3246;p45">
                <a:extLst>
                  <a:ext uri="{FF2B5EF4-FFF2-40B4-BE49-F238E27FC236}">
                    <a16:creationId xmlns:a16="http://schemas.microsoft.com/office/drawing/2014/main" xmlns="" id="{9D09E06C-B5DD-B7C3-9950-52B616132778}"/>
                  </a:ext>
                </a:extLst>
              </p:cNvPr>
              <p:cNvSpPr/>
              <p:nvPr/>
            </p:nvSpPr>
            <p:spPr>
              <a:xfrm rot="-9510447">
                <a:off x="6942218" y="1147906"/>
                <a:ext cx="15603" cy="9201"/>
              </a:xfrm>
              <a:custGeom>
                <a:avLst/>
                <a:gdLst/>
                <a:ahLst/>
                <a:cxnLst/>
                <a:rect l="l" t="t" r="r" b="b"/>
                <a:pathLst>
                  <a:path w="869" h="510" extrusionOk="0">
                    <a:moveTo>
                      <a:pt x="170" y="0"/>
                    </a:moveTo>
                    <a:cubicBezTo>
                      <a:pt x="42" y="0"/>
                      <a:pt x="0" y="164"/>
                      <a:pt x="105" y="243"/>
                    </a:cubicBezTo>
                    <a:cubicBezTo>
                      <a:pt x="203" y="320"/>
                      <a:pt x="333" y="369"/>
                      <a:pt x="443" y="426"/>
                    </a:cubicBezTo>
                    <a:cubicBezTo>
                      <a:pt x="525" y="470"/>
                      <a:pt x="610" y="510"/>
                      <a:pt x="698" y="510"/>
                    </a:cubicBezTo>
                    <a:cubicBezTo>
                      <a:pt x="724" y="510"/>
                      <a:pt x="751" y="506"/>
                      <a:pt x="777" y="499"/>
                    </a:cubicBezTo>
                    <a:cubicBezTo>
                      <a:pt x="846" y="480"/>
                      <a:pt x="868" y="408"/>
                      <a:pt x="838" y="346"/>
                    </a:cubicBezTo>
                    <a:cubicBezTo>
                      <a:pt x="789" y="236"/>
                      <a:pt x="671" y="190"/>
                      <a:pt x="565" y="145"/>
                    </a:cubicBezTo>
                    <a:cubicBezTo>
                      <a:pt x="447" y="95"/>
                      <a:pt x="329" y="31"/>
                      <a:pt x="207" y="4"/>
                    </a:cubicBezTo>
                    <a:cubicBezTo>
                      <a:pt x="194" y="1"/>
                      <a:pt x="182" y="0"/>
                      <a:pt x="17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3247;p45">
                <a:extLst>
                  <a:ext uri="{FF2B5EF4-FFF2-40B4-BE49-F238E27FC236}">
                    <a16:creationId xmlns:a16="http://schemas.microsoft.com/office/drawing/2014/main" xmlns="" id="{E38403D3-0540-D995-0FD2-E74AC613344E}"/>
                  </a:ext>
                </a:extLst>
              </p:cNvPr>
              <p:cNvSpPr/>
              <p:nvPr/>
            </p:nvSpPr>
            <p:spPr>
              <a:xfrm rot="-9510447">
                <a:off x="6956029" y="1196882"/>
                <a:ext cx="17021" cy="9219"/>
              </a:xfrm>
              <a:custGeom>
                <a:avLst/>
                <a:gdLst/>
                <a:ahLst/>
                <a:cxnLst/>
                <a:rect l="l" t="t" r="r" b="b"/>
                <a:pathLst>
                  <a:path w="948" h="511" extrusionOk="0">
                    <a:moveTo>
                      <a:pt x="106" y="1"/>
                    </a:moveTo>
                    <a:cubicBezTo>
                      <a:pt x="38" y="4"/>
                      <a:pt x="0" y="73"/>
                      <a:pt x="30" y="130"/>
                    </a:cubicBezTo>
                    <a:cubicBezTo>
                      <a:pt x="95" y="244"/>
                      <a:pt x="236" y="308"/>
                      <a:pt x="350" y="366"/>
                    </a:cubicBezTo>
                    <a:cubicBezTo>
                      <a:pt x="483" y="434"/>
                      <a:pt x="620" y="472"/>
                      <a:pt x="764" y="506"/>
                    </a:cubicBezTo>
                    <a:cubicBezTo>
                      <a:pt x="776" y="509"/>
                      <a:pt x="787" y="510"/>
                      <a:pt x="797" y="510"/>
                    </a:cubicBezTo>
                    <a:cubicBezTo>
                      <a:pt x="919" y="510"/>
                      <a:pt x="948" y="335"/>
                      <a:pt x="825" y="285"/>
                    </a:cubicBezTo>
                    <a:cubicBezTo>
                      <a:pt x="699" y="232"/>
                      <a:pt x="578" y="171"/>
                      <a:pt x="453" y="118"/>
                    </a:cubicBezTo>
                    <a:cubicBezTo>
                      <a:pt x="342" y="73"/>
                      <a:pt x="228" y="1"/>
                      <a:pt x="106"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3248;p45">
                <a:extLst>
                  <a:ext uri="{FF2B5EF4-FFF2-40B4-BE49-F238E27FC236}">
                    <a16:creationId xmlns:a16="http://schemas.microsoft.com/office/drawing/2014/main" xmlns="" id="{F98526D1-6E71-C48C-69BC-318F706EF6C9}"/>
                  </a:ext>
                </a:extLst>
              </p:cNvPr>
              <p:cNvSpPr/>
              <p:nvPr/>
            </p:nvSpPr>
            <p:spPr>
              <a:xfrm rot="-9510447">
                <a:off x="6914466" y="1147549"/>
                <a:ext cx="14202" cy="9923"/>
              </a:xfrm>
              <a:custGeom>
                <a:avLst/>
                <a:gdLst/>
                <a:ahLst/>
                <a:cxnLst/>
                <a:rect l="l" t="t" r="r" b="b"/>
                <a:pathLst>
                  <a:path w="791" h="550" extrusionOk="0">
                    <a:moveTo>
                      <a:pt x="133" y="0"/>
                    </a:moveTo>
                    <a:cubicBezTo>
                      <a:pt x="48" y="0"/>
                      <a:pt x="0" y="119"/>
                      <a:pt x="62" y="184"/>
                    </a:cubicBezTo>
                    <a:cubicBezTo>
                      <a:pt x="146" y="267"/>
                      <a:pt x="256" y="336"/>
                      <a:pt x="351" y="404"/>
                    </a:cubicBezTo>
                    <a:cubicBezTo>
                      <a:pt x="442" y="469"/>
                      <a:pt x="552" y="541"/>
                      <a:pt x="667" y="549"/>
                    </a:cubicBezTo>
                    <a:cubicBezTo>
                      <a:pt x="668" y="549"/>
                      <a:pt x="670" y="549"/>
                      <a:pt x="671" y="549"/>
                    </a:cubicBezTo>
                    <a:cubicBezTo>
                      <a:pt x="751" y="549"/>
                      <a:pt x="791" y="457"/>
                      <a:pt x="758" y="390"/>
                    </a:cubicBezTo>
                    <a:cubicBezTo>
                      <a:pt x="704" y="294"/>
                      <a:pt x="583" y="222"/>
                      <a:pt x="488" y="169"/>
                    </a:cubicBezTo>
                    <a:cubicBezTo>
                      <a:pt x="385" y="111"/>
                      <a:pt x="279" y="47"/>
                      <a:pt x="165" y="5"/>
                    </a:cubicBezTo>
                    <a:cubicBezTo>
                      <a:pt x="154" y="2"/>
                      <a:pt x="143" y="0"/>
                      <a:pt x="133"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3249;p45">
                <a:extLst>
                  <a:ext uri="{FF2B5EF4-FFF2-40B4-BE49-F238E27FC236}">
                    <a16:creationId xmlns:a16="http://schemas.microsoft.com/office/drawing/2014/main" xmlns="" id="{CB5522D8-7774-18A7-1216-8B3F9EE5E8F5}"/>
                  </a:ext>
                </a:extLst>
              </p:cNvPr>
              <p:cNvSpPr/>
              <p:nvPr/>
            </p:nvSpPr>
            <p:spPr>
              <a:xfrm rot="-9510447">
                <a:off x="6907211" y="1170212"/>
                <a:ext cx="14328" cy="11420"/>
              </a:xfrm>
              <a:custGeom>
                <a:avLst/>
                <a:gdLst/>
                <a:ahLst/>
                <a:cxnLst/>
                <a:rect l="l" t="t" r="r" b="b"/>
                <a:pathLst>
                  <a:path w="798" h="633" extrusionOk="0">
                    <a:moveTo>
                      <a:pt x="155" y="0"/>
                    </a:moveTo>
                    <a:cubicBezTo>
                      <a:pt x="62" y="0"/>
                      <a:pt x="0" y="118"/>
                      <a:pt x="70" y="202"/>
                    </a:cubicBezTo>
                    <a:cubicBezTo>
                      <a:pt x="149" y="297"/>
                      <a:pt x="241" y="389"/>
                      <a:pt x="340" y="465"/>
                    </a:cubicBezTo>
                    <a:cubicBezTo>
                      <a:pt x="386" y="499"/>
                      <a:pt x="442" y="522"/>
                      <a:pt x="492" y="553"/>
                    </a:cubicBezTo>
                    <a:cubicBezTo>
                      <a:pt x="545" y="587"/>
                      <a:pt x="595" y="621"/>
                      <a:pt x="659" y="632"/>
                    </a:cubicBezTo>
                    <a:cubicBezTo>
                      <a:pt x="663" y="633"/>
                      <a:pt x="667" y="633"/>
                      <a:pt x="672" y="633"/>
                    </a:cubicBezTo>
                    <a:cubicBezTo>
                      <a:pt x="730" y="633"/>
                      <a:pt x="798" y="585"/>
                      <a:pt x="770" y="518"/>
                    </a:cubicBezTo>
                    <a:cubicBezTo>
                      <a:pt x="732" y="411"/>
                      <a:pt x="628" y="309"/>
                      <a:pt x="545" y="233"/>
                    </a:cubicBezTo>
                    <a:cubicBezTo>
                      <a:pt x="451" y="146"/>
                      <a:pt x="328" y="74"/>
                      <a:pt x="214" y="16"/>
                    </a:cubicBezTo>
                    <a:cubicBezTo>
                      <a:pt x="194" y="5"/>
                      <a:pt x="174" y="0"/>
                      <a:pt x="155"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3250;p45">
                <a:extLst>
                  <a:ext uri="{FF2B5EF4-FFF2-40B4-BE49-F238E27FC236}">
                    <a16:creationId xmlns:a16="http://schemas.microsoft.com/office/drawing/2014/main" xmlns="" id="{2332C489-6317-AD62-7CF4-DCC729B2F522}"/>
                  </a:ext>
                </a:extLst>
              </p:cNvPr>
              <p:cNvSpPr/>
              <p:nvPr/>
            </p:nvSpPr>
            <p:spPr>
              <a:xfrm rot="-9510447">
                <a:off x="6929211" y="1113953"/>
                <a:ext cx="19786" cy="14144"/>
              </a:xfrm>
              <a:custGeom>
                <a:avLst/>
                <a:gdLst/>
                <a:ahLst/>
                <a:cxnLst/>
                <a:rect l="l" t="t" r="r" b="b"/>
                <a:pathLst>
                  <a:path w="1102" h="784" extrusionOk="0">
                    <a:moveTo>
                      <a:pt x="150" y="1"/>
                    </a:moveTo>
                    <a:cubicBezTo>
                      <a:pt x="73" y="1"/>
                      <a:pt x="0" y="95"/>
                      <a:pt x="75" y="154"/>
                    </a:cubicBezTo>
                    <a:cubicBezTo>
                      <a:pt x="212" y="260"/>
                      <a:pt x="352" y="363"/>
                      <a:pt x="489" y="473"/>
                    </a:cubicBezTo>
                    <a:cubicBezTo>
                      <a:pt x="619" y="583"/>
                      <a:pt x="736" y="701"/>
                      <a:pt x="893" y="773"/>
                    </a:cubicBezTo>
                    <a:cubicBezTo>
                      <a:pt x="908" y="780"/>
                      <a:pt x="925" y="784"/>
                      <a:pt x="941" y="784"/>
                    </a:cubicBezTo>
                    <a:cubicBezTo>
                      <a:pt x="1022" y="784"/>
                      <a:pt x="1102" y="706"/>
                      <a:pt x="1045" y="621"/>
                    </a:cubicBezTo>
                    <a:cubicBezTo>
                      <a:pt x="945" y="477"/>
                      <a:pt x="813" y="389"/>
                      <a:pt x="668" y="290"/>
                    </a:cubicBezTo>
                    <a:cubicBezTo>
                      <a:pt x="512" y="187"/>
                      <a:pt x="357" y="89"/>
                      <a:pt x="189" y="9"/>
                    </a:cubicBezTo>
                    <a:cubicBezTo>
                      <a:pt x="176" y="3"/>
                      <a:pt x="163" y="1"/>
                      <a:pt x="150"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3251;p45">
                <a:extLst>
                  <a:ext uri="{FF2B5EF4-FFF2-40B4-BE49-F238E27FC236}">
                    <a16:creationId xmlns:a16="http://schemas.microsoft.com/office/drawing/2014/main" xmlns="" id="{2FE2CDE6-4014-DB00-F7AB-6231B4DADCF5}"/>
                  </a:ext>
                </a:extLst>
              </p:cNvPr>
              <p:cNvSpPr/>
              <p:nvPr/>
            </p:nvSpPr>
            <p:spPr>
              <a:xfrm rot="-9510447">
                <a:off x="6909008" y="1111163"/>
                <a:ext cx="18817" cy="12701"/>
              </a:xfrm>
              <a:custGeom>
                <a:avLst/>
                <a:gdLst/>
                <a:ahLst/>
                <a:cxnLst/>
                <a:rect l="l" t="t" r="r" b="b"/>
                <a:pathLst>
                  <a:path w="1048" h="704" extrusionOk="0">
                    <a:moveTo>
                      <a:pt x="138" y="0"/>
                    </a:moveTo>
                    <a:cubicBezTo>
                      <a:pt x="65" y="0"/>
                      <a:pt x="1" y="93"/>
                      <a:pt x="71" y="147"/>
                    </a:cubicBezTo>
                    <a:cubicBezTo>
                      <a:pt x="190" y="246"/>
                      <a:pt x="307" y="349"/>
                      <a:pt x="432" y="444"/>
                    </a:cubicBezTo>
                    <a:cubicBezTo>
                      <a:pt x="573" y="551"/>
                      <a:pt x="699" y="626"/>
                      <a:pt x="862" y="695"/>
                    </a:cubicBezTo>
                    <a:cubicBezTo>
                      <a:pt x="876" y="701"/>
                      <a:pt x="890" y="704"/>
                      <a:pt x="904" y="704"/>
                    </a:cubicBezTo>
                    <a:cubicBezTo>
                      <a:pt x="981" y="704"/>
                      <a:pt x="1047" y="614"/>
                      <a:pt x="976" y="542"/>
                    </a:cubicBezTo>
                    <a:cubicBezTo>
                      <a:pt x="858" y="425"/>
                      <a:pt x="755" y="337"/>
                      <a:pt x="611" y="254"/>
                    </a:cubicBezTo>
                    <a:cubicBezTo>
                      <a:pt x="467" y="166"/>
                      <a:pt x="322" y="90"/>
                      <a:pt x="178" y="10"/>
                    </a:cubicBezTo>
                    <a:cubicBezTo>
                      <a:pt x="165" y="3"/>
                      <a:pt x="151" y="0"/>
                      <a:pt x="138"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3252;p45">
                <a:extLst>
                  <a:ext uri="{FF2B5EF4-FFF2-40B4-BE49-F238E27FC236}">
                    <a16:creationId xmlns:a16="http://schemas.microsoft.com/office/drawing/2014/main" xmlns="" id="{4AA15BB5-FC57-485F-24C0-FFDFD760742C}"/>
                  </a:ext>
                </a:extLst>
              </p:cNvPr>
              <p:cNvSpPr/>
              <p:nvPr/>
            </p:nvSpPr>
            <p:spPr>
              <a:xfrm rot="-9510447">
                <a:off x="6902752" y="1083238"/>
                <a:ext cx="15711" cy="10301"/>
              </a:xfrm>
              <a:custGeom>
                <a:avLst/>
                <a:gdLst/>
                <a:ahLst/>
                <a:cxnLst/>
                <a:rect l="l" t="t" r="r" b="b"/>
                <a:pathLst>
                  <a:path w="875" h="571" extrusionOk="0">
                    <a:moveTo>
                      <a:pt x="161" y="1"/>
                    </a:moveTo>
                    <a:cubicBezTo>
                      <a:pt x="68" y="1"/>
                      <a:pt x="1" y="141"/>
                      <a:pt x="82" y="208"/>
                    </a:cubicBezTo>
                    <a:cubicBezTo>
                      <a:pt x="173" y="285"/>
                      <a:pt x="264" y="353"/>
                      <a:pt x="364" y="418"/>
                    </a:cubicBezTo>
                    <a:cubicBezTo>
                      <a:pt x="470" y="490"/>
                      <a:pt x="557" y="555"/>
                      <a:pt x="687" y="570"/>
                    </a:cubicBezTo>
                    <a:cubicBezTo>
                      <a:pt x="691" y="570"/>
                      <a:pt x="695" y="570"/>
                      <a:pt x="699" y="570"/>
                    </a:cubicBezTo>
                    <a:cubicBezTo>
                      <a:pt x="800" y="570"/>
                      <a:pt x="874" y="429"/>
                      <a:pt x="816" y="350"/>
                    </a:cubicBezTo>
                    <a:cubicBezTo>
                      <a:pt x="736" y="243"/>
                      <a:pt x="638" y="205"/>
                      <a:pt x="524" y="148"/>
                    </a:cubicBezTo>
                    <a:cubicBezTo>
                      <a:pt x="417" y="99"/>
                      <a:pt x="310" y="48"/>
                      <a:pt x="196" y="7"/>
                    </a:cubicBezTo>
                    <a:cubicBezTo>
                      <a:pt x="184" y="3"/>
                      <a:pt x="172" y="1"/>
                      <a:pt x="16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3253;p45">
                <a:extLst>
                  <a:ext uri="{FF2B5EF4-FFF2-40B4-BE49-F238E27FC236}">
                    <a16:creationId xmlns:a16="http://schemas.microsoft.com/office/drawing/2014/main" xmlns="" id="{0F63F4B8-F73A-3F7E-1666-0E23DA7E1383}"/>
                  </a:ext>
                </a:extLst>
              </p:cNvPr>
              <p:cNvSpPr/>
              <p:nvPr/>
            </p:nvSpPr>
            <p:spPr>
              <a:xfrm rot="-9510447">
                <a:off x="6887381" y="1092396"/>
                <a:ext cx="15352" cy="12448"/>
              </a:xfrm>
              <a:custGeom>
                <a:avLst/>
                <a:gdLst/>
                <a:ahLst/>
                <a:cxnLst/>
                <a:rect l="l" t="t" r="r" b="b"/>
                <a:pathLst>
                  <a:path w="855" h="690" extrusionOk="0">
                    <a:moveTo>
                      <a:pt x="128" y="0"/>
                    </a:moveTo>
                    <a:cubicBezTo>
                      <a:pt x="61" y="0"/>
                      <a:pt x="1" y="93"/>
                      <a:pt x="44" y="153"/>
                    </a:cubicBezTo>
                    <a:cubicBezTo>
                      <a:pt x="135" y="279"/>
                      <a:pt x="231" y="393"/>
                      <a:pt x="349" y="495"/>
                    </a:cubicBezTo>
                    <a:cubicBezTo>
                      <a:pt x="448" y="584"/>
                      <a:pt x="579" y="690"/>
                      <a:pt x="723" y="690"/>
                    </a:cubicBezTo>
                    <a:cubicBezTo>
                      <a:pt x="727" y="690"/>
                      <a:pt x="732" y="690"/>
                      <a:pt x="737" y="690"/>
                    </a:cubicBezTo>
                    <a:cubicBezTo>
                      <a:pt x="809" y="686"/>
                      <a:pt x="855" y="621"/>
                      <a:pt x="839" y="553"/>
                    </a:cubicBezTo>
                    <a:cubicBezTo>
                      <a:pt x="813" y="409"/>
                      <a:pt x="672" y="302"/>
                      <a:pt x="558" y="222"/>
                    </a:cubicBezTo>
                    <a:cubicBezTo>
                      <a:pt x="432" y="130"/>
                      <a:pt x="300" y="66"/>
                      <a:pt x="155" y="5"/>
                    </a:cubicBezTo>
                    <a:cubicBezTo>
                      <a:pt x="146" y="2"/>
                      <a:pt x="137" y="0"/>
                      <a:pt x="128"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3254;p45">
                <a:extLst>
                  <a:ext uri="{FF2B5EF4-FFF2-40B4-BE49-F238E27FC236}">
                    <a16:creationId xmlns:a16="http://schemas.microsoft.com/office/drawing/2014/main" xmlns="" id="{FBCF8BE8-5BC4-9DA1-6EE2-6F21517D5C4F}"/>
                  </a:ext>
                </a:extLst>
              </p:cNvPr>
              <p:cNvSpPr/>
              <p:nvPr/>
            </p:nvSpPr>
            <p:spPr>
              <a:xfrm rot="-9510447">
                <a:off x="6881584" y="1055822"/>
                <a:ext cx="14400" cy="11456"/>
              </a:xfrm>
              <a:custGeom>
                <a:avLst/>
                <a:gdLst/>
                <a:ahLst/>
                <a:cxnLst/>
                <a:rect l="l" t="t" r="r" b="b"/>
                <a:pathLst>
                  <a:path w="802" h="635" extrusionOk="0">
                    <a:moveTo>
                      <a:pt x="151" y="1"/>
                    </a:moveTo>
                    <a:cubicBezTo>
                      <a:pt x="65" y="1"/>
                      <a:pt x="1" y="107"/>
                      <a:pt x="68" y="197"/>
                    </a:cubicBezTo>
                    <a:cubicBezTo>
                      <a:pt x="201" y="364"/>
                      <a:pt x="372" y="585"/>
                      <a:pt x="593" y="630"/>
                    </a:cubicBezTo>
                    <a:cubicBezTo>
                      <a:pt x="605" y="633"/>
                      <a:pt x="616" y="634"/>
                      <a:pt x="627" y="634"/>
                    </a:cubicBezTo>
                    <a:cubicBezTo>
                      <a:pt x="742" y="634"/>
                      <a:pt x="802" y="499"/>
                      <a:pt x="726" y="406"/>
                    </a:cubicBezTo>
                    <a:cubicBezTo>
                      <a:pt x="654" y="322"/>
                      <a:pt x="566" y="276"/>
                      <a:pt x="475" y="216"/>
                    </a:cubicBezTo>
                    <a:cubicBezTo>
                      <a:pt x="391" y="162"/>
                      <a:pt x="307" y="98"/>
                      <a:pt x="231" y="34"/>
                    </a:cubicBezTo>
                    <a:cubicBezTo>
                      <a:pt x="205" y="10"/>
                      <a:pt x="177" y="1"/>
                      <a:pt x="15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3255;p45">
                <a:extLst>
                  <a:ext uri="{FF2B5EF4-FFF2-40B4-BE49-F238E27FC236}">
                    <a16:creationId xmlns:a16="http://schemas.microsoft.com/office/drawing/2014/main" xmlns="" id="{1F97EB46-C50B-1914-E1E0-46D0EF7C92B0}"/>
                  </a:ext>
                </a:extLst>
              </p:cNvPr>
              <p:cNvSpPr/>
              <p:nvPr/>
            </p:nvSpPr>
            <p:spPr>
              <a:xfrm rot="-9510447">
                <a:off x="6678637" y="940391"/>
                <a:ext cx="149188" cy="443934"/>
              </a:xfrm>
              <a:custGeom>
                <a:avLst/>
                <a:gdLst/>
                <a:ahLst/>
                <a:cxnLst/>
                <a:rect l="l" t="t" r="r" b="b"/>
                <a:pathLst>
                  <a:path w="8309" h="24607" extrusionOk="0">
                    <a:moveTo>
                      <a:pt x="4010" y="1"/>
                    </a:moveTo>
                    <a:cubicBezTo>
                      <a:pt x="0" y="1"/>
                      <a:pt x="3290" y="24606"/>
                      <a:pt x="3290" y="24606"/>
                    </a:cubicBezTo>
                    <a:cubicBezTo>
                      <a:pt x="3290" y="24606"/>
                      <a:pt x="8308" y="459"/>
                      <a:pt x="4122" y="7"/>
                    </a:cubicBezTo>
                    <a:cubicBezTo>
                      <a:pt x="4084" y="3"/>
                      <a:pt x="4047" y="1"/>
                      <a:pt x="4010" y="1"/>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3256;p45">
                <a:extLst>
                  <a:ext uri="{FF2B5EF4-FFF2-40B4-BE49-F238E27FC236}">
                    <a16:creationId xmlns:a16="http://schemas.microsoft.com/office/drawing/2014/main" xmlns="" id="{DC337C51-2D6B-3F55-95F8-68AF771F802F}"/>
                  </a:ext>
                </a:extLst>
              </p:cNvPr>
              <p:cNvSpPr/>
              <p:nvPr/>
            </p:nvSpPr>
            <p:spPr>
              <a:xfrm rot="-9510447">
                <a:off x="6701133" y="1320006"/>
                <a:ext cx="5961" cy="13873"/>
              </a:xfrm>
              <a:custGeom>
                <a:avLst/>
                <a:gdLst/>
                <a:ahLst/>
                <a:cxnLst/>
                <a:rect l="l" t="t" r="r" b="b"/>
                <a:pathLst>
                  <a:path w="332" h="769" extrusionOk="0">
                    <a:moveTo>
                      <a:pt x="166" y="1"/>
                    </a:moveTo>
                    <a:cubicBezTo>
                      <a:pt x="119" y="1"/>
                      <a:pt x="73" y="32"/>
                      <a:pt x="69" y="95"/>
                    </a:cubicBezTo>
                    <a:cubicBezTo>
                      <a:pt x="54" y="281"/>
                      <a:pt x="0" y="509"/>
                      <a:pt x="58" y="688"/>
                    </a:cubicBezTo>
                    <a:cubicBezTo>
                      <a:pt x="75" y="741"/>
                      <a:pt x="120" y="768"/>
                      <a:pt x="166" y="768"/>
                    </a:cubicBezTo>
                    <a:cubicBezTo>
                      <a:pt x="211" y="768"/>
                      <a:pt x="255" y="741"/>
                      <a:pt x="270" y="688"/>
                    </a:cubicBezTo>
                    <a:cubicBezTo>
                      <a:pt x="332" y="509"/>
                      <a:pt x="274" y="281"/>
                      <a:pt x="263" y="95"/>
                    </a:cubicBezTo>
                    <a:cubicBezTo>
                      <a:pt x="259" y="32"/>
                      <a:pt x="213" y="1"/>
                      <a:pt x="166"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3257;p45">
                <a:extLst>
                  <a:ext uri="{FF2B5EF4-FFF2-40B4-BE49-F238E27FC236}">
                    <a16:creationId xmlns:a16="http://schemas.microsoft.com/office/drawing/2014/main" xmlns="" id="{D87E189F-55A8-F913-AB42-EAD967905B9B}"/>
                  </a:ext>
                </a:extLst>
              </p:cNvPr>
              <p:cNvSpPr/>
              <p:nvPr/>
            </p:nvSpPr>
            <p:spPr>
              <a:xfrm rot="-9510447">
                <a:off x="6683518" y="1327246"/>
                <a:ext cx="6087" cy="17428"/>
              </a:xfrm>
              <a:custGeom>
                <a:avLst/>
                <a:gdLst/>
                <a:ahLst/>
                <a:cxnLst/>
                <a:rect l="l" t="t" r="r" b="b"/>
                <a:pathLst>
                  <a:path w="339" h="966" extrusionOk="0">
                    <a:moveTo>
                      <a:pt x="235" y="1"/>
                    </a:moveTo>
                    <a:cubicBezTo>
                      <a:pt x="190" y="1"/>
                      <a:pt x="143" y="26"/>
                      <a:pt x="121" y="76"/>
                    </a:cubicBezTo>
                    <a:cubicBezTo>
                      <a:pt x="65" y="213"/>
                      <a:pt x="34" y="346"/>
                      <a:pt x="16" y="494"/>
                    </a:cubicBezTo>
                    <a:cubicBezTo>
                      <a:pt x="0" y="634"/>
                      <a:pt x="49" y="775"/>
                      <a:pt x="102" y="908"/>
                    </a:cubicBezTo>
                    <a:cubicBezTo>
                      <a:pt x="117" y="944"/>
                      <a:pt x="155" y="966"/>
                      <a:pt x="191" y="966"/>
                    </a:cubicBezTo>
                    <a:cubicBezTo>
                      <a:pt x="223" y="966"/>
                      <a:pt x="253" y="948"/>
                      <a:pt x="262" y="908"/>
                    </a:cubicBezTo>
                    <a:cubicBezTo>
                      <a:pt x="293" y="780"/>
                      <a:pt x="335" y="654"/>
                      <a:pt x="335" y="524"/>
                    </a:cubicBezTo>
                    <a:cubicBezTo>
                      <a:pt x="339" y="384"/>
                      <a:pt x="339" y="243"/>
                      <a:pt x="335" y="106"/>
                    </a:cubicBezTo>
                    <a:cubicBezTo>
                      <a:pt x="335" y="35"/>
                      <a:pt x="287" y="1"/>
                      <a:pt x="235"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3258;p45">
                <a:extLst>
                  <a:ext uri="{FF2B5EF4-FFF2-40B4-BE49-F238E27FC236}">
                    <a16:creationId xmlns:a16="http://schemas.microsoft.com/office/drawing/2014/main" xmlns="" id="{3D29B929-D8CF-2083-4263-D8F3B6CDE60F}"/>
                  </a:ext>
                </a:extLst>
              </p:cNvPr>
              <p:cNvSpPr/>
              <p:nvPr/>
            </p:nvSpPr>
            <p:spPr>
              <a:xfrm rot="-9510447">
                <a:off x="6681410" y="1299309"/>
                <a:ext cx="6302" cy="14198"/>
              </a:xfrm>
              <a:custGeom>
                <a:avLst/>
                <a:gdLst/>
                <a:ahLst/>
                <a:cxnLst/>
                <a:rect l="l" t="t" r="r" b="b"/>
                <a:pathLst>
                  <a:path w="351" h="787" extrusionOk="0">
                    <a:moveTo>
                      <a:pt x="175" y="0"/>
                    </a:moveTo>
                    <a:cubicBezTo>
                      <a:pt x="135" y="0"/>
                      <a:pt x="95" y="23"/>
                      <a:pt x="84" y="69"/>
                    </a:cubicBezTo>
                    <a:cubicBezTo>
                      <a:pt x="58" y="176"/>
                      <a:pt x="47" y="282"/>
                      <a:pt x="35" y="396"/>
                    </a:cubicBezTo>
                    <a:cubicBezTo>
                      <a:pt x="24" y="507"/>
                      <a:pt x="1" y="625"/>
                      <a:pt x="61" y="723"/>
                    </a:cubicBezTo>
                    <a:cubicBezTo>
                      <a:pt x="90" y="765"/>
                      <a:pt x="133" y="786"/>
                      <a:pt x="175" y="786"/>
                    </a:cubicBezTo>
                    <a:cubicBezTo>
                      <a:pt x="217" y="786"/>
                      <a:pt x="259" y="765"/>
                      <a:pt x="286" y="723"/>
                    </a:cubicBezTo>
                    <a:cubicBezTo>
                      <a:pt x="350" y="625"/>
                      <a:pt x="324" y="507"/>
                      <a:pt x="316" y="396"/>
                    </a:cubicBezTo>
                    <a:cubicBezTo>
                      <a:pt x="305" y="282"/>
                      <a:pt x="293" y="176"/>
                      <a:pt x="266" y="69"/>
                    </a:cubicBezTo>
                    <a:cubicBezTo>
                      <a:pt x="255" y="23"/>
                      <a:pt x="215" y="0"/>
                      <a:pt x="175"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3259;p45">
                <a:extLst>
                  <a:ext uri="{FF2B5EF4-FFF2-40B4-BE49-F238E27FC236}">
                    <a16:creationId xmlns:a16="http://schemas.microsoft.com/office/drawing/2014/main" xmlns="" id="{CE5AABD3-570A-A8F6-D650-22B7C9B26892}"/>
                  </a:ext>
                </a:extLst>
              </p:cNvPr>
              <p:cNvSpPr/>
              <p:nvPr/>
            </p:nvSpPr>
            <p:spPr>
              <a:xfrm rot="-9510447">
                <a:off x="6703594" y="1280692"/>
                <a:ext cx="5422" cy="17446"/>
              </a:xfrm>
              <a:custGeom>
                <a:avLst/>
                <a:gdLst/>
                <a:ahLst/>
                <a:cxnLst/>
                <a:rect l="l" t="t" r="r" b="b"/>
                <a:pathLst>
                  <a:path w="302" h="967" extrusionOk="0">
                    <a:moveTo>
                      <a:pt x="151" y="1"/>
                    </a:moveTo>
                    <a:cubicBezTo>
                      <a:pt x="114" y="1"/>
                      <a:pt x="77" y="28"/>
                      <a:pt x="69" y="81"/>
                    </a:cubicBezTo>
                    <a:cubicBezTo>
                      <a:pt x="32" y="366"/>
                      <a:pt x="1" y="636"/>
                      <a:pt x="88" y="921"/>
                    </a:cubicBezTo>
                    <a:cubicBezTo>
                      <a:pt x="98" y="951"/>
                      <a:pt x="124" y="966"/>
                      <a:pt x="151" y="966"/>
                    </a:cubicBezTo>
                    <a:cubicBezTo>
                      <a:pt x="178" y="966"/>
                      <a:pt x="205" y="951"/>
                      <a:pt x="214" y="921"/>
                    </a:cubicBezTo>
                    <a:cubicBezTo>
                      <a:pt x="302" y="639"/>
                      <a:pt x="271" y="366"/>
                      <a:pt x="233" y="81"/>
                    </a:cubicBezTo>
                    <a:cubicBezTo>
                      <a:pt x="226" y="28"/>
                      <a:pt x="188" y="1"/>
                      <a:pt x="15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3260;p45">
                <a:extLst>
                  <a:ext uri="{FF2B5EF4-FFF2-40B4-BE49-F238E27FC236}">
                    <a16:creationId xmlns:a16="http://schemas.microsoft.com/office/drawing/2014/main" xmlns="" id="{9107A555-7DA5-0888-666C-2215360F2AA3}"/>
                  </a:ext>
                </a:extLst>
              </p:cNvPr>
              <p:cNvSpPr/>
              <p:nvPr/>
            </p:nvSpPr>
            <p:spPr>
              <a:xfrm rot="-9510447">
                <a:off x="6722056" y="1267886"/>
                <a:ext cx="8439" cy="20513"/>
              </a:xfrm>
              <a:custGeom>
                <a:avLst/>
                <a:gdLst/>
                <a:ahLst/>
                <a:cxnLst/>
                <a:rect l="l" t="t" r="r" b="b"/>
                <a:pathLst>
                  <a:path w="470" h="1137" extrusionOk="0">
                    <a:moveTo>
                      <a:pt x="215" y="1"/>
                    </a:moveTo>
                    <a:cubicBezTo>
                      <a:pt x="171" y="1"/>
                      <a:pt x="125" y="32"/>
                      <a:pt x="123" y="88"/>
                    </a:cubicBezTo>
                    <a:cubicBezTo>
                      <a:pt x="111" y="270"/>
                      <a:pt x="89" y="453"/>
                      <a:pt x="58" y="631"/>
                    </a:cubicBezTo>
                    <a:cubicBezTo>
                      <a:pt x="28" y="779"/>
                      <a:pt x="1" y="920"/>
                      <a:pt x="43" y="1069"/>
                    </a:cubicBezTo>
                    <a:cubicBezTo>
                      <a:pt x="57" y="1112"/>
                      <a:pt x="96" y="1137"/>
                      <a:pt x="136" y="1137"/>
                    </a:cubicBezTo>
                    <a:cubicBezTo>
                      <a:pt x="159" y="1137"/>
                      <a:pt x="183" y="1128"/>
                      <a:pt x="203" y="1110"/>
                    </a:cubicBezTo>
                    <a:cubicBezTo>
                      <a:pt x="469" y="863"/>
                      <a:pt x="385" y="376"/>
                      <a:pt x="297" y="65"/>
                    </a:cubicBezTo>
                    <a:cubicBezTo>
                      <a:pt x="286" y="21"/>
                      <a:pt x="251" y="1"/>
                      <a:pt x="215"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3261;p45">
                <a:extLst>
                  <a:ext uri="{FF2B5EF4-FFF2-40B4-BE49-F238E27FC236}">
                    <a16:creationId xmlns:a16="http://schemas.microsoft.com/office/drawing/2014/main" xmlns="" id="{85E068F0-9C7D-7352-066C-E37972FD7926}"/>
                  </a:ext>
                </a:extLst>
              </p:cNvPr>
              <p:cNvSpPr/>
              <p:nvPr/>
            </p:nvSpPr>
            <p:spPr>
              <a:xfrm rot="-9510447">
                <a:off x="6721284" y="1246122"/>
                <a:ext cx="6230" cy="15660"/>
              </a:xfrm>
              <a:custGeom>
                <a:avLst/>
                <a:gdLst/>
                <a:ahLst/>
                <a:cxnLst/>
                <a:rect l="l" t="t" r="r" b="b"/>
                <a:pathLst>
                  <a:path w="347" h="868" extrusionOk="0">
                    <a:moveTo>
                      <a:pt x="173" y="1"/>
                    </a:moveTo>
                    <a:cubicBezTo>
                      <a:pt x="132" y="1"/>
                      <a:pt x="90" y="30"/>
                      <a:pt x="84" y="90"/>
                    </a:cubicBezTo>
                    <a:cubicBezTo>
                      <a:pt x="69" y="215"/>
                      <a:pt x="46" y="341"/>
                      <a:pt x="34" y="466"/>
                    </a:cubicBezTo>
                    <a:cubicBezTo>
                      <a:pt x="23" y="583"/>
                      <a:pt x="1" y="697"/>
                      <a:pt x="62" y="804"/>
                    </a:cubicBezTo>
                    <a:cubicBezTo>
                      <a:pt x="86" y="846"/>
                      <a:pt x="130" y="867"/>
                      <a:pt x="173" y="867"/>
                    </a:cubicBezTo>
                    <a:cubicBezTo>
                      <a:pt x="216" y="867"/>
                      <a:pt x="259" y="846"/>
                      <a:pt x="282" y="804"/>
                    </a:cubicBezTo>
                    <a:cubicBezTo>
                      <a:pt x="346" y="697"/>
                      <a:pt x="324" y="583"/>
                      <a:pt x="313" y="466"/>
                    </a:cubicBezTo>
                    <a:cubicBezTo>
                      <a:pt x="301" y="341"/>
                      <a:pt x="278" y="215"/>
                      <a:pt x="262" y="90"/>
                    </a:cubicBezTo>
                    <a:cubicBezTo>
                      <a:pt x="257" y="30"/>
                      <a:pt x="215" y="1"/>
                      <a:pt x="173"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3262;p45">
                <a:extLst>
                  <a:ext uri="{FF2B5EF4-FFF2-40B4-BE49-F238E27FC236}">
                    <a16:creationId xmlns:a16="http://schemas.microsoft.com/office/drawing/2014/main" xmlns="" id="{F32731A8-CB02-DF2E-AF8E-27E4125BCA75}"/>
                  </a:ext>
                </a:extLst>
              </p:cNvPr>
              <p:cNvSpPr/>
              <p:nvPr/>
            </p:nvSpPr>
            <p:spPr>
              <a:xfrm rot="-9510447">
                <a:off x="6693256" y="1254825"/>
                <a:ext cx="6374" cy="14415"/>
              </a:xfrm>
              <a:custGeom>
                <a:avLst/>
                <a:gdLst/>
                <a:ahLst/>
                <a:cxnLst/>
                <a:rect l="l" t="t" r="r" b="b"/>
                <a:pathLst>
                  <a:path w="355" h="799" extrusionOk="0">
                    <a:moveTo>
                      <a:pt x="93" y="1"/>
                    </a:moveTo>
                    <a:cubicBezTo>
                      <a:pt x="52" y="1"/>
                      <a:pt x="12" y="28"/>
                      <a:pt x="12" y="85"/>
                    </a:cubicBezTo>
                    <a:cubicBezTo>
                      <a:pt x="8" y="203"/>
                      <a:pt x="1" y="317"/>
                      <a:pt x="4" y="435"/>
                    </a:cubicBezTo>
                    <a:cubicBezTo>
                      <a:pt x="12" y="538"/>
                      <a:pt x="12" y="652"/>
                      <a:pt x="58" y="747"/>
                    </a:cubicBezTo>
                    <a:cubicBezTo>
                      <a:pt x="77" y="781"/>
                      <a:pt x="114" y="798"/>
                      <a:pt x="151" y="798"/>
                    </a:cubicBezTo>
                    <a:cubicBezTo>
                      <a:pt x="188" y="798"/>
                      <a:pt x="225" y="781"/>
                      <a:pt x="244" y="747"/>
                    </a:cubicBezTo>
                    <a:cubicBezTo>
                      <a:pt x="355" y="545"/>
                      <a:pt x="263" y="259"/>
                      <a:pt x="183" y="62"/>
                    </a:cubicBezTo>
                    <a:cubicBezTo>
                      <a:pt x="167" y="22"/>
                      <a:pt x="129" y="1"/>
                      <a:pt x="93"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3263;p45">
                <a:extLst>
                  <a:ext uri="{FF2B5EF4-FFF2-40B4-BE49-F238E27FC236}">
                    <a16:creationId xmlns:a16="http://schemas.microsoft.com/office/drawing/2014/main" xmlns="" id="{C425F7DC-4D2E-292A-271B-6FCAE818F734}"/>
                  </a:ext>
                </a:extLst>
              </p:cNvPr>
              <p:cNvSpPr/>
              <p:nvPr/>
            </p:nvSpPr>
            <p:spPr>
              <a:xfrm rot="-9510447">
                <a:off x="6753322" y="1223452"/>
                <a:ext cx="5153" cy="15190"/>
              </a:xfrm>
              <a:custGeom>
                <a:avLst/>
                <a:gdLst/>
                <a:ahLst/>
                <a:cxnLst/>
                <a:rect l="l" t="t" r="r" b="b"/>
                <a:pathLst>
                  <a:path w="287" h="842" extrusionOk="0">
                    <a:moveTo>
                      <a:pt x="85" y="1"/>
                    </a:moveTo>
                    <a:cubicBezTo>
                      <a:pt x="47" y="1"/>
                      <a:pt x="10" y="27"/>
                      <a:pt x="8" y="76"/>
                    </a:cubicBezTo>
                    <a:cubicBezTo>
                      <a:pt x="4" y="312"/>
                      <a:pt x="1" y="563"/>
                      <a:pt x="73" y="791"/>
                    </a:cubicBezTo>
                    <a:cubicBezTo>
                      <a:pt x="82" y="825"/>
                      <a:pt x="110" y="841"/>
                      <a:pt x="139" y="841"/>
                    </a:cubicBezTo>
                    <a:cubicBezTo>
                      <a:pt x="168" y="841"/>
                      <a:pt x="198" y="824"/>
                      <a:pt x="210" y="791"/>
                    </a:cubicBezTo>
                    <a:cubicBezTo>
                      <a:pt x="286" y="548"/>
                      <a:pt x="248" y="290"/>
                      <a:pt x="164" y="58"/>
                    </a:cubicBezTo>
                    <a:cubicBezTo>
                      <a:pt x="150" y="19"/>
                      <a:pt x="117" y="1"/>
                      <a:pt x="85"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264;p45">
                <a:extLst>
                  <a:ext uri="{FF2B5EF4-FFF2-40B4-BE49-F238E27FC236}">
                    <a16:creationId xmlns:a16="http://schemas.microsoft.com/office/drawing/2014/main" xmlns="" id="{DEE971AB-1CFC-7F19-C6AF-41F0BCA50549}"/>
                  </a:ext>
                </a:extLst>
              </p:cNvPr>
              <p:cNvSpPr/>
              <p:nvPr/>
            </p:nvSpPr>
            <p:spPr>
              <a:xfrm rot="-9510447">
                <a:off x="6738883" y="1207530"/>
                <a:ext cx="7595" cy="16886"/>
              </a:xfrm>
              <a:custGeom>
                <a:avLst/>
                <a:gdLst/>
                <a:ahLst/>
                <a:cxnLst/>
                <a:rect l="l" t="t" r="r" b="b"/>
                <a:pathLst>
                  <a:path w="423" h="936" extrusionOk="0">
                    <a:moveTo>
                      <a:pt x="212" y="1"/>
                    </a:moveTo>
                    <a:cubicBezTo>
                      <a:pt x="171" y="1"/>
                      <a:pt x="130" y="23"/>
                      <a:pt x="122" y="67"/>
                    </a:cubicBezTo>
                    <a:cubicBezTo>
                      <a:pt x="84" y="318"/>
                      <a:pt x="1" y="645"/>
                      <a:pt x="119" y="884"/>
                    </a:cubicBezTo>
                    <a:cubicBezTo>
                      <a:pt x="137" y="918"/>
                      <a:pt x="175" y="935"/>
                      <a:pt x="213" y="935"/>
                    </a:cubicBezTo>
                    <a:cubicBezTo>
                      <a:pt x="250" y="935"/>
                      <a:pt x="287" y="918"/>
                      <a:pt x="305" y="884"/>
                    </a:cubicBezTo>
                    <a:cubicBezTo>
                      <a:pt x="422" y="645"/>
                      <a:pt x="339" y="318"/>
                      <a:pt x="301" y="67"/>
                    </a:cubicBezTo>
                    <a:cubicBezTo>
                      <a:pt x="293" y="23"/>
                      <a:pt x="253" y="1"/>
                      <a:pt x="21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265;p45">
                <a:extLst>
                  <a:ext uri="{FF2B5EF4-FFF2-40B4-BE49-F238E27FC236}">
                    <a16:creationId xmlns:a16="http://schemas.microsoft.com/office/drawing/2014/main" xmlns="" id="{B8100DA6-2F5B-B15D-5223-0978F166BCDC}"/>
                  </a:ext>
                </a:extLst>
              </p:cNvPr>
              <p:cNvSpPr/>
              <p:nvPr/>
            </p:nvSpPr>
            <p:spPr>
              <a:xfrm rot="-9510447">
                <a:off x="6712067" y="1222238"/>
                <a:ext cx="6518" cy="15894"/>
              </a:xfrm>
              <a:custGeom>
                <a:avLst/>
                <a:gdLst/>
                <a:ahLst/>
                <a:cxnLst/>
                <a:rect l="l" t="t" r="r" b="b"/>
                <a:pathLst>
                  <a:path w="363" h="881" extrusionOk="0">
                    <a:moveTo>
                      <a:pt x="182" y="1"/>
                    </a:moveTo>
                    <a:cubicBezTo>
                      <a:pt x="143" y="1"/>
                      <a:pt x="104" y="24"/>
                      <a:pt x="88" y="69"/>
                    </a:cubicBezTo>
                    <a:cubicBezTo>
                      <a:pt x="51" y="187"/>
                      <a:pt x="51" y="324"/>
                      <a:pt x="43" y="446"/>
                    </a:cubicBezTo>
                    <a:cubicBezTo>
                      <a:pt x="32" y="571"/>
                      <a:pt x="1" y="697"/>
                      <a:pt x="66" y="815"/>
                    </a:cubicBezTo>
                    <a:cubicBezTo>
                      <a:pt x="90" y="859"/>
                      <a:pt x="136" y="880"/>
                      <a:pt x="181" y="880"/>
                    </a:cubicBezTo>
                    <a:cubicBezTo>
                      <a:pt x="227" y="880"/>
                      <a:pt x="273" y="859"/>
                      <a:pt x="297" y="815"/>
                    </a:cubicBezTo>
                    <a:cubicBezTo>
                      <a:pt x="362" y="697"/>
                      <a:pt x="332" y="571"/>
                      <a:pt x="320" y="446"/>
                    </a:cubicBezTo>
                    <a:cubicBezTo>
                      <a:pt x="313" y="324"/>
                      <a:pt x="313" y="187"/>
                      <a:pt x="274" y="69"/>
                    </a:cubicBezTo>
                    <a:cubicBezTo>
                      <a:pt x="259" y="24"/>
                      <a:pt x="221" y="1"/>
                      <a:pt x="18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266;p45">
                <a:extLst>
                  <a:ext uri="{FF2B5EF4-FFF2-40B4-BE49-F238E27FC236}">
                    <a16:creationId xmlns:a16="http://schemas.microsoft.com/office/drawing/2014/main" xmlns="" id="{7A9D0679-CF44-ECA3-C17D-72B81E807748}"/>
                  </a:ext>
                </a:extLst>
              </p:cNvPr>
              <p:cNvSpPr/>
              <p:nvPr/>
            </p:nvSpPr>
            <p:spPr>
              <a:xfrm rot="-9510447">
                <a:off x="6730634" y="1168520"/>
                <a:ext cx="8205" cy="18618"/>
              </a:xfrm>
              <a:custGeom>
                <a:avLst/>
                <a:gdLst/>
                <a:ahLst/>
                <a:cxnLst/>
                <a:rect l="l" t="t" r="r" b="b"/>
                <a:pathLst>
                  <a:path w="457" h="1032" extrusionOk="0">
                    <a:moveTo>
                      <a:pt x="213" y="0"/>
                    </a:moveTo>
                    <a:cubicBezTo>
                      <a:pt x="154" y="0"/>
                      <a:pt x="92" y="41"/>
                      <a:pt x="92" y="111"/>
                    </a:cubicBezTo>
                    <a:cubicBezTo>
                      <a:pt x="96" y="270"/>
                      <a:pt x="76" y="419"/>
                      <a:pt x="50" y="575"/>
                    </a:cubicBezTo>
                    <a:cubicBezTo>
                      <a:pt x="27" y="707"/>
                      <a:pt x="1" y="833"/>
                      <a:pt x="43" y="963"/>
                    </a:cubicBezTo>
                    <a:cubicBezTo>
                      <a:pt x="54" y="1009"/>
                      <a:pt x="89" y="1031"/>
                      <a:pt x="128" y="1031"/>
                    </a:cubicBezTo>
                    <a:cubicBezTo>
                      <a:pt x="153" y="1031"/>
                      <a:pt x="180" y="1022"/>
                      <a:pt x="202" y="1004"/>
                    </a:cubicBezTo>
                    <a:cubicBezTo>
                      <a:pt x="457" y="799"/>
                      <a:pt x="381" y="362"/>
                      <a:pt x="316" y="81"/>
                    </a:cubicBezTo>
                    <a:cubicBezTo>
                      <a:pt x="305" y="25"/>
                      <a:pt x="260" y="0"/>
                      <a:pt x="213"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267;p45">
                <a:extLst>
                  <a:ext uri="{FF2B5EF4-FFF2-40B4-BE49-F238E27FC236}">
                    <a16:creationId xmlns:a16="http://schemas.microsoft.com/office/drawing/2014/main" xmlns="" id="{0A406594-C440-425F-FFAE-63628DD798BE}"/>
                  </a:ext>
                </a:extLst>
              </p:cNvPr>
              <p:cNvSpPr/>
              <p:nvPr/>
            </p:nvSpPr>
            <p:spPr>
              <a:xfrm rot="-9510447">
                <a:off x="6752128" y="1170303"/>
                <a:ext cx="7451" cy="17139"/>
              </a:xfrm>
              <a:custGeom>
                <a:avLst/>
                <a:gdLst/>
                <a:ahLst/>
                <a:cxnLst/>
                <a:rect l="l" t="t" r="r" b="b"/>
                <a:pathLst>
                  <a:path w="415" h="950" extrusionOk="0">
                    <a:moveTo>
                      <a:pt x="234" y="1"/>
                    </a:moveTo>
                    <a:cubicBezTo>
                      <a:pt x="189" y="1"/>
                      <a:pt x="140" y="34"/>
                      <a:pt x="138" y="86"/>
                    </a:cubicBezTo>
                    <a:cubicBezTo>
                      <a:pt x="126" y="228"/>
                      <a:pt x="103" y="364"/>
                      <a:pt x="73" y="501"/>
                    </a:cubicBezTo>
                    <a:cubicBezTo>
                      <a:pt x="46" y="623"/>
                      <a:pt x="1" y="737"/>
                      <a:pt x="23" y="858"/>
                    </a:cubicBezTo>
                    <a:cubicBezTo>
                      <a:pt x="36" y="916"/>
                      <a:pt x="92" y="950"/>
                      <a:pt x="148" y="950"/>
                    </a:cubicBezTo>
                    <a:cubicBezTo>
                      <a:pt x="179" y="950"/>
                      <a:pt x="210" y="939"/>
                      <a:pt x="232" y="916"/>
                    </a:cubicBezTo>
                    <a:cubicBezTo>
                      <a:pt x="415" y="707"/>
                      <a:pt x="350" y="314"/>
                      <a:pt x="305" y="63"/>
                    </a:cubicBezTo>
                    <a:cubicBezTo>
                      <a:pt x="298" y="20"/>
                      <a:pt x="267" y="1"/>
                      <a:pt x="234"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268;p45">
                <a:extLst>
                  <a:ext uri="{FF2B5EF4-FFF2-40B4-BE49-F238E27FC236}">
                    <a16:creationId xmlns:a16="http://schemas.microsoft.com/office/drawing/2014/main" xmlns="" id="{CC610186-5492-0830-88CE-BC34017FA3B8}"/>
                  </a:ext>
                </a:extLst>
              </p:cNvPr>
              <p:cNvSpPr/>
              <p:nvPr/>
            </p:nvSpPr>
            <p:spPr>
              <a:xfrm rot="-9510447">
                <a:off x="6763219" y="1182067"/>
                <a:ext cx="5692" cy="16273"/>
              </a:xfrm>
              <a:custGeom>
                <a:avLst/>
                <a:gdLst/>
                <a:ahLst/>
                <a:cxnLst/>
                <a:rect l="l" t="t" r="r" b="b"/>
                <a:pathLst>
                  <a:path w="317" h="902" extrusionOk="0">
                    <a:moveTo>
                      <a:pt x="117" y="0"/>
                    </a:moveTo>
                    <a:cubicBezTo>
                      <a:pt x="68" y="0"/>
                      <a:pt x="14" y="35"/>
                      <a:pt x="12" y="93"/>
                    </a:cubicBezTo>
                    <a:cubicBezTo>
                      <a:pt x="12" y="227"/>
                      <a:pt x="8" y="360"/>
                      <a:pt x="12" y="493"/>
                    </a:cubicBezTo>
                    <a:cubicBezTo>
                      <a:pt x="15" y="614"/>
                      <a:pt x="1" y="736"/>
                      <a:pt x="61" y="846"/>
                    </a:cubicBezTo>
                    <a:cubicBezTo>
                      <a:pt x="82" y="884"/>
                      <a:pt x="117" y="901"/>
                      <a:pt x="153" y="901"/>
                    </a:cubicBezTo>
                    <a:cubicBezTo>
                      <a:pt x="203" y="901"/>
                      <a:pt x="254" y="869"/>
                      <a:pt x="275" y="816"/>
                    </a:cubicBezTo>
                    <a:cubicBezTo>
                      <a:pt x="317" y="698"/>
                      <a:pt x="275" y="561"/>
                      <a:pt x="259" y="439"/>
                    </a:cubicBezTo>
                    <a:cubicBezTo>
                      <a:pt x="240" y="314"/>
                      <a:pt x="217" y="193"/>
                      <a:pt x="198" y="67"/>
                    </a:cubicBezTo>
                    <a:cubicBezTo>
                      <a:pt x="190" y="21"/>
                      <a:pt x="155" y="0"/>
                      <a:pt x="117"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269;p45">
                <a:extLst>
                  <a:ext uri="{FF2B5EF4-FFF2-40B4-BE49-F238E27FC236}">
                    <a16:creationId xmlns:a16="http://schemas.microsoft.com/office/drawing/2014/main" xmlns="" id="{DB2D9226-F3DE-8CD5-C4DD-E28E6BD027D9}"/>
                  </a:ext>
                </a:extLst>
              </p:cNvPr>
              <p:cNvSpPr/>
              <p:nvPr/>
            </p:nvSpPr>
            <p:spPr>
              <a:xfrm rot="-9510447">
                <a:off x="6779472" y="1143766"/>
                <a:ext cx="6159" cy="13585"/>
              </a:xfrm>
              <a:custGeom>
                <a:avLst/>
                <a:gdLst/>
                <a:ahLst/>
                <a:cxnLst/>
                <a:rect l="l" t="t" r="r" b="b"/>
                <a:pathLst>
                  <a:path w="343" h="753" extrusionOk="0">
                    <a:moveTo>
                      <a:pt x="172" y="1"/>
                    </a:moveTo>
                    <a:cubicBezTo>
                      <a:pt x="124" y="1"/>
                      <a:pt x="77" y="27"/>
                      <a:pt x="65" y="80"/>
                    </a:cubicBezTo>
                    <a:cubicBezTo>
                      <a:pt x="43" y="183"/>
                      <a:pt x="39" y="286"/>
                      <a:pt x="35" y="392"/>
                    </a:cubicBezTo>
                    <a:cubicBezTo>
                      <a:pt x="27" y="491"/>
                      <a:pt x="1" y="609"/>
                      <a:pt x="65" y="692"/>
                    </a:cubicBezTo>
                    <a:cubicBezTo>
                      <a:pt x="94" y="733"/>
                      <a:pt x="132" y="753"/>
                      <a:pt x="170" y="753"/>
                    </a:cubicBezTo>
                    <a:cubicBezTo>
                      <a:pt x="209" y="753"/>
                      <a:pt x="248" y="733"/>
                      <a:pt x="278" y="692"/>
                    </a:cubicBezTo>
                    <a:cubicBezTo>
                      <a:pt x="343" y="609"/>
                      <a:pt x="313" y="491"/>
                      <a:pt x="309" y="392"/>
                    </a:cubicBezTo>
                    <a:cubicBezTo>
                      <a:pt x="301" y="286"/>
                      <a:pt x="301" y="183"/>
                      <a:pt x="278" y="80"/>
                    </a:cubicBezTo>
                    <a:cubicBezTo>
                      <a:pt x="267" y="27"/>
                      <a:pt x="219" y="1"/>
                      <a:pt x="17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270;p45">
                <a:extLst>
                  <a:ext uri="{FF2B5EF4-FFF2-40B4-BE49-F238E27FC236}">
                    <a16:creationId xmlns:a16="http://schemas.microsoft.com/office/drawing/2014/main" xmlns="" id="{511C7AAE-EE97-9B89-5DF0-1D934BD27AC3}"/>
                  </a:ext>
                </a:extLst>
              </p:cNvPr>
              <p:cNvSpPr/>
              <p:nvPr/>
            </p:nvSpPr>
            <p:spPr>
              <a:xfrm rot="-9510447">
                <a:off x="6764301" y="1132095"/>
                <a:ext cx="6643" cy="20458"/>
              </a:xfrm>
              <a:custGeom>
                <a:avLst/>
                <a:gdLst/>
                <a:ahLst/>
                <a:cxnLst/>
                <a:rect l="l" t="t" r="r" b="b"/>
                <a:pathLst>
                  <a:path w="370" h="1134" extrusionOk="0">
                    <a:moveTo>
                      <a:pt x="250" y="0"/>
                    </a:moveTo>
                    <a:cubicBezTo>
                      <a:pt x="213" y="0"/>
                      <a:pt x="177" y="22"/>
                      <a:pt x="164" y="70"/>
                    </a:cubicBezTo>
                    <a:cubicBezTo>
                      <a:pt x="118" y="233"/>
                      <a:pt x="84" y="396"/>
                      <a:pt x="61" y="563"/>
                    </a:cubicBezTo>
                    <a:cubicBezTo>
                      <a:pt x="43" y="723"/>
                      <a:pt x="1" y="887"/>
                      <a:pt x="46" y="1039"/>
                    </a:cubicBezTo>
                    <a:cubicBezTo>
                      <a:pt x="61" y="1098"/>
                      <a:pt x="119" y="1133"/>
                      <a:pt x="176" y="1133"/>
                    </a:cubicBezTo>
                    <a:cubicBezTo>
                      <a:pt x="218" y="1133"/>
                      <a:pt x="259" y="1114"/>
                      <a:pt x="282" y="1070"/>
                    </a:cubicBezTo>
                    <a:cubicBezTo>
                      <a:pt x="354" y="928"/>
                      <a:pt x="347" y="777"/>
                      <a:pt x="357" y="621"/>
                    </a:cubicBezTo>
                    <a:cubicBezTo>
                      <a:pt x="369" y="442"/>
                      <a:pt x="369" y="271"/>
                      <a:pt x="350" y="96"/>
                    </a:cubicBezTo>
                    <a:cubicBezTo>
                      <a:pt x="346" y="36"/>
                      <a:pt x="297" y="0"/>
                      <a:pt x="25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271;p45">
                <a:extLst>
                  <a:ext uri="{FF2B5EF4-FFF2-40B4-BE49-F238E27FC236}">
                    <a16:creationId xmlns:a16="http://schemas.microsoft.com/office/drawing/2014/main" xmlns="" id="{8877EA0B-E639-0C11-6A1B-ED543A208295}"/>
                  </a:ext>
                </a:extLst>
              </p:cNvPr>
              <p:cNvSpPr/>
              <p:nvPr/>
            </p:nvSpPr>
            <p:spPr>
              <a:xfrm rot="-9510447">
                <a:off x="6747971" y="1136915"/>
                <a:ext cx="6500" cy="16652"/>
              </a:xfrm>
              <a:custGeom>
                <a:avLst/>
                <a:gdLst/>
                <a:ahLst/>
                <a:cxnLst/>
                <a:rect l="l" t="t" r="r" b="b"/>
                <a:pathLst>
                  <a:path w="362" h="923" extrusionOk="0">
                    <a:moveTo>
                      <a:pt x="269" y="1"/>
                    </a:moveTo>
                    <a:cubicBezTo>
                      <a:pt x="238" y="1"/>
                      <a:pt x="206" y="19"/>
                      <a:pt x="190" y="60"/>
                    </a:cubicBezTo>
                    <a:cubicBezTo>
                      <a:pt x="95" y="315"/>
                      <a:pt x="8" y="588"/>
                      <a:pt x="0" y="862"/>
                    </a:cubicBezTo>
                    <a:cubicBezTo>
                      <a:pt x="0" y="899"/>
                      <a:pt x="31" y="922"/>
                      <a:pt x="63" y="922"/>
                    </a:cubicBezTo>
                    <a:cubicBezTo>
                      <a:pt x="82" y="922"/>
                      <a:pt x="102" y="913"/>
                      <a:pt x="115" y="892"/>
                    </a:cubicBezTo>
                    <a:cubicBezTo>
                      <a:pt x="243" y="653"/>
                      <a:pt x="304" y="371"/>
                      <a:pt x="350" y="102"/>
                    </a:cubicBezTo>
                    <a:cubicBezTo>
                      <a:pt x="361" y="40"/>
                      <a:pt x="316" y="1"/>
                      <a:pt x="269"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272;p45">
                <a:extLst>
                  <a:ext uri="{FF2B5EF4-FFF2-40B4-BE49-F238E27FC236}">
                    <a16:creationId xmlns:a16="http://schemas.microsoft.com/office/drawing/2014/main" xmlns="" id="{9496A9B3-67BF-17B3-FB84-CFE631D9F572}"/>
                  </a:ext>
                </a:extLst>
              </p:cNvPr>
              <p:cNvSpPr/>
              <p:nvPr/>
            </p:nvSpPr>
            <p:spPr>
              <a:xfrm rot="-9510447">
                <a:off x="6769590" y="1093914"/>
                <a:ext cx="8080" cy="19322"/>
              </a:xfrm>
              <a:custGeom>
                <a:avLst/>
                <a:gdLst/>
                <a:ahLst/>
                <a:cxnLst/>
                <a:rect l="l" t="t" r="r" b="b"/>
                <a:pathLst>
                  <a:path w="450" h="1071" extrusionOk="0">
                    <a:moveTo>
                      <a:pt x="244" y="1"/>
                    </a:moveTo>
                    <a:cubicBezTo>
                      <a:pt x="186" y="1"/>
                      <a:pt x="124" y="41"/>
                      <a:pt x="126" y="111"/>
                    </a:cubicBezTo>
                    <a:cubicBezTo>
                      <a:pt x="126" y="267"/>
                      <a:pt x="111" y="419"/>
                      <a:pt x="76" y="575"/>
                    </a:cubicBezTo>
                    <a:cubicBezTo>
                      <a:pt x="50" y="712"/>
                      <a:pt x="1" y="830"/>
                      <a:pt x="20" y="971"/>
                    </a:cubicBezTo>
                    <a:cubicBezTo>
                      <a:pt x="29" y="1035"/>
                      <a:pt x="92" y="1071"/>
                      <a:pt x="153" y="1071"/>
                    </a:cubicBezTo>
                    <a:cubicBezTo>
                      <a:pt x="190" y="1071"/>
                      <a:pt x="225" y="1058"/>
                      <a:pt x="248" y="1031"/>
                    </a:cubicBezTo>
                    <a:cubicBezTo>
                      <a:pt x="450" y="803"/>
                      <a:pt x="389" y="359"/>
                      <a:pt x="343" y="81"/>
                    </a:cubicBezTo>
                    <a:cubicBezTo>
                      <a:pt x="334" y="26"/>
                      <a:pt x="291" y="1"/>
                      <a:pt x="244"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273;p45">
                <a:extLst>
                  <a:ext uri="{FF2B5EF4-FFF2-40B4-BE49-F238E27FC236}">
                    <a16:creationId xmlns:a16="http://schemas.microsoft.com/office/drawing/2014/main" xmlns="" id="{FD09862E-3A0C-33E1-BB1F-527633A854AA}"/>
                  </a:ext>
                </a:extLst>
              </p:cNvPr>
              <p:cNvSpPr/>
              <p:nvPr/>
            </p:nvSpPr>
            <p:spPr>
              <a:xfrm rot="-9510447">
                <a:off x="6781351" y="1101972"/>
                <a:ext cx="7595" cy="17590"/>
              </a:xfrm>
              <a:custGeom>
                <a:avLst/>
                <a:gdLst/>
                <a:ahLst/>
                <a:cxnLst/>
                <a:rect l="l" t="t" r="r" b="b"/>
                <a:pathLst>
                  <a:path w="423" h="975" extrusionOk="0">
                    <a:moveTo>
                      <a:pt x="240" y="1"/>
                    </a:moveTo>
                    <a:cubicBezTo>
                      <a:pt x="180" y="1"/>
                      <a:pt x="115" y="42"/>
                      <a:pt x="115" y="113"/>
                    </a:cubicBezTo>
                    <a:cubicBezTo>
                      <a:pt x="118" y="253"/>
                      <a:pt x="108" y="390"/>
                      <a:pt x="77" y="527"/>
                    </a:cubicBezTo>
                    <a:cubicBezTo>
                      <a:pt x="50" y="649"/>
                      <a:pt x="1" y="755"/>
                      <a:pt x="20" y="885"/>
                    </a:cubicBezTo>
                    <a:cubicBezTo>
                      <a:pt x="29" y="943"/>
                      <a:pt x="85" y="974"/>
                      <a:pt x="140" y="974"/>
                    </a:cubicBezTo>
                    <a:cubicBezTo>
                      <a:pt x="175" y="974"/>
                      <a:pt x="209" y="962"/>
                      <a:pt x="233" y="938"/>
                    </a:cubicBezTo>
                    <a:cubicBezTo>
                      <a:pt x="422" y="744"/>
                      <a:pt x="373" y="330"/>
                      <a:pt x="339" y="83"/>
                    </a:cubicBezTo>
                    <a:cubicBezTo>
                      <a:pt x="331" y="26"/>
                      <a:pt x="287" y="1"/>
                      <a:pt x="240"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274;p45">
                <a:extLst>
                  <a:ext uri="{FF2B5EF4-FFF2-40B4-BE49-F238E27FC236}">
                    <a16:creationId xmlns:a16="http://schemas.microsoft.com/office/drawing/2014/main" xmlns="" id="{C5964CD8-B3CF-EE98-2900-4A7EA8D20EB3}"/>
                  </a:ext>
                </a:extLst>
              </p:cNvPr>
              <p:cNvSpPr/>
              <p:nvPr/>
            </p:nvSpPr>
            <p:spPr>
              <a:xfrm rot="-9510447">
                <a:off x="6804023" y="1063643"/>
                <a:ext cx="7864" cy="17590"/>
              </a:xfrm>
              <a:custGeom>
                <a:avLst/>
                <a:gdLst/>
                <a:ahLst/>
                <a:cxnLst/>
                <a:rect l="l" t="t" r="r" b="b"/>
                <a:pathLst>
                  <a:path w="438" h="975" extrusionOk="0">
                    <a:moveTo>
                      <a:pt x="259" y="0"/>
                    </a:moveTo>
                    <a:cubicBezTo>
                      <a:pt x="205" y="0"/>
                      <a:pt x="146" y="38"/>
                      <a:pt x="144" y="103"/>
                    </a:cubicBezTo>
                    <a:cubicBezTo>
                      <a:pt x="144" y="251"/>
                      <a:pt x="122" y="395"/>
                      <a:pt x="84" y="540"/>
                    </a:cubicBezTo>
                    <a:cubicBezTo>
                      <a:pt x="49" y="668"/>
                      <a:pt x="0" y="772"/>
                      <a:pt x="30" y="908"/>
                    </a:cubicBezTo>
                    <a:cubicBezTo>
                      <a:pt x="39" y="949"/>
                      <a:pt x="80" y="974"/>
                      <a:pt x="120" y="974"/>
                    </a:cubicBezTo>
                    <a:cubicBezTo>
                      <a:pt x="137" y="974"/>
                      <a:pt x="153" y="970"/>
                      <a:pt x="167" y="961"/>
                    </a:cubicBezTo>
                    <a:cubicBezTo>
                      <a:pt x="437" y="798"/>
                      <a:pt x="395" y="342"/>
                      <a:pt x="350" y="72"/>
                    </a:cubicBezTo>
                    <a:cubicBezTo>
                      <a:pt x="340" y="22"/>
                      <a:pt x="301" y="0"/>
                      <a:pt x="259"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275;p45">
                <a:extLst>
                  <a:ext uri="{FF2B5EF4-FFF2-40B4-BE49-F238E27FC236}">
                    <a16:creationId xmlns:a16="http://schemas.microsoft.com/office/drawing/2014/main" xmlns="" id="{4F60695B-F5C0-7604-7F7B-F824CDE8493E}"/>
                  </a:ext>
                </a:extLst>
              </p:cNvPr>
              <p:cNvSpPr/>
              <p:nvPr/>
            </p:nvSpPr>
            <p:spPr>
              <a:xfrm rot="-9510447">
                <a:off x="6789151" y="1074419"/>
                <a:ext cx="5548" cy="13098"/>
              </a:xfrm>
              <a:custGeom>
                <a:avLst/>
                <a:gdLst/>
                <a:ahLst/>
                <a:cxnLst/>
                <a:rect l="l" t="t" r="r" b="b"/>
                <a:pathLst>
                  <a:path w="309" h="726" extrusionOk="0">
                    <a:moveTo>
                      <a:pt x="180" y="0"/>
                    </a:moveTo>
                    <a:cubicBezTo>
                      <a:pt x="132" y="0"/>
                      <a:pt x="82" y="34"/>
                      <a:pt x="84" y="93"/>
                    </a:cubicBezTo>
                    <a:cubicBezTo>
                      <a:pt x="84" y="188"/>
                      <a:pt x="73" y="283"/>
                      <a:pt x="57" y="379"/>
                    </a:cubicBezTo>
                    <a:cubicBezTo>
                      <a:pt x="42" y="470"/>
                      <a:pt x="1" y="553"/>
                      <a:pt x="31" y="644"/>
                    </a:cubicBezTo>
                    <a:cubicBezTo>
                      <a:pt x="48" y="695"/>
                      <a:pt x="94" y="726"/>
                      <a:pt x="141" y="726"/>
                    </a:cubicBezTo>
                    <a:cubicBezTo>
                      <a:pt x="169" y="726"/>
                      <a:pt x="197" y="716"/>
                      <a:pt x="221" y="694"/>
                    </a:cubicBezTo>
                    <a:cubicBezTo>
                      <a:pt x="301" y="618"/>
                      <a:pt x="301" y="496"/>
                      <a:pt x="305" y="390"/>
                    </a:cubicBezTo>
                    <a:cubicBezTo>
                      <a:pt x="308" y="283"/>
                      <a:pt x="289" y="173"/>
                      <a:pt x="266" y="67"/>
                    </a:cubicBezTo>
                    <a:cubicBezTo>
                      <a:pt x="256" y="21"/>
                      <a:pt x="219" y="0"/>
                      <a:pt x="18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276;p45">
                <a:extLst>
                  <a:ext uri="{FF2B5EF4-FFF2-40B4-BE49-F238E27FC236}">
                    <a16:creationId xmlns:a16="http://schemas.microsoft.com/office/drawing/2014/main" xmlns="" id="{C43E6592-84BA-3D80-37C6-F78965A3CC5F}"/>
                  </a:ext>
                </a:extLst>
              </p:cNvPr>
              <p:cNvSpPr/>
              <p:nvPr/>
            </p:nvSpPr>
            <p:spPr>
              <a:xfrm rot="-9510447">
                <a:off x="6477361" y="854804"/>
                <a:ext cx="327068" cy="356850"/>
              </a:xfrm>
              <a:custGeom>
                <a:avLst/>
                <a:gdLst/>
                <a:ahLst/>
                <a:cxnLst/>
                <a:rect l="l" t="t" r="r" b="b"/>
                <a:pathLst>
                  <a:path w="18216" h="19780" extrusionOk="0">
                    <a:moveTo>
                      <a:pt x="16219" y="0"/>
                    </a:moveTo>
                    <a:cubicBezTo>
                      <a:pt x="12976" y="0"/>
                      <a:pt x="0" y="18213"/>
                      <a:pt x="0" y="18213"/>
                    </a:cubicBezTo>
                    <a:lnTo>
                      <a:pt x="0" y="19780"/>
                    </a:lnTo>
                    <a:cubicBezTo>
                      <a:pt x="0" y="19780"/>
                      <a:pt x="18215" y="4519"/>
                      <a:pt x="16851" y="496"/>
                    </a:cubicBezTo>
                    <a:cubicBezTo>
                      <a:pt x="16735" y="156"/>
                      <a:pt x="16519" y="0"/>
                      <a:pt x="16219" y="0"/>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277;p45">
                <a:extLst>
                  <a:ext uri="{FF2B5EF4-FFF2-40B4-BE49-F238E27FC236}">
                    <a16:creationId xmlns:a16="http://schemas.microsoft.com/office/drawing/2014/main" xmlns="" id="{EF0935E2-9C16-11BF-48CE-0AD313E4843E}"/>
                  </a:ext>
                </a:extLst>
              </p:cNvPr>
              <p:cNvSpPr/>
              <p:nvPr/>
            </p:nvSpPr>
            <p:spPr>
              <a:xfrm rot="-9510447">
                <a:off x="6724845" y="1012303"/>
                <a:ext cx="9301" cy="13206"/>
              </a:xfrm>
              <a:custGeom>
                <a:avLst/>
                <a:gdLst/>
                <a:ahLst/>
                <a:cxnLst/>
                <a:rect l="l" t="t" r="r" b="b"/>
                <a:pathLst>
                  <a:path w="518" h="732" extrusionOk="0">
                    <a:moveTo>
                      <a:pt x="409" y="1"/>
                    </a:moveTo>
                    <a:cubicBezTo>
                      <a:pt x="372" y="1"/>
                      <a:pt x="333" y="17"/>
                      <a:pt x="312" y="46"/>
                    </a:cubicBezTo>
                    <a:cubicBezTo>
                      <a:pt x="248" y="129"/>
                      <a:pt x="195" y="213"/>
                      <a:pt x="145" y="307"/>
                    </a:cubicBezTo>
                    <a:cubicBezTo>
                      <a:pt x="95" y="399"/>
                      <a:pt x="0" y="486"/>
                      <a:pt x="4" y="593"/>
                    </a:cubicBezTo>
                    <a:cubicBezTo>
                      <a:pt x="4" y="677"/>
                      <a:pt x="62" y="731"/>
                      <a:pt x="141" y="731"/>
                    </a:cubicBezTo>
                    <a:cubicBezTo>
                      <a:pt x="149" y="731"/>
                      <a:pt x="156" y="731"/>
                      <a:pt x="164" y="730"/>
                    </a:cubicBezTo>
                    <a:cubicBezTo>
                      <a:pt x="290" y="711"/>
                      <a:pt x="377" y="558"/>
                      <a:pt x="430" y="456"/>
                    </a:cubicBezTo>
                    <a:cubicBezTo>
                      <a:pt x="498" y="334"/>
                      <a:pt x="518" y="216"/>
                      <a:pt x="506" y="79"/>
                    </a:cubicBezTo>
                    <a:cubicBezTo>
                      <a:pt x="500" y="25"/>
                      <a:pt x="455" y="1"/>
                      <a:pt x="409"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278;p45">
                <a:extLst>
                  <a:ext uri="{FF2B5EF4-FFF2-40B4-BE49-F238E27FC236}">
                    <a16:creationId xmlns:a16="http://schemas.microsoft.com/office/drawing/2014/main" xmlns="" id="{10FEACFD-85B4-72A2-65A0-28FF8569F2ED}"/>
                  </a:ext>
                </a:extLst>
              </p:cNvPr>
              <p:cNvSpPr/>
              <p:nvPr/>
            </p:nvSpPr>
            <p:spPr>
              <a:xfrm rot="-9510447">
                <a:off x="6718055" y="995200"/>
                <a:ext cx="13412" cy="16345"/>
              </a:xfrm>
              <a:custGeom>
                <a:avLst/>
                <a:gdLst/>
                <a:ahLst/>
                <a:cxnLst/>
                <a:rect l="l" t="t" r="r" b="b"/>
                <a:pathLst>
                  <a:path w="747" h="906" extrusionOk="0">
                    <a:moveTo>
                      <a:pt x="637" y="1"/>
                    </a:moveTo>
                    <a:cubicBezTo>
                      <a:pt x="615" y="1"/>
                      <a:pt x="591" y="10"/>
                      <a:pt x="573" y="32"/>
                    </a:cubicBezTo>
                    <a:cubicBezTo>
                      <a:pt x="386" y="260"/>
                      <a:pt x="132" y="481"/>
                      <a:pt x="29" y="762"/>
                    </a:cubicBezTo>
                    <a:cubicBezTo>
                      <a:pt x="0" y="843"/>
                      <a:pt x="67" y="905"/>
                      <a:pt x="138" y="905"/>
                    </a:cubicBezTo>
                    <a:cubicBezTo>
                      <a:pt x="163" y="905"/>
                      <a:pt x="189" y="897"/>
                      <a:pt x="211" y="879"/>
                    </a:cubicBezTo>
                    <a:cubicBezTo>
                      <a:pt x="439" y="690"/>
                      <a:pt x="557" y="374"/>
                      <a:pt x="706" y="123"/>
                    </a:cubicBezTo>
                    <a:cubicBezTo>
                      <a:pt x="746" y="58"/>
                      <a:pt x="694" y="1"/>
                      <a:pt x="637"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279;p45">
                <a:extLst>
                  <a:ext uri="{FF2B5EF4-FFF2-40B4-BE49-F238E27FC236}">
                    <a16:creationId xmlns:a16="http://schemas.microsoft.com/office/drawing/2014/main" xmlns="" id="{184AB674-9D4D-9B92-F698-A272F04E3FAD}"/>
                  </a:ext>
                </a:extLst>
              </p:cNvPr>
              <p:cNvSpPr/>
              <p:nvPr/>
            </p:nvSpPr>
            <p:spPr>
              <a:xfrm rot="-9510447">
                <a:off x="6682714" y="1005208"/>
                <a:ext cx="16357" cy="17355"/>
              </a:xfrm>
              <a:custGeom>
                <a:avLst/>
                <a:gdLst/>
                <a:ahLst/>
                <a:cxnLst/>
                <a:rect l="l" t="t" r="r" b="b"/>
                <a:pathLst>
                  <a:path w="911" h="962" extrusionOk="0">
                    <a:moveTo>
                      <a:pt x="761" y="1"/>
                    </a:moveTo>
                    <a:cubicBezTo>
                      <a:pt x="737" y="1"/>
                      <a:pt x="712" y="10"/>
                      <a:pt x="690" y="31"/>
                    </a:cubicBezTo>
                    <a:cubicBezTo>
                      <a:pt x="569" y="149"/>
                      <a:pt x="451" y="267"/>
                      <a:pt x="337" y="384"/>
                    </a:cubicBezTo>
                    <a:cubicBezTo>
                      <a:pt x="283" y="442"/>
                      <a:pt x="234" y="495"/>
                      <a:pt x="185" y="552"/>
                    </a:cubicBezTo>
                    <a:cubicBezTo>
                      <a:pt x="120" y="624"/>
                      <a:pt x="93" y="697"/>
                      <a:pt x="44" y="777"/>
                    </a:cubicBezTo>
                    <a:cubicBezTo>
                      <a:pt x="0" y="851"/>
                      <a:pt x="59" y="962"/>
                      <a:pt x="139" y="962"/>
                    </a:cubicBezTo>
                    <a:cubicBezTo>
                      <a:pt x="157" y="962"/>
                      <a:pt x="176" y="956"/>
                      <a:pt x="196" y="944"/>
                    </a:cubicBezTo>
                    <a:cubicBezTo>
                      <a:pt x="257" y="898"/>
                      <a:pt x="329" y="872"/>
                      <a:pt x="386" y="818"/>
                    </a:cubicBezTo>
                    <a:cubicBezTo>
                      <a:pt x="451" y="758"/>
                      <a:pt x="508" y="686"/>
                      <a:pt x="561" y="617"/>
                    </a:cubicBezTo>
                    <a:cubicBezTo>
                      <a:pt x="671" y="476"/>
                      <a:pt x="770" y="335"/>
                      <a:pt x="862" y="179"/>
                    </a:cubicBezTo>
                    <a:cubicBezTo>
                      <a:pt x="911" y="98"/>
                      <a:pt x="840" y="1"/>
                      <a:pt x="76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280;p45">
                <a:extLst>
                  <a:ext uri="{FF2B5EF4-FFF2-40B4-BE49-F238E27FC236}">
                    <a16:creationId xmlns:a16="http://schemas.microsoft.com/office/drawing/2014/main" xmlns="" id="{484C5A46-F61B-C87F-841B-762B9D250548}"/>
                  </a:ext>
                </a:extLst>
              </p:cNvPr>
              <p:cNvSpPr/>
              <p:nvPr/>
            </p:nvSpPr>
            <p:spPr>
              <a:xfrm rot="-9510447">
                <a:off x="6694016" y="1022256"/>
                <a:ext cx="11545" cy="15082"/>
              </a:xfrm>
              <a:custGeom>
                <a:avLst/>
                <a:gdLst/>
                <a:ahLst/>
                <a:cxnLst/>
                <a:rect l="l" t="t" r="r" b="b"/>
                <a:pathLst>
                  <a:path w="643" h="836" extrusionOk="0">
                    <a:moveTo>
                      <a:pt x="535" y="0"/>
                    </a:moveTo>
                    <a:cubicBezTo>
                      <a:pt x="511" y="0"/>
                      <a:pt x="487" y="12"/>
                      <a:pt x="471" y="42"/>
                    </a:cubicBezTo>
                    <a:cubicBezTo>
                      <a:pt x="406" y="156"/>
                      <a:pt x="334" y="273"/>
                      <a:pt x="250" y="377"/>
                    </a:cubicBezTo>
                    <a:cubicBezTo>
                      <a:pt x="174" y="471"/>
                      <a:pt x="45" y="563"/>
                      <a:pt x="18" y="688"/>
                    </a:cubicBezTo>
                    <a:cubicBezTo>
                      <a:pt x="1" y="760"/>
                      <a:pt x="49" y="836"/>
                      <a:pt x="123" y="836"/>
                    </a:cubicBezTo>
                    <a:cubicBezTo>
                      <a:pt x="131" y="836"/>
                      <a:pt x="139" y="835"/>
                      <a:pt x="148" y="833"/>
                    </a:cubicBezTo>
                    <a:cubicBezTo>
                      <a:pt x="292" y="798"/>
                      <a:pt x="379" y="654"/>
                      <a:pt x="452" y="533"/>
                    </a:cubicBezTo>
                    <a:cubicBezTo>
                      <a:pt x="527" y="399"/>
                      <a:pt x="588" y="262"/>
                      <a:pt x="627" y="114"/>
                    </a:cubicBezTo>
                    <a:cubicBezTo>
                      <a:pt x="642" y="54"/>
                      <a:pt x="587" y="0"/>
                      <a:pt x="535"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281;p45">
                <a:extLst>
                  <a:ext uri="{FF2B5EF4-FFF2-40B4-BE49-F238E27FC236}">
                    <a16:creationId xmlns:a16="http://schemas.microsoft.com/office/drawing/2014/main" xmlns="" id="{CD5B14C1-F252-055D-BABD-7B7E55032451}"/>
                  </a:ext>
                </a:extLst>
              </p:cNvPr>
              <p:cNvSpPr/>
              <p:nvPr/>
            </p:nvSpPr>
            <p:spPr>
              <a:xfrm rot="-9510447">
                <a:off x="6675910" y="1047124"/>
                <a:ext cx="5602" cy="10193"/>
              </a:xfrm>
              <a:custGeom>
                <a:avLst/>
                <a:gdLst/>
                <a:ahLst/>
                <a:cxnLst/>
                <a:rect l="l" t="t" r="r" b="b"/>
                <a:pathLst>
                  <a:path w="312" h="565" extrusionOk="0">
                    <a:moveTo>
                      <a:pt x="217" y="0"/>
                    </a:moveTo>
                    <a:cubicBezTo>
                      <a:pt x="173" y="0"/>
                      <a:pt x="125" y="30"/>
                      <a:pt x="121" y="80"/>
                    </a:cubicBezTo>
                    <a:cubicBezTo>
                      <a:pt x="113" y="148"/>
                      <a:pt x="95" y="213"/>
                      <a:pt x="72" y="274"/>
                    </a:cubicBezTo>
                    <a:cubicBezTo>
                      <a:pt x="49" y="343"/>
                      <a:pt x="11" y="392"/>
                      <a:pt x="4" y="464"/>
                    </a:cubicBezTo>
                    <a:cubicBezTo>
                      <a:pt x="0" y="517"/>
                      <a:pt x="48" y="564"/>
                      <a:pt x="98" y="564"/>
                    </a:cubicBezTo>
                    <a:cubicBezTo>
                      <a:pt x="112" y="564"/>
                      <a:pt x="127" y="560"/>
                      <a:pt x="140" y="552"/>
                    </a:cubicBezTo>
                    <a:cubicBezTo>
                      <a:pt x="300" y="460"/>
                      <a:pt x="311" y="229"/>
                      <a:pt x="292" y="65"/>
                    </a:cubicBezTo>
                    <a:cubicBezTo>
                      <a:pt x="287" y="20"/>
                      <a:pt x="253" y="0"/>
                      <a:pt x="217"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282;p45">
                <a:extLst>
                  <a:ext uri="{FF2B5EF4-FFF2-40B4-BE49-F238E27FC236}">
                    <a16:creationId xmlns:a16="http://schemas.microsoft.com/office/drawing/2014/main" xmlns="" id="{874FDD1E-DE75-9E71-0A40-A96914679D1A}"/>
                  </a:ext>
                </a:extLst>
              </p:cNvPr>
              <p:cNvSpPr/>
              <p:nvPr/>
            </p:nvSpPr>
            <p:spPr>
              <a:xfrm rot="-9510447">
                <a:off x="6665220" y="1028409"/>
                <a:ext cx="11994" cy="16417"/>
              </a:xfrm>
              <a:custGeom>
                <a:avLst/>
                <a:gdLst/>
                <a:ahLst/>
                <a:cxnLst/>
                <a:rect l="l" t="t" r="r" b="b"/>
                <a:pathLst>
                  <a:path w="668" h="910" extrusionOk="0">
                    <a:moveTo>
                      <a:pt x="508" y="1"/>
                    </a:moveTo>
                    <a:cubicBezTo>
                      <a:pt x="484" y="1"/>
                      <a:pt x="459" y="10"/>
                      <a:pt x="437" y="33"/>
                    </a:cubicBezTo>
                    <a:cubicBezTo>
                      <a:pt x="255" y="235"/>
                      <a:pt x="0" y="535"/>
                      <a:pt x="38" y="825"/>
                    </a:cubicBezTo>
                    <a:cubicBezTo>
                      <a:pt x="43" y="877"/>
                      <a:pt x="94" y="910"/>
                      <a:pt x="145" y="910"/>
                    </a:cubicBezTo>
                    <a:cubicBezTo>
                      <a:pt x="171" y="910"/>
                      <a:pt x="197" y="901"/>
                      <a:pt x="216" y="881"/>
                    </a:cubicBezTo>
                    <a:cubicBezTo>
                      <a:pt x="311" y="786"/>
                      <a:pt x="338" y="668"/>
                      <a:pt x="399" y="547"/>
                    </a:cubicBezTo>
                    <a:cubicBezTo>
                      <a:pt x="460" y="421"/>
                      <a:pt x="532" y="300"/>
                      <a:pt x="612" y="186"/>
                    </a:cubicBezTo>
                    <a:cubicBezTo>
                      <a:pt x="667" y="104"/>
                      <a:pt x="589" y="1"/>
                      <a:pt x="508"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283;p45">
                <a:extLst>
                  <a:ext uri="{FF2B5EF4-FFF2-40B4-BE49-F238E27FC236}">
                    <a16:creationId xmlns:a16="http://schemas.microsoft.com/office/drawing/2014/main" xmlns="" id="{8C2E2A56-581B-E778-2E41-25D04310876B}"/>
                  </a:ext>
                </a:extLst>
              </p:cNvPr>
              <p:cNvSpPr/>
              <p:nvPr/>
            </p:nvSpPr>
            <p:spPr>
              <a:xfrm rot="-9510447">
                <a:off x="6643046" y="1023428"/>
                <a:ext cx="16213" cy="16724"/>
              </a:xfrm>
              <a:custGeom>
                <a:avLst/>
                <a:gdLst/>
                <a:ahLst/>
                <a:cxnLst/>
                <a:rect l="l" t="t" r="r" b="b"/>
                <a:pathLst>
                  <a:path w="903" h="927" extrusionOk="0">
                    <a:moveTo>
                      <a:pt x="766" y="1"/>
                    </a:moveTo>
                    <a:cubicBezTo>
                      <a:pt x="745" y="1"/>
                      <a:pt x="723" y="8"/>
                      <a:pt x="705" y="26"/>
                    </a:cubicBezTo>
                    <a:cubicBezTo>
                      <a:pt x="576" y="151"/>
                      <a:pt x="446" y="272"/>
                      <a:pt x="317" y="395"/>
                    </a:cubicBezTo>
                    <a:cubicBezTo>
                      <a:pt x="199" y="505"/>
                      <a:pt x="78" y="619"/>
                      <a:pt x="29" y="779"/>
                    </a:cubicBezTo>
                    <a:cubicBezTo>
                      <a:pt x="0" y="857"/>
                      <a:pt x="64" y="927"/>
                      <a:pt x="139" y="927"/>
                    </a:cubicBezTo>
                    <a:cubicBezTo>
                      <a:pt x="155" y="927"/>
                      <a:pt x="172" y="923"/>
                      <a:pt x="188" y="916"/>
                    </a:cubicBezTo>
                    <a:cubicBezTo>
                      <a:pt x="336" y="847"/>
                      <a:pt x="439" y="706"/>
                      <a:pt x="530" y="577"/>
                    </a:cubicBezTo>
                    <a:cubicBezTo>
                      <a:pt x="636" y="437"/>
                      <a:pt x="743" y="295"/>
                      <a:pt x="850" y="151"/>
                    </a:cubicBezTo>
                    <a:cubicBezTo>
                      <a:pt x="902" y="84"/>
                      <a:pt x="836" y="1"/>
                      <a:pt x="766"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84;p45">
                <a:extLst>
                  <a:ext uri="{FF2B5EF4-FFF2-40B4-BE49-F238E27FC236}">
                    <a16:creationId xmlns:a16="http://schemas.microsoft.com/office/drawing/2014/main" xmlns="" id="{3C31B017-73B6-D13B-C085-4FBD9570FAF7}"/>
                  </a:ext>
                </a:extLst>
              </p:cNvPr>
              <p:cNvSpPr/>
              <p:nvPr/>
            </p:nvSpPr>
            <p:spPr>
              <a:xfrm rot="-9510447">
                <a:off x="6554524" y="1093439"/>
                <a:ext cx="10091" cy="11907"/>
              </a:xfrm>
              <a:custGeom>
                <a:avLst/>
                <a:gdLst/>
                <a:ahLst/>
                <a:cxnLst/>
                <a:rect l="l" t="t" r="r" b="b"/>
                <a:pathLst>
                  <a:path w="562" h="660" extrusionOk="0">
                    <a:moveTo>
                      <a:pt x="449" y="1"/>
                    </a:moveTo>
                    <a:cubicBezTo>
                      <a:pt x="431" y="1"/>
                      <a:pt x="411" y="8"/>
                      <a:pt x="394" y="26"/>
                    </a:cubicBezTo>
                    <a:cubicBezTo>
                      <a:pt x="313" y="106"/>
                      <a:pt x="241" y="186"/>
                      <a:pt x="169" y="270"/>
                    </a:cubicBezTo>
                    <a:cubicBezTo>
                      <a:pt x="101" y="349"/>
                      <a:pt x="13" y="433"/>
                      <a:pt x="6" y="544"/>
                    </a:cubicBezTo>
                    <a:cubicBezTo>
                      <a:pt x="0" y="618"/>
                      <a:pt x="57" y="659"/>
                      <a:pt x="118" y="659"/>
                    </a:cubicBezTo>
                    <a:cubicBezTo>
                      <a:pt x="135" y="659"/>
                      <a:pt x="153" y="656"/>
                      <a:pt x="169" y="649"/>
                    </a:cubicBezTo>
                    <a:cubicBezTo>
                      <a:pt x="264" y="616"/>
                      <a:pt x="318" y="502"/>
                      <a:pt x="367" y="421"/>
                    </a:cubicBezTo>
                    <a:cubicBezTo>
                      <a:pt x="424" y="330"/>
                      <a:pt x="478" y="239"/>
                      <a:pt x="527" y="144"/>
                    </a:cubicBezTo>
                    <a:cubicBezTo>
                      <a:pt x="562" y="80"/>
                      <a:pt x="510" y="1"/>
                      <a:pt x="449"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85;p45">
                <a:extLst>
                  <a:ext uri="{FF2B5EF4-FFF2-40B4-BE49-F238E27FC236}">
                    <a16:creationId xmlns:a16="http://schemas.microsoft.com/office/drawing/2014/main" xmlns="" id="{1492D7DE-7403-1AD2-91DD-94B9BD3E3B61}"/>
                  </a:ext>
                </a:extLst>
              </p:cNvPr>
              <p:cNvSpPr/>
              <p:nvPr/>
            </p:nvSpPr>
            <p:spPr>
              <a:xfrm rot="-9510447">
                <a:off x="6565123" y="1068788"/>
                <a:ext cx="15352" cy="18618"/>
              </a:xfrm>
              <a:custGeom>
                <a:avLst/>
                <a:gdLst/>
                <a:ahLst/>
                <a:cxnLst/>
                <a:rect l="l" t="t" r="r" b="b"/>
                <a:pathLst>
                  <a:path w="855" h="1032" extrusionOk="0">
                    <a:moveTo>
                      <a:pt x="752" y="0"/>
                    </a:moveTo>
                    <a:cubicBezTo>
                      <a:pt x="734" y="0"/>
                      <a:pt x="716" y="7"/>
                      <a:pt x="701" y="24"/>
                    </a:cubicBezTo>
                    <a:cubicBezTo>
                      <a:pt x="580" y="165"/>
                      <a:pt x="458" y="305"/>
                      <a:pt x="336" y="449"/>
                    </a:cubicBezTo>
                    <a:cubicBezTo>
                      <a:pt x="219" y="583"/>
                      <a:pt x="66" y="723"/>
                      <a:pt x="17" y="898"/>
                    </a:cubicBezTo>
                    <a:cubicBezTo>
                      <a:pt x="0" y="959"/>
                      <a:pt x="43" y="1032"/>
                      <a:pt x="106" y="1032"/>
                    </a:cubicBezTo>
                    <a:cubicBezTo>
                      <a:pt x="114" y="1032"/>
                      <a:pt x="122" y="1030"/>
                      <a:pt x="131" y="1028"/>
                    </a:cubicBezTo>
                    <a:cubicBezTo>
                      <a:pt x="489" y="928"/>
                      <a:pt x="732" y="435"/>
                      <a:pt x="835" y="112"/>
                    </a:cubicBezTo>
                    <a:cubicBezTo>
                      <a:pt x="854" y="58"/>
                      <a:pt x="803" y="0"/>
                      <a:pt x="752"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86;p45">
                <a:extLst>
                  <a:ext uri="{FF2B5EF4-FFF2-40B4-BE49-F238E27FC236}">
                    <a16:creationId xmlns:a16="http://schemas.microsoft.com/office/drawing/2014/main" xmlns="" id="{A48C18D9-B1AF-76BF-551D-BE315ECC3F28}"/>
                  </a:ext>
                </a:extLst>
              </p:cNvPr>
              <p:cNvSpPr/>
              <p:nvPr/>
            </p:nvSpPr>
            <p:spPr>
              <a:xfrm rot="-9510447">
                <a:off x="6555723" y="1053217"/>
                <a:ext cx="20523" cy="21379"/>
              </a:xfrm>
              <a:custGeom>
                <a:avLst/>
                <a:gdLst/>
                <a:ahLst/>
                <a:cxnLst/>
                <a:rect l="l" t="t" r="r" b="b"/>
                <a:pathLst>
                  <a:path w="1143" h="1185" extrusionOk="0">
                    <a:moveTo>
                      <a:pt x="1007" y="1"/>
                    </a:moveTo>
                    <a:cubicBezTo>
                      <a:pt x="988" y="1"/>
                      <a:pt x="969" y="7"/>
                      <a:pt x="953" y="20"/>
                    </a:cubicBezTo>
                    <a:cubicBezTo>
                      <a:pt x="614" y="294"/>
                      <a:pt x="173" y="621"/>
                      <a:pt x="25" y="1043"/>
                    </a:cubicBezTo>
                    <a:cubicBezTo>
                      <a:pt x="0" y="1111"/>
                      <a:pt x="61" y="1185"/>
                      <a:pt x="128" y="1185"/>
                    </a:cubicBezTo>
                    <a:cubicBezTo>
                      <a:pt x="143" y="1185"/>
                      <a:pt x="158" y="1181"/>
                      <a:pt x="173" y="1172"/>
                    </a:cubicBezTo>
                    <a:cubicBezTo>
                      <a:pt x="363" y="1058"/>
                      <a:pt x="496" y="883"/>
                      <a:pt x="633" y="716"/>
                    </a:cubicBezTo>
                    <a:cubicBezTo>
                      <a:pt x="789" y="525"/>
                      <a:pt x="937" y="332"/>
                      <a:pt x="1089" y="142"/>
                    </a:cubicBezTo>
                    <a:cubicBezTo>
                      <a:pt x="1143" y="74"/>
                      <a:pt x="1076" y="1"/>
                      <a:pt x="1007"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87;p45">
                <a:extLst>
                  <a:ext uri="{FF2B5EF4-FFF2-40B4-BE49-F238E27FC236}">
                    <a16:creationId xmlns:a16="http://schemas.microsoft.com/office/drawing/2014/main" xmlns="" id="{9DEC7AEF-52D2-01B2-A93C-6F8187FDD143}"/>
                  </a:ext>
                </a:extLst>
              </p:cNvPr>
              <p:cNvSpPr/>
              <p:nvPr/>
            </p:nvSpPr>
            <p:spPr>
              <a:xfrm rot="-9510447">
                <a:off x="6596607" y="1034799"/>
                <a:ext cx="19553" cy="16002"/>
              </a:xfrm>
              <a:custGeom>
                <a:avLst/>
                <a:gdLst/>
                <a:ahLst/>
                <a:cxnLst/>
                <a:rect l="l" t="t" r="r" b="b"/>
                <a:pathLst>
                  <a:path w="1089" h="887" extrusionOk="0">
                    <a:moveTo>
                      <a:pt x="878" y="0"/>
                    </a:moveTo>
                    <a:cubicBezTo>
                      <a:pt x="847" y="0"/>
                      <a:pt x="815" y="12"/>
                      <a:pt x="788" y="41"/>
                    </a:cubicBezTo>
                    <a:cubicBezTo>
                      <a:pt x="678" y="171"/>
                      <a:pt x="557" y="289"/>
                      <a:pt x="423" y="395"/>
                    </a:cubicBezTo>
                    <a:cubicBezTo>
                      <a:pt x="359" y="448"/>
                      <a:pt x="309" y="513"/>
                      <a:pt x="248" y="562"/>
                    </a:cubicBezTo>
                    <a:cubicBezTo>
                      <a:pt x="176" y="624"/>
                      <a:pt x="111" y="669"/>
                      <a:pt x="50" y="741"/>
                    </a:cubicBezTo>
                    <a:cubicBezTo>
                      <a:pt x="0" y="799"/>
                      <a:pt x="35" y="886"/>
                      <a:pt x="112" y="886"/>
                    </a:cubicBezTo>
                    <a:cubicBezTo>
                      <a:pt x="117" y="886"/>
                      <a:pt x="122" y="886"/>
                      <a:pt x="127" y="885"/>
                    </a:cubicBezTo>
                    <a:cubicBezTo>
                      <a:pt x="503" y="833"/>
                      <a:pt x="796" y="525"/>
                      <a:pt x="1013" y="236"/>
                    </a:cubicBezTo>
                    <a:cubicBezTo>
                      <a:pt x="1089" y="134"/>
                      <a:pt x="983" y="0"/>
                      <a:pt x="878"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88;p45">
                <a:extLst>
                  <a:ext uri="{FF2B5EF4-FFF2-40B4-BE49-F238E27FC236}">
                    <a16:creationId xmlns:a16="http://schemas.microsoft.com/office/drawing/2014/main" xmlns="" id="{C1514CEC-22F3-1C0C-330F-79FA228E6FED}"/>
                  </a:ext>
                </a:extLst>
              </p:cNvPr>
              <p:cNvSpPr/>
              <p:nvPr/>
            </p:nvSpPr>
            <p:spPr>
              <a:xfrm rot="-9510447">
                <a:off x="6611197" y="1058695"/>
                <a:ext cx="16357" cy="14252"/>
              </a:xfrm>
              <a:custGeom>
                <a:avLst/>
                <a:gdLst/>
                <a:ahLst/>
                <a:cxnLst/>
                <a:rect l="l" t="t" r="r" b="b"/>
                <a:pathLst>
                  <a:path w="911" h="790" extrusionOk="0">
                    <a:moveTo>
                      <a:pt x="803" y="1"/>
                    </a:moveTo>
                    <a:cubicBezTo>
                      <a:pt x="784" y="1"/>
                      <a:pt x="765" y="9"/>
                      <a:pt x="746" y="27"/>
                    </a:cubicBezTo>
                    <a:cubicBezTo>
                      <a:pt x="640" y="137"/>
                      <a:pt x="518" y="240"/>
                      <a:pt x="392" y="332"/>
                    </a:cubicBezTo>
                    <a:cubicBezTo>
                      <a:pt x="278" y="419"/>
                      <a:pt x="108" y="483"/>
                      <a:pt x="39" y="616"/>
                    </a:cubicBezTo>
                    <a:cubicBezTo>
                      <a:pt x="1" y="693"/>
                      <a:pt x="36" y="780"/>
                      <a:pt x="127" y="788"/>
                    </a:cubicBezTo>
                    <a:cubicBezTo>
                      <a:pt x="137" y="789"/>
                      <a:pt x="147" y="789"/>
                      <a:pt x="157" y="789"/>
                    </a:cubicBezTo>
                    <a:cubicBezTo>
                      <a:pt x="313" y="789"/>
                      <a:pt x="460" y="655"/>
                      <a:pt x="568" y="551"/>
                    </a:cubicBezTo>
                    <a:cubicBezTo>
                      <a:pt x="697" y="430"/>
                      <a:pt x="792" y="297"/>
                      <a:pt x="880" y="137"/>
                    </a:cubicBezTo>
                    <a:cubicBezTo>
                      <a:pt x="911" y="77"/>
                      <a:pt x="862" y="1"/>
                      <a:pt x="803"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89;p45">
                <a:extLst>
                  <a:ext uri="{FF2B5EF4-FFF2-40B4-BE49-F238E27FC236}">
                    <a16:creationId xmlns:a16="http://schemas.microsoft.com/office/drawing/2014/main" xmlns="" id="{5BD07B6B-34E8-74A7-D424-9D7D2E0521D3}"/>
                  </a:ext>
                </a:extLst>
              </p:cNvPr>
              <p:cNvSpPr/>
              <p:nvPr/>
            </p:nvSpPr>
            <p:spPr>
              <a:xfrm rot="-9510447">
                <a:off x="6591047" y="1079552"/>
                <a:ext cx="11886" cy="12845"/>
              </a:xfrm>
              <a:custGeom>
                <a:avLst/>
                <a:gdLst/>
                <a:ahLst/>
                <a:cxnLst/>
                <a:rect l="l" t="t" r="r" b="b"/>
                <a:pathLst>
                  <a:path w="662" h="712" extrusionOk="0">
                    <a:moveTo>
                      <a:pt x="541" y="1"/>
                    </a:moveTo>
                    <a:cubicBezTo>
                      <a:pt x="518" y="1"/>
                      <a:pt x="494" y="9"/>
                      <a:pt x="472" y="30"/>
                    </a:cubicBezTo>
                    <a:cubicBezTo>
                      <a:pt x="396" y="106"/>
                      <a:pt x="328" y="193"/>
                      <a:pt x="256" y="277"/>
                    </a:cubicBezTo>
                    <a:cubicBezTo>
                      <a:pt x="225" y="315"/>
                      <a:pt x="187" y="346"/>
                      <a:pt x="156" y="383"/>
                    </a:cubicBezTo>
                    <a:cubicBezTo>
                      <a:pt x="119" y="432"/>
                      <a:pt x="96" y="490"/>
                      <a:pt x="58" y="536"/>
                    </a:cubicBezTo>
                    <a:cubicBezTo>
                      <a:pt x="0" y="612"/>
                      <a:pt x="73" y="711"/>
                      <a:pt x="154" y="711"/>
                    </a:cubicBezTo>
                    <a:cubicBezTo>
                      <a:pt x="170" y="711"/>
                      <a:pt x="186" y="708"/>
                      <a:pt x="202" y="699"/>
                    </a:cubicBezTo>
                    <a:cubicBezTo>
                      <a:pt x="256" y="669"/>
                      <a:pt x="316" y="646"/>
                      <a:pt x="361" y="611"/>
                    </a:cubicBezTo>
                    <a:cubicBezTo>
                      <a:pt x="407" y="574"/>
                      <a:pt x="449" y="520"/>
                      <a:pt x="487" y="471"/>
                    </a:cubicBezTo>
                    <a:cubicBezTo>
                      <a:pt x="559" y="372"/>
                      <a:pt x="624" y="262"/>
                      <a:pt x="647" y="144"/>
                    </a:cubicBezTo>
                    <a:cubicBezTo>
                      <a:pt x="661" y="74"/>
                      <a:pt x="606" y="1"/>
                      <a:pt x="54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90;p45">
                <a:extLst>
                  <a:ext uri="{FF2B5EF4-FFF2-40B4-BE49-F238E27FC236}">
                    <a16:creationId xmlns:a16="http://schemas.microsoft.com/office/drawing/2014/main" xmlns="" id="{730A418C-614E-EBA4-2D1F-46E7A4A2203F}"/>
                  </a:ext>
                </a:extLst>
              </p:cNvPr>
              <p:cNvSpPr/>
              <p:nvPr/>
            </p:nvSpPr>
            <p:spPr>
              <a:xfrm rot="-9510447">
                <a:off x="6649632" y="1045705"/>
                <a:ext cx="13574" cy="15660"/>
              </a:xfrm>
              <a:custGeom>
                <a:avLst/>
                <a:gdLst/>
                <a:ahLst/>
                <a:cxnLst/>
                <a:rect l="l" t="t" r="r" b="b"/>
                <a:pathLst>
                  <a:path w="756" h="868" extrusionOk="0">
                    <a:moveTo>
                      <a:pt x="590" y="0"/>
                    </a:moveTo>
                    <a:cubicBezTo>
                      <a:pt x="553" y="0"/>
                      <a:pt x="517" y="18"/>
                      <a:pt x="495" y="60"/>
                    </a:cubicBezTo>
                    <a:cubicBezTo>
                      <a:pt x="427" y="194"/>
                      <a:pt x="343" y="311"/>
                      <a:pt x="244" y="422"/>
                    </a:cubicBezTo>
                    <a:cubicBezTo>
                      <a:pt x="153" y="520"/>
                      <a:pt x="27" y="604"/>
                      <a:pt x="9" y="745"/>
                    </a:cubicBezTo>
                    <a:cubicBezTo>
                      <a:pt x="1" y="809"/>
                      <a:pt x="62" y="859"/>
                      <a:pt x="115" y="866"/>
                    </a:cubicBezTo>
                    <a:cubicBezTo>
                      <a:pt x="124" y="867"/>
                      <a:pt x="133" y="868"/>
                      <a:pt x="142" y="868"/>
                    </a:cubicBezTo>
                    <a:cubicBezTo>
                      <a:pt x="293" y="868"/>
                      <a:pt x="416" y="719"/>
                      <a:pt x="499" y="611"/>
                    </a:cubicBezTo>
                    <a:cubicBezTo>
                      <a:pt x="602" y="482"/>
                      <a:pt x="674" y="330"/>
                      <a:pt x="727" y="174"/>
                    </a:cubicBezTo>
                    <a:cubicBezTo>
                      <a:pt x="756" y="81"/>
                      <a:pt x="670" y="0"/>
                      <a:pt x="59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91;p45">
                <a:extLst>
                  <a:ext uri="{FF2B5EF4-FFF2-40B4-BE49-F238E27FC236}">
                    <a16:creationId xmlns:a16="http://schemas.microsoft.com/office/drawing/2014/main" xmlns="" id="{877D0DC8-06F0-7533-6227-EC5F2D8045F5}"/>
                  </a:ext>
                </a:extLst>
              </p:cNvPr>
              <p:cNvSpPr/>
              <p:nvPr/>
            </p:nvSpPr>
            <p:spPr>
              <a:xfrm rot="-9510447">
                <a:off x="6523390" y="885585"/>
                <a:ext cx="264549" cy="429285"/>
              </a:xfrm>
              <a:custGeom>
                <a:avLst/>
                <a:gdLst/>
                <a:ahLst/>
                <a:cxnLst/>
                <a:rect l="l" t="t" r="r" b="b"/>
                <a:pathLst>
                  <a:path w="14734" h="23795" extrusionOk="0">
                    <a:moveTo>
                      <a:pt x="10465" y="0"/>
                    </a:moveTo>
                    <a:cubicBezTo>
                      <a:pt x="6579" y="0"/>
                      <a:pt x="1" y="22277"/>
                      <a:pt x="1" y="22277"/>
                    </a:cubicBezTo>
                    <a:lnTo>
                      <a:pt x="388" y="23795"/>
                    </a:lnTo>
                    <a:cubicBezTo>
                      <a:pt x="388" y="23795"/>
                      <a:pt x="14733" y="2173"/>
                      <a:pt x="10943" y="123"/>
                    </a:cubicBezTo>
                    <a:cubicBezTo>
                      <a:pt x="10789" y="40"/>
                      <a:pt x="10629" y="0"/>
                      <a:pt x="1046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92;p45">
                <a:extLst>
                  <a:ext uri="{FF2B5EF4-FFF2-40B4-BE49-F238E27FC236}">
                    <a16:creationId xmlns:a16="http://schemas.microsoft.com/office/drawing/2014/main" xmlns="" id="{07A7FDB6-C494-A9B9-9655-DD938F774733}"/>
                  </a:ext>
                </a:extLst>
              </p:cNvPr>
              <p:cNvSpPr/>
              <p:nvPr/>
            </p:nvSpPr>
            <p:spPr>
              <a:xfrm rot="-9510447">
                <a:off x="6563584" y="1242314"/>
                <a:ext cx="13233" cy="16237"/>
              </a:xfrm>
              <a:custGeom>
                <a:avLst/>
                <a:gdLst/>
                <a:ahLst/>
                <a:cxnLst/>
                <a:rect l="l" t="t" r="r" b="b"/>
                <a:pathLst>
                  <a:path w="737" h="900" extrusionOk="0">
                    <a:moveTo>
                      <a:pt x="591" y="0"/>
                    </a:moveTo>
                    <a:cubicBezTo>
                      <a:pt x="566" y="0"/>
                      <a:pt x="541" y="11"/>
                      <a:pt x="521" y="36"/>
                    </a:cubicBezTo>
                    <a:cubicBezTo>
                      <a:pt x="475" y="90"/>
                      <a:pt x="429" y="143"/>
                      <a:pt x="384" y="196"/>
                    </a:cubicBezTo>
                    <a:cubicBezTo>
                      <a:pt x="378" y="195"/>
                      <a:pt x="372" y="194"/>
                      <a:pt x="366" y="194"/>
                    </a:cubicBezTo>
                    <a:cubicBezTo>
                      <a:pt x="353" y="194"/>
                      <a:pt x="341" y="198"/>
                      <a:pt x="330" y="211"/>
                    </a:cubicBezTo>
                    <a:cubicBezTo>
                      <a:pt x="284" y="276"/>
                      <a:pt x="243" y="345"/>
                      <a:pt x="198" y="409"/>
                    </a:cubicBezTo>
                    <a:cubicBezTo>
                      <a:pt x="110" y="515"/>
                      <a:pt x="7" y="615"/>
                      <a:pt x="3" y="755"/>
                    </a:cubicBezTo>
                    <a:cubicBezTo>
                      <a:pt x="0" y="850"/>
                      <a:pt x="74" y="899"/>
                      <a:pt x="153" y="899"/>
                    </a:cubicBezTo>
                    <a:cubicBezTo>
                      <a:pt x="178" y="899"/>
                      <a:pt x="204" y="894"/>
                      <a:pt x="228" y="884"/>
                    </a:cubicBezTo>
                    <a:cubicBezTo>
                      <a:pt x="353" y="831"/>
                      <a:pt x="414" y="668"/>
                      <a:pt x="482" y="554"/>
                    </a:cubicBezTo>
                    <a:cubicBezTo>
                      <a:pt x="558" y="428"/>
                      <a:pt x="615" y="291"/>
                      <a:pt x="691" y="166"/>
                    </a:cubicBezTo>
                    <a:cubicBezTo>
                      <a:pt x="737" y="89"/>
                      <a:pt x="664" y="0"/>
                      <a:pt x="591"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3;p45">
                <a:extLst>
                  <a:ext uri="{FF2B5EF4-FFF2-40B4-BE49-F238E27FC236}">
                    <a16:creationId xmlns:a16="http://schemas.microsoft.com/office/drawing/2014/main" xmlns="" id="{82EC5B57-3C29-19AD-F8E1-C906D5216B63}"/>
                  </a:ext>
                </a:extLst>
              </p:cNvPr>
              <p:cNvSpPr/>
              <p:nvPr/>
            </p:nvSpPr>
            <p:spPr>
              <a:xfrm rot="-9510447">
                <a:off x="6542766" y="1252890"/>
                <a:ext cx="12335" cy="15389"/>
              </a:xfrm>
              <a:custGeom>
                <a:avLst/>
                <a:gdLst/>
                <a:ahLst/>
                <a:cxnLst/>
                <a:rect l="l" t="t" r="r" b="b"/>
                <a:pathLst>
                  <a:path w="687" h="853" extrusionOk="0">
                    <a:moveTo>
                      <a:pt x="588" y="0"/>
                    </a:moveTo>
                    <a:cubicBezTo>
                      <a:pt x="568" y="0"/>
                      <a:pt x="548" y="9"/>
                      <a:pt x="531" y="29"/>
                    </a:cubicBezTo>
                    <a:cubicBezTo>
                      <a:pt x="340" y="246"/>
                      <a:pt x="154" y="478"/>
                      <a:pt x="29" y="736"/>
                    </a:cubicBezTo>
                    <a:cubicBezTo>
                      <a:pt x="1" y="796"/>
                      <a:pt x="44" y="852"/>
                      <a:pt x="100" y="852"/>
                    </a:cubicBezTo>
                    <a:cubicBezTo>
                      <a:pt x="113" y="852"/>
                      <a:pt x="126" y="849"/>
                      <a:pt x="139" y="843"/>
                    </a:cubicBezTo>
                    <a:cubicBezTo>
                      <a:pt x="424" y="710"/>
                      <a:pt x="618" y="417"/>
                      <a:pt x="675" y="113"/>
                    </a:cubicBezTo>
                    <a:cubicBezTo>
                      <a:pt x="687" y="56"/>
                      <a:pt x="638" y="0"/>
                      <a:pt x="588"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294;p45">
                <a:extLst>
                  <a:ext uri="{FF2B5EF4-FFF2-40B4-BE49-F238E27FC236}">
                    <a16:creationId xmlns:a16="http://schemas.microsoft.com/office/drawing/2014/main" xmlns="" id="{CDFC652B-6E60-6B6C-3320-04116073608C}"/>
                  </a:ext>
                </a:extLst>
              </p:cNvPr>
              <p:cNvSpPr/>
              <p:nvPr/>
            </p:nvSpPr>
            <p:spPr>
              <a:xfrm rot="-9510447">
                <a:off x="6563292" y="1221707"/>
                <a:ext cx="14544" cy="18203"/>
              </a:xfrm>
              <a:custGeom>
                <a:avLst/>
                <a:gdLst/>
                <a:ahLst/>
                <a:cxnLst/>
                <a:rect l="l" t="t" r="r" b="b"/>
                <a:pathLst>
                  <a:path w="810" h="1009" extrusionOk="0">
                    <a:moveTo>
                      <a:pt x="681" y="1"/>
                    </a:moveTo>
                    <a:cubicBezTo>
                      <a:pt x="652" y="1"/>
                      <a:pt x="623" y="15"/>
                      <a:pt x="602" y="49"/>
                    </a:cubicBezTo>
                    <a:cubicBezTo>
                      <a:pt x="511" y="197"/>
                      <a:pt x="393" y="330"/>
                      <a:pt x="287" y="463"/>
                    </a:cubicBezTo>
                    <a:cubicBezTo>
                      <a:pt x="196" y="580"/>
                      <a:pt x="54" y="687"/>
                      <a:pt x="21" y="836"/>
                    </a:cubicBezTo>
                    <a:cubicBezTo>
                      <a:pt x="1" y="910"/>
                      <a:pt x="63" y="1008"/>
                      <a:pt x="145" y="1008"/>
                    </a:cubicBezTo>
                    <a:cubicBezTo>
                      <a:pt x="159" y="1008"/>
                      <a:pt x="173" y="1005"/>
                      <a:pt x="188" y="999"/>
                    </a:cubicBezTo>
                    <a:cubicBezTo>
                      <a:pt x="344" y="938"/>
                      <a:pt x="428" y="778"/>
                      <a:pt x="519" y="642"/>
                    </a:cubicBezTo>
                    <a:cubicBezTo>
                      <a:pt x="621" y="486"/>
                      <a:pt x="689" y="319"/>
                      <a:pt x="773" y="152"/>
                    </a:cubicBezTo>
                    <a:cubicBezTo>
                      <a:pt x="810" y="73"/>
                      <a:pt x="746" y="1"/>
                      <a:pt x="68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295;p45">
                <a:extLst>
                  <a:ext uri="{FF2B5EF4-FFF2-40B4-BE49-F238E27FC236}">
                    <a16:creationId xmlns:a16="http://schemas.microsoft.com/office/drawing/2014/main" xmlns="" id="{DEE02B60-9893-6508-F209-C6128D40629B}"/>
                  </a:ext>
                </a:extLst>
              </p:cNvPr>
              <p:cNvSpPr/>
              <p:nvPr/>
            </p:nvSpPr>
            <p:spPr>
              <a:xfrm rot="-9510447">
                <a:off x="6563048" y="1201084"/>
                <a:ext cx="11725" cy="16616"/>
              </a:xfrm>
              <a:custGeom>
                <a:avLst/>
                <a:gdLst/>
                <a:ahLst/>
                <a:cxnLst/>
                <a:rect l="l" t="t" r="r" b="b"/>
                <a:pathLst>
                  <a:path w="653" h="921" extrusionOk="0">
                    <a:moveTo>
                      <a:pt x="620" y="1"/>
                    </a:moveTo>
                    <a:cubicBezTo>
                      <a:pt x="613" y="1"/>
                      <a:pt x="605" y="3"/>
                      <a:pt x="599" y="9"/>
                    </a:cubicBezTo>
                    <a:cubicBezTo>
                      <a:pt x="489" y="120"/>
                      <a:pt x="401" y="241"/>
                      <a:pt x="310" y="367"/>
                    </a:cubicBezTo>
                    <a:cubicBezTo>
                      <a:pt x="219" y="492"/>
                      <a:pt x="63" y="606"/>
                      <a:pt x="25" y="758"/>
                    </a:cubicBezTo>
                    <a:cubicBezTo>
                      <a:pt x="1" y="855"/>
                      <a:pt x="75" y="921"/>
                      <a:pt x="158" y="921"/>
                    </a:cubicBezTo>
                    <a:cubicBezTo>
                      <a:pt x="180" y="921"/>
                      <a:pt x="202" y="917"/>
                      <a:pt x="223" y="907"/>
                    </a:cubicBezTo>
                    <a:cubicBezTo>
                      <a:pt x="371" y="842"/>
                      <a:pt x="458" y="637"/>
                      <a:pt x="531" y="497"/>
                    </a:cubicBezTo>
                    <a:cubicBezTo>
                      <a:pt x="607" y="344"/>
                      <a:pt x="652" y="200"/>
                      <a:pt x="652" y="28"/>
                    </a:cubicBezTo>
                    <a:cubicBezTo>
                      <a:pt x="652" y="13"/>
                      <a:pt x="636" y="1"/>
                      <a:pt x="620"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296;p45">
                <a:extLst>
                  <a:ext uri="{FF2B5EF4-FFF2-40B4-BE49-F238E27FC236}">
                    <a16:creationId xmlns:a16="http://schemas.microsoft.com/office/drawing/2014/main" xmlns="" id="{0468FA94-010E-588C-3752-FF984F8504B9}"/>
                  </a:ext>
                </a:extLst>
              </p:cNvPr>
              <p:cNvSpPr/>
              <p:nvPr/>
            </p:nvSpPr>
            <p:spPr>
              <a:xfrm rot="-9510447">
                <a:off x="6593140" y="1210770"/>
                <a:ext cx="12964" cy="20170"/>
              </a:xfrm>
              <a:custGeom>
                <a:avLst/>
                <a:gdLst/>
                <a:ahLst/>
                <a:cxnLst/>
                <a:rect l="l" t="t" r="r" b="b"/>
                <a:pathLst>
                  <a:path w="722" h="1118" extrusionOk="0">
                    <a:moveTo>
                      <a:pt x="605" y="1"/>
                    </a:moveTo>
                    <a:cubicBezTo>
                      <a:pt x="574" y="1"/>
                      <a:pt x="543" y="14"/>
                      <a:pt x="524" y="45"/>
                    </a:cubicBezTo>
                    <a:cubicBezTo>
                      <a:pt x="425" y="205"/>
                      <a:pt x="319" y="365"/>
                      <a:pt x="228" y="532"/>
                    </a:cubicBezTo>
                    <a:cubicBezTo>
                      <a:pt x="144" y="680"/>
                      <a:pt x="33" y="817"/>
                      <a:pt x="10" y="991"/>
                    </a:cubicBezTo>
                    <a:cubicBezTo>
                      <a:pt x="1" y="1077"/>
                      <a:pt x="71" y="1118"/>
                      <a:pt x="142" y="1118"/>
                    </a:cubicBezTo>
                    <a:cubicBezTo>
                      <a:pt x="179" y="1118"/>
                      <a:pt x="215" y="1108"/>
                      <a:pt x="242" y="1087"/>
                    </a:cubicBezTo>
                    <a:cubicBezTo>
                      <a:pt x="375" y="980"/>
                      <a:pt x="447" y="775"/>
                      <a:pt x="516" y="623"/>
                    </a:cubicBezTo>
                    <a:cubicBezTo>
                      <a:pt x="593" y="459"/>
                      <a:pt x="645" y="292"/>
                      <a:pt x="698" y="117"/>
                    </a:cubicBezTo>
                    <a:cubicBezTo>
                      <a:pt x="721" y="50"/>
                      <a:pt x="663" y="1"/>
                      <a:pt x="605"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297;p45">
                <a:extLst>
                  <a:ext uri="{FF2B5EF4-FFF2-40B4-BE49-F238E27FC236}">
                    <a16:creationId xmlns:a16="http://schemas.microsoft.com/office/drawing/2014/main" xmlns="" id="{2F3B5150-157D-3B7A-8357-E586BBB4A3ED}"/>
                  </a:ext>
                </a:extLst>
              </p:cNvPr>
              <p:cNvSpPr/>
              <p:nvPr/>
            </p:nvSpPr>
            <p:spPr>
              <a:xfrm rot="-9510447">
                <a:off x="6594680" y="1185008"/>
                <a:ext cx="13035" cy="21397"/>
              </a:xfrm>
              <a:custGeom>
                <a:avLst/>
                <a:gdLst/>
                <a:ahLst/>
                <a:cxnLst/>
                <a:rect l="l" t="t" r="r" b="b"/>
                <a:pathLst>
                  <a:path w="726" h="1186" extrusionOk="0">
                    <a:moveTo>
                      <a:pt x="620" y="0"/>
                    </a:moveTo>
                    <a:cubicBezTo>
                      <a:pt x="586" y="0"/>
                      <a:pt x="550" y="15"/>
                      <a:pt x="530" y="47"/>
                    </a:cubicBezTo>
                    <a:cubicBezTo>
                      <a:pt x="423" y="210"/>
                      <a:pt x="343" y="393"/>
                      <a:pt x="244" y="560"/>
                    </a:cubicBezTo>
                    <a:cubicBezTo>
                      <a:pt x="153" y="712"/>
                      <a:pt x="58" y="883"/>
                      <a:pt x="16" y="1058"/>
                    </a:cubicBezTo>
                    <a:cubicBezTo>
                      <a:pt x="1" y="1124"/>
                      <a:pt x="52" y="1186"/>
                      <a:pt x="114" y="1186"/>
                    </a:cubicBezTo>
                    <a:cubicBezTo>
                      <a:pt x="131" y="1186"/>
                      <a:pt x="148" y="1181"/>
                      <a:pt x="165" y="1172"/>
                    </a:cubicBezTo>
                    <a:cubicBezTo>
                      <a:pt x="503" y="974"/>
                      <a:pt x="700" y="480"/>
                      <a:pt x="723" y="100"/>
                    </a:cubicBezTo>
                    <a:cubicBezTo>
                      <a:pt x="725" y="35"/>
                      <a:pt x="673" y="0"/>
                      <a:pt x="62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298;p45">
                <a:extLst>
                  <a:ext uri="{FF2B5EF4-FFF2-40B4-BE49-F238E27FC236}">
                    <a16:creationId xmlns:a16="http://schemas.microsoft.com/office/drawing/2014/main" xmlns="" id="{D8D9B7F3-C51D-8069-CB41-717A2C67EFAE}"/>
                  </a:ext>
                </a:extLst>
              </p:cNvPr>
              <p:cNvSpPr/>
              <p:nvPr/>
            </p:nvSpPr>
            <p:spPr>
              <a:xfrm rot="-9510447">
                <a:off x="6602117" y="1161970"/>
                <a:ext cx="11276" cy="13422"/>
              </a:xfrm>
              <a:custGeom>
                <a:avLst/>
                <a:gdLst/>
                <a:ahLst/>
                <a:cxnLst/>
                <a:rect l="l" t="t" r="r" b="b"/>
                <a:pathLst>
                  <a:path w="628" h="744" extrusionOk="0">
                    <a:moveTo>
                      <a:pt x="482" y="0"/>
                    </a:moveTo>
                    <a:cubicBezTo>
                      <a:pt x="447" y="0"/>
                      <a:pt x="413" y="12"/>
                      <a:pt x="388" y="36"/>
                    </a:cubicBezTo>
                    <a:cubicBezTo>
                      <a:pt x="313" y="112"/>
                      <a:pt x="255" y="203"/>
                      <a:pt x="187" y="291"/>
                    </a:cubicBezTo>
                    <a:cubicBezTo>
                      <a:pt x="111" y="386"/>
                      <a:pt x="4" y="458"/>
                      <a:pt x="0" y="591"/>
                    </a:cubicBezTo>
                    <a:cubicBezTo>
                      <a:pt x="0" y="675"/>
                      <a:pt x="73" y="743"/>
                      <a:pt x="156" y="743"/>
                    </a:cubicBezTo>
                    <a:cubicBezTo>
                      <a:pt x="158" y="743"/>
                      <a:pt x="160" y="743"/>
                      <a:pt x="162" y="743"/>
                    </a:cubicBezTo>
                    <a:cubicBezTo>
                      <a:pt x="307" y="743"/>
                      <a:pt x="397" y="601"/>
                      <a:pt x="476" y="489"/>
                    </a:cubicBezTo>
                    <a:cubicBezTo>
                      <a:pt x="548" y="382"/>
                      <a:pt x="604" y="261"/>
                      <a:pt x="620" y="131"/>
                    </a:cubicBezTo>
                    <a:cubicBezTo>
                      <a:pt x="628" y="49"/>
                      <a:pt x="554" y="0"/>
                      <a:pt x="482"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299;p45">
                <a:extLst>
                  <a:ext uri="{FF2B5EF4-FFF2-40B4-BE49-F238E27FC236}">
                    <a16:creationId xmlns:a16="http://schemas.microsoft.com/office/drawing/2014/main" xmlns="" id="{191A99FC-DA2B-EECD-CA6A-11F3242D3056}"/>
                  </a:ext>
                </a:extLst>
              </p:cNvPr>
              <p:cNvSpPr/>
              <p:nvPr/>
            </p:nvSpPr>
            <p:spPr>
              <a:xfrm rot="-9510447">
                <a:off x="6621065" y="1174143"/>
                <a:ext cx="12317" cy="18330"/>
              </a:xfrm>
              <a:custGeom>
                <a:avLst/>
                <a:gdLst/>
                <a:ahLst/>
                <a:cxnLst/>
                <a:rect l="l" t="t" r="r" b="b"/>
                <a:pathLst>
                  <a:path w="686" h="1016" extrusionOk="0">
                    <a:moveTo>
                      <a:pt x="552" y="1"/>
                    </a:moveTo>
                    <a:cubicBezTo>
                      <a:pt x="513" y="1"/>
                      <a:pt x="475" y="23"/>
                      <a:pt x="458" y="71"/>
                    </a:cubicBezTo>
                    <a:cubicBezTo>
                      <a:pt x="412" y="205"/>
                      <a:pt x="348" y="345"/>
                      <a:pt x="275" y="466"/>
                    </a:cubicBezTo>
                    <a:cubicBezTo>
                      <a:pt x="203" y="584"/>
                      <a:pt x="105" y="684"/>
                      <a:pt x="40" y="809"/>
                    </a:cubicBezTo>
                    <a:cubicBezTo>
                      <a:pt x="0" y="891"/>
                      <a:pt x="56" y="1015"/>
                      <a:pt x="149" y="1015"/>
                    </a:cubicBezTo>
                    <a:cubicBezTo>
                      <a:pt x="163" y="1015"/>
                      <a:pt x="177" y="1012"/>
                      <a:pt x="192" y="1007"/>
                    </a:cubicBezTo>
                    <a:cubicBezTo>
                      <a:pt x="534" y="870"/>
                      <a:pt x="686" y="447"/>
                      <a:pt x="656" y="98"/>
                    </a:cubicBezTo>
                    <a:cubicBezTo>
                      <a:pt x="650" y="36"/>
                      <a:pt x="600" y="1"/>
                      <a:pt x="55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00;p45">
                <a:extLst>
                  <a:ext uri="{FF2B5EF4-FFF2-40B4-BE49-F238E27FC236}">
                    <a16:creationId xmlns:a16="http://schemas.microsoft.com/office/drawing/2014/main" xmlns="" id="{840E6590-8590-FCCA-57B8-7B86D0B01655}"/>
                  </a:ext>
                </a:extLst>
              </p:cNvPr>
              <p:cNvSpPr/>
              <p:nvPr/>
            </p:nvSpPr>
            <p:spPr>
              <a:xfrm rot="-9510447">
                <a:off x="6623497" y="1195515"/>
                <a:ext cx="11689" cy="15858"/>
              </a:xfrm>
              <a:custGeom>
                <a:avLst/>
                <a:gdLst/>
                <a:ahLst/>
                <a:cxnLst/>
                <a:rect l="l" t="t" r="r" b="b"/>
                <a:pathLst>
                  <a:path w="651" h="879" extrusionOk="0">
                    <a:moveTo>
                      <a:pt x="512" y="1"/>
                    </a:moveTo>
                    <a:cubicBezTo>
                      <a:pt x="478" y="1"/>
                      <a:pt x="446" y="16"/>
                      <a:pt x="428" y="55"/>
                    </a:cubicBezTo>
                    <a:cubicBezTo>
                      <a:pt x="371" y="181"/>
                      <a:pt x="306" y="295"/>
                      <a:pt x="234" y="409"/>
                    </a:cubicBezTo>
                    <a:cubicBezTo>
                      <a:pt x="166" y="519"/>
                      <a:pt x="66" y="610"/>
                      <a:pt x="24" y="735"/>
                    </a:cubicBezTo>
                    <a:cubicBezTo>
                      <a:pt x="1" y="815"/>
                      <a:pt x="70" y="879"/>
                      <a:pt x="142" y="879"/>
                    </a:cubicBezTo>
                    <a:cubicBezTo>
                      <a:pt x="160" y="879"/>
                      <a:pt x="179" y="874"/>
                      <a:pt x="196" y="865"/>
                    </a:cubicBezTo>
                    <a:cubicBezTo>
                      <a:pt x="321" y="800"/>
                      <a:pt x="394" y="660"/>
                      <a:pt x="462" y="542"/>
                    </a:cubicBezTo>
                    <a:cubicBezTo>
                      <a:pt x="535" y="416"/>
                      <a:pt x="584" y="279"/>
                      <a:pt x="626" y="139"/>
                    </a:cubicBezTo>
                    <a:cubicBezTo>
                      <a:pt x="651" y="63"/>
                      <a:pt x="578" y="1"/>
                      <a:pt x="51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01;p45">
                <a:extLst>
                  <a:ext uri="{FF2B5EF4-FFF2-40B4-BE49-F238E27FC236}">
                    <a16:creationId xmlns:a16="http://schemas.microsoft.com/office/drawing/2014/main" xmlns="" id="{70FF8181-3419-C7BC-8485-80A8406139F1}"/>
                  </a:ext>
                </a:extLst>
              </p:cNvPr>
              <p:cNvSpPr/>
              <p:nvPr/>
            </p:nvSpPr>
            <p:spPr>
              <a:xfrm rot="-9510447">
                <a:off x="6654908" y="1146017"/>
                <a:ext cx="14167" cy="17969"/>
              </a:xfrm>
              <a:custGeom>
                <a:avLst/>
                <a:gdLst/>
                <a:ahLst/>
                <a:cxnLst/>
                <a:rect l="l" t="t" r="r" b="b"/>
                <a:pathLst>
                  <a:path w="789" h="996" extrusionOk="0">
                    <a:moveTo>
                      <a:pt x="685" y="0"/>
                    </a:moveTo>
                    <a:cubicBezTo>
                      <a:pt x="647" y="0"/>
                      <a:pt x="606" y="17"/>
                      <a:pt x="584" y="47"/>
                    </a:cubicBezTo>
                    <a:cubicBezTo>
                      <a:pt x="493" y="168"/>
                      <a:pt x="413" y="301"/>
                      <a:pt x="318" y="424"/>
                    </a:cubicBezTo>
                    <a:cubicBezTo>
                      <a:pt x="227" y="549"/>
                      <a:pt x="132" y="659"/>
                      <a:pt x="56" y="796"/>
                    </a:cubicBezTo>
                    <a:cubicBezTo>
                      <a:pt x="0" y="892"/>
                      <a:pt x="78" y="996"/>
                      <a:pt x="171" y="996"/>
                    </a:cubicBezTo>
                    <a:cubicBezTo>
                      <a:pt x="192" y="996"/>
                      <a:pt x="214" y="991"/>
                      <a:pt x="235" y="979"/>
                    </a:cubicBezTo>
                    <a:cubicBezTo>
                      <a:pt x="542" y="803"/>
                      <a:pt x="740" y="442"/>
                      <a:pt x="782" y="100"/>
                    </a:cubicBezTo>
                    <a:cubicBezTo>
                      <a:pt x="789" y="32"/>
                      <a:pt x="739" y="0"/>
                      <a:pt x="685"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02;p45">
                <a:extLst>
                  <a:ext uri="{FF2B5EF4-FFF2-40B4-BE49-F238E27FC236}">
                    <a16:creationId xmlns:a16="http://schemas.microsoft.com/office/drawing/2014/main" xmlns="" id="{99171B31-47A6-7F8B-04CA-3B68E46F1B72}"/>
                  </a:ext>
                </a:extLst>
              </p:cNvPr>
              <p:cNvSpPr/>
              <p:nvPr/>
            </p:nvSpPr>
            <p:spPr>
              <a:xfrm rot="-9510447">
                <a:off x="6637070" y="1136598"/>
                <a:ext cx="12443" cy="20044"/>
              </a:xfrm>
              <a:custGeom>
                <a:avLst/>
                <a:gdLst/>
                <a:ahLst/>
                <a:cxnLst/>
                <a:rect l="l" t="t" r="r" b="b"/>
                <a:pathLst>
                  <a:path w="693" h="1111" extrusionOk="0">
                    <a:moveTo>
                      <a:pt x="565" y="0"/>
                    </a:moveTo>
                    <a:cubicBezTo>
                      <a:pt x="543" y="0"/>
                      <a:pt x="520" y="9"/>
                      <a:pt x="498" y="29"/>
                    </a:cubicBezTo>
                    <a:cubicBezTo>
                      <a:pt x="362" y="159"/>
                      <a:pt x="286" y="345"/>
                      <a:pt x="195" y="501"/>
                    </a:cubicBezTo>
                    <a:cubicBezTo>
                      <a:pt x="103" y="657"/>
                      <a:pt x="5" y="817"/>
                      <a:pt x="0" y="1003"/>
                    </a:cubicBezTo>
                    <a:cubicBezTo>
                      <a:pt x="0" y="1054"/>
                      <a:pt x="53" y="1111"/>
                      <a:pt x="108" y="1111"/>
                    </a:cubicBezTo>
                    <a:cubicBezTo>
                      <a:pt x="117" y="1111"/>
                      <a:pt x="127" y="1109"/>
                      <a:pt x="137" y="1105"/>
                    </a:cubicBezTo>
                    <a:cubicBezTo>
                      <a:pt x="324" y="1029"/>
                      <a:pt x="434" y="866"/>
                      <a:pt x="514" y="687"/>
                    </a:cubicBezTo>
                    <a:cubicBezTo>
                      <a:pt x="593" y="508"/>
                      <a:pt x="693" y="303"/>
                      <a:pt x="670" y="101"/>
                    </a:cubicBezTo>
                    <a:cubicBezTo>
                      <a:pt x="662" y="44"/>
                      <a:pt x="616" y="0"/>
                      <a:pt x="565"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03;p45">
                <a:extLst>
                  <a:ext uri="{FF2B5EF4-FFF2-40B4-BE49-F238E27FC236}">
                    <a16:creationId xmlns:a16="http://schemas.microsoft.com/office/drawing/2014/main" xmlns="" id="{C1C86150-3733-DD00-77EB-4A2FAE94B258}"/>
                  </a:ext>
                </a:extLst>
              </p:cNvPr>
              <p:cNvSpPr/>
              <p:nvPr/>
            </p:nvSpPr>
            <p:spPr>
              <a:xfrm rot="-9510447">
                <a:off x="6673826" y="1110930"/>
                <a:ext cx="11958" cy="17265"/>
              </a:xfrm>
              <a:custGeom>
                <a:avLst/>
                <a:gdLst/>
                <a:ahLst/>
                <a:cxnLst/>
                <a:rect l="l" t="t" r="r" b="b"/>
                <a:pathLst>
                  <a:path w="666" h="957" extrusionOk="0">
                    <a:moveTo>
                      <a:pt x="546" y="0"/>
                    </a:moveTo>
                    <a:cubicBezTo>
                      <a:pt x="514" y="0"/>
                      <a:pt x="481" y="14"/>
                      <a:pt x="459" y="47"/>
                    </a:cubicBezTo>
                    <a:cubicBezTo>
                      <a:pt x="379" y="172"/>
                      <a:pt x="303" y="298"/>
                      <a:pt x="227" y="427"/>
                    </a:cubicBezTo>
                    <a:cubicBezTo>
                      <a:pt x="155" y="545"/>
                      <a:pt x="60" y="659"/>
                      <a:pt x="22" y="796"/>
                    </a:cubicBezTo>
                    <a:cubicBezTo>
                      <a:pt x="1" y="871"/>
                      <a:pt x="70" y="956"/>
                      <a:pt x="145" y="956"/>
                    </a:cubicBezTo>
                    <a:cubicBezTo>
                      <a:pt x="165" y="956"/>
                      <a:pt x="185" y="950"/>
                      <a:pt x="204" y="937"/>
                    </a:cubicBezTo>
                    <a:cubicBezTo>
                      <a:pt x="436" y="761"/>
                      <a:pt x="576" y="400"/>
                      <a:pt x="645" y="126"/>
                    </a:cubicBezTo>
                    <a:cubicBezTo>
                      <a:pt x="665" y="52"/>
                      <a:pt x="607" y="0"/>
                      <a:pt x="546"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304;p45">
                <a:extLst>
                  <a:ext uri="{FF2B5EF4-FFF2-40B4-BE49-F238E27FC236}">
                    <a16:creationId xmlns:a16="http://schemas.microsoft.com/office/drawing/2014/main" xmlns="" id="{494E614F-C2FB-98E0-21D1-85800ED30FBF}"/>
                  </a:ext>
                </a:extLst>
              </p:cNvPr>
              <p:cNvSpPr/>
              <p:nvPr/>
            </p:nvSpPr>
            <p:spPr>
              <a:xfrm rot="-9510447">
                <a:off x="6635703" y="1120831"/>
                <a:ext cx="12694" cy="18492"/>
              </a:xfrm>
              <a:custGeom>
                <a:avLst/>
                <a:gdLst/>
                <a:ahLst/>
                <a:cxnLst/>
                <a:rect l="l" t="t" r="r" b="b"/>
                <a:pathLst>
                  <a:path w="707" h="1025" extrusionOk="0">
                    <a:moveTo>
                      <a:pt x="593" y="1"/>
                    </a:moveTo>
                    <a:cubicBezTo>
                      <a:pt x="565" y="1"/>
                      <a:pt x="537" y="15"/>
                      <a:pt x="519" y="48"/>
                    </a:cubicBezTo>
                    <a:cubicBezTo>
                      <a:pt x="447" y="188"/>
                      <a:pt x="359" y="321"/>
                      <a:pt x="272" y="451"/>
                    </a:cubicBezTo>
                    <a:cubicBezTo>
                      <a:pt x="188" y="572"/>
                      <a:pt x="36" y="686"/>
                      <a:pt x="13" y="835"/>
                    </a:cubicBezTo>
                    <a:cubicBezTo>
                      <a:pt x="1" y="924"/>
                      <a:pt x="59" y="1025"/>
                      <a:pt x="152" y="1025"/>
                    </a:cubicBezTo>
                    <a:cubicBezTo>
                      <a:pt x="166" y="1025"/>
                      <a:pt x="180" y="1023"/>
                      <a:pt x="196" y="1018"/>
                    </a:cubicBezTo>
                    <a:cubicBezTo>
                      <a:pt x="367" y="960"/>
                      <a:pt x="450" y="781"/>
                      <a:pt x="523" y="630"/>
                    </a:cubicBezTo>
                    <a:cubicBezTo>
                      <a:pt x="606" y="466"/>
                      <a:pt x="656" y="302"/>
                      <a:pt x="694" y="120"/>
                    </a:cubicBezTo>
                    <a:cubicBezTo>
                      <a:pt x="707" y="54"/>
                      <a:pt x="649" y="1"/>
                      <a:pt x="593"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305;p45">
                <a:extLst>
                  <a:ext uri="{FF2B5EF4-FFF2-40B4-BE49-F238E27FC236}">
                    <a16:creationId xmlns:a16="http://schemas.microsoft.com/office/drawing/2014/main" xmlns="" id="{3511416A-A08C-E29B-B95F-F9DC1208BC2F}"/>
                  </a:ext>
                </a:extLst>
              </p:cNvPr>
              <p:cNvSpPr/>
              <p:nvPr/>
            </p:nvSpPr>
            <p:spPr>
              <a:xfrm rot="-9510447">
                <a:off x="6684155" y="1075589"/>
                <a:ext cx="14059" cy="18907"/>
              </a:xfrm>
              <a:custGeom>
                <a:avLst/>
                <a:gdLst/>
                <a:ahLst/>
                <a:cxnLst/>
                <a:rect l="l" t="t" r="r" b="b"/>
                <a:pathLst>
                  <a:path w="783" h="1048" extrusionOk="0">
                    <a:moveTo>
                      <a:pt x="671" y="1"/>
                    </a:moveTo>
                    <a:cubicBezTo>
                      <a:pt x="643" y="1"/>
                      <a:pt x="616" y="13"/>
                      <a:pt x="599" y="43"/>
                    </a:cubicBezTo>
                    <a:cubicBezTo>
                      <a:pt x="512" y="206"/>
                      <a:pt x="401" y="359"/>
                      <a:pt x="287" y="503"/>
                    </a:cubicBezTo>
                    <a:cubicBezTo>
                      <a:pt x="185" y="632"/>
                      <a:pt x="55" y="743"/>
                      <a:pt x="17" y="906"/>
                    </a:cubicBezTo>
                    <a:cubicBezTo>
                      <a:pt x="0" y="975"/>
                      <a:pt x="50" y="1048"/>
                      <a:pt x="119" y="1048"/>
                    </a:cubicBezTo>
                    <a:cubicBezTo>
                      <a:pt x="129" y="1048"/>
                      <a:pt x="139" y="1046"/>
                      <a:pt x="150" y="1043"/>
                    </a:cubicBezTo>
                    <a:cubicBezTo>
                      <a:pt x="504" y="929"/>
                      <a:pt x="652" y="423"/>
                      <a:pt x="762" y="111"/>
                    </a:cubicBezTo>
                    <a:cubicBezTo>
                      <a:pt x="782" y="49"/>
                      <a:pt x="726" y="1"/>
                      <a:pt x="67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306;p45">
                <a:extLst>
                  <a:ext uri="{FF2B5EF4-FFF2-40B4-BE49-F238E27FC236}">
                    <a16:creationId xmlns:a16="http://schemas.microsoft.com/office/drawing/2014/main" xmlns="" id="{D487E70A-5A6C-0346-73A4-68B035FBC674}"/>
                  </a:ext>
                </a:extLst>
              </p:cNvPr>
              <p:cNvSpPr/>
              <p:nvPr/>
            </p:nvSpPr>
            <p:spPr>
              <a:xfrm rot="-9510447">
                <a:off x="6722537" y="1063980"/>
                <a:ext cx="11491" cy="15209"/>
              </a:xfrm>
              <a:custGeom>
                <a:avLst/>
                <a:gdLst/>
                <a:ahLst/>
                <a:cxnLst/>
                <a:rect l="l" t="t" r="r" b="b"/>
                <a:pathLst>
                  <a:path w="640" h="843" extrusionOk="0">
                    <a:moveTo>
                      <a:pt x="532" y="1"/>
                    </a:moveTo>
                    <a:cubicBezTo>
                      <a:pt x="505" y="1"/>
                      <a:pt x="479" y="14"/>
                      <a:pt x="463" y="44"/>
                    </a:cubicBezTo>
                    <a:cubicBezTo>
                      <a:pt x="398" y="169"/>
                      <a:pt x="318" y="288"/>
                      <a:pt x="234" y="397"/>
                    </a:cubicBezTo>
                    <a:cubicBezTo>
                      <a:pt x="154" y="493"/>
                      <a:pt x="52" y="599"/>
                      <a:pt x="17" y="721"/>
                    </a:cubicBezTo>
                    <a:cubicBezTo>
                      <a:pt x="0" y="784"/>
                      <a:pt x="51" y="842"/>
                      <a:pt x="110" y="842"/>
                    </a:cubicBezTo>
                    <a:cubicBezTo>
                      <a:pt x="118" y="842"/>
                      <a:pt x="127" y="841"/>
                      <a:pt x="135" y="839"/>
                    </a:cubicBezTo>
                    <a:cubicBezTo>
                      <a:pt x="424" y="767"/>
                      <a:pt x="561" y="367"/>
                      <a:pt x="622" y="112"/>
                    </a:cubicBezTo>
                    <a:cubicBezTo>
                      <a:pt x="640" y="52"/>
                      <a:pt x="585" y="1"/>
                      <a:pt x="53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307;p45">
                <a:extLst>
                  <a:ext uri="{FF2B5EF4-FFF2-40B4-BE49-F238E27FC236}">
                    <a16:creationId xmlns:a16="http://schemas.microsoft.com/office/drawing/2014/main" xmlns="" id="{72EA3F14-4994-57F3-DBA4-2736DB03DFA8}"/>
                  </a:ext>
                </a:extLst>
              </p:cNvPr>
              <p:cNvSpPr/>
              <p:nvPr/>
            </p:nvSpPr>
            <p:spPr>
              <a:xfrm rot="-9510447">
                <a:off x="6696699" y="1099782"/>
                <a:ext cx="14113" cy="17085"/>
              </a:xfrm>
              <a:custGeom>
                <a:avLst/>
                <a:gdLst/>
                <a:ahLst/>
                <a:cxnLst/>
                <a:rect l="l" t="t" r="r" b="b"/>
                <a:pathLst>
                  <a:path w="786" h="947" extrusionOk="0">
                    <a:moveTo>
                      <a:pt x="654" y="0"/>
                    </a:moveTo>
                    <a:cubicBezTo>
                      <a:pt x="620" y="0"/>
                      <a:pt x="586" y="16"/>
                      <a:pt x="563" y="52"/>
                    </a:cubicBezTo>
                    <a:cubicBezTo>
                      <a:pt x="486" y="178"/>
                      <a:pt x="395" y="306"/>
                      <a:pt x="304" y="420"/>
                    </a:cubicBezTo>
                    <a:cubicBezTo>
                      <a:pt x="209" y="534"/>
                      <a:pt x="91" y="622"/>
                      <a:pt x="34" y="763"/>
                    </a:cubicBezTo>
                    <a:cubicBezTo>
                      <a:pt x="1" y="856"/>
                      <a:pt x="90" y="947"/>
                      <a:pt x="180" y="947"/>
                    </a:cubicBezTo>
                    <a:cubicBezTo>
                      <a:pt x="193" y="947"/>
                      <a:pt x="205" y="945"/>
                      <a:pt x="217" y="941"/>
                    </a:cubicBezTo>
                    <a:cubicBezTo>
                      <a:pt x="377" y="896"/>
                      <a:pt x="482" y="736"/>
                      <a:pt x="570" y="599"/>
                    </a:cubicBezTo>
                    <a:cubicBezTo>
                      <a:pt x="669" y="455"/>
                      <a:pt x="726" y="310"/>
                      <a:pt x="768" y="139"/>
                    </a:cubicBezTo>
                    <a:cubicBezTo>
                      <a:pt x="786" y="59"/>
                      <a:pt x="720" y="0"/>
                      <a:pt x="654"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308;p45">
                <a:extLst>
                  <a:ext uri="{FF2B5EF4-FFF2-40B4-BE49-F238E27FC236}">
                    <a16:creationId xmlns:a16="http://schemas.microsoft.com/office/drawing/2014/main" xmlns="" id="{8FDFD50E-43E6-7D71-5494-E4A732578243}"/>
                  </a:ext>
                </a:extLst>
              </p:cNvPr>
              <p:cNvSpPr/>
              <p:nvPr/>
            </p:nvSpPr>
            <p:spPr>
              <a:xfrm rot="-9510447">
                <a:off x="6691393" y="1120222"/>
                <a:ext cx="14095" cy="19755"/>
              </a:xfrm>
              <a:custGeom>
                <a:avLst/>
                <a:gdLst/>
                <a:ahLst/>
                <a:cxnLst/>
                <a:rect l="l" t="t" r="r" b="b"/>
                <a:pathLst>
                  <a:path w="785" h="1095" extrusionOk="0">
                    <a:moveTo>
                      <a:pt x="640" y="1"/>
                    </a:moveTo>
                    <a:cubicBezTo>
                      <a:pt x="606" y="1"/>
                      <a:pt x="572" y="16"/>
                      <a:pt x="547" y="53"/>
                    </a:cubicBezTo>
                    <a:cubicBezTo>
                      <a:pt x="437" y="209"/>
                      <a:pt x="319" y="360"/>
                      <a:pt x="209" y="516"/>
                    </a:cubicBezTo>
                    <a:cubicBezTo>
                      <a:pt x="106" y="657"/>
                      <a:pt x="49" y="832"/>
                      <a:pt x="11" y="1004"/>
                    </a:cubicBezTo>
                    <a:cubicBezTo>
                      <a:pt x="0" y="1058"/>
                      <a:pt x="40" y="1095"/>
                      <a:pt x="84" y="1095"/>
                    </a:cubicBezTo>
                    <a:cubicBezTo>
                      <a:pt x="102" y="1095"/>
                      <a:pt x="120" y="1089"/>
                      <a:pt x="137" y="1076"/>
                    </a:cubicBezTo>
                    <a:cubicBezTo>
                      <a:pt x="273" y="962"/>
                      <a:pt x="398" y="832"/>
                      <a:pt x="479" y="676"/>
                    </a:cubicBezTo>
                    <a:cubicBezTo>
                      <a:pt x="566" y="505"/>
                      <a:pt x="649" y="334"/>
                      <a:pt x="737" y="163"/>
                    </a:cubicBezTo>
                    <a:cubicBezTo>
                      <a:pt x="784" y="76"/>
                      <a:pt x="714" y="1"/>
                      <a:pt x="640"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309;p45">
                <a:extLst>
                  <a:ext uri="{FF2B5EF4-FFF2-40B4-BE49-F238E27FC236}">
                    <a16:creationId xmlns:a16="http://schemas.microsoft.com/office/drawing/2014/main" xmlns="" id="{CA1650C2-6944-61E4-A637-4A83C7F4CB76}"/>
                  </a:ext>
                </a:extLst>
              </p:cNvPr>
              <p:cNvSpPr/>
              <p:nvPr/>
            </p:nvSpPr>
            <p:spPr>
              <a:xfrm rot="-9510447">
                <a:off x="6758299" y="1050100"/>
                <a:ext cx="10791" cy="15209"/>
              </a:xfrm>
              <a:custGeom>
                <a:avLst/>
                <a:gdLst/>
                <a:ahLst/>
                <a:cxnLst/>
                <a:rect l="l" t="t" r="r" b="b"/>
                <a:pathLst>
                  <a:path w="601" h="843" extrusionOk="0">
                    <a:moveTo>
                      <a:pt x="384" y="1"/>
                    </a:moveTo>
                    <a:cubicBezTo>
                      <a:pt x="339" y="1"/>
                      <a:pt x="294" y="24"/>
                      <a:pt x="270" y="65"/>
                    </a:cubicBezTo>
                    <a:cubicBezTo>
                      <a:pt x="228" y="137"/>
                      <a:pt x="225" y="213"/>
                      <a:pt x="205" y="293"/>
                    </a:cubicBezTo>
                    <a:cubicBezTo>
                      <a:pt x="183" y="369"/>
                      <a:pt x="141" y="427"/>
                      <a:pt x="103" y="499"/>
                    </a:cubicBezTo>
                    <a:cubicBezTo>
                      <a:pt x="49" y="601"/>
                      <a:pt x="0" y="818"/>
                      <a:pt x="167" y="841"/>
                    </a:cubicBezTo>
                    <a:cubicBezTo>
                      <a:pt x="177" y="842"/>
                      <a:pt x="187" y="843"/>
                      <a:pt x="197" y="843"/>
                    </a:cubicBezTo>
                    <a:cubicBezTo>
                      <a:pt x="361" y="843"/>
                      <a:pt x="485" y="669"/>
                      <a:pt x="528" y="525"/>
                    </a:cubicBezTo>
                    <a:cubicBezTo>
                      <a:pt x="578" y="369"/>
                      <a:pt x="601" y="160"/>
                      <a:pt x="476" y="39"/>
                    </a:cubicBezTo>
                    <a:cubicBezTo>
                      <a:pt x="450" y="13"/>
                      <a:pt x="417" y="1"/>
                      <a:pt x="384"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310;p45">
                <a:extLst>
                  <a:ext uri="{FF2B5EF4-FFF2-40B4-BE49-F238E27FC236}">
                    <a16:creationId xmlns:a16="http://schemas.microsoft.com/office/drawing/2014/main" xmlns="" id="{4A5F9F71-7420-4593-C7F2-948452DE132E}"/>
                  </a:ext>
                </a:extLst>
              </p:cNvPr>
              <p:cNvSpPr/>
              <p:nvPr/>
            </p:nvSpPr>
            <p:spPr>
              <a:xfrm rot="-9510447">
                <a:off x="6742896" y="1034629"/>
                <a:ext cx="11850" cy="20458"/>
              </a:xfrm>
              <a:custGeom>
                <a:avLst/>
                <a:gdLst/>
                <a:ahLst/>
                <a:cxnLst/>
                <a:rect l="l" t="t" r="r" b="b"/>
                <a:pathLst>
                  <a:path w="660" h="1134" extrusionOk="0">
                    <a:moveTo>
                      <a:pt x="567" y="1"/>
                    </a:moveTo>
                    <a:cubicBezTo>
                      <a:pt x="526" y="1"/>
                      <a:pt x="483" y="23"/>
                      <a:pt x="469" y="67"/>
                    </a:cubicBezTo>
                    <a:cubicBezTo>
                      <a:pt x="400" y="253"/>
                      <a:pt x="313" y="432"/>
                      <a:pt x="218" y="607"/>
                    </a:cubicBezTo>
                    <a:cubicBezTo>
                      <a:pt x="141" y="736"/>
                      <a:pt x="1" y="880"/>
                      <a:pt x="20" y="1040"/>
                    </a:cubicBezTo>
                    <a:cubicBezTo>
                      <a:pt x="26" y="1097"/>
                      <a:pt x="63" y="1133"/>
                      <a:pt x="118" y="1133"/>
                    </a:cubicBezTo>
                    <a:cubicBezTo>
                      <a:pt x="126" y="1133"/>
                      <a:pt x="133" y="1133"/>
                      <a:pt x="141" y="1131"/>
                    </a:cubicBezTo>
                    <a:cubicBezTo>
                      <a:pt x="332" y="1097"/>
                      <a:pt x="427" y="850"/>
                      <a:pt x="495" y="691"/>
                    </a:cubicBezTo>
                    <a:cubicBezTo>
                      <a:pt x="578" y="496"/>
                      <a:pt x="624" y="298"/>
                      <a:pt x="651" y="89"/>
                    </a:cubicBezTo>
                    <a:cubicBezTo>
                      <a:pt x="659" y="30"/>
                      <a:pt x="615" y="1"/>
                      <a:pt x="567"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311;p45">
                <a:extLst>
                  <a:ext uri="{FF2B5EF4-FFF2-40B4-BE49-F238E27FC236}">
                    <a16:creationId xmlns:a16="http://schemas.microsoft.com/office/drawing/2014/main" xmlns="" id="{0F6CA850-4B8C-5A2B-E233-9410429A675F}"/>
                  </a:ext>
                </a:extLst>
              </p:cNvPr>
              <p:cNvSpPr/>
              <p:nvPr/>
            </p:nvSpPr>
            <p:spPr>
              <a:xfrm rot="-9510447">
                <a:off x="6754351" y="997081"/>
                <a:ext cx="229932" cy="419705"/>
              </a:xfrm>
              <a:custGeom>
                <a:avLst/>
                <a:gdLst/>
                <a:ahLst/>
                <a:cxnLst/>
                <a:rect l="l" t="t" r="r" b="b"/>
                <a:pathLst>
                  <a:path w="12806" h="23264" extrusionOk="0">
                    <a:moveTo>
                      <a:pt x="4600" y="0"/>
                    </a:moveTo>
                    <a:cubicBezTo>
                      <a:pt x="4508" y="0"/>
                      <a:pt x="4416" y="12"/>
                      <a:pt x="4323" y="34"/>
                    </a:cubicBezTo>
                    <a:cubicBezTo>
                      <a:pt x="0" y="1098"/>
                      <a:pt x="9072" y="19100"/>
                      <a:pt x="12806" y="23264"/>
                    </a:cubicBezTo>
                    <a:cubicBezTo>
                      <a:pt x="12806" y="23264"/>
                      <a:pt x="8822" y="0"/>
                      <a:pt x="460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312;p45">
                <a:extLst>
                  <a:ext uri="{FF2B5EF4-FFF2-40B4-BE49-F238E27FC236}">
                    <a16:creationId xmlns:a16="http://schemas.microsoft.com/office/drawing/2014/main" xmlns="" id="{E6600DF5-91EE-CC18-55E7-9CCE60AA14FE}"/>
                  </a:ext>
                </a:extLst>
              </p:cNvPr>
              <p:cNvSpPr/>
              <p:nvPr/>
            </p:nvSpPr>
            <p:spPr>
              <a:xfrm rot="-9510447">
                <a:off x="6847774" y="1080944"/>
                <a:ext cx="9768" cy="19394"/>
              </a:xfrm>
              <a:custGeom>
                <a:avLst/>
                <a:gdLst/>
                <a:ahLst/>
                <a:cxnLst/>
                <a:rect l="l" t="t" r="r" b="b"/>
                <a:pathLst>
                  <a:path w="544" h="1075" extrusionOk="0">
                    <a:moveTo>
                      <a:pt x="68" y="1"/>
                    </a:moveTo>
                    <a:cubicBezTo>
                      <a:pt x="38" y="1"/>
                      <a:pt x="7" y="27"/>
                      <a:pt x="7" y="58"/>
                    </a:cubicBezTo>
                    <a:cubicBezTo>
                      <a:pt x="0" y="237"/>
                      <a:pt x="30" y="393"/>
                      <a:pt x="76" y="563"/>
                    </a:cubicBezTo>
                    <a:cubicBezTo>
                      <a:pt x="118" y="723"/>
                      <a:pt x="144" y="914"/>
                      <a:pt x="266" y="1031"/>
                    </a:cubicBezTo>
                    <a:cubicBezTo>
                      <a:pt x="299" y="1061"/>
                      <a:pt x="335" y="1074"/>
                      <a:pt x="370" y="1074"/>
                    </a:cubicBezTo>
                    <a:cubicBezTo>
                      <a:pt x="446" y="1074"/>
                      <a:pt x="514" y="1011"/>
                      <a:pt x="525" y="925"/>
                    </a:cubicBezTo>
                    <a:cubicBezTo>
                      <a:pt x="544" y="761"/>
                      <a:pt x="434" y="586"/>
                      <a:pt x="369" y="442"/>
                    </a:cubicBezTo>
                    <a:cubicBezTo>
                      <a:pt x="297" y="286"/>
                      <a:pt x="220" y="149"/>
                      <a:pt x="106" y="19"/>
                    </a:cubicBezTo>
                    <a:cubicBezTo>
                      <a:pt x="95" y="6"/>
                      <a:pt x="81" y="1"/>
                      <a:pt x="68"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313;p45">
                <a:extLst>
                  <a:ext uri="{FF2B5EF4-FFF2-40B4-BE49-F238E27FC236}">
                    <a16:creationId xmlns:a16="http://schemas.microsoft.com/office/drawing/2014/main" xmlns="" id="{6BE9895C-50EF-A518-0C20-02AD48F2D7E1}"/>
                  </a:ext>
                </a:extLst>
              </p:cNvPr>
              <p:cNvSpPr/>
              <p:nvPr/>
            </p:nvSpPr>
            <p:spPr>
              <a:xfrm rot="-9510447">
                <a:off x="6830282" y="1087418"/>
                <a:ext cx="10558" cy="15822"/>
              </a:xfrm>
              <a:custGeom>
                <a:avLst/>
                <a:gdLst/>
                <a:ahLst/>
                <a:cxnLst/>
                <a:rect l="l" t="t" r="r" b="b"/>
                <a:pathLst>
                  <a:path w="588" h="877" extrusionOk="0">
                    <a:moveTo>
                      <a:pt x="139" y="0"/>
                    </a:moveTo>
                    <a:cubicBezTo>
                      <a:pt x="72" y="0"/>
                      <a:pt x="1" y="61"/>
                      <a:pt x="26" y="141"/>
                    </a:cubicBezTo>
                    <a:cubicBezTo>
                      <a:pt x="72" y="281"/>
                      <a:pt x="105" y="426"/>
                      <a:pt x="151" y="571"/>
                    </a:cubicBezTo>
                    <a:cubicBezTo>
                      <a:pt x="193" y="688"/>
                      <a:pt x="227" y="844"/>
                      <a:pt x="372" y="874"/>
                    </a:cubicBezTo>
                    <a:cubicBezTo>
                      <a:pt x="380" y="876"/>
                      <a:pt x="388" y="876"/>
                      <a:pt x="395" y="876"/>
                    </a:cubicBezTo>
                    <a:cubicBezTo>
                      <a:pt x="439" y="876"/>
                      <a:pt x="479" y="857"/>
                      <a:pt x="505" y="818"/>
                    </a:cubicBezTo>
                    <a:cubicBezTo>
                      <a:pt x="588" y="697"/>
                      <a:pt x="505" y="560"/>
                      <a:pt x="444" y="446"/>
                    </a:cubicBezTo>
                    <a:cubicBezTo>
                      <a:pt x="375" y="312"/>
                      <a:pt x="300" y="186"/>
                      <a:pt x="227" y="53"/>
                    </a:cubicBezTo>
                    <a:cubicBezTo>
                      <a:pt x="207" y="16"/>
                      <a:pt x="174" y="0"/>
                      <a:pt x="139"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314;p45">
                <a:extLst>
                  <a:ext uri="{FF2B5EF4-FFF2-40B4-BE49-F238E27FC236}">
                    <a16:creationId xmlns:a16="http://schemas.microsoft.com/office/drawing/2014/main" xmlns="" id="{14E356CD-C9C8-0784-463E-5A78F55AC0B8}"/>
                  </a:ext>
                </a:extLst>
              </p:cNvPr>
              <p:cNvSpPr/>
              <p:nvPr/>
            </p:nvSpPr>
            <p:spPr>
              <a:xfrm rot="-9510447">
                <a:off x="6818924" y="1114845"/>
                <a:ext cx="7757" cy="14090"/>
              </a:xfrm>
              <a:custGeom>
                <a:avLst/>
                <a:gdLst/>
                <a:ahLst/>
                <a:cxnLst/>
                <a:rect l="l" t="t" r="r" b="b"/>
                <a:pathLst>
                  <a:path w="432" h="781" extrusionOk="0">
                    <a:moveTo>
                      <a:pt x="102" y="0"/>
                    </a:moveTo>
                    <a:cubicBezTo>
                      <a:pt x="51" y="0"/>
                      <a:pt x="1" y="43"/>
                      <a:pt x="17" y="110"/>
                    </a:cubicBezTo>
                    <a:cubicBezTo>
                      <a:pt x="43" y="232"/>
                      <a:pt x="73" y="349"/>
                      <a:pt x="112" y="464"/>
                    </a:cubicBezTo>
                    <a:cubicBezTo>
                      <a:pt x="127" y="516"/>
                      <a:pt x="150" y="574"/>
                      <a:pt x="169" y="623"/>
                    </a:cubicBezTo>
                    <a:cubicBezTo>
                      <a:pt x="196" y="688"/>
                      <a:pt x="226" y="704"/>
                      <a:pt x="275" y="753"/>
                    </a:cubicBezTo>
                    <a:cubicBezTo>
                      <a:pt x="294" y="772"/>
                      <a:pt x="315" y="780"/>
                      <a:pt x="335" y="780"/>
                    </a:cubicBezTo>
                    <a:cubicBezTo>
                      <a:pt x="386" y="780"/>
                      <a:pt x="432" y="726"/>
                      <a:pt x="424" y="665"/>
                    </a:cubicBezTo>
                    <a:cubicBezTo>
                      <a:pt x="415" y="597"/>
                      <a:pt x="420" y="574"/>
                      <a:pt x="389" y="509"/>
                    </a:cubicBezTo>
                    <a:cubicBezTo>
                      <a:pt x="366" y="464"/>
                      <a:pt x="340" y="422"/>
                      <a:pt x="321" y="376"/>
                    </a:cubicBezTo>
                    <a:cubicBezTo>
                      <a:pt x="271" y="274"/>
                      <a:pt x="226" y="171"/>
                      <a:pt x="187" y="65"/>
                    </a:cubicBezTo>
                    <a:cubicBezTo>
                      <a:pt x="172" y="20"/>
                      <a:pt x="137" y="0"/>
                      <a:pt x="102"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315;p45">
                <a:extLst>
                  <a:ext uri="{FF2B5EF4-FFF2-40B4-BE49-F238E27FC236}">
                    <a16:creationId xmlns:a16="http://schemas.microsoft.com/office/drawing/2014/main" xmlns="" id="{04FA8723-50AD-E2B0-1907-AE8429B9DA83}"/>
                  </a:ext>
                </a:extLst>
              </p:cNvPr>
              <p:cNvSpPr/>
              <p:nvPr/>
            </p:nvSpPr>
            <p:spPr>
              <a:xfrm rot="-9510447">
                <a:off x="6840974" y="1124583"/>
                <a:ext cx="7739" cy="19069"/>
              </a:xfrm>
              <a:custGeom>
                <a:avLst/>
                <a:gdLst/>
                <a:ahLst/>
                <a:cxnLst/>
                <a:rect l="l" t="t" r="r" b="b"/>
                <a:pathLst>
                  <a:path w="431" h="1057" extrusionOk="0">
                    <a:moveTo>
                      <a:pt x="115" y="1"/>
                    </a:moveTo>
                    <a:cubicBezTo>
                      <a:pt x="59" y="1"/>
                      <a:pt x="0" y="38"/>
                      <a:pt x="4" y="104"/>
                    </a:cubicBezTo>
                    <a:cubicBezTo>
                      <a:pt x="23" y="389"/>
                      <a:pt x="13" y="785"/>
                      <a:pt x="206" y="1016"/>
                    </a:cubicBezTo>
                    <a:cubicBezTo>
                      <a:pt x="230" y="1044"/>
                      <a:pt x="259" y="1056"/>
                      <a:pt x="289" y="1056"/>
                    </a:cubicBezTo>
                    <a:cubicBezTo>
                      <a:pt x="356" y="1056"/>
                      <a:pt x="424" y="996"/>
                      <a:pt x="427" y="925"/>
                    </a:cubicBezTo>
                    <a:cubicBezTo>
                      <a:pt x="430" y="781"/>
                      <a:pt x="362" y="648"/>
                      <a:pt x="320" y="511"/>
                    </a:cubicBezTo>
                    <a:cubicBezTo>
                      <a:pt x="274" y="367"/>
                      <a:pt x="237" y="226"/>
                      <a:pt x="210" y="74"/>
                    </a:cubicBezTo>
                    <a:cubicBezTo>
                      <a:pt x="202" y="24"/>
                      <a:pt x="159" y="1"/>
                      <a:pt x="115"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316;p45">
                <a:extLst>
                  <a:ext uri="{FF2B5EF4-FFF2-40B4-BE49-F238E27FC236}">
                    <a16:creationId xmlns:a16="http://schemas.microsoft.com/office/drawing/2014/main" xmlns="" id="{ED77CF09-3E48-AF9A-AB90-EF7685CB9597}"/>
                  </a:ext>
                </a:extLst>
              </p:cNvPr>
              <p:cNvSpPr/>
              <p:nvPr/>
            </p:nvSpPr>
            <p:spPr>
              <a:xfrm rot="-9510447">
                <a:off x="6851222" y="1169431"/>
                <a:ext cx="8277" cy="15154"/>
              </a:xfrm>
              <a:custGeom>
                <a:avLst/>
                <a:gdLst/>
                <a:ahLst/>
                <a:cxnLst/>
                <a:rect l="l" t="t" r="r" b="b"/>
                <a:pathLst>
                  <a:path w="461" h="840" extrusionOk="0">
                    <a:moveTo>
                      <a:pt x="114" y="1"/>
                    </a:moveTo>
                    <a:cubicBezTo>
                      <a:pt x="76" y="1"/>
                      <a:pt x="38" y="24"/>
                      <a:pt x="31" y="63"/>
                    </a:cubicBezTo>
                    <a:cubicBezTo>
                      <a:pt x="0" y="188"/>
                      <a:pt x="16" y="302"/>
                      <a:pt x="31" y="428"/>
                    </a:cubicBezTo>
                    <a:cubicBezTo>
                      <a:pt x="50" y="557"/>
                      <a:pt x="46" y="709"/>
                      <a:pt x="153" y="797"/>
                    </a:cubicBezTo>
                    <a:cubicBezTo>
                      <a:pt x="186" y="826"/>
                      <a:pt x="223" y="839"/>
                      <a:pt x="259" y="839"/>
                    </a:cubicBezTo>
                    <a:cubicBezTo>
                      <a:pt x="322" y="839"/>
                      <a:pt x="380" y="798"/>
                      <a:pt x="407" y="728"/>
                    </a:cubicBezTo>
                    <a:cubicBezTo>
                      <a:pt x="461" y="602"/>
                      <a:pt x="384" y="465"/>
                      <a:pt x="339" y="344"/>
                    </a:cubicBezTo>
                    <a:cubicBezTo>
                      <a:pt x="297" y="226"/>
                      <a:pt x="256" y="123"/>
                      <a:pt x="172" y="25"/>
                    </a:cubicBezTo>
                    <a:cubicBezTo>
                      <a:pt x="157" y="8"/>
                      <a:pt x="135" y="1"/>
                      <a:pt x="114"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317;p45">
                <a:extLst>
                  <a:ext uri="{FF2B5EF4-FFF2-40B4-BE49-F238E27FC236}">
                    <a16:creationId xmlns:a16="http://schemas.microsoft.com/office/drawing/2014/main" xmlns="" id="{67243C1E-75A6-7683-A2D2-DDA5D9543692}"/>
                  </a:ext>
                </a:extLst>
              </p:cNvPr>
              <p:cNvSpPr/>
              <p:nvPr/>
            </p:nvSpPr>
            <p:spPr>
              <a:xfrm rot="-9510447">
                <a:off x="6833390" y="1171367"/>
                <a:ext cx="11150" cy="19737"/>
              </a:xfrm>
              <a:custGeom>
                <a:avLst/>
                <a:gdLst/>
                <a:ahLst/>
                <a:cxnLst/>
                <a:rect l="l" t="t" r="r" b="b"/>
                <a:pathLst>
                  <a:path w="621" h="1094" extrusionOk="0">
                    <a:moveTo>
                      <a:pt x="186" y="0"/>
                    </a:moveTo>
                    <a:cubicBezTo>
                      <a:pt x="96" y="0"/>
                      <a:pt x="1" y="77"/>
                      <a:pt x="23" y="194"/>
                    </a:cubicBezTo>
                    <a:cubicBezTo>
                      <a:pt x="58" y="361"/>
                      <a:pt x="100" y="524"/>
                      <a:pt x="157" y="680"/>
                    </a:cubicBezTo>
                    <a:cubicBezTo>
                      <a:pt x="210" y="824"/>
                      <a:pt x="256" y="987"/>
                      <a:pt x="388" y="1071"/>
                    </a:cubicBezTo>
                    <a:cubicBezTo>
                      <a:pt x="412" y="1087"/>
                      <a:pt x="438" y="1094"/>
                      <a:pt x="462" y="1094"/>
                    </a:cubicBezTo>
                    <a:cubicBezTo>
                      <a:pt x="540" y="1094"/>
                      <a:pt x="610" y="1025"/>
                      <a:pt x="613" y="942"/>
                    </a:cubicBezTo>
                    <a:cubicBezTo>
                      <a:pt x="621" y="794"/>
                      <a:pt x="518" y="673"/>
                      <a:pt x="465" y="539"/>
                    </a:cubicBezTo>
                    <a:cubicBezTo>
                      <a:pt x="404" y="403"/>
                      <a:pt x="362" y="257"/>
                      <a:pt x="324" y="113"/>
                    </a:cubicBezTo>
                    <a:cubicBezTo>
                      <a:pt x="304" y="34"/>
                      <a:pt x="246" y="0"/>
                      <a:pt x="186"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318;p45">
                <a:extLst>
                  <a:ext uri="{FF2B5EF4-FFF2-40B4-BE49-F238E27FC236}">
                    <a16:creationId xmlns:a16="http://schemas.microsoft.com/office/drawing/2014/main" xmlns="" id="{3E095299-E73B-486F-7F18-84A6D4E227DE}"/>
                  </a:ext>
                </a:extLst>
              </p:cNvPr>
              <p:cNvSpPr/>
              <p:nvPr/>
            </p:nvSpPr>
            <p:spPr>
              <a:xfrm rot="-9510447">
                <a:off x="6814008" y="1193121"/>
                <a:ext cx="9319" cy="15678"/>
              </a:xfrm>
              <a:custGeom>
                <a:avLst/>
                <a:gdLst/>
                <a:ahLst/>
                <a:cxnLst/>
                <a:rect l="l" t="t" r="r" b="b"/>
                <a:pathLst>
                  <a:path w="519" h="869" extrusionOk="0">
                    <a:moveTo>
                      <a:pt x="173" y="0"/>
                    </a:moveTo>
                    <a:cubicBezTo>
                      <a:pt x="87" y="0"/>
                      <a:pt x="0" y="91"/>
                      <a:pt x="56" y="191"/>
                    </a:cubicBezTo>
                    <a:cubicBezTo>
                      <a:pt x="165" y="393"/>
                      <a:pt x="257" y="613"/>
                      <a:pt x="344" y="822"/>
                    </a:cubicBezTo>
                    <a:cubicBezTo>
                      <a:pt x="359" y="855"/>
                      <a:pt x="387" y="869"/>
                      <a:pt x="417" y="869"/>
                    </a:cubicBezTo>
                    <a:cubicBezTo>
                      <a:pt x="466" y="869"/>
                      <a:pt x="518" y="831"/>
                      <a:pt x="516" y="776"/>
                    </a:cubicBezTo>
                    <a:cubicBezTo>
                      <a:pt x="500" y="510"/>
                      <a:pt x="416" y="286"/>
                      <a:pt x="276" y="62"/>
                    </a:cubicBezTo>
                    <a:cubicBezTo>
                      <a:pt x="250" y="18"/>
                      <a:pt x="212" y="0"/>
                      <a:pt x="173"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319;p45">
                <a:extLst>
                  <a:ext uri="{FF2B5EF4-FFF2-40B4-BE49-F238E27FC236}">
                    <a16:creationId xmlns:a16="http://schemas.microsoft.com/office/drawing/2014/main" xmlns="" id="{CF1D67C4-BFFF-DD5A-A27C-82CF6225DEA0}"/>
                  </a:ext>
                </a:extLst>
              </p:cNvPr>
              <p:cNvSpPr/>
              <p:nvPr/>
            </p:nvSpPr>
            <p:spPr>
              <a:xfrm rot="-9510447">
                <a:off x="6817937" y="1234700"/>
                <a:ext cx="10791" cy="18636"/>
              </a:xfrm>
              <a:custGeom>
                <a:avLst/>
                <a:gdLst/>
                <a:ahLst/>
                <a:cxnLst/>
                <a:rect l="l" t="t" r="r" b="b"/>
                <a:pathLst>
                  <a:path w="601" h="1033" extrusionOk="0">
                    <a:moveTo>
                      <a:pt x="163" y="1"/>
                    </a:moveTo>
                    <a:cubicBezTo>
                      <a:pt x="86" y="1"/>
                      <a:pt x="1" y="70"/>
                      <a:pt x="36" y="155"/>
                    </a:cubicBezTo>
                    <a:cubicBezTo>
                      <a:pt x="154" y="434"/>
                      <a:pt x="245" y="776"/>
                      <a:pt x="443" y="1008"/>
                    </a:cubicBezTo>
                    <a:cubicBezTo>
                      <a:pt x="457" y="1025"/>
                      <a:pt x="478" y="1033"/>
                      <a:pt x="500" y="1033"/>
                    </a:cubicBezTo>
                    <a:cubicBezTo>
                      <a:pt x="548" y="1033"/>
                      <a:pt x="600" y="995"/>
                      <a:pt x="594" y="943"/>
                    </a:cubicBezTo>
                    <a:cubicBezTo>
                      <a:pt x="561" y="639"/>
                      <a:pt x="382" y="338"/>
                      <a:pt x="257" y="60"/>
                    </a:cubicBezTo>
                    <a:cubicBezTo>
                      <a:pt x="239" y="19"/>
                      <a:pt x="202" y="1"/>
                      <a:pt x="163"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320;p45">
                <a:extLst>
                  <a:ext uri="{FF2B5EF4-FFF2-40B4-BE49-F238E27FC236}">
                    <a16:creationId xmlns:a16="http://schemas.microsoft.com/office/drawing/2014/main" xmlns="" id="{D4D93460-FF42-5965-A17B-3A7E7C7BC5A5}"/>
                  </a:ext>
                </a:extLst>
              </p:cNvPr>
              <p:cNvSpPr/>
              <p:nvPr/>
            </p:nvSpPr>
            <p:spPr>
              <a:xfrm rot="-9510447">
                <a:off x="6845636" y="1209759"/>
                <a:ext cx="9013" cy="15100"/>
              </a:xfrm>
              <a:custGeom>
                <a:avLst/>
                <a:gdLst/>
                <a:ahLst/>
                <a:cxnLst/>
                <a:rect l="l" t="t" r="r" b="b"/>
                <a:pathLst>
                  <a:path w="502" h="837" extrusionOk="0">
                    <a:moveTo>
                      <a:pt x="116" y="0"/>
                    </a:moveTo>
                    <a:cubicBezTo>
                      <a:pt x="57" y="0"/>
                      <a:pt x="0" y="49"/>
                      <a:pt x="12" y="128"/>
                    </a:cubicBezTo>
                    <a:cubicBezTo>
                      <a:pt x="31" y="257"/>
                      <a:pt x="54" y="383"/>
                      <a:pt x="96" y="508"/>
                    </a:cubicBezTo>
                    <a:cubicBezTo>
                      <a:pt x="133" y="622"/>
                      <a:pt x="164" y="763"/>
                      <a:pt x="278" y="820"/>
                    </a:cubicBezTo>
                    <a:cubicBezTo>
                      <a:pt x="299" y="831"/>
                      <a:pt x="325" y="837"/>
                      <a:pt x="350" y="837"/>
                    </a:cubicBezTo>
                    <a:cubicBezTo>
                      <a:pt x="411" y="837"/>
                      <a:pt x="473" y="805"/>
                      <a:pt x="483" y="740"/>
                    </a:cubicBezTo>
                    <a:cubicBezTo>
                      <a:pt x="502" y="607"/>
                      <a:pt x="438" y="527"/>
                      <a:pt x="377" y="413"/>
                    </a:cubicBezTo>
                    <a:cubicBezTo>
                      <a:pt x="319" y="299"/>
                      <a:pt x="263" y="188"/>
                      <a:pt x="217" y="71"/>
                    </a:cubicBezTo>
                    <a:cubicBezTo>
                      <a:pt x="196" y="22"/>
                      <a:pt x="155" y="0"/>
                      <a:pt x="116"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321;p45">
                <a:extLst>
                  <a:ext uri="{FF2B5EF4-FFF2-40B4-BE49-F238E27FC236}">
                    <a16:creationId xmlns:a16="http://schemas.microsoft.com/office/drawing/2014/main" xmlns="" id="{06E2C8F2-5F77-1BC6-29DC-E75822A5501B}"/>
                  </a:ext>
                </a:extLst>
              </p:cNvPr>
              <p:cNvSpPr/>
              <p:nvPr/>
            </p:nvSpPr>
            <p:spPr>
              <a:xfrm rot="-9510447">
                <a:off x="6858257" y="1230527"/>
                <a:ext cx="7182" cy="14270"/>
              </a:xfrm>
              <a:custGeom>
                <a:avLst/>
                <a:gdLst/>
                <a:ahLst/>
                <a:cxnLst/>
                <a:rect l="l" t="t" r="r" b="b"/>
                <a:pathLst>
                  <a:path w="400" h="791" extrusionOk="0">
                    <a:moveTo>
                      <a:pt x="132" y="1"/>
                    </a:moveTo>
                    <a:cubicBezTo>
                      <a:pt x="88" y="1"/>
                      <a:pt x="47" y="24"/>
                      <a:pt x="39" y="77"/>
                    </a:cubicBezTo>
                    <a:cubicBezTo>
                      <a:pt x="4" y="289"/>
                      <a:pt x="1" y="693"/>
                      <a:pt x="240" y="784"/>
                    </a:cubicBezTo>
                    <a:cubicBezTo>
                      <a:pt x="252" y="789"/>
                      <a:pt x="263" y="791"/>
                      <a:pt x="275" y="791"/>
                    </a:cubicBezTo>
                    <a:cubicBezTo>
                      <a:pt x="335" y="791"/>
                      <a:pt x="382" y="728"/>
                      <a:pt x="389" y="670"/>
                    </a:cubicBezTo>
                    <a:cubicBezTo>
                      <a:pt x="400" y="571"/>
                      <a:pt x="324" y="491"/>
                      <a:pt x="290" y="400"/>
                    </a:cubicBezTo>
                    <a:cubicBezTo>
                      <a:pt x="255" y="305"/>
                      <a:pt x="244" y="206"/>
                      <a:pt x="248" y="107"/>
                    </a:cubicBezTo>
                    <a:cubicBezTo>
                      <a:pt x="250" y="40"/>
                      <a:pt x="189" y="1"/>
                      <a:pt x="13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322;p45">
                <a:extLst>
                  <a:ext uri="{FF2B5EF4-FFF2-40B4-BE49-F238E27FC236}">
                    <a16:creationId xmlns:a16="http://schemas.microsoft.com/office/drawing/2014/main" xmlns="" id="{674E8DD3-71AF-5049-6E00-828B7ED5D393}"/>
                  </a:ext>
                </a:extLst>
              </p:cNvPr>
              <p:cNvSpPr/>
              <p:nvPr/>
            </p:nvSpPr>
            <p:spPr>
              <a:xfrm rot="-9510447">
                <a:off x="6846015" y="1253878"/>
                <a:ext cx="12622" cy="16724"/>
              </a:xfrm>
              <a:custGeom>
                <a:avLst/>
                <a:gdLst/>
                <a:ahLst/>
                <a:cxnLst/>
                <a:rect l="l" t="t" r="r" b="b"/>
                <a:pathLst>
                  <a:path w="703" h="927" extrusionOk="0">
                    <a:moveTo>
                      <a:pt x="129" y="1"/>
                    </a:moveTo>
                    <a:cubicBezTo>
                      <a:pt x="65" y="1"/>
                      <a:pt x="0" y="42"/>
                      <a:pt x="6" y="116"/>
                    </a:cubicBezTo>
                    <a:cubicBezTo>
                      <a:pt x="29" y="298"/>
                      <a:pt x="79" y="473"/>
                      <a:pt x="174" y="625"/>
                    </a:cubicBezTo>
                    <a:cubicBezTo>
                      <a:pt x="257" y="754"/>
                      <a:pt x="429" y="895"/>
                      <a:pt x="585" y="925"/>
                    </a:cubicBezTo>
                    <a:cubicBezTo>
                      <a:pt x="590" y="926"/>
                      <a:pt x="595" y="927"/>
                      <a:pt x="599" y="927"/>
                    </a:cubicBezTo>
                    <a:cubicBezTo>
                      <a:pt x="652" y="927"/>
                      <a:pt x="703" y="871"/>
                      <a:pt x="664" y="818"/>
                    </a:cubicBezTo>
                    <a:cubicBezTo>
                      <a:pt x="631" y="765"/>
                      <a:pt x="580" y="723"/>
                      <a:pt x="543" y="674"/>
                    </a:cubicBezTo>
                    <a:cubicBezTo>
                      <a:pt x="494" y="618"/>
                      <a:pt x="459" y="549"/>
                      <a:pt x="413" y="488"/>
                    </a:cubicBezTo>
                    <a:cubicBezTo>
                      <a:pt x="326" y="367"/>
                      <a:pt x="269" y="233"/>
                      <a:pt x="243" y="85"/>
                    </a:cubicBezTo>
                    <a:cubicBezTo>
                      <a:pt x="231" y="27"/>
                      <a:pt x="180" y="1"/>
                      <a:pt x="129"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323;p45">
                <a:extLst>
                  <a:ext uri="{FF2B5EF4-FFF2-40B4-BE49-F238E27FC236}">
                    <a16:creationId xmlns:a16="http://schemas.microsoft.com/office/drawing/2014/main" xmlns="" id="{9B9A69DC-CEA2-E147-60EC-1BEDDAB36B25}"/>
                  </a:ext>
                </a:extLst>
              </p:cNvPr>
              <p:cNvSpPr/>
              <p:nvPr/>
            </p:nvSpPr>
            <p:spPr>
              <a:xfrm rot="-9510447">
                <a:off x="6831188" y="1269676"/>
                <a:ext cx="9552" cy="16760"/>
              </a:xfrm>
              <a:custGeom>
                <a:avLst/>
                <a:gdLst/>
                <a:ahLst/>
                <a:cxnLst/>
                <a:rect l="l" t="t" r="r" b="b"/>
                <a:pathLst>
                  <a:path w="532" h="929" extrusionOk="0">
                    <a:moveTo>
                      <a:pt x="123" y="1"/>
                    </a:moveTo>
                    <a:cubicBezTo>
                      <a:pt x="61" y="1"/>
                      <a:pt x="0" y="67"/>
                      <a:pt x="37" y="142"/>
                    </a:cubicBezTo>
                    <a:cubicBezTo>
                      <a:pt x="94" y="268"/>
                      <a:pt x="140" y="402"/>
                      <a:pt x="178" y="535"/>
                    </a:cubicBezTo>
                    <a:cubicBezTo>
                      <a:pt x="212" y="649"/>
                      <a:pt x="231" y="781"/>
                      <a:pt x="296" y="881"/>
                    </a:cubicBezTo>
                    <a:cubicBezTo>
                      <a:pt x="315" y="912"/>
                      <a:pt x="351" y="928"/>
                      <a:pt x="386" y="928"/>
                    </a:cubicBezTo>
                    <a:cubicBezTo>
                      <a:pt x="428" y="928"/>
                      <a:pt x="468" y="905"/>
                      <a:pt x="478" y="858"/>
                    </a:cubicBezTo>
                    <a:cubicBezTo>
                      <a:pt x="531" y="584"/>
                      <a:pt x="342" y="272"/>
                      <a:pt x="201" y="48"/>
                    </a:cubicBezTo>
                    <a:cubicBezTo>
                      <a:pt x="181" y="14"/>
                      <a:pt x="152" y="1"/>
                      <a:pt x="123"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324;p45">
                <a:extLst>
                  <a:ext uri="{FF2B5EF4-FFF2-40B4-BE49-F238E27FC236}">
                    <a16:creationId xmlns:a16="http://schemas.microsoft.com/office/drawing/2014/main" xmlns="" id="{BCC7AFBB-1098-D666-8C6D-B24592433CF3}"/>
                  </a:ext>
                </a:extLst>
              </p:cNvPr>
              <p:cNvSpPr/>
              <p:nvPr/>
            </p:nvSpPr>
            <p:spPr>
              <a:xfrm rot="-9510447">
                <a:off x="6809308" y="1287661"/>
                <a:ext cx="10558" cy="18167"/>
              </a:xfrm>
              <a:custGeom>
                <a:avLst/>
                <a:gdLst/>
                <a:ahLst/>
                <a:cxnLst/>
                <a:rect l="l" t="t" r="r" b="b"/>
                <a:pathLst>
                  <a:path w="588" h="1007" extrusionOk="0">
                    <a:moveTo>
                      <a:pt x="120" y="1"/>
                    </a:moveTo>
                    <a:cubicBezTo>
                      <a:pt x="60" y="1"/>
                      <a:pt x="0" y="53"/>
                      <a:pt x="18" y="128"/>
                    </a:cubicBezTo>
                    <a:cubicBezTo>
                      <a:pt x="98" y="435"/>
                      <a:pt x="151" y="789"/>
                      <a:pt x="424" y="995"/>
                    </a:cubicBezTo>
                    <a:cubicBezTo>
                      <a:pt x="437" y="1003"/>
                      <a:pt x="450" y="1007"/>
                      <a:pt x="463" y="1007"/>
                    </a:cubicBezTo>
                    <a:cubicBezTo>
                      <a:pt x="505" y="1007"/>
                      <a:pt x="540" y="963"/>
                      <a:pt x="546" y="922"/>
                    </a:cubicBezTo>
                    <a:cubicBezTo>
                      <a:pt x="588" y="599"/>
                      <a:pt x="368" y="310"/>
                      <a:pt x="204" y="47"/>
                    </a:cubicBezTo>
                    <a:cubicBezTo>
                      <a:pt x="183" y="15"/>
                      <a:pt x="152" y="1"/>
                      <a:pt x="120"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325;p45">
                <a:extLst>
                  <a:ext uri="{FF2B5EF4-FFF2-40B4-BE49-F238E27FC236}">
                    <a16:creationId xmlns:a16="http://schemas.microsoft.com/office/drawing/2014/main" xmlns="" id="{D797A306-AB9B-3804-7ED5-5880CEA810A8}"/>
                  </a:ext>
                </a:extLst>
              </p:cNvPr>
              <p:cNvSpPr/>
              <p:nvPr/>
            </p:nvSpPr>
            <p:spPr>
              <a:xfrm rot="-9510447">
                <a:off x="6854027" y="1308179"/>
                <a:ext cx="7397" cy="15118"/>
              </a:xfrm>
              <a:custGeom>
                <a:avLst/>
                <a:gdLst/>
                <a:ahLst/>
                <a:cxnLst/>
                <a:rect l="l" t="t" r="r" b="b"/>
                <a:pathLst>
                  <a:path w="412" h="838" extrusionOk="0">
                    <a:moveTo>
                      <a:pt x="130" y="0"/>
                    </a:moveTo>
                    <a:cubicBezTo>
                      <a:pt x="66" y="0"/>
                      <a:pt x="1" y="42"/>
                      <a:pt x="9" y="120"/>
                    </a:cubicBezTo>
                    <a:cubicBezTo>
                      <a:pt x="24" y="253"/>
                      <a:pt x="29" y="382"/>
                      <a:pt x="43" y="515"/>
                    </a:cubicBezTo>
                    <a:cubicBezTo>
                      <a:pt x="55" y="633"/>
                      <a:pt x="59" y="766"/>
                      <a:pt x="176" y="823"/>
                    </a:cubicBezTo>
                    <a:cubicBezTo>
                      <a:pt x="195" y="832"/>
                      <a:pt x="216" y="837"/>
                      <a:pt x="236" y="837"/>
                    </a:cubicBezTo>
                    <a:cubicBezTo>
                      <a:pt x="266" y="837"/>
                      <a:pt x="295" y="827"/>
                      <a:pt x="317" y="805"/>
                    </a:cubicBezTo>
                    <a:cubicBezTo>
                      <a:pt x="412" y="709"/>
                      <a:pt x="374" y="591"/>
                      <a:pt x="348" y="473"/>
                    </a:cubicBezTo>
                    <a:cubicBezTo>
                      <a:pt x="317" y="344"/>
                      <a:pt x="280" y="219"/>
                      <a:pt x="249" y="86"/>
                    </a:cubicBezTo>
                    <a:cubicBezTo>
                      <a:pt x="235" y="28"/>
                      <a:pt x="183" y="0"/>
                      <a:pt x="13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326;p45">
                <a:extLst>
                  <a:ext uri="{FF2B5EF4-FFF2-40B4-BE49-F238E27FC236}">
                    <a16:creationId xmlns:a16="http://schemas.microsoft.com/office/drawing/2014/main" xmlns="" id="{AF538B8B-B506-5224-7F96-2EDBFCFBB31E}"/>
                  </a:ext>
                </a:extLst>
              </p:cNvPr>
              <p:cNvSpPr/>
              <p:nvPr/>
            </p:nvSpPr>
            <p:spPr>
              <a:xfrm rot="-9510447">
                <a:off x="6833278" y="1313834"/>
                <a:ext cx="7990" cy="16183"/>
              </a:xfrm>
              <a:custGeom>
                <a:avLst/>
                <a:gdLst/>
                <a:ahLst/>
                <a:cxnLst/>
                <a:rect l="l" t="t" r="r" b="b"/>
                <a:pathLst>
                  <a:path w="445" h="897" extrusionOk="0">
                    <a:moveTo>
                      <a:pt x="130" y="0"/>
                    </a:moveTo>
                    <a:cubicBezTo>
                      <a:pt x="77" y="0"/>
                      <a:pt x="20" y="39"/>
                      <a:pt x="15" y="104"/>
                    </a:cubicBezTo>
                    <a:cubicBezTo>
                      <a:pt x="0" y="355"/>
                      <a:pt x="11" y="762"/>
                      <a:pt x="285" y="884"/>
                    </a:cubicBezTo>
                    <a:cubicBezTo>
                      <a:pt x="302" y="892"/>
                      <a:pt x="319" y="896"/>
                      <a:pt x="335" y="896"/>
                    </a:cubicBezTo>
                    <a:cubicBezTo>
                      <a:pt x="385" y="896"/>
                      <a:pt x="424" y="859"/>
                      <a:pt x="429" y="804"/>
                    </a:cubicBezTo>
                    <a:cubicBezTo>
                      <a:pt x="445" y="679"/>
                      <a:pt x="388" y="560"/>
                      <a:pt x="342" y="446"/>
                    </a:cubicBezTo>
                    <a:cubicBezTo>
                      <a:pt x="297" y="329"/>
                      <a:pt x="247" y="200"/>
                      <a:pt x="220" y="74"/>
                    </a:cubicBezTo>
                    <a:cubicBezTo>
                      <a:pt x="209" y="23"/>
                      <a:pt x="170" y="0"/>
                      <a:pt x="13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327;p45">
                <a:extLst>
                  <a:ext uri="{FF2B5EF4-FFF2-40B4-BE49-F238E27FC236}">
                    <a16:creationId xmlns:a16="http://schemas.microsoft.com/office/drawing/2014/main" xmlns="" id="{A4E366CA-ADBC-22EF-7A52-BB79CEBA2538}"/>
                  </a:ext>
                </a:extLst>
              </p:cNvPr>
              <p:cNvSpPr/>
              <p:nvPr/>
            </p:nvSpPr>
            <p:spPr>
              <a:xfrm rot="-9510447">
                <a:off x="6809340" y="1340039"/>
                <a:ext cx="9678" cy="15407"/>
              </a:xfrm>
              <a:custGeom>
                <a:avLst/>
                <a:gdLst/>
                <a:ahLst/>
                <a:cxnLst/>
                <a:rect l="l" t="t" r="r" b="b"/>
                <a:pathLst>
                  <a:path w="539" h="854" extrusionOk="0">
                    <a:moveTo>
                      <a:pt x="174" y="1"/>
                    </a:moveTo>
                    <a:cubicBezTo>
                      <a:pt x="90" y="1"/>
                      <a:pt x="1" y="80"/>
                      <a:pt x="29" y="180"/>
                    </a:cubicBezTo>
                    <a:cubicBezTo>
                      <a:pt x="63" y="314"/>
                      <a:pt x="105" y="446"/>
                      <a:pt x="143" y="575"/>
                    </a:cubicBezTo>
                    <a:cubicBezTo>
                      <a:pt x="181" y="701"/>
                      <a:pt x="234" y="796"/>
                      <a:pt x="356" y="849"/>
                    </a:cubicBezTo>
                    <a:cubicBezTo>
                      <a:pt x="364" y="852"/>
                      <a:pt x="373" y="854"/>
                      <a:pt x="383" y="854"/>
                    </a:cubicBezTo>
                    <a:cubicBezTo>
                      <a:pt x="420" y="854"/>
                      <a:pt x="462" y="831"/>
                      <a:pt x="478" y="800"/>
                    </a:cubicBezTo>
                    <a:cubicBezTo>
                      <a:pt x="539" y="679"/>
                      <a:pt x="500" y="565"/>
                      <a:pt x="451" y="446"/>
                    </a:cubicBezTo>
                    <a:cubicBezTo>
                      <a:pt x="397" y="321"/>
                      <a:pt x="344" y="195"/>
                      <a:pt x="283" y="70"/>
                    </a:cubicBezTo>
                    <a:cubicBezTo>
                      <a:pt x="259" y="21"/>
                      <a:pt x="217" y="1"/>
                      <a:pt x="174"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328;p45">
                <a:extLst>
                  <a:ext uri="{FF2B5EF4-FFF2-40B4-BE49-F238E27FC236}">
                    <a16:creationId xmlns:a16="http://schemas.microsoft.com/office/drawing/2014/main" xmlns="" id="{6D18EED8-BDBA-2A61-09D5-86029AD51ED1}"/>
                  </a:ext>
                </a:extLst>
              </p:cNvPr>
              <p:cNvSpPr/>
              <p:nvPr/>
            </p:nvSpPr>
            <p:spPr>
              <a:xfrm rot="-9510447">
                <a:off x="6820620" y="1382980"/>
                <a:ext cx="6625" cy="18312"/>
              </a:xfrm>
              <a:custGeom>
                <a:avLst/>
                <a:gdLst/>
                <a:ahLst/>
                <a:cxnLst/>
                <a:rect l="l" t="t" r="r" b="b"/>
                <a:pathLst>
                  <a:path w="369" h="1015" extrusionOk="0">
                    <a:moveTo>
                      <a:pt x="68" y="0"/>
                    </a:moveTo>
                    <a:cubicBezTo>
                      <a:pt x="33" y="0"/>
                      <a:pt x="1" y="22"/>
                      <a:pt x="7" y="68"/>
                    </a:cubicBezTo>
                    <a:cubicBezTo>
                      <a:pt x="45" y="375"/>
                      <a:pt x="56" y="691"/>
                      <a:pt x="197" y="972"/>
                    </a:cubicBezTo>
                    <a:cubicBezTo>
                      <a:pt x="213" y="1002"/>
                      <a:pt x="240" y="1015"/>
                      <a:pt x="267" y="1015"/>
                    </a:cubicBezTo>
                    <a:cubicBezTo>
                      <a:pt x="313" y="1015"/>
                      <a:pt x="362" y="979"/>
                      <a:pt x="364" y="926"/>
                    </a:cubicBezTo>
                    <a:cubicBezTo>
                      <a:pt x="368" y="619"/>
                      <a:pt x="239" y="337"/>
                      <a:pt x="140" y="48"/>
                    </a:cubicBezTo>
                    <a:cubicBezTo>
                      <a:pt x="129" y="17"/>
                      <a:pt x="98" y="0"/>
                      <a:pt x="68"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329;p45">
                <a:extLst>
                  <a:ext uri="{FF2B5EF4-FFF2-40B4-BE49-F238E27FC236}">
                    <a16:creationId xmlns:a16="http://schemas.microsoft.com/office/drawing/2014/main" xmlns="" id="{E3E670E3-A56E-1127-E164-50B1E27A89C6}"/>
                  </a:ext>
                </a:extLst>
              </p:cNvPr>
              <p:cNvSpPr/>
              <p:nvPr/>
            </p:nvSpPr>
            <p:spPr>
              <a:xfrm rot="-9510447">
                <a:off x="6836024" y="1382949"/>
                <a:ext cx="7451" cy="12178"/>
              </a:xfrm>
              <a:custGeom>
                <a:avLst/>
                <a:gdLst/>
                <a:ahLst/>
                <a:cxnLst/>
                <a:rect l="l" t="t" r="r" b="b"/>
                <a:pathLst>
                  <a:path w="415" h="675" extrusionOk="0">
                    <a:moveTo>
                      <a:pt x="172" y="1"/>
                    </a:moveTo>
                    <a:cubicBezTo>
                      <a:pt x="124" y="1"/>
                      <a:pt x="73" y="28"/>
                      <a:pt x="65" y="78"/>
                    </a:cubicBezTo>
                    <a:cubicBezTo>
                      <a:pt x="34" y="241"/>
                      <a:pt x="0" y="461"/>
                      <a:pt x="99" y="610"/>
                    </a:cubicBezTo>
                    <a:cubicBezTo>
                      <a:pt x="128" y="654"/>
                      <a:pt x="171" y="674"/>
                      <a:pt x="213" y="674"/>
                    </a:cubicBezTo>
                    <a:cubicBezTo>
                      <a:pt x="270" y="674"/>
                      <a:pt x="326" y="638"/>
                      <a:pt x="350" y="575"/>
                    </a:cubicBezTo>
                    <a:cubicBezTo>
                      <a:pt x="414" y="412"/>
                      <a:pt x="323" y="203"/>
                      <a:pt x="258" y="51"/>
                    </a:cubicBezTo>
                    <a:cubicBezTo>
                      <a:pt x="244" y="16"/>
                      <a:pt x="209" y="1"/>
                      <a:pt x="17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330;p45">
                <a:extLst>
                  <a:ext uri="{FF2B5EF4-FFF2-40B4-BE49-F238E27FC236}">
                    <a16:creationId xmlns:a16="http://schemas.microsoft.com/office/drawing/2014/main" xmlns="" id="{073C9A77-BF26-3BA3-FE47-327BF7251F06}"/>
                  </a:ext>
                </a:extLst>
              </p:cNvPr>
              <p:cNvSpPr/>
              <p:nvPr/>
            </p:nvSpPr>
            <p:spPr>
              <a:xfrm rot="-9510447">
                <a:off x="6850921" y="1347239"/>
                <a:ext cx="7056" cy="13603"/>
              </a:xfrm>
              <a:custGeom>
                <a:avLst/>
                <a:gdLst/>
                <a:ahLst/>
                <a:cxnLst/>
                <a:rect l="l" t="t" r="r" b="b"/>
                <a:pathLst>
                  <a:path w="393" h="754" extrusionOk="0">
                    <a:moveTo>
                      <a:pt x="150" y="0"/>
                    </a:moveTo>
                    <a:cubicBezTo>
                      <a:pt x="117" y="0"/>
                      <a:pt x="86" y="18"/>
                      <a:pt x="81" y="59"/>
                    </a:cubicBezTo>
                    <a:cubicBezTo>
                      <a:pt x="54" y="241"/>
                      <a:pt x="1" y="534"/>
                      <a:pt x="111" y="698"/>
                    </a:cubicBezTo>
                    <a:cubicBezTo>
                      <a:pt x="136" y="732"/>
                      <a:pt x="179" y="754"/>
                      <a:pt x="220" y="754"/>
                    </a:cubicBezTo>
                    <a:cubicBezTo>
                      <a:pt x="257" y="754"/>
                      <a:pt x="291" y="737"/>
                      <a:pt x="309" y="698"/>
                    </a:cubicBezTo>
                    <a:cubicBezTo>
                      <a:pt x="392" y="512"/>
                      <a:pt x="301" y="245"/>
                      <a:pt x="241" y="59"/>
                    </a:cubicBezTo>
                    <a:cubicBezTo>
                      <a:pt x="229" y="23"/>
                      <a:pt x="188" y="0"/>
                      <a:pt x="15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331;p45">
                <a:extLst>
                  <a:ext uri="{FF2B5EF4-FFF2-40B4-BE49-F238E27FC236}">
                    <a16:creationId xmlns:a16="http://schemas.microsoft.com/office/drawing/2014/main" xmlns="" id="{A9E13168-5F7D-9F85-DAC4-15728803AA90}"/>
                  </a:ext>
                </a:extLst>
              </p:cNvPr>
              <p:cNvSpPr/>
              <p:nvPr/>
            </p:nvSpPr>
            <p:spPr>
              <a:xfrm rot="-9510447">
                <a:off x="6828568" y="1342839"/>
                <a:ext cx="10198" cy="22497"/>
              </a:xfrm>
              <a:custGeom>
                <a:avLst/>
                <a:gdLst/>
                <a:ahLst/>
                <a:cxnLst/>
                <a:rect l="l" t="t" r="r" b="b"/>
                <a:pathLst>
                  <a:path w="568" h="1247" extrusionOk="0">
                    <a:moveTo>
                      <a:pt x="122" y="1"/>
                    </a:moveTo>
                    <a:cubicBezTo>
                      <a:pt x="74" y="1"/>
                      <a:pt x="27" y="33"/>
                      <a:pt x="23" y="99"/>
                    </a:cubicBezTo>
                    <a:cubicBezTo>
                      <a:pt x="0" y="460"/>
                      <a:pt x="16" y="985"/>
                      <a:pt x="331" y="1224"/>
                    </a:cubicBezTo>
                    <a:cubicBezTo>
                      <a:pt x="352" y="1240"/>
                      <a:pt x="376" y="1247"/>
                      <a:pt x="401" y="1247"/>
                    </a:cubicBezTo>
                    <a:cubicBezTo>
                      <a:pt x="481" y="1247"/>
                      <a:pt x="568" y="1176"/>
                      <a:pt x="559" y="1091"/>
                    </a:cubicBezTo>
                    <a:cubicBezTo>
                      <a:pt x="540" y="928"/>
                      <a:pt x="445" y="802"/>
                      <a:pt x="384" y="651"/>
                    </a:cubicBezTo>
                    <a:cubicBezTo>
                      <a:pt x="316" y="479"/>
                      <a:pt x="251" y="286"/>
                      <a:pt x="228" y="99"/>
                    </a:cubicBezTo>
                    <a:cubicBezTo>
                      <a:pt x="221" y="34"/>
                      <a:pt x="171" y="1"/>
                      <a:pt x="12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332;p45">
                <a:extLst>
                  <a:ext uri="{FF2B5EF4-FFF2-40B4-BE49-F238E27FC236}">
                    <a16:creationId xmlns:a16="http://schemas.microsoft.com/office/drawing/2014/main" xmlns="" id="{F30BDCED-CFC5-5D70-D7E0-C7EB0D59C4FE}"/>
                  </a:ext>
                </a:extLst>
              </p:cNvPr>
              <p:cNvSpPr/>
              <p:nvPr/>
            </p:nvSpPr>
            <p:spPr>
              <a:xfrm rot="-9510447">
                <a:off x="6796409" y="1035651"/>
                <a:ext cx="484965" cy="189574"/>
              </a:xfrm>
              <a:custGeom>
                <a:avLst/>
                <a:gdLst/>
                <a:ahLst/>
                <a:cxnLst/>
                <a:rect l="l" t="t" r="r" b="b"/>
                <a:pathLst>
                  <a:path w="27010" h="10508" extrusionOk="0">
                    <a:moveTo>
                      <a:pt x="4007" y="1"/>
                    </a:moveTo>
                    <a:cubicBezTo>
                      <a:pt x="3262" y="1"/>
                      <a:pt x="2716" y="181"/>
                      <a:pt x="2434" y="588"/>
                    </a:cubicBezTo>
                    <a:cubicBezTo>
                      <a:pt x="0" y="4110"/>
                      <a:pt x="27009" y="10508"/>
                      <a:pt x="27009" y="10508"/>
                    </a:cubicBezTo>
                    <a:cubicBezTo>
                      <a:pt x="27009" y="10508"/>
                      <a:pt x="9698" y="1"/>
                      <a:pt x="400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333;p45">
                <a:extLst>
                  <a:ext uri="{FF2B5EF4-FFF2-40B4-BE49-F238E27FC236}">
                    <a16:creationId xmlns:a16="http://schemas.microsoft.com/office/drawing/2014/main" xmlns="" id="{69459E60-C05B-4F27-ECC9-6D43B21E987A}"/>
                  </a:ext>
                </a:extLst>
              </p:cNvPr>
              <p:cNvSpPr/>
              <p:nvPr/>
            </p:nvSpPr>
            <p:spPr>
              <a:xfrm rot="-9510447">
                <a:off x="7153485" y="1240131"/>
                <a:ext cx="17165" cy="11889"/>
              </a:xfrm>
              <a:custGeom>
                <a:avLst/>
                <a:gdLst/>
                <a:ahLst/>
                <a:cxnLst/>
                <a:rect l="l" t="t" r="r" b="b"/>
                <a:pathLst>
                  <a:path w="956" h="659" extrusionOk="0">
                    <a:moveTo>
                      <a:pt x="142" y="1"/>
                    </a:moveTo>
                    <a:cubicBezTo>
                      <a:pt x="53" y="1"/>
                      <a:pt x="1" y="119"/>
                      <a:pt x="66" y="188"/>
                    </a:cubicBezTo>
                    <a:cubicBezTo>
                      <a:pt x="180" y="305"/>
                      <a:pt x="298" y="408"/>
                      <a:pt x="431" y="500"/>
                    </a:cubicBezTo>
                    <a:cubicBezTo>
                      <a:pt x="539" y="569"/>
                      <a:pt x="642" y="658"/>
                      <a:pt x="769" y="658"/>
                    </a:cubicBezTo>
                    <a:cubicBezTo>
                      <a:pt x="793" y="658"/>
                      <a:pt x="819" y="655"/>
                      <a:pt x="845" y="648"/>
                    </a:cubicBezTo>
                    <a:cubicBezTo>
                      <a:pt x="917" y="625"/>
                      <a:pt x="955" y="553"/>
                      <a:pt x="940" y="484"/>
                    </a:cubicBezTo>
                    <a:cubicBezTo>
                      <a:pt x="906" y="321"/>
                      <a:pt x="747" y="260"/>
                      <a:pt x="613" y="188"/>
                    </a:cubicBezTo>
                    <a:cubicBezTo>
                      <a:pt x="473" y="107"/>
                      <a:pt x="328" y="51"/>
                      <a:pt x="172" y="5"/>
                    </a:cubicBezTo>
                    <a:cubicBezTo>
                      <a:pt x="161" y="2"/>
                      <a:pt x="152" y="1"/>
                      <a:pt x="142"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334;p45">
                <a:extLst>
                  <a:ext uri="{FF2B5EF4-FFF2-40B4-BE49-F238E27FC236}">
                    <a16:creationId xmlns:a16="http://schemas.microsoft.com/office/drawing/2014/main" xmlns="" id="{9BCA5ECD-56BA-8FC9-B933-E1B0961609B1}"/>
                  </a:ext>
                </a:extLst>
              </p:cNvPr>
              <p:cNvSpPr/>
              <p:nvPr/>
            </p:nvSpPr>
            <p:spPr>
              <a:xfrm rot="-9510447">
                <a:off x="7133926" y="1249769"/>
                <a:ext cx="25406" cy="11673"/>
              </a:xfrm>
              <a:custGeom>
                <a:avLst/>
                <a:gdLst/>
                <a:ahLst/>
                <a:cxnLst/>
                <a:rect l="l" t="t" r="r" b="b"/>
                <a:pathLst>
                  <a:path w="1415" h="647" extrusionOk="0">
                    <a:moveTo>
                      <a:pt x="171" y="0"/>
                    </a:moveTo>
                    <a:cubicBezTo>
                      <a:pt x="44" y="0"/>
                      <a:pt x="0" y="175"/>
                      <a:pt x="133" y="222"/>
                    </a:cubicBezTo>
                    <a:cubicBezTo>
                      <a:pt x="510" y="359"/>
                      <a:pt x="871" y="576"/>
                      <a:pt x="1266" y="644"/>
                    </a:cubicBezTo>
                    <a:cubicBezTo>
                      <a:pt x="1273" y="646"/>
                      <a:pt x="1279" y="646"/>
                      <a:pt x="1285" y="646"/>
                    </a:cubicBezTo>
                    <a:cubicBezTo>
                      <a:pt x="1363" y="646"/>
                      <a:pt x="1414" y="555"/>
                      <a:pt x="1354" y="488"/>
                    </a:cubicBezTo>
                    <a:cubicBezTo>
                      <a:pt x="1061" y="165"/>
                      <a:pt x="609" y="67"/>
                      <a:pt x="194" y="2"/>
                    </a:cubicBezTo>
                    <a:cubicBezTo>
                      <a:pt x="186" y="1"/>
                      <a:pt x="179" y="0"/>
                      <a:pt x="171"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335;p45">
                <a:extLst>
                  <a:ext uri="{FF2B5EF4-FFF2-40B4-BE49-F238E27FC236}">
                    <a16:creationId xmlns:a16="http://schemas.microsoft.com/office/drawing/2014/main" xmlns="" id="{DEEAD850-E731-1EAA-BED3-3AFA92434368}"/>
                  </a:ext>
                </a:extLst>
              </p:cNvPr>
              <p:cNvSpPr/>
              <p:nvPr/>
            </p:nvSpPr>
            <p:spPr>
              <a:xfrm rot="-9510447">
                <a:off x="7123616" y="1186194"/>
                <a:ext cx="18601" cy="9904"/>
              </a:xfrm>
              <a:custGeom>
                <a:avLst/>
                <a:gdLst/>
                <a:ahLst/>
                <a:cxnLst/>
                <a:rect l="l" t="t" r="r" b="b"/>
                <a:pathLst>
                  <a:path w="1036" h="549" extrusionOk="0">
                    <a:moveTo>
                      <a:pt x="134" y="0"/>
                    </a:moveTo>
                    <a:cubicBezTo>
                      <a:pt x="5" y="0"/>
                      <a:pt x="1" y="180"/>
                      <a:pt x="85" y="245"/>
                    </a:cubicBezTo>
                    <a:cubicBezTo>
                      <a:pt x="199" y="332"/>
                      <a:pt x="347" y="385"/>
                      <a:pt x="476" y="447"/>
                    </a:cubicBezTo>
                    <a:cubicBezTo>
                      <a:pt x="602" y="503"/>
                      <a:pt x="731" y="545"/>
                      <a:pt x="868" y="549"/>
                    </a:cubicBezTo>
                    <a:cubicBezTo>
                      <a:pt x="978" y="549"/>
                      <a:pt x="1035" y="408"/>
                      <a:pt x="959" y="332"/>
                    </a:cubicBezTo>
                    <a:cubicBezTo>
                      <a:pt x="853" y="234"/>
                      <a:pt x="720" y="173"/>
                      <a:pt x="583" y="124"/>
                    </a:cubicBezTo>
                    <a:cubicBezTo>
                      <a:pt x="442" y="74"/>
                      <a:pt x="297" y="17"/>
                      <a:pt x="153" y="1"/>
                    </a:cubicBezTo>
                    <a:cubicBezTo>
                      <a:pt x="146" y="0"/>
                      <a:pt x="140" y="0"/>
                      <a:pt x="134"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336;p45">
                <a:extLst>
                  <a:ext uri="{FF2B5EF4-FFF2-40B4-BE49-F238E27FC236}">
                    <a16:creationId xmlns:a16="http://schemas.microsoft.com/office/drawing/2014/main" xmlns="" id="{6306894E-DA04-70AC-CD9A-97EBFDACE4B2}"/>
                  </a:ext>
                </a:extLst>
              </p:cNvPr>
              <p:cNvSpPr/>
              <p:nvPr/>
            </p:nvSpPr>
            <p:spPr>
              <a:xfrm rot="-9510447">
                <a:off x="7102668" y="1193258"/>
                <a:ext cx="23000" cy="12538"/>
              </a:xfrm>
              <a:custGeom>
                <a:avLst/>
                <a:gdLst/>
                <a:ahLst/>
                <a:cxnLst/>
                <a:rect l="l" t="t" r="r" b="b"/>
                <a:pathLst>
                  <a:path w="1281" h="695" extrusionOk="0">
                    <a:moveTo>
                      <a:pt x="174" y="1"/>
                    </a:moveTo>
                    <a:cubicBezTo>
                      <a:pt x="40" y="1"/>
                      <a:pt x="0" y="204"/>
                      <a:pt x="143" y="253"/>
                    </a:cubicBezTo>
                    <a:cubicBezTo>
                      <a:pt x="444" y="363"/>
                      <a:pt x="741" y="522"/>
                      <a:pt x="1022" y="675"/>
                    </a:cubicBezTo>
                    <a:cubicBezTo>
                      <a:pt x="1047" y="688"/>
                      <a:pt x="1072" y="695"/>
                      <a:pt x="1095" y="695"/>
                    </a:cubicBezTo>
                    <a:cubicBezTo>
                      <a:pt x="1216" y="695"/>
                      <a:pt x="1281" y="521"/>
                      <a:pt x="1162" y="431"/>
                    </a:cubicBezTo>
                    <a:cubicBezTo>
                      <a:pt x="873" y="211"/>
                      <a:pt x="562" y="93"/>
                      <a:pt x="211" y="6"/>
                    </a:cubicBezTo>
                    <a:cubicBezTo>
                      <a:pt x="198" y="2"/>
                      <a:pt x="186" y="1"/>
                      <a:pt x="174"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337;p45">
                <a:extLst>
                  <a:ext uri="{FF2B5EF4-FFF2-40B4-BE49-F238E27FC236}">
                    <a16:creationId xmlns:a16="http://schemas.microsoft.com/office/drawing/2014/main" xmlns="" id="{9B1D7DC8-6F7C-6369-B3BF-0551834292F0}"/>
                  </a:ext>
                </a:extLst>
              </p:cNvPr>
              <p:cNvSpPr/>
              <p:nvPr/>
            </p:nvSpPr>
            <p:spPr>
              <a:xfrm rot="-9510447">
                <a:off x="7136989" y="1215247"/>
                <a:ext cx="14526" cy="7415"/>
              </a:xfrm>
              <a:custGeom>
                <a:avLst/>
                <a:gdLst/>
                <a:ahLst/>
                <a:cxnLst/>
                <a:rect l="l" t="t" r="r" b="b"/>
                <a:pathLst>
                  <a:path w="809" h="411" extrusionOk="0">
                    <a:moveTo>
                      <a:pt x="165" y="0"/>
                    </a:moveTo>
                    <a:cubicBezTo>
                      <a:pt x="63" y="0"/>
                      <a:pt x="1" y="153"/>
                      <a:pt x="105" y="206"/>
                    </a:cubicBezTo>
                    <a:cubicBezTo>
                      <a:pt x="270" y="285"/>
                      <a:pt x="452" y="411"/>
                      <a:pt x="638" y="411"/>
                    </a:cubicBezTo>
                    <a:cubicBezTo>
                      <a:pt x="740" y="411"/>
                      <a:pt x="809" y="269"/>
                      <a:pt x="726" y="201"/>
                    </a:cubicBezTo>
                    <a:cubicBezTo>
                      <a:pt x="581" y="76"/>
                      <a:pt x="372" y="50"/>
                      <a:pt x="193" y="4"/>
                    </a:cubicBezTo>
                    <a:cubicBezTo>
                      <a:pt x="184" y="1"/>
                      <a:pt x="174" y="0"/>
                      <a:pt x="165"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338;p45">
                <a:extLst>
                  <a:ext uri="{FF2B5EF4-FFF2-40B4-BE49-F238E27FC236}">
                    <a16:creationId xmlns:a16="http://schemas.microsoft.com/office/drawing/2014/main" xmlns="" id="{C2608904-E464-C58D-B0E1-A5F6921B1664}"/>
                  </a:ext>
                </a:extLst>
              </p:cNvPr>
              <p:cNvSpPr/>
              <p:nvPr/>
            </p:nvSpPr>
            <p:spPr>
              <a:xfrm rot="-9510447">
                <a:off x="7077543" y="1152681"/>
                <a:ext cx="17775" cy="9706"/>
              </a:xfrm>
              <a:custGeom>
                <a:avLst/>
                <a:gdLst/>
                <a:ahLst/>
                <a:cxnLst/>
                <a:rect l="l" t="t" r="r" b="b"/>
                <a:pathLst>
                  <a:path w="990" h="538" extrusionOk="0">
                    <a:moveTo>
                      <a:pt x="116" y="0"/>
                    </a:moveTo>
                    <a:cubicBezTo>
                      <a:pt x="34" y="0"/>
                      <a:pt x="0" y="108"/>
                      <a:pt x="51" y="169"/>
                    </a:cubicBezTo>
                    <a:cubicBezTo>
                      <a:pt x="138" y="287"/>
                      <a:pt x="291" y="370"/>
                      <a:pt x="424" y="431"/>
                    </a:cubicBezTo>
                    <a:cubicBezTo>
                      <a:pt x="522" y="479"/>
                      <a:pt x="645" y="537"/>
                      <a:pt x="760" y="537"/>
                    </a:cubicBezTo>
                    <a:cubicBezTo>
                      <a:pt x="792" y="537"/>
                      <a:pt x="823" y="533"/>
                      <a:pt x="853" y="522"/>
                    </a:cubicBezTo>
                    <a:cubicBezTo>
                      <a:pt x="941" y="492"/>
                      <a:pt x="990" y="374"/>
                      <a:pt x="910" y="301"/>
                    </a:cubicBezTo>
                    <a:cubicBezTo>
                      <a:pt x="812" y="215"/>
                      <a:pt x="663" y="206"/>
                      <a:pt x="534" y="164"/>
                    </a:cubicBezTo>
                    <a:cubicBezTo>
                      <a:pt x="401" y="123"/>
                      <a:pt x="279" y="50"/>
                      <a:pt x="146" y="5"/>
                    </a:cubicBezTo>
                    <a:cubicBezTo>
                      <a:pt x="135" y="2"/>
                      <a:pt x="125" y="0"/>
                      <a:pt x="116"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339;p45">
                <a:extLst>
                  <a:ext uri="{FF2B5EF4-FFF2-40B4-BE49-F238E27FC236}">
                    <a16:creationId xmlns:a16="http://schemas.microsoft.com/office/drawing/2014/main" xmlns="" id="{B8092BAE-5B78-EE65-CA76-993C70A15110}"/>
                  </a:ext>
                </a:extLst>
              </p:cNvPr>
              <p:cNvSpPr/>
              <p:nvPr/>
            </p:nvSpPr>
            <p:spPr>
              <a:xfrm rot="-9510447">
                <a:off x="7059515" y="1164968"/>
                <a:ext cx="19463" cy="8515"/>
              </a:xfrm>
              <a:custGeom>
                <a:avLst/>
                <a:gdLst/>
                <a:ahLst/>
                <a:cxnLst/>
                <a:rect l="l" t="t" r="r" b="b"/>
                <a:pathLst>
                  <a:path w="1084" h="472" extrusionOk="0">
                    <a:moveTo>
                      <a:pt x="216" y="0"/>
                    </a:moveTo>
                    <a:cubicBezTo>
                      <a:pt x="56" y="0"/>
                      <a:pt x="1" y="239"/>
                      <a:pt x="171" y="293"/>
                    </a:cubicBezTo>
                    <a:cubicBezTo>
                      <a:pt x="304" y="331"/>
                      <a:pt x="438" y="369"/>
                      <a:pt x="566" y="407"/>
                    </a:cubicBezTo>
                    <a:cubicBezTo>
                      <a:pt x="662" y="436"/>
                      <a:pt x="756" y="472"/>
                      <a:pt x="852" y="472"/>
                    </a:cubicBezTo>
                    <a:cubicBezTo>
                      <a:pt x="882" y="472"/>
                      <a:pt x="913" y="468"/>
                      <a:pt x="943" y="460"/>
                    </a:cubicBezTo>
                    <a:cubicBezTo>
                      <a:pt x="1042" y="434"/>
                      <a:pt x="1084" y="297"/>
                      <a:pt x="1004" y="225"/>
                    </a:cubicBezTo>
                    <a:cubicBezTo>
                      <a:pt x="908" y="133"/>
                      <a:pt x="783" y="118"/>
                      <a:pt x="654" y="92"/>
                    </a:cubicBezTo>
                    <a:cubicBezTo>
                      <a:pt x="521" y="65"/>
                      <a:pt x="388" y="34"/>
                      <a:pt x="251" y="4"/>
                    </a:cubicBezTo>
                    <a:cubicBezTo>
                      <a:pt x="239" y="1"/>
                      <a:pt x="227" y="0"/>
                      <a:pt x="216"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340;p45">
                <a:extLst>
                  <a:ext uri="{FF2B5EF4-FFF2-40B4-BE49-F238E27FC236}">
                    <a16:creationId xmlns:a16="http://schemas.microsoft.com/office/drawing/2014/main" xmlns="" id="{AA68E307-6A77-EDAE-054F-0EFD01391379}"/>
                  </a:ext>
                </a:extLst>
              </p:cNvPr>
              <p:cNvSpPr/>
              <p:nvPr/>
            </p:nvSpPr>
            <p:spPr>
              <a:xfrm rot="-9510447">
                <a:off x="7079308" y="1197905"/>
                <a:ext cx="14292" cy="7108"/>
              </a:xfrm>
              <a:custGeom>
                <a:avLst/>
                <a:gdLst/>
                <a:ahLst/>
                <a:cxnLst/>
                <a:rect l="l" t="t" r="r" b="b"/>
                <a:pathLst>
                  <a:path w="796" h="394" extrusionOk="0">
                    <a:moveTo>
                      <a:pt x="136" y="0"/>
                    </a:moveTo>
                    <a:cubicBezTo>
                      <a:pt x="23" y="0"/>
                      <a:pt x="1" y="187"/>
                      <a:pt x="115" y="213"/>
                    </a:cubicBezTo>
                    <a:cubicBezTo>
                      <a:pt x="210" y="232"/>
                      <a:pt x="305" y="259"/>
                      <a:pt x="396" y="297"/>
                    </a:cubicBezTo>
                    <a:cubicBezTo>
                      <a:pt x="477" y="329"/>
                      <a:pt x="555" y="393"/>
                      <a:pt x="642" y="393"/>
                    </a:cubicBezTo>
                    <a:cubicBezTo>
                      <a:pt x="649" y="393"/>
                      <a:pt x="656" y="393"/>
                      <a:pt x="663" y="392"/>
                    </a:cubicBezTo>
                    <a:cubicBezTo>
                      <a:pt x="747" y="385"/>
                      <a:pt x="796" y="309"/>
                      <a:pt x="758" y="232"/>
                    </a:cubicBezTo>
                    <a:cubicBezTo>
                      <a:pt x="705" y="134"/>
                      <a:pt x="579" y="104"/>
                      <a:pt x="480" y="69"/>
                    </a:cubicBezTo>
                    <a:cubicBezTo>
                      <a:pt x="370" y="35"/>
                      <a:pt x="256" y="16"/>
                      <a:pt x="145" y="0"/>
                    </a:cubicBezTo>
                    <a:cubicBezTo>
                      <a:pt x="142" y="0"/>
                      <a:pt x="139" y="0"/>
                      <a:pt x="136"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341;p45">
                <a:extLst>
                  <a:ext uri="{FF2B5EF4-FFF2-40B4-BE49-F238E27FC236}">
                    <a16:creationId xmlns:a16="http://schemas.microsoft.com/office/drawing/2014/main" xmlns="" id="{EA8B9F32-40B4-A455-3917-4C8B7FB68556}"/>
                  </a:ext>
                </a:extLst>
              </p:cNvPr>
              <p:cNvSpPr/>
              <p:nvPr/>
            </p:nvSpPr>
            <p:spPr>
              <a:xfrm rot="-9510447">
                <a:off x="7042734" y="1131640"/>
                <a:ext cx="19445" cy="10103"/>
              </a:xfrm>
              <a:custGeom>
                <a:avLst/>
                <a:gdLst/>
                <a:ahLst/>
                <a:cxnLst/>
                <a:rect l="l" t="t" r="r" b="b"/>
                <a:pathLst>
                  <a:path w="1083" h="560" extrusionOk="0">
                    <a:moveTo>
                      <a:pt x="100" y="0"/>
                    </a:moveTo>
                    <a:cubicBezTo>
                      <a:pt x="32" y="0"/>
                      <a:pt x="1" y="93"/>
                      <a:pt x="49" y="137"/>
                    </a:cubicBezTo>
                    <a:cubicBezTo>
                      <a:pt x="170" y="255"/>
                      <a:pt x="319" y="342"/>
                      <a:pt x="467" y="418"/>
                    </a:cubicBezTo>
                    <a:cubicBezTo>
                      <a:pt x="605" y="489"/>
                      <a:pt x="750" y="560"/>
                      <a:pt x="904" y="560"/>
                    </a:cubicBezTo>
                    <a:cubicBezTo>
                      <a:pt x="915" y="560"/>
                      <a:pt x="927" y="559"/>
                      <a:pt x="939" y="559"/>
                    </a:cubicBezTo>
                    <a:cubicBezTo>
                      <a:pt x="1041" y="551"/>
                      <a:pt x="1083" y="441"/>
                      <a:pt x="1018" y="365"/>
                    </a:cubicBezTo>
                    <a:cubicBezTo>
                      <a:pt x="916" y="232"/>
                      <a:pt x="752" y="171"/>
                      <a:pt x="596" y="118"/>
                    </a:cubicBezTo>
                    <a:cubicBezTo>
                      <a:pt x="437" y="60"/>
                      <a:pt x="273" y="8"/>
                      <a:pt x="105" y="0"/>
                    </a:cubicBezTo>
                    <a:cubicBezTo>
                      <a:pt x="104" y="0"/>
                      <a:pt x="102" y="0"/>
                      <a:pt x="100"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342;p45">
                <a:extLst>
                  <a:ext uri="{FF2B5EF4-FFF2-40B4-BE49-F238E27FC236}">
                    <a16:creationId xmlns:a16="http://schemas.microsoft.com/office/drawing/2014/main" xmlns="" id="{03AE1D80-8AC4-F2F3-95CB-89259040B825}"/>
                  </a:ext>
                </a:extLst>
              </p:cNvPr>
              <p:cNvSpPr/>
              <p:nvPr/>
            </p:nvSpPr>
            <p:spPr>
              <a:xfrm rot="-9510447">
                <a:off x="7015629" y="1132632"/>
                <a:ext cx="22031" cy="10301"/>
              </a:xfrm>
              <a:custGeom>
                <a:avLst/>
                <a:gdLst/>
                <a:ahLst/>
                <a:cxnLst/>
                <a:rect l="l" t="t" r="r" b="b"/>
                <a:pathLst>
                  <a:path w="1227" h="571" extrusionOk="0">
                    <a:moveTo>
                      <a:pt x="163" y="0"/>
                    </a:moveTo>
                    <a:cubicBezTo>
                      <a:pt x="57" y="0"/>
                      <a:pt x="1" y="177"/>
                      <a:pt x="112" y="225"/>
                    </a:cubicBezTo>
                    <a:cubicBezTo>
                      <a:pt x="265" y="290"/>
                      <a:pt x="424" y="343"/>
                      <a:pt x="581" y="407"/>
                    </a:cubicBezTo>
                    <a:cubicBezTo>
                      <a:pt x="722" y="467"/>
                      <a:pt x="872" y="571"/>
                      <a:pt x="1029" y="571"/>
                    </a:cubicBezTo>
                    <a:cubicBezTo>
                      <a:pt x="1031" y="571"/>
                      <a:pt x="1034" y="571"/>
                      <a:pt x="1037" y="571"/>
                    </a:cubicBezTo>
                    <a:cubicBezTo>
                      <a:pt x="1135" y="571"/>
                      <a:pt x="1227" y="449"/>
                      <a:pt x="1158" y="362"/>
                    </a:cubicBezTo>
                    <a:cubicBezTo>
                      <a:pt x="1056" y="217"/>
                      <a:pt x="881" y="167"/>
                      <a:pt x="714" y="114"/>
                    </a:cubicBezTo>
                    <a:cubicBezTo>
                      <a:pt x="539" y="53"/>
                      <a:pt x="356" y="11"/>
                      <a:pt x="170" y="0"/>
                    </a:cubicBezTo>
                    <a:cubicBezTo>
                      <a:pt x="168" y="0"/>
                      <a:pt x="166" y="0"/>
                      <a:pt x="163"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343;p45">
                <a:extLst>
                  <a:ext uri="{FF2B5EF4-FFF2-40B4-BE49-F238E27FC236}">
                    <a16:creationId xmlns:a16="http://schemas.microsoft.com/office/drawing/2014/main" xmlns="" id="{5EF1A923-F550-1EA7-4984-A7BFC5333769}"/>
                  </a:ext>
                </a:extLst>
              </p:cNvPr>
              <p:cNvSpPr/>
              <p:nvPr/>
            </p:nvSpPr>
            <p:spPr>
              <a:xfrm rot="-9510447">
                <a:off x="7033060" y="1106314"/>
                <a:ext cx="16770" cy="10861"/>
              </a:xfrm>
              <a:custGeom>
                <a:avLst/>
                <a:gdLst/>
                <a:ahLst/>
                <a:cxnLst/>
                <a:rect l="l" t="t" r="r" b="b"/>
                <a:pathLst>
                  <a:path w="934" h="602" extrusionOk="0">
                    <a:moveTo>
                      <a:pt x="121" y="1"/>
                    </a:moveTo>
                    <a:cubicBezTo>
                      <a:pt x="28" y="1"/>
                      <a:pt x="0" y="140"/>
                      <a:pt x="78" y="197"/>
                    </a:cubicBezTo>
                    <a:cubicBezTo>
                      <a:pt x="184" y="277"/>
                      <a:pt x="287" y="361"/>
                      <a:pt x="394" y="441"/>
                    </a:cubicBezTo>
                    <a:cubicBezTo>
                      <a:pt x="492" y="514"/>
                      <a:pt x="602" y="601"/>
                      <a:pt x="729" y="601"/>
                    </a:cubicBezTo>
                    <a:cubicBezTo>
                      <a:pt x="734" y="601"/>
                      <a:pt x="739" y="601"/>
                      <a:pt x="744" y="601"/>
                    </a:cubicBezTo>
                    <a:cubicBezTo>
                      <a:pt x="858" y="592"/>
                      <a:pt x="933" y="475"/>
                      <a:pt x="877" y="368"/>
                    </a:cubicBezTo>
                    <a:cubicBezTo>
                      <a:pt x="808" y="243"/>
                      <a:pt x="668" y="197"/>
                      <a:pt x="542" y="148"/>
                    </a:cubicBezTo>
                    <a:cubicBezTo>
                      <a:pt x="412" y="99"/>
                      <a:pt x="284" y="57"/>
                      <a:pt x="158" y="8"/>
                    </a:cubicBezTo>
                    <a:cubicBezTo>
                      <a:pt x="145" y="3"/>
                      <a:pt x="132" y="1"/>
                      <a:pt x="12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344;p45">
                <a:extLst>
                  <a:ext uri="{FF2B5EF4-FFF2-40B4-BE49-F238E27FC236}">
                    <a16:creationId xmlns:a16="http://schemas.microsoft.com/office/drawing/2014/main" xmlns="" id="{06E6AFE2-AD4F-0F0E-D563-5596A28D8666}"/>
                  </a:ext>
                </a:extLst>
              </p:cNvPr>
              <p:cNvSpPr/>
              <p:nvPr/>
            </p:nvSpPr>
            <p:spPr>
              <a:xfrm rot="-9510447">
                <a:off x="6997656" y="1095857"/>
                <a:ext cx="23018" cy="7848"/>
              </a:xfrm>
              <a:custGeom>
                <a:avLst/>
                <a:gdLst/>
                <a:ahLst/>
                <a:cxnLst/>
                <a:rect l="l" t="t" r="r" b="b"/>
                <a:pathLst>
                  <a:path w="1282" h="435" extrusionOk="0">
                    <a:moveTo>
                      <a:pt x="275" y="0"/>
                    </a:moveTo>
                    <a:cubicBezTo>
                      <a:pt x="223" y="0"/>
                      <a:pt x="172" y="3"/>
                      <a:pt x="122" y="8"/>
                    </a:cubicBezTo>
                    <a:cubicBezTo>
                      <a:pt x="20" y="19"/>
                      <a:pt x="1" y="149"/>
                      <a:pt x="99" y="191"/>
                    </a:cubicBezTo>
                    <a:cubicBezTo>
                      <a:pt x="282" y="263"/>
                      <a:pt x="487" y="305"/>
                      <a:pt x="677" y="365"/>
                    </a:cubicBezTo>
                    <a:cubicBezTo>
                      <a:pt x="797" y="402"/>
                      <a:pt x="907" y="435"/>
                      <a:pt x="1024" y="435"/>
                    </a:cubicBezTo>
                    <a:cubicBezTo>
                      <a:pt x="1078" y="435"/>
                      <a:pt x="1133" y="428"/>
                      <a:pt x="1191" y="411"/>
                    </a:cubicBezTo>
                    <a:cubicBezTo>
                      <a:pt x="1263" y="388"/>
                      <a:pt x="1282" y="300"/>
                      <a:pt x="1233" y="247"/>
                    </a:cubicBezTo>
                    <a:cubicBezTo>
                      <a:pt x="1099" y="103"/>
                      <a:pt x="936" y="65"/>
                      <a:pt x="745" y="42"/>
                    </a:cubicBezTo>
                    <a:cubicBezTo>
                      <a:pt x="594" y="22"/>
                      <a:pt x="432" y="0"/>
                      <a:pt x="275"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345;p45">
                <a:extLst>
                  <a:ext uri="{FF2B5EF4-FFF2-40B4-BE49-F238E27FC236}">
                    <a16:creationId xmlns:a16="http://schemas.microsoft.com/office/drawing/2014/main" xmlns="" id="{CB4EC14E-62A1-7A30-DEAE-8A9561744E70}"/>
                  </a:ext>
                </a:extLst>
              </p:cNvPr>
              <p:cNvSpPr/>
              <p:nvPr/>
            </p:nvSpPr>
            <p:spPr>
              <a:xfrm rot="-9510447">
                <a:off x="6976623" y="1070627"/>
                <a:ext cx="23126" cy="9814"/>
              </a:xfrm>
              <a:custGeom>
                <a:avLst/>
                <a:gdLst/>
                <a:ahLst/>
                <a:cxnLst/>
                <a:rect l="l" t="t" r="r" b="b"/>
                <a:pathLst>
                  <a:path w="1288" h="544" extrusionOk="0">
                    <a:moveTo>
                      <a:pt x="299" y="1"/>
                    </a:moveTo>
                    <a:cubicBezTo>
                      <a:pt x="279" y="1"/>
                      <a:pt x="259" y="1"/>
                      <a:pt x="239" y="2"/>
                    </a:cubicBezTo>
                    <a:cubicBezTo>
                      <a:pt x="16" y="6"/>
                      <a:pt x="0" y="291"/>
                      <a:pt x="186" y="367"/>
                    </a:cubicBezTo>
                    <a:cubicBezTo>
                      <a:pt x="411" y="458"/>
                      <a:pt x="662" y="488"/>
                      <a:pt x="897" y="538"/>
                    </a:cubicBezTo>
                    <a:cubicBezTo>
                      <a:pt x="914" y="542"/>
                      <a:pt x="931" y="543"/>
                      <a:pt x="946" y="543"/>
                    </a:cubicBezTo>
                    <a:cubicBezTo>
                      <a:pt x="1199" y="543"/>
                      <a:pt x="1288" y="140"/>
                      <a:pt x="1020" y="97"/>
                    </a:cubicBezTo>
                    <a:cubicBezTo>
                      <a:pt x="784" y="58"/>
                      <a:pt x="539" y="1"/>
                      <a:pt x="299"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346;p45">
                <a:extLst>
                  <a:ext uri="{FF2B5EF4-FFF2-40B4-BE49-F238E27FC236}">
                    <a16:creationId xmlns:a16="http://schemas.microsoft.com/office/drawing/2014/main" xmlns="" id="{DBB449BF-DE10-EA54-4CB8-448EE1B7ED66}"/>
                  </a:ext>
                </a:extLst>
              </p:cNvPr>
              <p:cNvSpPr/>
              <p:nvPr/>
            </p:nvSpPr>
            <p:spPr>
              <a:xfrm rot="-9510447">
                <a:off x="6966172" y="1077214"/>
                <a:ext cx="16662" cy="8569"/>
              </a:xfrm>
              <a:custGeom>
                <a:avLst/>
                <a:gdLst/>
                <a:ahLst/>
                <a:cxnLst/>
                <a:rect l="l" t="t" r="r" b="b"/>
                <a:pathLst>
                  <a:path w="928" h="475" extrusionOk="0">
                    <a:moveTo>
                      <a:pt x="339" y="0"/>
                    </a:moveTo>
                    <a:cubicBezTo>
                      <a:pt x="237" y="0"/>
                      <a:pt x="137" y="21"/>
                      <a:pt x="65" y="93"/>
                    </a:cubicBezTo>
                    <a:cubicBezTo>
                      <a:pt x="1" y="154"/>
                      <a:pt x="15" y="264"/>
                      <a:pt x="92" y="309"/>
                    </a:cubicBezTo>
                    <a:cubicBezTo>
                      <a:pt x="194" y="370"/>
                      <a:pt x="331" y="359"/>
                      <a:pt x="445" y="393"/>
                    </a:cubicBezTo>
                    <a:cubicBezTo>
                      <a:pt x="502" y="412"/>
                      <a:pt x="552" y="443"/>
                      <a:pt x="608" y="462"/>
                    </a:cubicBezTo>
                    <a:cubicBezTo>
                      <a:pt x="638" y="471"/>
                      <a:pt x="665" y="475"/>
                      <a:pt x="693" y="475"/>
                    </a:cubicBezTo>
                    <a:cubicBezTo>
                      <a:pt x="730" y="475"/>
                      <a:pt x="767" y="468"/>
                      <a:pt x="806" y="462"/>
                    </a:cubicBezTo>
                    <a:cubicBezTo>
                      <a:pt x="882" y="446"/>
                      <a:pt x="928" y="355"/>
                      <a:pt x="905" y="283"/>
                    </a:cubicBezTo>
                    <a:cubicBezTo>
                      <a:pt x="856" y="104"/>
                      <a:pt x="700" y="47"/>
                      <a:pt x="529" y="17"/>
                    </a:cubicBezTo>
                    <a:cubicBezTo>
                      <a:pt x="469" y="8"/>
                      <a:pt x="403" y="0"/>
                      <a:pt x="339" y="0"/>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347;p45">
                <a:extLst>
                  <a:ext uri="{FF2B5EF4-FFF2-40B4-BE49-F238E27FC236}">
                    <a16:creationId xmlns:a16="http://schemas.microsoft.com/office/drawing/2014/main" xmlns="" id="{4239187F-974F-F2C1-7FA6-6770653865E7}"/>
                  </a:ext>
                </a:extLst>
              </p:cNvPr>
              <p:cNvSpPr/>
              <p:nvPr/>
            </p:nvSpPr>
            <p:spPr>
              <a:xfrm rot="-9510447">
                <a:off x="6940117" y="1047342"/>
                <a:ext cx="22659" cy="6819"/>
              </a:xfrm>
              <a:custGeom>
                <a:avLst/>
                <a:gdLst/>
                <a:ahLst/>
                <a:cxnLst/>
                <a:rect l="l" t="t" r="r" b="b"/>
                <a:pathLst>
                  <a:path w="1262" h="378" extrusionOk="0">
                    <a:moveTo>
                      <a:pt x="701" y="1"/>
                    </a:moveTo>
                    <a:cubicBezTo>
                      <a:pt x="511" y="1"/>
                      <a:pt x="313" y="29"/>
                      <a:pt x="156" y="29"/>
                    </a:cubicBezTo>
                    <a:cubicBezTo>
                      <a:pt x="0" y="29"/>
                      <a:pt x="0" y="266"/>
                      <a:pt x="156" y="269"/>
                    </a:cubicBezTo>
                    <a:cubicBezTo>
                      <a:pt x="339" y="277"/>
                      <a:pt x="521" y="311"/>
                      <a:pt x="704" y="341"/>
                    </a:cubicBezTo>
                    <a:cubicBezTo>
                      <a:pt x="794" y="358"/>
                      <a:pt x="884" y="377"/>
                      <a:pt x="974" y="377"/>
                    </a:cubicBezTo>
                    <a:cubicBezTo>
                      <a:pt x="1031" y="377"/>
                      <a:pt x="1087" y="369"/>
                      <a:pt x="1144" y="349"/>
                    </a:cubicBezTo>
                    <a:cubicBezTo>
                      <a:pt x="1255" y="311"/>
                      <a:pt x="1262" y="185"/>
                      <a:pt x="1175" y="121"/>
                    </a:cubicBezTo>
                    <a:cubicBezTo>
                      <a:pt x="1049" y="26"/>
                      <a:pt x="878" y="1"/>
                      <a:pt x="701" y="1"/>
                    </a:cubicBezTo>
                    <a:close/>
                  </a:path>
                </a:pathLst>
              </a:custGeom>
              <a:solidFill>
                <a:srgbClr val="FAD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348;p45">
                <a:extLst>
                  <a:ext uri="{FF2B5EF4-FFF2-40B4-BE49-F238E27FC236}">
                    <a16:creationId xmlns:a16="http://schemas.microsoft.com/office/drawing/2014/main" xmlns="" id="{AEFCE0DB-97C4-34B7-7BAE-1B330D76B6A1}"/>
                  </a:ext>
                </a:extLst>
              </p:cNvPr>
              <p:cNvSpPr/>
              <p:nvPr/>
            </p:nvSpPr>
            <p:spPr>
              <a:xfrm rot="-9510447">
                <a:off x="6729110" y="896008"/>
                <a:ext cx="231638" cy="173446"/>
              </a:xfrm>
              <a:custGeom>
                <a:avLst/>
                <a:gdLst/>
                <a:ahLst/>
                <a:cxnLst/>
                <a:rect l="l" t="t" r="r" b="b"/>
                <a:pathLst>
                  <a:path w="12901" h="9614" extrusionOk="0">
                    <a:moveTo>
                      <a:pt x="8138" y="1"/>
                    </a:moveTo>
                    <a:cubicBezTo>
                      <a:pt x="7119" y="1"/>
                      <a:pt x="6562" y="5074"/>
                      <a:pt x="6562" y="5074"/>
                    </a:cubicBezTo>
                    <a:cubicBezTo>
                      <a:pt x="6562" y="5074"/>
                      <a:pt x="5760" y="987"/>
                      <a:pt x="4825" y="915"/>
                    </a:cubicBezTo>
                    <a:cubicBezTo>
                      <a:pt x="4817" y="915"/>
                      <a:pt x="4810" y="914"/>
                      <a:pt x="4803" y="914"/>
                    </a:cubicBezTo>
                    <a:cubicBezTo>
                      <a:pt x="3919" y="914"/>
                      <a:pt x="5472" y="5291"/>
                      <a:pt x="5472" y="5291"/>
                    </a:cubicBezTo>
                    <a:cubicBezTo>
                      <a:pt x="5472" y="5291"/>
                      <a:pt x="2788" y="1971"/>
                      <a:pt x="1465" y="1971"/>
                    </a:cubicBezTo>
                    <a:cubicBezTo>
                      <a:pt x="1347" y="1971"/>
                      <a:pt x="1239" y="1998"/>
                      <a:pt x="1145" y="2056"/>
                    </a:cubicBezTo>
                    <a:cubicBezTo>
                      <a:pt x="1" y="2763"/>
                      <a:pt x="3456" y="5295"/>
                      <a:pt x="3456" y="5295"/>
                    </a:cubicBezTo>
                    <a:cubicBezTo>
                      <a:pt x="3456" y="5295"/>
                      <a:pt x="4284" y="9614"/>
                      <a:pt x="6772" y="9614"/>
                    </a:cubicBezTo>
                    <a:cubicBezTo>
                      <a:pt x="6830" y="9614"/>
                      <a:pt x="6890" y="9611"/>
                      <a:pt x="6950" y="9607"/>
                    </a:cubicBezTo>
                    <a:cubicBezTo>
                      <a:pt x="9582" y="9389"/>
                      <a:pt x="9582" y="5770"/>
                      <a:pt x="9582" y="5770"/>
                    </a:cubicBezTo>
                    <a:cubicBezTo>
                      <a:pt x="9582" y="5770"/>
                      <a:pt x="12821" y="3462"/>
                      <a:pt x="12893" y="2462"/>
                    </a:cubicBezTo>
                    <a:cubicBezTo>
                      <a:pt x="12901" y="2359"/>
                      <a:pt x="12856" y="2312"/>
                      <a:pt x="12770" y="2312"/>
                    </a:cubicBezTo>
                    <a:cubicBezTo>
                      <a:pt x="12273" y="2312"/>
                      <a:pt x="10397" y="3849"/>
                      <a:pt x="9201" y="4873"/>
                    </a:cubicBezTo>
                    <a:cubicBezTo>
                      <a:pt x="10163" y="3223"/>
                      <a:pt x="11342" y="968"/>
                      <a:pt x="10638" y="915"/>
                    </a:cubicBezTo>
                    <a:cubicBezTo>
                      <a:pt x="10630" y="915"/>
                      <a:pt x="10621" y="914"/>
                      <a:pt x="10613" y="914"/>
                    </a:cubicBezTo>
                    <a:cubicBezTo>
                      <a:pt x="9976" y="914"/>
                      <a:pt x="9082" y="2585"/>
                      <a:pt x="8441" y="4044"/>
                    </a:cubicBezTo>
                    <a:cubicBezTo>
                      <a:pt x="8657" y="2371"/>
                      <a:pt x="8836" y="82"/>
                      <a:pt x="8175" y="3"/>
                    </a:cubicBezTo>
                    <a:cubicBezTo>
                      <a:pt x="8162" y="1"/>
                      <a:pt x="8150" y="1"/>
                      <a:pt x="813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8726953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7" name="Google Shape;2961;p42">
            <a:extLst>
              <a:ext uri="{FF2B5EF4-FFF2-40B4-BE49-F238E27FC236}">
                <a16:creationId xmlns:a16="http://schemas.microsoft.com/office/drawing/2014/main" xmlns="" id="{71FBE665-66A6-E52E-5E06-B429F4CD610B}"/>
              </a:ext>
            </a:extLst>
          </p:cNvPr>
          <p:cNvGrpSpPr/>
          <p:nvPr/>
        </p:nvGrpSpPr>
        <p:grpSpPr>
          <a:xfrm>
            <a:off x="0" y="5692176"/>
            <a:ext cx="1267190" cy="1179717"/>
            <a:chOff x="235296" y="1497695"/>
            <a:chExt cx="2487851" cy="3647820"/>
          </a:xfrm>
        </p:grpSpPr>
        <p:sp>
          <p:nvSpPr>
            <p:cNvPr id="69" name="Google Shape;2962;p42">
              <a:extLst>
                <a:ext uri="{FF2B5EF4-FFF2-40B4-BE49-F238E27FC236}">
                  <a16:creationId xmlns:a16="http://schemas.microsoft.com/office/drawing/2014/main" xmlns="" id="{9A77209B-E4BF-B181-87F0-8764764DE22F}"/>
                </a:ext>
              </a:extLst>
            </p:cNvPr>
            <p:cNvSpPr/>
            <p:nvPr/>
          </p:nvSpPr>
          <p:spPr>
            <a:xfrm rot="-5400000" flipH="1">
              <a:off x="-399647" y="3408089"/>
              <a:ext cx="2703807" cy="771046"/>
            </a:xfrm>
            <a:custGeom>
              <a:avLst/>
              <a:gdLst/>
              <a:ahLst/>
              <a:cxnLst/>
              <a:rect l="l" t="t" r="r" b="b"/>
              <a:pathLst>
                <a:path w="43238" h="12344" extrusionOk="0">
                  <a:moveTo>
                    <a:pt x="28408" y="1"/>
                  </a:moveTo>
                  <a:cubicBezTo>
                    <a:pt x="28358" y="1"/>
                    <a:pt x="28307" y="1"/>
                    <a:pt x="28256" y="1"/>
                  </a:cubicBezTo>
                  <a:cubicBezTo>
                    <a:pt x="20523" y="29"/>
                    <a:pt x="9361" y="2095"/>
                    <a:pt x="117" y="11777"/>
                  </a:cubicBezTo>
                  <a:cubicBezTo>
                    <a:pt x="89" y="11808"/>
                    <a:pt x="64" y="11844"/>
                    <a:pt x="50" y="11883"/>
                  </a:cubicBezTo>
                  <a:cubicBezTo>
                    <a:pt x="1" y="12007"/>
                    <a:pt x="25" y="12155"/>
                    <a:pt x="128" y="12250"/>
                  </a:cubicBezTo>
                  <a:cubicBezTo>
                    <a:pt x="194" y="12313"/>
                    <a:pt x="279" y="12344"/>
                    <a:pt x="362" y="12344"/>
                  </a:cubicBezTo>
                  <a:cubicBezTo>
                    <a:pt x="451" y="12344"/>
                    <a:pt x="539" y="12309"/>
                    <a:pt x="605" y="12240"/>
                  </a:cubicBezTo>
                  <a:cubicBezTo>
                    <a:pt x="9676" y="2737"/>
                    <a:pt x="20639" y="703"/>
                    <a:pt x="28235" y="675"/>
                  </a:cubicBezTo>
                  <a:cubicBezTo>
                    <a:pt x="28299" y="675"/>
                    <a:pt x="28364" y="675"/>
                    <a:pt x="28428" y="675"/>
                  </a:cubicBezTo>
                  <a:cubicBezTo>
                    <a:pt x="36586" y="675"/>
                    <a:pt x="42677" y="2893"/>
                    <a:pt x="42740" y="2918"/>
                  </a:cubicBezTo>
                  <a:cubicBezTo>
                    <a:pt x="42778" y="2932"/>
                    <a:pt x="42818" y="2939"/>
                    <a:pt x="42858" y="2939"/>
                  </a:cubicBezTo>
                  <a:cubicBezTo>
                    <a:pt x="42996" y="2939"/>
                    <a:pt x="43127" y="2856"/>
                    <a:pt x="43171" y="2716"/>
                  </a:cubicBezTo>
                  <a:cubicBezTo>
                    <a:pt x="43238" y="2543"/>
                    <a:pt x="43146" y="2349"/>
                    <a:pt x="42973" y="2286"/>
                  </a:cubicBezTo>
                  <a:cubicBezTo>
                    <a:pt x="42909" y="2261"/>
                    <a:pt x="36704" y="1"/>
                    <a:pt x="2840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963;p42">
              <a:extLst>
                <a:ext uri="{FF2B5EF4-FFF2-40B4-BE49-F238E27FC236}">
                  <a16:creationId xmlns:a16="http://schemas.microsoft.com/office/drawing/2014/main" xmlns="" id="{ABE86CB7-2262-1FC3-2AE7-528372B047DC}"/>
                </a:ext>
              </a:extLst>
            </p:cNvPr>
            <p:cNvSpPr/>
            <p:nvPr/>
          </p:nvSpPr>
          <p:spPr>
            <a:xfrm rot="-5400000" flipH="1">
              <a:off x="813191" y="2113067"/>
              <a:ext cx="1218708" cy="1454643"/>
            </a:xfrm>
            <a:custGeom>
              <a:avLst/>
              <a:gdLst/>
              <a:ahLst/>
              <a:cxnLst/>
              <a:rect l="l" t="t" r="r" b="b"/>
              <a:pathLst>
                <a:path w="19489" h="23288" extrusionOk="0">
                  <a:moveTo>
                    <a:pt x="18724" y="1"/>
                  </a:moveTo>
                  <a:cubicBezTo>
                    <a:pt x="18713" y="1"/>
                    <a:pt x="18702" y="1"/>
                    <a:pt x="18690" y="2"/>
                  </a:cubicBezTo>
                  <a:cubicBezTo>
                    <a:pt x="18507" y="20"/>
                    <a:pt x="18373" y="186"/>
                    <a:pt x="18390" y="373"/>
                  </a:cubicBezTo>
                  <a:cubicBezTo>
                    <a:pt x="18397" y="419"/>
                    <a:pt x="18790" y="5253"/>
                    <a:pt x="10930" y="12693"/>
                  </a:cubicBezTo>
                  <a:cubicBezTo>
                    <a:pt x="2957" y="20238"/>
                    <a:pt x="164" y="22671"/>
                    <a:pt x="139" y="22696"/>
                  </a:cubicBezTo>
                  <a:cubicBezTo>
                    <a:pt x="97" y="22732"/>
                    <a:pt x="64" y="22777"/>
                    <a:pt x="47" y="22823"/>
                  </a:cubicBezTo>
                  <a:cubicBezTo>
                    <a:pt x="1" y="22940"/>
                    <a:pt x="19" y="23074"/>
                    <a:pt x="103" y="23173"/>
                  </a:cubicBezTo>
                  <a:cubicBezTo>
                    <a:pt x="171" y="23248"/>
                    <a:pt x="265" y="23288"/>
                    <a:pt x="359" y="23288"/>
                  </a:cubicBezTo>
                  <a:cubicBezTo>
                    <a:pt x="438" y="23288"/>
                    <a:pt x="516" y="23261"/>
                    <a:pt x="580" y="23204"/>
                  </a:cubicBezTo>
                  <a:cubicBezTo>
                    <a:pt x="609" y="23180"/>
                    <a:pt x="3405" y="20740"/>
                    <a:pt x="11392" y="13183"/>
                  </a:cubicBezTo>
                  <a:cubicBezTo>
                    <a:pt x="19489" y="5514"/>
                    <a:pt x="19083" y="514"/>
                    <a:pt x="19062" y="302"/>
                  </a:cubicBezTo>
                  <a:cubicBezTo>
                    <a:pt x="19045" y="130"/>
                    <a:pt x="18897" y="1"/>
                    <a:pt x="18724"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964;p42">
              <a:extLst>
                <a:ext uri="{FF2B5EF4-FFF2-40B4-BE49-F238E27FC236}">
                  <a16:creationId xmlns:a16="http://schemas.microsoft.com/office/drawing/2014/main" xmlns="" id="{F8D3DA5A-E44E-B5CF-653F-3CA82067F349}"/>
                </a:ext>
              </a:extLst>
            </p:cNvPr>
            <p:cNvSpPr/>
            <p:nvPr/>
          </p:nvSpPr>
          <p:spPr>
            <a:xfrm rot="-2412741" flipH="1">
              <a:off x="1306395" y="2072268"/>
              <a:ext cx="505562" cy="159926"/>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965;p42">
              <a:extLst>
                <a:ext uri="{FF2B5EF4-FFF2-40B4-BE49-F238E27FC236}">
                  <a16:creationId xmlns:a16="http://schemas.microsoft.com/office/drawing/2014/main" xmlns="" id="{A31D39E8-A50F-1876-3941-816FF4941B0F}"/>
                </a:ext>
              </a:extLst>
            </p:cNvPr>
            <p:cNvSpPr/>
            <p:nvPr/>
          </p:nvSpPr>
          <p:spPr>
            <a:xfrm rot="-2412741" flipH="1">
              <a:off x="1146823" y="1883348"/>
              <a:ext cx="232807" cy="450731"/>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966;p42">
              <a:extLst>
                <a:ext uri="{FF2B5EF4-FFF2-40B4-BE49-F238E27FC236}">
                  <a16:creationId xmlns:a16="http://schemas.microsoft.com/office/drawing/2014/main" xmlns="" id="{D5ECFC89-6018-B770-B7C1-22427B212F65}"/>
                </a:ext>
              </a:extLst>
            </p:cNvPr>
            <p:cNvSpPr/>
            <p:nvPr/>
          </p:nvSpPr>
          <p:spPr>
            <a:xfrm rot="-2412741" flipH="1">
              <a:off x="1529220" y="2277488"/>
              <a:ext cx="401007" cy="314079"/>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967;p42">
              <a:extLst>
                <a:ext uri="{FF2B5EF4-FFF2-40B4-BE49-F238E27FC236}">
                  <a16:creationId xmlns:a16="http://schemas.microsoft.com/office/drawing/2014/main" xmlns="" id="{9E5E22F5-2EEC-0633-7240-E44713DEF870}"/>
                </a:ext>
              </a:extLst>
            </p:cNvPr>
            <p:cNvSpPr/>
            <p:nvPr/>
          </p:nvSpPr>
          <p:spPr>
            <a:xfrm rot="-2412741" flipH="1">
              <a:off x="1673195" y="1899177"/>
              <a:ext cx="66603" cy="50149"/>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968;p42">
              <a:extLst>
                <a:ext uri="{FF2B5EF4-FFF2-40B4-BE49-F238E27FC236}">
                  <a16:creationId xmlns:a16="http://schemas.microsoft.com/office/drawing/2014/main" xmlns="" id="{F1CEE2B5-5EC3-3452-217C-3E1BDED9FDB7}"/>
                </a:ext>
              </a:extLst>
            </p:cNvPr>
            <p:cNvSpPr/>
            <p:nvPr/>
          </p:nvSpPr>
          <p:spPr>
            <a:xfrm rot="-2412741" flipH="1">
              <a:off x="1950410" y="2400530"/>
              <a:ext cx="66603" cy="50149"/>
            </a:xfrm>
            <a:custGeom>
              <a:avLst/>
              <a:gdLst/>
              <a:ahLst/>
              <a:cxnLst/>
              <a:rect l="l" t="t" r="r" b="b"/>
              <a:pathLst>
                <a:path w="1869" h="1407" extrusionOk="0">
                  <a:moveTo>
                    <a:pt x="893" y="0"/>
                  </a:moveTo>
                  <a:cubicBezTo>
                    <a:pt x="677" y="0"/>
                    <a:pt x="462" y="101"/>
                    <a:pt x="321" y="346"/>
                  </a:cubicBezTo>
                  <a:cubicBezTo>
                    <a:pt x="1" y="892"/>
                    <a:pt x="493" y="1406"/>
                    <a:pt x="979" y="1406"/>
                  </a:cubicBezTo>
                  <a:cubicBezTo>
                    <a:pt x="1194" y="1406"/>
                    <a:pt x="1408" y="1305"/>
                    <a:pt x="1550" y="1062"/>
                  </a:cubicBezTo>
                  <a:cubicBezTo>
                    <a:pt x="1869" y="512"/>
                    <a:pt x="1378" y="0"/>
                    <a:pt x="89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969;p42">
              <a:extLst>
                <a:ext uri="{FF2B5EF4-FFF2-40B4-BE49-F238E27FC236}">
                  <a16:creationId xmlns:a16="http://schemas.microsoft.com/office/drawing/2014/main" xmlns="" id="{01ED7CEE-95DD-236F-BEF1-BEADAEC5AD18}"/>
                </a:ext>
              </a:extLst>
            </p:cNvPr>
            <p:cNvSpPr/>
            <p:nvPr/>
          </p:nvSpPr>
          <p:spPr>
            <a:xfrm rot="-2412741" flipH="1">
              <a:off x="1173565" y="1836418"/>
              <a:ext cx="66603" cy="50077"/>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970;p42">
              <a:extLst>
                <a:ext uri="{FF2B5EF4-FFF2-40B4-BE49-F238E27FC236}">
                  <a16:creationId xmlns:a16="http://schemas.microsoft.com/office/drawing/2014/main" xmlns="" id="{DAD864CB-1B94-AD5E-5065-280378C9015E}"/>
                </a:ext>
              </a:extLst>
            </p:cNvPr>
            <p:cNvSpPr/>
            <p:nvPr/>
          </p:nvSpPr>
          <p:spPr>
            <a:xfrm rot="-2412741" flipH="1">
              <a:off x="1082102" y="1697361"/>
              <a:ext cx="1034180" cy="1138839"/>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971;p42">
              <a:extLst>
                <a:ext uri="{FF2B5EF4-FFF2-40B4-BE49-F238E27FC236}">
                  <a16:creationId xmlns:a16="http://schemas.microsoft.com/office/drawing/2014/main" xmlns="" id="{4595A73B-FC4C-8449-2BC0-55349688A3D7}"/>
                </a:ext>
              </a:extLst>
            </p:cNvPr>
            <p:cNvSpPr/>
            <p:nvPr/>
          </p:nvSpPr>
          <p:spPr>
            <a:xfrm rot="-2412741" flipH="1">
              <a:off x="1484103" y="1851244"/>
              <a:ext cx="46219" cy="34787"/>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972;p42">
              <a:extLst>
                <a:ext uri="{FF2B5EF4-FFF2-40B4-BE49-F238E27FC236}">
                  <a16:creationId xmlns:a16="http://schemas.microsoft.com/office/drawing/2014/main" xmlns="" id="{5C74BE0E-93FC-A373-ED56-DA896794276F}"/>
                </a:ext>
              </a:extLst>
            </p:cNvPr>
            <p:cNvSpPr/>
            <p:nvPr/>
          </p:nvSpPr>
          <p:spPr>
            <a:xfrm rot="-2412741" flipH="1">
              <a:off x="1896126" y="2551062"/>
              <a:ext cx="46184" cy="34715"/>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973;p42">
              <a:extLst>
                <a:ext uri="{FF2B5EF4-FFF2-40B4-BE49-F238E27FC236}">
                  <a16:creationId xmlns:a16="http://schemas.microsoft.com/office/drawing/2014/main" xmlns="" id="{E2152A1B-285A-8FE5-85D4-CFCBC93F513E}"/>
                </a:ext>
              </a:extLst>
            </p:cNvPr>
            <p:cNvSpPr/>
            <p:nvPr/>
          </p:nvSpPr>
          <p:spPr>
            <a:xfrm rot="-2412741" flipH="1">
              <a:off x="1534670" y="2299104"/>
              <a:ext cx="45720" cy="34715"/>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974;p42">
              <a:extLst>
                <a:ext uri="{FF2B5EF4-FFF2-40B4-BE49-F238E27FC236}">
                  <a16:creationId xmlns:a16="http://schemas.microsoft.com/office/drawing/2014/main" xmlns="" id="{9D6F120A-FE8F-2466-C64F-B9D104A8E134}"/>
                </a:ext>
              </a:extLst>
            </p:cNvPr>
            <p:cNvSpPr/>
            <p:nvPr/>
          </p:nvSpPr>
          <p:spPr>
            <a:xfrm rot="-2412741" flipH="1">
              <a:off x="1481522" y="1920311"/>
              <a:ext cx="30041" cy="22561"/>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975;p42">
              <a:extLst>
                <a:ext uri="{FF2B5EF4-FFF2-40B4-BE49-F238E27FC236}">
                  <a16:creationId xmlns:a16="http://schemas.microsoft.com/office/drawing/2014/main" xmlns="" id="{CDD92080-0107-C112-CFA7-724AF8460479}"/>
                </a:ext>
              </a:extLst>
            </p:cNvPr>
            <p:cNvSpPr/>
            <p:nvPr/>
          </p:nvSpPr>
          <p:spPr>
            <a:xfrm rot="-2412741" flipH="1">
              <a:off x="1811272" y="2580618"/>
              <a:ext cx="30005" cy="22526"/>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976;p42">
              <a:extLst>
                <a:ext uri="{FF2B5EF4-FFF2-40B4-BE49-F238E27FC236}">
                  <a16:creationId xmlns:a16="http://schemas.microsoft.com/office/drawing/2014/main" xmlns="" id="{F6688129-AE5A-E77A-AE16-6DD7FCE25E16}"/>
                </a:ext>
              </a:extLst>
            </p:cNvPr>
            <p:cNvSpPr/>
            <p:nvPr/>
          </p:nvSpPr>
          <p:spPr>
            <a:xfrm rot="-2412741" flipH="1">
              <a:off x="1160775" y="2172304"/>
              <a:ext cx="29970" cy="22561"/>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977;p42">
              <a:extLst>
                <a:ext uri="{FF2B5EF4-FFF2-40B4-BE49-F238E27FC236}">
                  <a16:creationId xmlns:a16="http://schemas.microsoft.com/office/drawing/2014/main" xmlns="" id="{052FF479-D264-06C1-6B01-06583626C875}"/>
                </a:ext>
              </a:extLst>
            </p:cNvPr>
            <p:cNvSpPr/>
            <p:nvPr/>
          </p:nvSpPr>
          <p:spPr>
            <a:xfrm rot="-2412741" flipH="1">
              <a:off x="1448808" y="1886441"/>
              <a:ext cx="19706" cy="14756"/>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978;p42">
              <a:extLst>
                <a:ext uri="{FF2B5EF4-FFF2-40B4-BE49-F238E27FC236}">
                  <a16:creationId xmlns:a16="http://schemas.microsoft.com/office/drawing/2014/main" xmlns="" id="{290115B7-AE8A-F318-2E93-9F37959B34A4}"/>
                </a:ext>
              </a:extLst>
            </p:cNvPr>
            <p:cNvSpPr/>
            <p:nvPr/>
          </p:nvSpPr>
          <p:spPr>
            <a:xfrm rot="-2412741" flipH="1">
              <a:off x="1229760" y="2312023"/>
              <a:ext cx="19706" cy="14756"/>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979;p42">
              <a:extLst>
                <a:ext uri="{FF2B5EF4-FFF2-40B4-BE49-F238E27FC236}">
                  <a16:creationId xmlns:a16="http://schemas.microsoft.com/office/drawing/2014/main" xmlns="" id="{75C61F77-7BED-A2F2-4D61-A240C0FA0C0F}"/>
                </a:ext>
              </a:extLst>
            </p:cNvPr>
            <p:cNvSpPr/>
            <p:nvPr/>
          </p:nvSpPr>
          <p:spPr>
            <a:xfrm rot="-2412741" flipH="1">
              <a:off x="1638492" y="2198484"/>
              <a:ext cx="19528" cy="14720"/>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980;p42">
              <a:extLst>
                <a:ext uri="{FF2B5EF4-FFF2-40B4-BE49-F238E27FC236}">
                  <a16:creationId xmlns:a16="http://schemas.microsoft.com/office/drawing/2014/main" xmlns="" id="{368692E2-8EDA-88F4-39A7-3EA52303A965}"/>
                </a:ext>
              </a:extLst>
            </p:cNvPr>
            <p:cNvSpPr/>
            <p:nvPr/>
          </p:nvSpPr>
          <p:spPr>
            <a:xfrm rot="-5400000" flipH="1">
              <a:off x="287805" y="3973209"/>
              <a:ext cx="265015" cy="336177"/>
            </a:xfrm>
            <a:custGeom>
              <a:avLst/>
              <a:gdLst/>
              <a:ahLst/>
              <a:cxnLst/>
              <a:rect l="l" t="t" r="r" b="b"/>
              <a:pathLst>
                <a:path w="4238" h="5382" extrusionOk="0">
                  <a:moveTo>
                    <a:pt x="159" y="0"/>
                  </a:moveTo>
                  <a:lnTo>
                    <a:pt x="159" y="0"/>
                  </a:lnTo>
                  <a:cubicBezTo>
                    <a:pt x="159" y="0"/>
                    <a:pt x="0" y="1900"/>
                    <a:pt x="763" y="3235"/>
                  </a:cubicBezTo>
                  <a:cubicBezTo>
                    <a:pt x="1526" y="4573"/>
                    <a:pt x="4237" y="5382"/>
                    <a:pt x="4237" y="5382"/>
                  </a:cubicBezTo>
                  <a:cubicBezTo>
                    <a:pt x="4237" y="5382"/>
                    <a:pt x="3941" y="3305"/>
                    <a:pt x="2398" y="1809"/>
                  </a:cubicBezTo>
                  <a:cubicBezTo>
                    <a:pt x="851" y="308"/>
                    <a:pt x="159" y="0"/>
                    <a:pt x="15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981;p42">
              <a:extLst>
                <a:ext uri="{FF2B5EF4-FFF2-40B4-BE49-F238E27FC236}">
                  <a16:creationId xmlns:a16="http://schemas.microsoft.com/office/drawing/2014/main" xmlns="" id="{A3E19A4D-7808-17B4-0143-1D8B67891B25}"/>
                </a:ext>
              </a:extLst>
            </p:cNvPr>
            <p:cNvSpPr/>
            <p:nvPr/>
          </p:nvSpPr>
          <p:spPr>
            <a:xfrm rot="-5400000" flipH="1">
              <a:off x="626495" y="3938812"/>
              <a:ext cx="251821" cy="329368"/>
            </a:xfrm>
            <a:custGeom>
              <a:avLst/>
              <a:gdLst/>
              <a:ahLst/>
              <a:cxnLst/>
              <a:rect l="l" t="t" r="r" b="b"/>
              <a:pathLst>
                <a:path w="4027" h="5273" extrusionOk="0">
                  <a:moveTo>
                    <a:pt x="4026" y="0"/>
                  </a:moveTo>
                  <a:lnTo>
                    <a:pt x="4026" y="0"/>
                  </a:lnTo>
                  <a:cubicBezTo>
                    <a:pt x="4026" y="0"/>
                    <a:pt x="1841" y="791"/>
                    <a:pt x="920" y="2627"/>
                  </a:cubicBezTo>
                  <a:cubicBezTo>
                    <a:pt x="1" y="4467"/>
                    <a:pt x="128" y="5272"/>
                    <a:pt x="128" y="5272"/>
                  </a:cubicBezTo>
                  <a:cubicBezTo>
                    <a:pt x="128" y="5272"/>
                    <a:pt x="1492" y="4520"/>
                    <a:pt x="2434" y="3299"/>
                  </a:cubicBezTo>
                  <a:cubicBezTo>
                    <a:pt x="3381" y="2073"/>
                    <a:pt x="4026" y="1"/>
                    <a:pt x="4026"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1" name="Google Shape;2982;p42">
              <a:extLst>
                <a:ext uri="{FF2B5EF4-FFF2-40B4-BE49-F238E27FC236}">
                  <a16:creationId xmlns:a16="http://schemas.microsoft.com/office/drawing/2014/main" xmlns="" id="{75CC284E-5787-4428-15CA-67AC5DF13CB0}"/>
                </a:ext>
              </a:extLst>
            </p:cNvPr>
            <p:cNvGrpSpPr/>
            <p:nvPr/>
          </p:nvGrpSpPr>
          <p:grpSpPr>
            <a:xfrm rot="-5400000" flipH="1">
              <a:off x="230228" y="3551141"/>
              <a:ext cx="414710" cy="342109"/>
              <a:chOff x="3961851" y="558662"/>
              <a:chExt cx="290748" cy="240113"/>
            </a:xfrm>
          </p:grpSpPr>
          <p:sp>
            <p:nvSpPr>
              <p:cNvPr id="128" name="Google Shape;2983;p42">
                <a:extLst>
                  <a:ext uri="{FF2B5EF4-FFF2-40B4-BE49-F238E27FC236}">
                    <a16:creationId xmlns:a16="http://schemas.microsoft.com/office/drawing/2014/main" xmlns="" id="{33160EC2-CB86-CB97-CC37-5B23982283C4}"/>
                  </a:ext>
                </a:extLst>
              </p:cNvPr>
              <p:cNvSpPr/>
              <p:nvPr/>
            </p:nvSpPr>
            <p:spPr>
              <a:xfrm>
                <a:off x="3961851" y="558662"/>
                <a:ext cx="286582" cy="236473"/>
              </a:xfrm>
              <a:custGeom>
                <a:avLst/>
                <a:gdLst/>
                <a:ahLst/>
                <a:cxnLst/>
                <a:rect l="l" t="t" r="r" b="b"/>
                <a:pathLst>
                  <a:path w="6537" h="5394" extrusionOk="0">
                    <a:moveTo>
                      <a:pt x="282" y="1"/>
                    </a:moveTo>
                    <a:lnTo>
                      <a:pt x="282" y="1"/>
                    </a:lnTo>
                    <a:cubicBezTo>
                      <a:pt x="282" y="1"/>
                      <a:pt x="0" y="1682"/>
                      <a:pt x="1554" y="3391"/>
                    </a:cubicBezTo>
                    <a:cubicBezTo>
                      <a:pt x="3104" y="5097"/>
                      <a:pt x="6537" y="5393"/>
                      <a:pt x="6537" y="5393"/>
                    </a:cubicBezTo>
                    <a:cubicBezTo>
                      <a:pt x="6537" y="5393"/>
                      <a:pt x="4933" y="2801"/>
                      <a:pt x="3002" y="1513"/>
                    </a:cubicBezTo>
                    <a:cubicBezTo>
                      <a:pt x="1071" y="227"/>
                      <a:pt x="283" y="1"/>
                      <a:pt x="282"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984;p42">
                <a:extLst>
                  <a:ext uri="{FF2B5EF4-FFF2-40B4-BE49-F238E27FC236}">
                    <a16:creationId xmlns:a16="http://schemas.microsoft.com/office/drawing/2014/main" xmlns="" id="{6A3A2716-71F5-15D3-7F66-1201A8BD5E8E}"/>
                  </a:ext>
                </a:extLst>
              </p:cNvPr>
              <p:cNvSpPr/>
              <p:nvPr/>
            </p:nvSpPr>
            <p:spPr>
              <a:xfrm>
                <a:off x="4001352" y="596585"/>
                <a:ext cx="251247" cy="202190"/>
              </a:xfrm>
              <a:custGeom>
                <a:avLst/>
                <a:gdLst/>
                <a:ahLst/>
                <a:cxnLst/>
                <a:rect l="l" t="t" r="r" b="b"/>
                <a:pathLst>
                  <a:path w="5731" h="4612" extrusionOk="0">
                    <a:moveTo>
                      <a:pt x="94" y="0"/>
                    </a:moveTo>
                    <a:cubicBezTo>
                      <a:pt x="70" y="0"/>
                      <a:pt x="45" y="10"/>
                      <a:pt x="28" y="29"/>
                    </a:cubicBezTo>
                    <a:cubicBezTo>
                      <a:pt x="21" y="37"/>
                      <a:pt x="17" y="44"/>
                      <a:pt x="14" y="50"/>
                    </a:cubicBezTo>
                    <a:cubicBezTo>
                      <a:pt x="0" y="86"/>
                      <a:pt x="7" y="122"/>
                      <a:pt x="35" y="146"/>
                    </a:cubicBezTo>
                    <a:cubicBezTo>
                      <a:pt x="74" y="182"/>
                      <a:pt x="3788" y="3437"/>
                      <a:pt x="5589" y="4599"/>
                    </a:cubicBezTo>
                    <a:cubicBezTo>
                      <a:pt x="5603" y="4608"/>
                      <a:pt x="5619" y="4612"/>
                      <a:pt x="5635" y="4612"/>
                    </a:cubicBezTo>
                    <a:cubicBezTo>
                      <a:pt x="5663" y="4612"/>
                      <a:pt x="5690" y="4599"/>
                      <a:pt x="5706" y="4574"/>
                    </a:cubicBezTo>
                    <a:cubicBezTo>
                      <a:pt x="5730" y="4535"/>
                      <a:pt x="5720" y="4482"/>
                      <a:pt x="5681" y="4457"/>
                    </a:cubicBezTo>
                    <a:cubicBezTo>
                      <a:pt x="3891" y="3299"/>
                      <a:pt x="183" y="55"/>
                      <a:pt x="148" y="19"/>
                    </a:cubicBezTo>
                    <a:cubicBezTo>
                      <a:pt x="133" y="7"/>
                      <a:pt x="113" y="0"/>
                      <a:pt x="94"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2985;p42">
              <a:extLst>
                <a:ext uri="{FF2B5EF4-FFF2-40B4-BE49-F238E27FC236}">
                  <a16:creationId xmlns:a16="http://schemas.microsoft.com/office/drawing/2014/main" xmlns="" id="{F3B34CD6-E2A7-9F46-D0B3-327453E38D5F}"/>
                </a:ext>
              </a:extLst>
            </p:cNvPr>
            <p:cNvGrpSpPr/>
            <p:nvPr/>
          </p:nvGrpSpPr>
          <p:grpSpPr>
            <a:xfrm rot="-5400000" flipH="1">
              <a:off x="661189" y="3575491"/>
              <a:ext cx="262071" cy="380647"/>
              <a:chOff x="4045939" y="794047"/>
              <a:chExt cx="183735" cy="267161"/>
            </a:xfrm>
          </p:grpSpPr>
          <p:sp>
            <p:nvSpPr>
              <p:cNvPr id="126" name="Google Shape;2986;p42">
                <a:extLst>
                  <a:ext uri="{FF2B5EF4-FFF2-40B4-BE49-F238E27FC236}">
                    <a16:creationId xmlns:a16="http://schemas.microsoft.com/office/drawing/2014/main" xmlns="" id="{BFE0352E-40FC-7E7E-20AB-610AD627D00F}"/>
                  </a:ext>
                </a:extLst>
              </p:cNvPr>
              <p:cNvSpPr/>
              <p:nvPr/>
            </p:nvSpPr>
            <p:spPr>
              <a:xfrm>
                <a:off x="4045939" y="797730"/>
                <a:ext cx="179744" cy="263478"/>
              </a:xfrm>
              <a:custGeom>
                <a:avLst/>
                <a:gdLst/>
                <a:ahLst/>
                <a:cxnLst/>
                <a:rect l="l" t="t" r="r" b="b"/>
                <a:pathLst>
                  <a:path w="4100" h="6010" extrusionOk="0">
                    <a:moveTo>
                      <a:pt x="4099" y="0"/>
                    </a:moveTo>
                    <a:lnTo>
                      <a:pt x="4099" y="0"/>
                    </a:lnTo>
                    <a:cubicBezTo>
                      <a:pt x="4099" y="0"/>
                      <a:pt x="1829" y="752"/>
                      <a:pt x="914" y="2426"/>
                    </a:cubicBezTo>
                    <a:cubicBezTo>
                      <a:pt x="0" y="4100"/>
                      <a:pt x="621" y="6010"/>
                      <a:pt x="621" y="6010"/>
                    </a:cubicBezTo>
                    <a:cubicBezTo>
                      <a:pt x="621" y="6010"/>
                      <a:pt x="1042" y="5724"/>
                      <a:pt x="2196" y="4127"/>
                    </a:cubicBezTo>
                    <a:cubicBezTo>
                      <a:pt x="3354" y="2528"/>
                      <a:pt x="4099" y="1"/>
                      <a:pt x="4099"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987;p42">
                <a:extLst>
                  <a:ext uri="{FF2B5EF4-FFF2-40B4-BE49-F238E27FC236}">
                    <a16:creationId xmlns:a16="http://schemas.microsoft.com/office/drawing/2014/main" xmlns="" id="{7B87F8C0-1D14-DE22-3DAE-71E98409FA8E}"/>
                  </a:ext>
                </a:extLst>
              </p:cNvPr>
              <p:cNvSpPr/>
              <p:nvPr/>
            </p:nvSpPr>
            <p:spPr>
              <a:xfrm>
                <a:off x="4088465" y="794047"/>
                <a:ext cx="141209" cy="220164"/>
              </a:xfrm>
              <a:custGeom>
                <a:avLst/>
                <a:gdLst/>
                <a:ahLst/>
                <a:cxnLst/>
                <a:rect l="l" t="t" r="r" b="b"/>
                <a:pathLst>
                  <a:path w="3221" h="5022" extrusionOk="0">
                    <a:moveTo>
                      <a:pt x="3129" y="0"/>
                    </a:moveTo>
                    <a:cubicBezTo>
                      <a:pt x="3107" y="0"/>
                      <a:pt x="3085" y="8"/>
                      <a:pt x="3069" y="24"/>
                    </a:cubicBezTo>
                    <a:cubicBezTo>
                      <a:pt x="1459" y="1602"/>
                      <a:pt x="566" y="3495"/>
                      <a:pt x="205" y="4392"/>
                    </a:cubicBezTo>
                    <a:cubicBezTo>
                      <a:pt x="78" y="4713"/>
                      <a:pt x="15" y="4907"/>
                      <a:pt x="15" y="4915"/>
                    </a:cubicBezTo>
                    <a:cubicBezTo>
                      <a:pt x="0" y="4957"/>
                      <a:pt x="26" y="5006"/>
                      <a:pt x="68" y="5017"/>
                    </a:cubicBezTo>
                    <a:cubicBezTo>
                      <a:pt x="78" y="5020"/>
                      <a:pt x="87" y="5021"/>
                      <a:pt x="97" y="5021"/>
                    </a:cubicBezTo>
                    <a:cubicBezTo>
                      <a:pt x="133" y="5021"/>
                      <a:pt x="165" y="5000"/>
                      <a:pt x="174" y="4964"/>
                    </a:cubicBezTo>
                    <a:cubicBezTo>
                      <a:pt x="184" y="4936"/>
                      <a:pt x="1032" y="2256"/>
                      <a:pt x="3186" y="144"/>
                    </a:cubicBezTo>
                    <a:cubicBezTo>
                      <a:pt x="3221" y="112"/>
                      <a:pt x="3221" y="59"/>
                      <a:pt x="3189" y="24"/>
                    </a:cubicBezTo>
                    <a:cubicBezTo>
                      <a:pt x="3173" y="8"/>
                      <a:pt x="3151" y="0"/>
                      <a:pt x="312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3" name="Google Shape;2988;p42">
              <a:extLst>
                <a:ext uri="{FF2B5EF4-FFF2-40B4-BE49-F238E27FC236}">
                  <a16:creationId xmlns:a16="http://schemas.microsoft.com/office/drawing/2014/main" xmlns="" id="{0613CB76-ABD8-A344-77C1-D152334FEA53}"/>
                </a:ext>
              </a:extLst>
            </p:cNvPr>
            <p:cNvSpPr/>
            <p:nvPr/>
          </p:nvSpPr>
          <p:spPr>
            <a:xfrm rot="-5400000" flipH="1">
              <a:off x="363984" y="4049953"/>
              <a:ext cx="202607" cy="253101"/>
            </a:xfrm>
            <a:custGeom>
              <a:avLst/>
              <a:gdLst/>
              <a:ahLst/>
              <a:cxnLst/>
              <a:rect l="l" t="t" r="r" b="b"/>
              <a:pathLst>
                <a:path w="3240" h="4052" extrusionOk="0">
                  <a:moveTo>
                    <a:pt x="60" y="0"/>
                  </a:moveTo>
                  <a:cubicBezTo>
                    <a:pt x="49" y="0"/>
                    <a:pt x="38" y="4"/>
                    <a:pt x="29" y="10"/>
                  </a:cubicBezTo>
                  <a:cubicBezTo>
                    <a:pt x="19" y="18"/>
                    <a:pt x="12" y="25"/>
                    <a:pt x="8" y="35"/>
                  </a:cubicBezTo>
                  <a:cubicBezTo>
                    <a:pt x="1" y="53"/>
                    <a:pt x="4" y="74"/>
                    <a:pt x="15" y="88"/>
                  </a:cubicBezTo>
                  <a:cubicBezTo>
                    <a:pt x="33" y="116"/>
                    <a:pt x="1887" y="2779"/>
                    <a:pt x="3136" y="4036"/>
                  </a:cubicBezTo>
                  <a:cubicBezTo>
                    <a:pt x="3147" y="4046"/>
                    <a:pt x="3161" y="4051"/>
                    <a:pt x="3175" y="4051"/>
                  </a:cubicBezTo>
                  <a:cubicBezTo>
                    <a:pt x="3190" y="4051"/>
                    <a:pt x="3204" y="4046"/>
                    <a:pt x="3214" y="4036"/>
                  </a:cubicBezTo>
                  <a:cubicBezTo>
                    <a:pt x="3239" y="4014"/>
                    <a:pt x="3239" y="3980"/>
                    <a:pt x="3214" y="3954"/>
                  </a:cubicBezTo>
                  <a:cubicBezTo>
                    <a:pt x="1971" y="2704"/>
                    <a:pt x="125" y="53"/>
                    <a:pt x="107" y="25"/>
                  </a:cubicBezTo>
                  <a:cubicBezTo>
                    <a:pt x="96" y="9"/>
                    <a:pt x="78" y="0"/>
                    <a:pt x="6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989;p42">
              <a:extLst>
                <a:ext uri="{FF2B5EF4-FFF2-40B4-BE49-F238E27FC236}">
                  <a16:creationId xmlns:a16="http://schemas.microsoft.com/office/drawing/2014/main" xmlns="" id="{B5F84434-0588-5606-38D1-3E3EE0BECA9B}"/>
                </a:ext>
              </a:extLst>
            </p:cNvPr>
            <p:cNvSpPr/>
            <p:nvPr/>
          </p:nvSpPr>
          <p:spPr>
            <a:xfrm rot="-5400000" flipH="1">
              <a:off x="615613" y="3980527"/>
              <a:ext cx="221305" cy="283958"/>
            </a:xfrm>
            <a:custGeom>
              <a:avLst/>
              <a:gdLst/>
              <a:ahLst/>
              <a:cxnLst/>
              <a:rect l="l" t="t" r="r" b="b"/>
              <a:pathLst>
                <a:path w="3539" h="4546" extrusionOk="0">
                  <a:moveTo>
                    <a:pt x="3476" y="0"/>
                  </a:moveTo>
                  <a:cubicBezTo>
                    <a:pt x="3460" y="0"/>
                    <a:pt x="3446" y="7"/>
                    <a:pt x="3436" y="20"/>
                  </a:cubicBezTo>
                  <a:cubicBezTo>
                    <a:pt x="2755" y="797"/>
                    <a:pt x="43" y="4420"/>
                    <a:pt x="15" y="4455"/>
                  </a:cubicBezTo>
                  <a:cubicBezTo>
                    <a:pt x="11" y="4459"/>
                    <a:pt x="11" y="4462"/>
                    <a:pt x="8" y="4469"/>
                  </a:cubicBezTo>
                  <a:cubicBezTo>
                    <a:pt x="0" y="4490"/>
                    <a:pt x="8" y="4519"/>
                    <a:pt x="25" y="4532"/>
                  </a:cubicBezTo>
                  <a:cubicBezTo>
                    <a:pt x="35" y="4541"/>
                    <a:pt x="47" y="4545"/>
                    <a:pt x="59" y="4545"/>
                  </a:cubicBezTo>
                  <a:cubicBezTo>
                    <a:pt x="77" y="4545"/>
                    <a:pt x="94" y="4537"/>
                    <a:pt x="106" y="4522"/>
                  </a:cubicBezTo>
                  <a:cubicBezTo>
                    <a:pt x="131" y="4487"/>
                    <a:pt x="2843" y="867"/>
                    <a:pt x="3521" y="94"/>
                  </a:cubicBezTo>
                  <a:cubicBezTo>
                    <a:pt x="3538" y="70"/>
                    <a:pt x="3538" y="34"/>
                    <a:pt x="3514" y="13"/>
                  </a:cubicBezTo>
                  <a:cubicBezTo>
                    <a:pt x="3503" y="5"/>
                    <a:pt x="3489" y="0"/>
                    <a:pt x="3476"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5" name="Google Shape;2990;p42">
              <a:extLst>
                <a:ext uri="{FF2B5EF4-FFF2-40B4-BE49-F238E27FC236}">
                  <a16:creationId xmlns:a16="http://schemas.microsoft.com/office/drawing/2014/main" xmlns="" id="{1D3FB7AF-DE75-CEB1-2C64-05AC98135EFE}"/>
                </a:ext>
              </a:extLst>
            </p:cNvPr>
            <p:cNvGrpSpPr/>
            <p:nvPr/>
          </p:nvGrpSpPr>
          <p:grpSpPr>
            <a:xfrm rot="-5400000" flipH="1">
              <a:off x="287737" y="4354185"/>
              <a:ext cx="279203" cy="384085"/>
              <a:chOff x="4587071" y="536741"/>
              <a:chExt cx="195746" cy="269575"/>
            </a:xfrm>
          </p:grpSpPr>
          <p:sp>
            <p:nvSpPr>
              <p:cNvPr id="124" name="Google Shape;2991;p42">
                <a:extLst>
                  <a:ext uri="{FF2B5EF4-FFF2-40B4-BE49-F238E27FC236}">
                    <a16:creationId xmlns:a16="http://schemas.microsoft.com/office/drawing/2014/main" xmlns="" id="{7BC03C78-9443-E3C2-9BD6-073C315F2F2D}"/>
                  </a:ext>
                </a:extLst>
              </p:cNvPr>
              <p:cNvSpPr/>
              <p:nvPr/>
            </p:nvSpPr>
            <p:spPr>
              <a:xfrm>
                <a:off x="4587071" y="536741"/>
                <a:ext cx="195746" cy="267205"/>
              </a:xfrm>
              <a:custGeom>
                <a:avLst/>
                <a:gdLst/>
                <a:ahLst/>
                <a:cxnLst/>
                <a:rect l="l" t="t" r="r" b="b"/>
                <a:pathLst>
                  <a:path w="4465" h="6095" extrusionOk="0">
                    <a:moveTo>
                      <a:pt x="317" y="1"/>
                    </a:moveTo>
                    <a:cubicBezTo>
                      <a:pt x="261" y="1"/>
                      <a:pt x="248" y="21"/>
                      <a:pt x="248" y="21"/>
                    </a:cubicBezTo>
                    <a:cubicBezTo>
                      <a:pt x="248" y="21"/>
                      <a:pt x="1" y="4248"/>
                      <a:pt x="3504" y="6094"/>
                    </a:cubicBezTo>
                    <a:cubicBezTo>
                      <a:pt x="3504" y="6094"/>
                      <a:pt x="4464" y="2927"/>
                      <a:pt x="2445" y="1327"/>
                    </a:cubicBezTo>
                    <a:cubicBezTo>
                      <a:pt x="963" y="157"/>
                      <a:pt x="473" y="1"/>
                      <a:pt x="317"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992;p42">
                <a:extLst>
                  <a:ext uri="{FF2B5EF4-FFF2-40B4-BE49-F238E27FC236}">
                    <a16:creationId xmlns:a16="http://schemas.microsoft.com/office/drawing/2014/main" xmlns="" id="{9E56AC7E-C031-0570-020D-9AA2E6A00AD6}"/>
                  </a:ext>
                </a:extLst>
              </p:cNvPr>
              <p:cNvSpPr/>
              <p:nvPr/>
            </p:nvSpPr>
            <p:spPr>
              <a:xfrm>
                <a:off x="4648098" y="609343"/>
                <a:ext cx="95220" cy="196973"/>
              </a:xfrm>
              <a:custGeom>
                <a:avLst/>
                <a:gdLst/>
                <a:ahLst/>
                <a:cxnLst/>
                <a:rect l="l" t="t" r="r" b="b"/>
                <a:pathLst>
                  <a:path w="2172" h="4493" extrusionOk="0">
                    <a:moveTo>
                      <a:pt x="59" y="0"/>
                    </a:moveTo>
                    <a:cubicBezTo>
                      <a:pt x="48" y="0"/>
                      <a:pt x="38" y="4"/>
                      <a:pt x="28" y="10"/>
                    </a:cubicBezTo>
                    <a:cubicBezTo>
                      <a:pt x="18" y="14"/>
                      <a:pt x="11" y="25"/>
                      <a:pt x="7" y="35"/>
                    </a:cubicBezTo>
                    <a:cubicBezTo>
                      <a:pt x="0" y="53"/>
                      <a:pt x="4" y="70"/>
                      <a:pt x="15" y="88"/>
                    </a:cubicBezTo>
                    <a:cubicBezTo>
                      <a:pt x="32" y="113"/>
                      <a:pt x="1695" y="2567"/>
                      <a:pt x="2059" y="4449"/>
                    </a:cubicBezTo>
                    <a:cubicBezTo>
                      <a:pt x="2062" y="4474"/>
                      <a:pt x="2087" y="4493"/>
                      <a:pt x="2112" y="4493"/>
                    </a:cubicBezTo>
                    <a:cubicBezTo>
                      <a:pt x="2115" y="4493"/>
                      <a:pt x="2119" y="4492"/>
                      <a:pt x="2122" y="4491"/>
                    </a:cubicBezTo>
                    <a:cubicBezTo>
                      <a:pt x="2155" y="4488"/>
                      <a:pt x="2172" y="4456"/>
                      <a:pt x="2168" y="4428"/>
                    </a:cubicBezTo>
                    <a:cubicBezTo>
                      <a:pt x="1801" y="2521"/>
                      <a:pt x="124" y="49"/>
                      <a:pt x="106" y="25"/>
                    </a:cubicBezTo>
                    <a:cubicBezTo>
                      <a:pt x="95" y="9"/>
                      <a:pt x="77" y="0"/>
                      <a:pt x="59"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2993;p42">
              <a:extLst>
                <a:ext uri="{FF2B5EF4-FFF2-40B4-BE49-F238E27FC236}">
                  <a16:creationId xmlns:a16="http://schemas.microsoft.com/office/drawing/2014/main" xmlns="" id="{C92DC9E9-4C7F-32D3-80C3-0271D3393C8C}"/>
                </a:ext>
              </a:extLst>
            </p:cNvPr>
            <p:cNvGrpSpPr/>
            <p:nvPr/>
          </p:nvGrpSpPr>
          <p:grpSpPr>
            <a:xfrm rot="-5400000" flipH="1">
              <a:off x="639159" y="4332215"/>
              <a:ext cx="286269" cy="345418"/>
              <a:chOff x="4555637" y="799440"/>
              <a:chExt cx="200700" cy="242435"/>
            </a:xfrm>
          </p:grpSpPr>
          <p:sp>
            <p:nvSpPr>
              <p:cNvPr id="122" name="Google Shape;2994;p42">
                <a:extLst>
                  <a:ext uri="{FF2B5EF4-FFF2-40B4-BE49-F238E27FC236}">
                    <a16:creationId xmlns:a16="http://schemas.microsoft.com/office/drawing/2014/main" xmlns="" id="{F8ADE640-B8C8-D0E7-FE97-6D4E8EF7A8CB}"/>
                  </a:ext>
                </a:extLst>
              </p:cNvPr>
              <p:cNvSpPr/>
              <p:nvPr/>
            </p:nvSpPr>
            <p:spPr>
              <a:xfrm>
                <a:off x="4555637" y="801895"/>
                <a:ext cx="200700" cy="239980"/>
              </a:xfrm>
              <a:custGeom>
                <a:avLst/>
                <a:gdLst/>
                <a:ahLst/>
                <a:cxnLst/>
                <a:rect l="l" t="t" r="r" b="b"/>
                <a:pathLst>
                  <a:path w="4578" h="5474" extrusionOk="0">
                    <a:moveTo>
                      <a:pt x="3886" y="0"/>
                    </a:moveTo>
                    <a:cubicBezTo>
                      <a:pt x="3885" y="0"/>
                      <a:pt x="2445" y="75"/>
                      <a:pt x="1604" y="1490"/>
                    </a:cubicBezTo>
                    <a:cubicBezTo>
                      <a:pt x="760" y="2906"/>
                      <a:pt x="1" y="5473"/>
                      <a:pt x="1" y="5473"/>
                    </a:cubicBezTo>
                    <a:cubicBezTo>
                      <a:pt x="1" y="5473"/>
                      <a:pt x="944" y="5460"/>
                      <a:pt x="2763" y="3680"/>
                    </a:cubicBezTo>
                    <a:cubicBezTo>
                      <a:pt x="4577" y="1897"/>
                      <a:pt x="3886" y="0"/>
                      <a:pt x="3886"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995;p42">
                <a:extLst>
                  <a:ext uri="{FF2B5EF4-FFF2-40B4-BE49-F238E27FC236}">
                    <a16:creationId xmlns:a16="http://schemas.microsoft.com/office/drawing/2014/main" xmlns="" id="{CAF9C41A-27FB-1A3C-FE48-749ADB27554F}"/>
                  </a:ext>
                </a:extLst>
              </p:cNvPr>
              <p:cNvSpPr/>
              <p:nvPr/>
            </p:nvSpPr>
            <p:spPr>
              <a:xfrm>
                <a:off x="4601363" y="799440"/>
                <a:ext cx="127574" cy="193904"/>
              </a:xfrm>
              <a:custGeom>
                <a:avLst/>
                <a:gdLst/>
                <a:ahLst/>
                <a:cxnLst/>
                <a:rect l="l" t="t" r="r" b="b"/>
                <a:pathLst>
                  <a:path w="2910" h="4423" extrusionOk="0">
                    <a:moveTo>
                      <a:pt x="2840" y="1"/>
                    </a:moveTo>
                    <a:cubicBezTo>
                      <a:pt x="2820" y="1"/>
                      <a:pt x="2799" y="12"/>
                      <a:pt x="2789" y="32"/>
                    </a:cubicBezTo>
                    <a:cubicBezTo>
                      <a:pt x="1599" y="2521"/>
                      <a:pt x="35" y="4311"/>
                      <a:pt x="17" y="4329"/>
                    </a:cubicBezTo>
                    <a:cubicBezTo>
                      <a:pt x="14" y="4336"/>
                      <a:pt x="10" y="4339"/>
                      <a:pt x="10" y="4347"/>
                    </a:cubicBezTo>
                    <a:cubicBezTo>
                      <a:pt x="0" y="4368"/>
                      <a:pt x="7" y="4393"/>
                      <a:pt x="25" y="4411"/>
                    </a:cubicBezTo>
                    <a:cubicBezTo>
                      <a:pt x="34" y="4418"/>
                      <a:pt x="47" y="4422"/>
                      <a:pt x="60" y="4422"/>
                    </a:cubicBezTo>
                    <a:cubicBezTo>
                      <a:pt x="75" y="4422"/>
                      <a:pt x="90" y="4416"/>
                      <a:pt x="102" y="4403"/>
                    </a:cubicBezTo>
                    <a:cubicBezTo>
                      <a:pt x="120" y="4385"/>
                      <a:pt x="1691" y="2584"/>
                      <a:pt x="2892" y="81"/>
                    </a:cubicBezTo>
                    <a:cubicBezTo>
                      <a:pt x="2910" y="53"/>
                      <a:pt x="2892" y="17"/>
                      <a:pt x="2864" y="7"/>
                    </a:cubicBezTo>
                    <a:cubicBezTo>
                      <a:pt x="2856" y="3"/>
                      <a:pt x="2848" y="1"/>
                      <a:pt x="2840"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7" name="Google Shape;2996;p42">
              <a:extLst>
                <a:ext uri="{FF2B5EF4-FFF2-40B4-BE49-F238E27FC236}">
                  <a16:creationId xmlns:a16="http://schemas.microsoft.com/office/drawing/2014/main" xmlns="" id="{99689DE5-F897-A049-333F-9AAE4B4F053E}"/>
                </a:ext>
              </a:extLst>
            </p:cNvPr>
            <p:cNvSpPr/>
            <p:nvPr/>
          </p:nvSpPr>
          <p:spPr>
            <a:xfrm rot="-2412760" flipH="1">
              <a:off x="2143053" y="2027398"/>
              <a:ext cx="278029" cy="87950"/>
            </a:xfrm>
            <a:custGeom>
              <a:avLst/>
              <a:gdLst/>
              <a:ahLst/>
              <a:cxnLst/>
              <a:rect l="l" t="t" r="r" b="b"/>
              <a:pathLst>
                <a:path w="14187" h="4487" extrusionOk="0">
                  <a:moveTo>
                    <a:pt x="102" y="1"/>
                  </a:moveTo>
                  <a:cubicBezTo>
                    <a:pt x="20" y="1"/>
                    <a:pt x="1" y="124"/>
                    <a:pt x="88" y="140"/>
                  </a:cubicBezTo>
                  <a:cubicBezTo>
                    <a:pt x="4899" y="1105"/>
                    <a:pt x="9510" y="2596"/>
                    <a:pt x="14038" y="4480"/>
                  </a:cubicBezTo>
                  <a:cubicBezTo>
                    <a:pt x="14050" y="4484"/>
                    <a:pt x="14061" y="4486"/>
                    <a:pt x="14071" y="4486"/>
                  </a:cubicBezTo>
                  <a:cubicBezTo>
                    <a:pt x="14146" y="4486"/>
                    <a:pt x="14187" y="4376"/>
                    <a:pt x="14104" y="4333"/>
                  </a:cubicBezTo>
                  <a:cubicBezTo>
                    <a:pt x="9751" y="2101"/>
                    <a:pt x="4951" y="672"/>
                    <a:pt x="112" y="1"/>
                  </a:cubicBezTo>
                  <a:cubicBezTo>
                    <a:pt x="108" y="1"/>
                    <a:pt x="105" y="1"/>
                    <a:pt x="1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997;p42">
              <a:extLst>
                <a:ext uri="{FF2B5EF4-FFF2-40B4-BE49-F238E27FC236}">
                  <a16:creationId xmlns:a16="http://schemas.microsoft.com/office/drawing/2014/main" xmlns="" id="{1D57BFB9-E646-559B-E482-F2499E8DC324}"/>
                </a:ext>
              </a:extLst>
            </p:cNvPr>
            <p:cNvSpPr/>
            <p:nvPr/>
          </p:nvSpPr>
          <p:spPr>
            <a:xfrm rot="-2412760" flipH="1">
              <a:off x="2055299" y="1923502"/>
              <a:ext cx="128030" cy="247876"/>
            </a:xfrm>
            <a:custGeom>
              <a:avLst/>
              <a:gdLst/>
              <a:ahLst/>
              <a:cxnLst/>
              <a:rect l="l" t="t" r="r" b="b"/>
              <a:pathLst>
                <a:path w="6533" h="12646" extrusionOk="0">
                  <a:moveTo>
                    <a:pt x="44" y="0"/>
                  </a:moveTo>
                  <a:cubicBezTo>
                    <a:pt x="22" y="0"/>
                    <a:pt x="1" y="15"/>
                    <a:pt x="4" y="43"/>
                  </a:cubicBezTo>
                  <a:cubicBezTo>
                    <a:pt x="846" y="4700"/>
                    <a:pt x="3110" y="9099"/>
                    <a:pt x="6290" y="12606"/>
                  </a:cubicBezTo>
                  <a:cubicBezTo>
                    <a:pt x="6315" y="12634"/>
                    <a:pt x="6347" y="12646"/>
                    <a:pt x="6378" y="12646"/>
                  </a:cubicBezTo>
                  <a:cubicBezTo>
                    <a:pt x="6459" y="12646"/>
                    <a:pt x="6532" y="12564"/>
                    <a:pt x="6471" y="12477"/>
                  </a:cubicBezTo>
                  <a:cubicBezTo>
                    <a:pt x="3715" y="8659"/>
                    <a:pt x="944" y="4784"/>
                    <a:pt x="88" y="36"/>
                  </a:cubicBezTo>
                  <a:cubicBezTo>
                    <a:pt x="83" y="12"/>
                    <a:pt x="63" y="0"/>
                    <a:pt x="4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998;p42">
              <a:extLst>
                <a:ext uri="{FF2B5EF4-FFF2-40B4-BE49-F238E27FC236}">
                  <a16:creationId xmlns:a16="http://schemas.microsoft.com/office/drawing/2014/main" xmlns="" id="{A6C51045-DBF1-80EA-3DD0-61FD0F3FCFCE}"/>
                </a:ext>
              </a:extLst>
            </p:cNvPr>
            <p:cNvSpPr/>
            <p:nvPr/>
          </p:nvSpPr>
          <p:spPr>
            <a:xfrm rot="-2412760" flipH="1">
              <a:off x="2265594" y="2140258"/>
              <a:ext cx="220530" cy="172725"/>
            </a:xfrm>
            <a:custGeom>
              <a:avLst/>
              <a:gdLst/>
              <a:ahLst/>
              <a:cxnLst/>
              <a:rect l="l" t="t" r="r" b="b"/>
              <a:pathLst>
                <a:path w="11253" h="8812" extrusionOk="0">
                  <a:moveTo>
                    <a:pt x="11104" y="0"/>
                  </a:moveTo>
                  <a:cubicBezTo>
                    <a:pt x="11090" y="0"/>
                    <a:pt x="11075" y="3"/>
                    <a:pt x="11058" y="10"/>
                  </a:cubicBezTo>
                  <a:cubicBezTo>
                    <a:pt x="6684" y="1694"/>
                    <a:pt x="2729" y="4943"/>
                    <a:pt x="21" y="8743"/>
                  </a:cubicBezTo>
                  <a:cubicBezTo>
                    <a:pt x="1" y="8775"/>
                    <a:pt x="28" y="8812"/>
                    <a:pt x="58" y="8812"/>
                  </a:cubicBezTo>
                  <a:cubicBezTo>
                    <a:pt x="68" y="8812"/>
                    <a:pt x="79" y="8807"/>
                    <a:pt x="88" y="8796"/>
                  </a:cubicBezTo>
                  <a:cubicBezTo>
                    <a:pt x="3159" y="5058"/>
                    <a:pt x="6816" y="2343"/>
                    <a:pt x="11139" y="223"/>
                  </a:cubicBezTo>
                  <a:cubicBezTo>
                    <a:pt x="11253" y="167"/>
                    <a:pt x="11211" y="0"/>
                    <a:pt x="1110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999;p42">
              <a:extLst>
                <a:ext uri="{FF2B5EF4-FFF2-40B4-BE49-F238E27FC236}">
                  <a16:creationId xmlns:a16="http://schemas.microsoft.com/office/drawing/2014/main" xmlns="" id="{DAEA6771-B98C-5B40-05F9-2566B402A10B}"/>
                </a:ext>
              </a:extLst>
            </p:cNvPr>
            <p:cNvSpPr/>
            <p:nvPr/>
          </p:nvSpPr>
          <p:spPr>
            <a:xfrm rot="-2412760" flipH="1">
              <a:off x="2344771" y="1932207"/>
              <a:ext cx="36628" cy="27579"/>
            </a:xfrm>
            <a:custGeom>
              <a:avLst/>
              <a:gdLst/>
              <a:ahLst/>
              <a:cxnLst/>
              <a:rect l="l" t="t" r="r" b="b"/>
              <a:pathLst>
                <a:path w="1869" h="1407" extrusionOk="0">
                  <a:moveTo>
                    <a:pt x="891" y="1"/>
                  </a:moveTo>
                  <a:cubicBezTo>
                    <a:pt x="676" y="1"/>
                    <a:pt x="461" y="102"/>
                    <a:pt x="320" y="345"/>
                  </a:cubicBezTo>
                  <a:cubicBezTo>
                    <a:pt x="1" y="894"/>
                    <a:pt x="491" y="1407"/>
                    <a:pt x="977" y="1407"/>
                  </a:cubicBezTo>
                  <a:cubicBezTo>
                    <a:pt x="1193" y="1407"/>
                    <a:pt x="1407" y="1305"/>
                    <a:pt x="1549" y="1061"/>
                  </a:cubicBezTo>
                  <a:cubicBezTo>
                    <a:pt x="1869" y="514"/>
                    <a:pt x="1377" y="1"/>
                    <a:pt x="89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000;p42">
              <a:extLst>
                <a:ext uri="{FF2B5EF4-FFF2-40B4-BE49-F238E27FC236}">
                  <a16:creationId xmlns:a16="http://schemas.microsoft.com/office/drawing/2014/main" xmlns="" id="{9D9C90E1-5EE0-7B69-66D3-5EC361061A80}"/>
                </a:ext>
              </a:extLst>
            </p:cNvPr>
            <p:cNvSpPr/>
            <p:nvPr/>
          </p:nvSpPr>
          <p:spPr>
            <a:xfrm rot="-2412760" flipH="1">
              <a:off x="2070006" y="1897693"/>
              <a:ext cx="36628" cy="27540"/>
            </a:xfrm>
            <a:custGeom>
              <a:avLst/>
              <a:gdLst/>
              <a:ahLst/>
              <a:cxnLst/>
              <a:rect l="l" t="t" r="r" b="b"/>
              <a:pathLst>
                <a:path w="1869" h="1405" extrusionOk="0">
                  <a:moveTo>
                    <a:pt x="890" y="0"/>
                  </a:moveTo>
                  <a:cubicBezTo>
                    <a:pt x="675" y="0"/>
                    <a:pt x="461" y="101"/>
                    <a:pt x="319" y="343"/>
                  </a:cubicBezTo>
                  <a:cubicBezTo>
                    <a:pt x="0" y="892"/>
                    <a:pt x="491" y="1404"/>
                    <a:pt x="976" y="1404"/>
                  </a:cubicBezTo>
                  <a:cubicBezTo>
                    <a:pt x="1192" y="1404"/>
                    <a:pt x="1407" y="1303"/>
                    <a:pt x="1549" y="1059"/>
                  </a:cubicBezTo>
                  <a:cubicBezTo>
                    <a:pt x="1868" y="512"/>
                    <a:pt x="1376" y="0"/>
                    <a:pt x="89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001;p42">
              <a:extLst>
                <a:ext uri="{FF2B5EF4-FFF2-40B4-BE49-F238E27FC236}">
                  <a16:creationId xmlns:a16="http://schemas.microsoft.com/office/drawing/2014/main" xmlns="" id="{C2EA84A8-E701-5B06-EF60-5F78812686EF}"/>
                </a:ext>
              </a:extLst>
            </p:cNvPr>
            <p:cNvSpPr/>
            <p:nvPr/>
          </p:nvSpPr>
          <p:spPr>
            <a:xfrm rot="-2412760" flipH="1">
              <a:off x="2019705" y="1821221"/>
              <a:ext cx="568738" cy="626295"/>
            </a:xfrm>
            <a:custGeom>
              <a:avLst/>
              <a:gdLst/>
              <a:ahLst/>
              <a:cxnLst/>
              <a:rect l="l" t="t" r="r" b="b"/>
              <a:pathLst>
                <a:path w="29021" h="31952" extrusionOk="0">
                  <a:moveTo>
                    <a:pt x="20741" y="1"/>
                  </a:moveTo>
                  <a:cubicBezTo>
                    <a:pt x="20409" y="1"/>
                    <a:pt x="20045" y="267"/>
                    <a:pt x="19640" y="880"/>
                  </a:cubicBezTo>
                  <a:cubicBezTo>
                    <a:pt x="16995" y="4887"/>
                    <a:pt x="22033" y="12699"/>
                    <a:pt x="22033" y="12699"/>
                  </a:cubicBezTo>
                  <a:cubicBezTo>
                    <a:pt x="22033" y="12699"/>
                    <a:pt x="12033" y="3533"/>
                    <a:pt x="8162" y="3533"/>
                  </a:cubicBezTo>
                  <a:cubicBezTo>
                    <a:pt x="7570" y="3533"/>
                    <a:pt x="7122" y="3747"/>
                    <a:pt x="6874" y="4241"/>
                  </a:cubicBezTo>
                  <a:cubicBezTo>
                    <a:pt x="5005" y="7962"/>
                    <a:pt x="20388" y="14973"/>
                    <a:pt x="20388" y="14973"/>
                  </a:cubicBezTo>
                  <a:cubicBezTo>
                    <a:pt x="18314" y="14430"/>
                    <a:pt x="12797" y="13732"/>
                    <a:pt x="8170" y="13732"/>
                  </a:cubicBezTo>
                  <a:cubicBezTo>
                    <a:pt x="3662" y="13732"/>
                    <a:pt x="0" y="14395"/>
                    <a:pt x="1197" y="16511"/>
                  </a:cubicBezTo>
                  <a:cubicBezTo>
                    <a:pt x="2175" y="18240"/>
                    <a:pt x="5465" y="18756"/>
                    <a:pt x="9044" y="18756"/>
                  </a:cubicBezTo>
                  <a:cubicBezTo>
                    <a:pt x="14343" y="18756"/>
                    <a:pt x="20275" y="17625"/>
                    <a:pt x="20276" y="17625"/>
                  </a:cubicBezTo>
                  <a:lnTo>
                    <a:pt x="20276" y="17625"/>
                  </a:lnTo>
                  <a:cubicBezTo>
                    <a:pt x="11186" y="23012"/>
                    <a:pt x="9820" y="31784"/>
                    <a:pt x="12499" y="31949"/>
                  </a:cubicBezTo>
                  <a:cubicBezTo>
                    <a:pt x="12530" y="31951"/>
                    <a:pt x="12562" y="31952"/>
                    <a:pt x="12593" y="31952"/>
                  </a:cubicBezTo>
                  <a:cubicBezTo>
                    <a:pt x="15239" y="31952"/>
                    <a:pt x="17662" y="25175"/>
                    <a:pt x="21097" y="20776"/>
                  </a:cubicBezTo>
                  <a:cubicBezTo>
                    <a:pt x="24569" y="16329"/>
                    <a:pt x="29021" y="15711"/>
                    <a:pt x="29021" y="15711"/>
                  </a:cubicBezTo>
                  <a:cubicBezTo>
                    <a:pt x="29021" y="15711"/>
                    <a:pt x="26593" y="14516"/>
                    <a:pt x="24653" y="10634"/>
                  </a:cubicBezTo>
                  <a:cubicBezTo>
                    <a:pt x="23410" y="8148"/>
                    <a:pt x="22576" y="1"/>
                    <a:pt x="2074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002;p42">
              <a:extLst>
                <a:ext uri="{FF2B5EF4-FFF2-40B4-BE49-F238E27FC236}">
                  <a16:creationId xmlns:a16="http://schemas.microsoft.com/office/drawing/2014/main" xmlns="" id="{B512FCD7-332E-13AE-563D-D3773D6E6253}"/>
                </a:ext>
              </a:extLst>
            </p:cNvPr>
            <p:cNvSpPr/>
            <p:nvPr/>
          </p:nvSpPr>
          <p:spPr>
            <a:xfrm rot="-2412760" flipH="1">
              <a:off x="2240782" y="1905846"/>
              <a:ext cx="25418" cy="19131"/>
            </a:xfrm>
            <a:custGeom>
              <a:avLst/>
              <a:gdLst/>
              <a:ahLst/>
              <a:cxnLst/>
              <a:rect l="l" t="t" r="r" b="b"/>
              <a:pathLst>
                <a:path w="1297" h="976" extrusionOk="0">
                  <a:moveTo>
                    <a:pt x="618" y="1"/>
                  </a:moveTo>
                  <a:cubicBezTo>
                    <a:pt x="468" y="1"/>
                    <a:pt x="319" y="70"/>
                    <a:pt x="220" y="239"/>
                  </a:cubicBezTo>
                  <a:cubicBezTo>
                    <a:pt x="0" y="619"/>
                    <a:pt x="342" y="975"/>
                    <a:pt x="679" y="975"/>
                  </a:cubicBezTo>
                  <a:cubicBezTo>
                    <a:pt x="829" y="975"/>
                    <a:pt x="978" y="905"/>
                    <a:pt x="1076" y="735"/>
                  </a:cubicBezTo>
                  <a:cubicBezTo>
                    <a:pt x="1296" y="355"/>
                    <a:pt x="956" y="1"/>
                    <a:pt x="61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003;p42">
              <a:extLst>
                <a:ext uri="{FF2B5EF4-FFF2-40B4-BE49-F238E27FC236}">
                  <a16:creationId xmlns:a16="http://schemas.microsoft.com/office/drawing/2014/main" xmlns="" id="{EF60885C-D752-3E6B-4FCB-6BA5A536ADB8}"/>
                </a:ext>
              </a:extLst>
            </p:cNvPr>
            <p:cNvSpPr/>
            <p:nvPr/>
          </p:nvSpPr>
          <p:spPr>
            <a:xfrm rot="-2412760" flipH="1">
              <a:off x="2467370" y="2290708"/>
              <a:ext cx="25398" cy="19092"/>
            </a:xfrm>
            <a:custGeom>
              <a:avLst/>
              <a:gdLst/>
              <a:ahLst/>
              <a:cxnLst/>
              <a:rect l="l" t="t" r="r" b="b"/>
              <a:pathLst>
                <a:path w="1296" h="974" extrusionOk="0">
                  <a:moveTo>
                    <a:pt x="617" y="1"/>
                  </a:moveTo>
                  <a:cubicBezTo>
                    <a:pt x="468" y="1"/>
                    <a:pt x="319" y="70"/>
                    <a:pt x="220" y="239"/>
                  </a:cubicBezTo>
                  <a:cubicBezTo>
                    <a:pt x="0" y="619"/>
                    <a:pt x="341" y="974"/>
                    <a:pt x="678" y="974"/>
                  </a:cubicBezTo>
                  <a:cubicBezTo>
                    <a:pt x="827" y="974"/>
                    <a:pt x="975" y="904"/>
                    <a:pt x="1073" y="735"/>
                  </a:cubicBezTo>
                  <a:cubicBezTo>
                    <a:pt x="1295" y="356"/>
                    <a:pt x="955" y="1"/>
                    <a:pt x="61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004;p42">
              <a:extLst>
                <a:ext uri="{FF2B5EF4-FFF2-40B4-BE49-F238E27FC236}">
                  <a16:creationId xmlns:a16="http://schemas.microsoft.com/office/drawing/2014/main" xmlns="" id="{6B242F01-AABD-CC55-CF2E-FE6653E910D6}"/>
                </a:ext>
              </a:extLst>
            </p:cNvPr>
            <p:cNvSpPr/>
            <p:nvPr/>
          </p:nvSpPr>
          <p:spPr>
            <a:xfrm rot="-2412760" flipH="1">
              <a:off x="2268591" y="2152145"/>
              <a:ext cx="25144" cy="19092"/>
            </a:xfrm>
            <a:custGeom>
              <a:avLst/>
              <a:gdLst/>
              <a:ahLst/>
              <a:cxnLst/>
              <a:rect l="l" t="t" r="r" b="b"/>
              <a:pathLst>
                <a:path w="1283" h="974" extrusionOk="0">
                  <a:moveTo>
                    <a:pt x="612" y="1"/>
                  </a:moveTo>
                  <a:cubicBezTo>
                    <a:pt x="458" y="1"/>
                    <a:pt x="305" y="74"/>
                    <a:pt x="208" y="252"/>
                  </a:cubicBezTo>
                  <a:cubicBezTo>
                    <a:pt x="1" y="631"/>
                    <a:pt x="340" y="973"/>
                    <a:pt x="672" y="973"/>
                  </a:cubicBezTo>
                  <a:cubicBezTo>
                    <a:pt x="826" y="973"/>
                    <a:pt x="979" y="900"/>
                    <a:pt x="1075" y="723"/>
                  </a:cubicBezTo>
                  <a:cubicBezTo>
                    <a:pt x="1282" y="342"/>
                    <a:pt x="944" y="1"/>
                    <a:pt x="61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005;p42">
              <a:extLst>
                <a:ext uri="{FF2B5EF4-FFF2-40B4-BE49-F238E27FC236}">
                  <a16:creationId xmlns:a16="http://schemas.microsoft.com/office/drawing/2014/main" xmlns="" id="{40FE5F06-F669-7772-8CC4-98E9B2F181D9}"/>
                </a:ext>
              </a:extLst>
            </p:cNvPr>
            <p:cNvSpPr/>
            <p:nvPr/>
          </p:nvSpPr>
          <p:spPr>
            <a:xfrm rot="-2412760" flipH="1">
              <a:off x="2239363" y="1943830"/>
              <a:ext cx="16521" cy="12408"/>
            </a:xfrm>
            <a:custGeom>
              <a:avLst/>
              <a:gdLst/>
              <a:ahLst/>
              <a:cxnLst/>
              <a:rect l="l" t="t" r="r" b="b"/>
              <a:pathLst>
                <a:path w="843" h="633" extrusionOk="0">
                  <a:moveTo>
                    <a:pt x="402" y="1"/>
                  </a:moveTo>
                  <a:cubicBezTo>
                    <a:pt x="305" y="1"/>
                    <a:pt x="209" y="46"/>
                    <a:pt x="145" y="156"/>
                  </a:cubicBezTo>
                  <a:cubicBezTo>
                    <a:pt x="0" y="402"/>
                    <a:pt x="222" y="633"/>
                    <a:pt x="440" y="633"/>
                  </a:cubicBezTo>
                  <a:cubicBezTo>
                    <a:pt x="537" y="633"/>
                    <a:pt x="634" y="587"/>
                    <a:pt x="697" y="478"/>
                  </a:cubicBezTo>
                  <a:cubicBezTo>
                    <a:pt x="842" y="231"/>
                    <a:pt x="621" y="1"/>
                    <a:pt x="4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006;p42">
              <a:extLst>
                <a:ext uri="{FF2B5EF4-FFF2-40B4-BE49-F238E27FC236}">
                  <a16:creationId xmlns:a16="http://schemas.microsoft.com/office/drawing/2014/main" xmlns="" id="{AFF4B286-F93A-C09F-4751-45BE0ACBAF51}"/>
                </a:ext>
              </a:extLst>
            </p:cNvPr>
            <p:cNvSpPr/>
            <p:nvPr/>
          </p:nvSpPr>
          <p:spPr>
            <a:xfrm rot="-2412760" flipH="1">
              <a:off x="2420705" y="2306962"/>
              <a:ext cx="16501" cy="12388"/>
            </a:xfrm>
            <a:custGeom>
              <a:avLst/>
              <a:gdLst/>
              <a:ahLst/>
              <a:cxnLst/>
              <a:rect l="l" t="t" r="r" b="b"/>
              <a:pathLst>
                <a:path w="842" h="632" extrusionOk="0">
                  <a:moveTo>
                    <a:pt x="402" y="0"/>
                  </a:moveTo>
                  <a:cubicBezTo>
                    <a:pt x="304" y="0"/>
                    <a:pt x="207" y="46"/>
                    <a:pt x="143" y="156"/>
                  </a:cubicBezTo>
                  <a:cubicBezTo>
                    <a:pt x="1" y="402"/>
                    <a:pt x="221" y="632"/>
                    <a:pt x="440" y="632"/>
                  </a:cubicBezTo>
                  <a:cubicBezTo>
                    <a:pt x="537" y="632"/>
                    <a:pt x="634" y="586"/>
                    <a:pt x="699" y="477"/>
                  </a:cubicBezTo>
                  <a:cubicBezTo>
                    <a:pt x="841" y="230"/>
                    <a:pt x="621" y="0"/>
                    <a:pt x="4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007;p42">
              <a:extLst>
                <a:ext uri="{FF2B5EF4-FFF2-40B4-BE49-F238E27FC236}">
                  <a16:creationId xmlns:a16="http://schemas.microsoft.com/office/drawing/2014/main" xmlns="" id="{C9F711EB-012B-8C7B-6AC3-5FB7A4C9C105}"/>
                </a:ext>
              </a:extLst>
            </p:cNvPr>
            <p:cNvSpPr/>
            <p:nvPr/>
          </p:nvSpPr>
          <p:spPr>
            <a:xfrm rot="-2412760" flipH="1">
              <a:off x="2062972" y="2082412"/>
              <a:ext cx="16481" cy="12408"/>
            </a:xfrm>
            <a:custGeom>
              <a:avLst/>
              <a:gdLst/>
              <a:ahLst/>
              <a:cxnLst/>
              <a:rect l="l" t="t" r="r" b="b"/>
              <a:pathLst>
                <a:path w="841" h="633" extrusionOk="0">
                  <a:moveTo>
                    <a:pt x="402" y="1"/>
                  </a:moveTo>
                  <a:cubicBezTo>
                    <a:pt x="304" y="1"/>
                    <a:pt x="207" y="46"/>
                    <a:pt x="143" y="156"/>
                  </a:cubicBezTo>
                  <a:cubicBezTo>
                    <a:pt x="0" y="402"/>
                    <a:pt x="220" y="632"/>
                    <a:pt x="439" y="632"/>
                  </a:cubicBezTo>
                  <a:cubicBezTo>
                    <a:pt x="536" y="632"/>
                    <a:pt x="633" y="587"/>
                    <a:pt x="698" y="477"/>
                  </a:cubicBezTo>
                  <a:cubicBezTo>
                    <a:pt x="841" y="230"/>
                    <a:pt x="620" y="1"/>
                    <a:pt x="4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008;p42">
              <a:extLst>
                <a:ext uri="{FF2B5EF4-FFF2-40B4-BE49-F238E27FC236}">
                  <a16:creationId xmlns:a16="http://schemas.microsoft.com/office/drawing/2014/main" xmlns="" id="{D668B1E9-4874-6A4F-367F-B9F274B80CDA}"/>
                </a:ext>
              </a:extLst>
            </p:cNvPr>
            <p:cNvSpPr/>
            <p:nvPr/>
          </p:nvSpPr>
          <p:spPr>
            <a:xfrm rot="-2412760" flipH="1">
              <a:off x="2221372" y="1925203"/>
              <a:ext cx="10837" cy="8115"/>
            </a:xfrm>
            <a:custGeom>
              <a:avLst/>
              <a:gdLst/>
              <a:ahLst/>
              <a:cxnLst/>
              <a:rect l="l" t="t" r="r" b="b"/>
              <a:pathLst>
                <a:path w="553" h="414" extrusionOk="0">
                  <a:moveTo>
                    <a:pt x="265" y="0"/>
                  </a:moveTo>
                  <a:cubicBezTo>
                    <a:pt x="201" y="0"/>
                    <a:pt x="137" y="30"/>
                    <a:pt x="95" y="103"/>
                  </a:cubicBezTo>
                  <a:cubicBezTo>
                    <a:pt x="1" y="263"/>
                    <a:pt x="146" y="414"/>
                    <a:pt x="290" y="414"/>
                  </a:cubicBezTo>
                  <a:cubicBezTo>
                    <a:pt x="353" y="414"/>
                    <a:pt x="416" y="384"/>
                    <a:pt x="458" y="312"/>
                  </a:cubicBezTo>
                  <a:cubicBezTo>
                    <a:pt x="552" y="150"/>
                    <a:pt x="408" y="0"/>
                    <a:pt x="26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009;p42">
              <a:extLst>
                <a:ext uri="{FF2B5EF4-FFF2-40B4-BE49-F238E27FC236}">
                  <a16:creationId xmlns:a16="http://schemas.microsoft.com/office/drawing/2014/main" xmlns="" id="{C912B2D9-15C4-8B46-94C5-46EB8196BAD2}"/>
                </a:ext>
              </a:extLst>
            </p:cNvPr>
            <p:cNvSpPr/>
            <p:nvPr/>
          </p:nvSpPr>
          <p:spPr>
            <a:xfrm rot="-2412760" flipH="1">
              <a:off x="2100910" y="2159249"/>
              <a:ext cx="10837" cy="8115"/>
            </a:xfrm>
            <a:custGeom>
              <a:avLst/>
              <a:gdLst/>
              <a:ahLst/>
              <a:cxnLst/>
              <a:rect l="l" t="t" r="r" b="b"/>
              <a:pathLst>
                <a:path w="553" h="414" extrusionOk="0">
                  <a:moveTo>
                    <a:pt x="264" y="0"/>
                  </a:moveTo>
                  <a:cubicBezTo>
                    <a:pt x="200" y="0"/>
                    <a:pt x="137" y="30"/>
                    <a:pt x="95" y="102"/>
                  </a:cubicBezTo>
                  <a:cubicBezTo>
                    <a:pt x="1" y="264"/>
                    <a:pt x="145" y="414"/>
                    <a:pt x="288" y="414"/>
                  </a:cubicBezTo>
                  <a:cubicBezTo>
                    <a:pt x="352" y="414"/>
                    <a:pt x="416" y="384"/>
                    <a:pt x="458" y="311"/>
                  </a:cubicBezTo>
                  <a:cubicBezTo>
                    <a:pt x="553" y="152"/>
                    <a:pt x="407" y="0"/>
                    <a:pt x="26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010;p42">
              <a:extLst>
                <a:ext uri="{FF2B5EF4-FFF2-40B4-BE49-F238E27FC236}">
                  <a16:creationId xmlns:a16="http://schemas.microsoft.com/office/drawing/2014/main" xmlns="" id="{A99D2BD4-7B68-7EF4-40F5-63CCD069B2E5}"/>
                </a:ext>
              </a:extLst>
            </p:cNvPr>
            <p:cNvSpPr/>
            <p:nvPr/>
          </p:nvSpPr>
          <p:spPr>
            <a:xfrm rot="-2412760" flipH="1">
              <a:off x="2325687" y="2096809"/>
              <a:ext cx="10739" cy="8095"/>
            </a:xfrm>
            <a:custGeom>
              <a:avLst/>
              <a:gdLst/>
              <a:ahLst/>
              <a:cxnLst/>
              <a:rect l="l" t="t" r="r" b="b"/>
              <a:pathLst>
                <a:path w="548" h="413" extrusionOk="0">
                  <a:moveTo>
                    <a:pt x="262" y="0"/>
                  </a:moveTo>
                  <a:cubicBezTo>
                    <a:pt x="196" y="0"/>
                    <a:pt x="130" y="32"/>
                    <a:pt x="89" y="107"/>
                  </a:cubicBezTo>
                  <a:cubicBezTo>
                    <a:pt x="1" y="267"/>
                    <a:pt x="145" y="412"/>
                    <a:pt x="287" y="412"/>
                  </a:cubicBezTo>
                  <a:cubicBezTo>
                    <a:pt x="353" y="412"/>
                    <a:pt x="418" y="381"/>
                    <a:pt x="459" y="306"/>
                  </a:cubicBezTo>
                  <a:cubicBezTo>
                    <a:pt x="547" y="144"/>
                    <a:pt x="403" y="0"/>
                    <a:pt x="26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8" name="Picture 5">
            <a:extLst>
              <a:ext uri="{FF2B5EF4-FFF2-40B4-BE49-F238E27FC236}">
                <a16:creationId xmlns:a16="http://schemas.microsoft.com/office/drawing/2014/main" xmlns="" id="{30095BD0-7365-205E-E3C7-01886AEADB8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7418970" y="512556"/>
            <a:ext cx="4479795" cy="1562328"/>
          </a:xfrm>
          <a:prstGeom prst="rect">
            <a:avLst/>
          </a:prstGeom>
        </p:spPr>
      </p:pic>
      <p:pic>
        <p:nvPicPr>
          <p:cNvPr id="3" name="Picture 2">
            <a:extLst>
              <a:ext uri="{FF2B5EF4-FFF2-40B4-BE49-F238E27FC236}">
                <a16:creationId xmlns:a16="http://schemas.microsoft.com/office/drawing/2014/main" xmlns="" id="{0E6906BC-DA04-F9D1-F7FB-5E7B39DF81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983738"/>
          </a:xfrm>
          <a:prstGeom prst="rect">
            <a:avLst/>
          </a:prstGeom>
        </p:spPr>
      </p:pic>
      <p:sp>
        <p:nvSpPr>
          <p:cNvPr id="4" name="TextBox 3">
            <a:extLst>
              <a:ext uri="{FF2B5EF4-FFF2-40B4-BE49-F238E27FC236}">
                <a16:creationId xmlns:a16="http://schemas.microsoft.com/office/drawing/2014/main" xmlns="" id="{57A05520-AD53-1061-0B89-6E0CDFE68067}"/>
              </a:ext>
            </a:extLst>
          </p:cNvPr>
          <p:cNvSpPr txBox="1"/>
          <p:nvPr/>
        </p:nvSpPr>
        <p:spPr>
          <a:xfrm>
            <a:off x="262890" y="984482"/>
            <a:ext cx="2863284" cy="461665"/>
          </a:xfrm>
          <a:prstGeom prst="rect">
            <a:avLst/>
          </a:prstGeom>
          <a:noFill/>
        </p:spPr>
        <p:txBody>
          <a:bodyPr wrap="none" rtlCol="0">
            <a:spAutoFit/>
          </a:bodyPr>
          <a:lstStyle/>
          <a:p>
            <a:r>
              <a:rPr lang="x-none" sz="2400" b="1" dirty="0">
                <a:latin typeface="Times New Roman" panose="02020603050405020304" pitchFamily="18" charset="0"/>
                <a:cs typeface="Times New Roman" panose="02020603050405020304" pitchFamily="18" charset="0"/>
              </a:rPr>
              <a:t>II. Đọc hiểu văn bản</a:t>
            </a:r>
          </a:p>
        </p:txBody>
      </p:sp>
      <p:sp>
        <p:nvSpPr>
          <p:cNvPr id="52" name="Oval 51">
            <a:extLst>
              <a:ext uri="{FF2B5EF4-FFF2-40B4-BE49-F238E27FC236}">
                <a16:creationId xmlns:a16="http://schemas.microsoft.com/office/drawing/2014/main" xmlns="" id="{FD9BF083-8FC3-C445-7DA0-FCD4108DD91D}"/>
              </a:ext>
            </a:extLst>
          </p:cNvPr>
          <p:cNvSpPr/>
          <p:nvPr/>
        </p:nvSpPr>
        <p:spPr>
          <a:xfrm>
            <a:off x="650608" y="1965960"/>
            <a:ext cx="1760220" cy="1760220"/>
          </a:xfrm>
          <a:prstGeom prst="ellipse">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1" name="Oval 60">
            <a:extLst>
              <a:ext uri="{FF2B5EF4-FFF2-40B4-BE49-F238E27FC236}">
                <a16:creationId xmlns:a16="http://schemas.microsoft.com/office/drawing/2014/main" xmlns="" id="{2F9D43E7-8880-84E5-2501-BE5665B577C6}"/>
              </a:ext>
            </a:extLst>
          </p:cNvPr>
          <p:cNvSpPr/>
          <p:nvPr/>
        </p:nvSpPr>
        <p:spPr>
          <a:xfrm>
            <a:off x="3466097" y="1965960"/>
            <a:ext cx="1760220" cy="1760220"/>
          </a:xfrm>
          <a:prstGeom prst="ellipse">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2" name="Oval 61">
            <a:extLst>
              <a:ext uri="{FF2B5EF4-FFF2-40B4-BE49-F238E27FC236}">
                <a16:creationId xmlns:a16="http://schemas.microsoft.com/office/drawing/2014/main" xmlns="" id="{529DCAC1-A10F-C1DD-9149-065045882111}"/>
              </a:ext>
            </a:extLst>
          </p:cNvPr>
          <p:cNvSpPr/>
          <p:nvPr/>
        </p:nvSpPr>
        <p:spPr>
          <a:xfrm>
            <a:off x="6243587" y="1965960"/>
            <a:ext cx="1760220" cy="1760220"/>
          </a:xfrm>
          <a:prstGeom prst="ellipse">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3" name="Oval 62">
            <a:extLst>
              <a:ext uri="{FF2B5EF4-FFF2-40B4-BE49-F238E27FC236}">
                <a16:creationId xmlns:a16="http://schemas.microsoft.com/office/drawing/2014/main" xmlns="" id="{7F22B8BB-81BA-FE27-4C4D-87F52C9AD708}"/>
              </a:ext>
            </a:extLst>
          </p:cNvPr>
          <p:cNvSpPr/>
          <p:nvPr/>
        </p:nvSpPr>
        <p:spPr>
          <a:xfrm>
            <a:off x="8815337" y="1965960"/>
            <a:ext cx="1760220" cy="1760220"/>
          </a:xfrm>
          <a:prstGeom prst="ellipse">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60" name="Picture 59">
            <a:extLst>
              <a:ext uri="{FF2B5EF4-FFF2-40B4-BE49-F238E27FC236}">
                <a16:creationId xmlns:a16="http://schemas.microsoft.com/office/drawing/2014/main" xmlns="" id="{D915D46D-FBA9-1E17-7800-245F05AB52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63951" y="2348865"/>
            <a:ext cx="989835" cy="989835"/>
          </a:xfrm>
          <a:prstGeom prst="rect">
            <a:avLst/>
          </a:prstGeom>
        </p:spPr>
      </p:pic>
      <p:pic>
        <p:nvPicPr>
          <p:cNvPr id="68" name="Picture 67">
            <a:extLst>
              <a:ext uri="{FF2B5EF4-FFF2-40B4-BE49-F238E27FC236}">
                <a16:creationId xmlns:a16="http://schemas.microsoft.com/office/drawing/2014/main" xmlns="" id="{3A60435E-E3A4-F4F2-25E2-529EA657B1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3755" y="2348865"/>
            <a:ext cx="989835" cy="989835"/>
          </a:xfrm>
          <a:prstGeom prst="rect">
            <a:avLst/>
          </a:prstGeom>
        </p:spPr>
      </p:pic>
      <p:pic>
        <p:nvPicPr>
          <p:cNvPr id="70" name="Picture 69">
            <a:extLst>
              <a:ext uri="{FF2B5EF4-FFF2-40B4-BE49-F238E27FC236}">
                <a16:creationId xmlns:a16="http://schemas.microsoft.com/office/drawing/2014/main" xmlns="" id="{C4734424-766F-84C4-58FC-A64E15E5D9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6590387" y="2310200"/>
            <a:ext cx="1089660" cy="1089660"/>
          </a:xfrm>
          <a:prstGeom prst="rect">
            <a:avLst/>
          </a:prstGeom>
        </p:spPr>
      </p:pic>
      <p:sp>
        <p:nvSpPr>
          <p:cNvPr id="75" name="Rounded Rectangle 74">
            <a:extLst>
              <a:ext uri="{FF2B5EF4-FFF2-40B4-BE49-F238E27FC236}">
                <a16:creationId xmlns:a16="http://schemas.microsoft.com/office/drawing/2014/main" xmlns="" id="{EE18F0A3-671C-0BBE-FD77-EBEF3099D1C3}"/>
              </a:ext>
            </a:extLst>
          </p:cNvPr>
          <p:cNvSpPr/>
          <p:nvPr/>
        </p:nvSpPr>
        <p:spPr>
          <a:xfrm>
            <a:off x="731520" y="3503295"/>
            <a:ext cx="1598396" cy="480060"/>
          </a:xfrm>
          <a:prstGeom prst="roundRect">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latin typeface="#9Slide01 Tieu de ngan" pitchFamily="2" charset="77"/>
              </a:rPr>
              <a:t>Nhóm 1</a:t>
            </a:r>
          </a:p>
        </p:txBody>
      </p:sp>
      <p:sp>
        <p:nvSpPr>
          <p:cNvPr id="76" name="Rounded Rectangle 75">
            <a:extLst>
              <a:ext uri="{FF2B5EF4-FFF2-40B4-BE49-F238E27FC236}">
                <a16:creationId xmlns:a16="http://schemas.microsoft.com/office/drawing/2014/main" xmlns="" id="{C591DCD4-CE11-10D6-96C8-23B5B8FF7CD7}"/>
              </a:ext>
            </a:extLst>
          </p:cNvPr>
          <p:cNvSpPr/>
          <p:nvPr/>
        </p:nvSpPr>
        <p:spPr>
          <a:xfrm>
            <a:off x="3547009" y="3503295"/>
            <a:ext cx="1598396" cy="480060"/>
          </a:xfrm>
          <a:prstGeom prst="roundRect">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1 Tieu de ngan" pitchFamily="2" charset="77"/>
              </a:rPr>
              <a:t>N</a:t>
            </a:r>
            <a:r>
              <a:rPr lang="x-none" sz="2400" dirty="0">
                <a:latin typeface="#9Slide01 Tieu de ngan" pitchFamily="2" charset="77"/>
              </a:rPr>
              <a:t>hóm 2</a:t>
            </a:r>
          </a:p>
        </p:txBody>
      </p:sp>
      <p:sp>
        <p:nvSpPr>
          <p:cNvPr id="77" name="Rounded Rectangle 76">
            <a:extLst>
              <a:ext uri="{FF2B5EF4-FFF2-40B4-BE49-F238E27FC236}">
                <a16:creationId xmlns:a16="http://schemas.microsoft.com/office/drawing/2014/main" xmlns="" id="{02F47FBE-1991-DF9F-863C-8ACEE17C8745}"/>
              </a:ext>
            </a:extLst>
          </p:cNvPr>
          <p:cNvSpPr/>
          <p:nvPr/>
        </p:nvSpPr>
        <p:spPr>
          <a:xfrm>
            <a:off x="6324499" y="3503295"/>
            <a:ext cx="1598396" cy="480060"/>
          </a:xfrm>
          <a:prstGeom prst="roundRect">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1 Tieu de ngan" pitchFamily="2" charset="77"/>
              </a:rPr>
              <a:t>N</a:t>
            </a:r>
            <a:r>
              <a:rPr lang="x-none" sz="2400" dirty="0">
                <a:latin typeface="#9Slide01 Tieu de ngan" pitchFamily="2" charset="77"/>
              </a:rPr>
              <a:t>hóm 3</a:t>
            </a:r>
          </a:p>
        </p:txBody>
      </p:sp>
      <p:sp>
        <p:nvSpPr>
          <p:cNvPr id="78" name="Rounded Rectangle 77">
            <a:extLst>
              <a:ext uri="{FF2B5EF4-FFF2-40B4-BE49-F238E27FC236}">
                <a16:creationId xmlns:a16="http://schemas.microsoft.com/office/drawing/2014/main" xmlns="" id="{DF64BAE1-D9CB-457C-EFCD-750BC51577DA}"/>
              </a:ext>
            </a:extLst>
          </p:cNvPr>
          <p:cNvSpPr/>
          <p:nvPr/>
        </p:nvSpPr>
        <p:spPr>
          <a:xfrm>
            <a:off x="8896249" y="3503295"/>
            <a:ext cx="1598396" cy="480060"/>
          </a:xfrm>
          <a:prstGeom prst="roundRect">
            <a:avLst/>
          </a:prstGeom>
          <a:solidFill>
            <a:srgbClr val="E8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1 Tieu de ngan" pitchFamily="2" charset="77"/>
              </a:rPr>
              <a:t>N</a:t>
            </a:r>
            <a:r>
              <a:rPr lang="x-none" sz="2400" dirty="0">
                <a:latin typeface="#9Slide01 Tieu de ngan" pitchFamily="2" charset="77"/>
              </a:rPr>
              <a:t>hóm 4 </a:t>
            </a:r>
          </a:p>
        </p:txBody>
      </p:sp>
      <p:sp>
        <p:nvSpPr>
          <p:cNvPr id="79" name="TextBox 78">
            <a:extLst>
              <a:ext uri="{FF2B5EF4-FFF2-40B4-BE49-F238E27FC236}">
                <a16:creationId xmlns:a16="http://schemas.microsoft.com/office/drawing/2014/main" xmlns="" id="{FA049008-1730-5522-F1C4-D7439F46A2BB}"/>
              </a:ext>
            </a:extLst>
          </p:cNvPr>
          <p:cNvSpPr txBox="1"/>
          <p:nvPr/>
        </p:nvSpPr>
        <p:spPr>
          <a:xfrm>
            <a:off x="650608" y="4163199"/>
            <a:ext cx="2032737" cy="193899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a:t>
            </a:r>
            <a:r>
              <a:rPr lang="x-none" sz="2400" dirty="0">
                <a:latin typeface="Times New Roman" panose="02020603050405020304" pitchFamily="18" charset="0"/>
                <a:cs typeface="Times New Roman" panose="02020603050405020304" pitchFamily="18" charset="0"/>
              </a:rPr>
              <a:t>rình bày về nguồn gốc, thời gian </a:t>
            </a:r>
          </a:p>
          <a:p>
            <a:pPr algn="just"/>
            <a:r>
              <a:rPr lang="x-none" sz="2400" dirty="0">
                <a:latin typeface="Times New Roman" panose="02020603050405020304" pitchFamily="18" charset="0"/>
                <a:cs typeface="Times New Roman" panose="02020603050405020304" pitchFamily="18" charset="0"/>
              </a:rPr>
              <a:t>biểu diễn múa rối nước.</a:t>
            </a:r>
          </a:p>
        </p:txBody>
      </p:sp>
      <p:sp>
        <p:nvSpPr>
          <p:cNvPr id="80" name="TextBox 79">
            <a:extLst>
              <a:ext uri="{FF2B5EF4-FFF2-40B4-BE49-F238E27FC236}">
                <a16:creationId xmlns:a16="http://schemas.microsoft.com/office/drawing/2014/main" xmlns="" id="{90EA4016-A0EA-0193-C0C3-07D55442F185}"/>
              </a:ext>
            </a:extLst>
          </p:cNvPr>
          <p:cNvSpPr txBox="1"/>
          <p:nvPr/>
        </p:nvSpPr>
        <p:spPr>
          <a:xfrm>
            <a:off x="3386450" y="4163199"/>
            <a:ext cx="2311667"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a:t>
            </a:r>
            <a:r>
              <a:rPr lang="x-none" sz="2400" dirty="0">
                <a:latin typeface="Times New Roman" panose="02020603050405020304" pitchFamily="18" charset="0"/>
                <a:cs typeface="Times New Roman" panose="02020603050405020304" pitchFamily="18" charset="0"/>
              </a:rPr>
              <a:t>rình bày về không       gian </a:t>
            </a:r>
          </a:p>
          <a:p>
            <a:pPr algn="just"/>
            <a:r>
              <a:rPr lang="x-none" sz="2400" dirty="0">
                <a:latin typeface="Times New Roman" panose="02020603050405020304" pitchFamily="18" charset="0"/>
                <a:cs typeface="Times New Roman" panose="02020603050405020304" pitchFamily="18" charset="0"/>
              </a:rPr>
              <a:t>biểu diễn múa rối nước.</a:t>
            </a:r>
          </a:p>
        </p:txBody>
      </p:sp>
      <p:sp>
        <p:nvSpPr>
          <p:cNvPr id="83" name="TextBox 82">
            <a:extLst>
              <a:ext uri="{FF2B5EF4-FFF2-40B4-BE49-F238E27FC236}">
                <a16:creationId xmlns:a16="http://schemas.microsoft.com/office/drawing/2014/main" xmlns="" id="{ACB206D1-4F48-23EA-5756-B318601381BA}"/>
              </a:ext>
            </a:extLst>
          </p:cNvPr>
          <p:cNvSpPr txBox="1"/>
          <p:nvPr/>
        </p:nvSpPr>
        <p:spPr>
          <a:xfrm>
            <a:off x="6025184" y="4163199"/>
            <a:ext cx="2463085" cy="193899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a:t>
            </a:r>
            <a:r>
              <a:rPr lang="x-none" sz="2400" dirty="0">
                <a:latin typeface="Times New Roman" panose="02020603050405020304" pitchFamily="18" charset="0"/>
                <a:cs typeface="Times New Roman" panose="02020603050405020304" pitchFamily="18" charset="0"/>
              </a:rPr>
              <a:t>rình bày về việc chế tác và điều khiển con rối trong múa rối nước. </a:t>
            </a:r>
          </a:p>
        </p:txBody>
      </p:sp>
      <p:sp>
        <p:nvSpPr>
          <p:cNvPr id="84" name="TextBox 83">
            <a:extLst>
              <a:ext uri="{FF2B5EF4-FFF2-40B4-BE49-F238E27FC236}">
                <a16:creationId xmlns:a16="http://schemas.microsoft.com/office/drawing/2014/main" xmlns="" id="{CB693785-03B3-3FCA-769D-D90FC0B27FD9}"/>
              </a:ext>
            </a:extLst>
          </p:cNvPr>
          <p:cNvSpPr txBox="1"/>
          <p:nvPr/>
        </p:nvSpPr>
        <p:spPr>
          <a:xfrm>
            <a:off x="8815337" y="4158240"/>
            <a:ext cx="2655971" cy="156966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T</a:t>
            </a:r>
            <a:r>
              <a:rPr lang="x-none" sz="2400" dirty="0">
                <a:latin typeface="Times New Roman" panose="02020603050405020304" pitchFamily="18" charset="0"/>
                <a:cs typeface="Times New Roman" panose="02020603050405020304" pitchFamily="18" charset="0"/>
              </a:rPr>
              <a:t>rình bày về vấn đề bảo tồn và phát triển nghệ thuật múa rối nước.</a:t>
            </a:r>
          </a:p>
        </p:txBody>
      </p:sp>
      <p:pic>
        <p:nvPicPr>
          <p:cNvPr id="86" name="Picture 85">
            <a:extLst>
              <a:ext uri="{FF2B5EF4-FFF2-40B4-BE49-F238E27FC236}">
                <a16:creationId xmlns:a16="http://schemas.microsoft.com/office/drawing/2014/main" xmlns="" id="{2E53D241-15AF-AA89-F6DD-673EBB1FBE9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68992" y="2242522"/>
            <a:ext cx="1157338" cy="1157338"/>
          </a:xfrm>
          <a:prstGeom prst="rect">
            <a:avLst/>
          </a:prstGeom>
        </p:spPr>
      </p:pic>
      <p:pic>
        <p:nvPicPr>
          <p:cNvPr id="9" name="Picture 8">
            <a:extLst>
              <a:ext uri="{FF2B5EF4-FFF2-40B4-BE49-F238E27FC236}">
                <a16:creationId xmlns:a16="http://schemas.microsoft.com/office/drawing/2014/main" xmlns="" id="{4B05CA03-2C86-BAB1-D9B9-F547690C0B0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26174" y="5266820"/>
            <a:ext cx="3289231" cy="1905000"/>
          </a:xfrm>
          <a:prstGeom prst="rect">
            <a:avLst/>
          </a:prstGeom>
        </p:spPr>
      </p:pic>
      <p:sp>
        <p:nvSpPr>
          <p:cNvPr id="11" name="TextBox 10">
            <a:extLst>
              <a:ext uri="{FF2B5EF4-FFF2-40B4-BE49-F238E27FC236}">
                <a16:creationId xmlns:a16="http://schemas.microsoft.com/office/drawing/2014/main" xmlns="" id="{8A6C7D3A-F78F-AB96-A302-D2C2BEDC0063}"/>
              </a:ext>
            </a:extLst>
          </p:cNvPr>
          <p:cNvSpPr txBox="1"/>
          <p:nvPr/>
        </p:nvSpPr>
        <p:spPr>
          <a:xfrm>
            <a:off x="4076519" y="1310700"/>
            <a:ext cx="3243196" cy="461665"/>
          </a:xfrm>
          <a:prstGeom prst="rect">
            <a:avLst/>
          </a:prstGeom>
          <a:noFill/>
        </p:spPr>
        <p:txBody>
          <a:bodyPr wrap="none" rtlCol="0">
            <a:spAutoFit/>
          </a:bodyPr>
          <a:lstStyle/>
          <a:p>
            <a:r>
              <a:rPr lang="x-none" sz="2400" dirty="0">
                <a:solidFill>
                  <a:srgbClr val="FF0000"/>
                </a:solidFill>
                <a:latin typeface="#9Slide01 Tieu de ngan" pitchFamily="2" charset="77"/>
              </a:rPr>
              <a:t>THẢO LUẬN NHÓM</a:t>
            </a:r>
          </a:p>
        </p:txBody>
      </p:sp>
      <p:grpSp>
        <p:nvGrpSpPr>
          <p:cNvPr id="444" name="Google Shape;5361;p61">
            <a:extLst>
              <a:ext uri="{FF2B5EF4-FFF2-40B4-BE49-F238E27FC236}">
                <a16:creationId xmlns:a16="http://schemas.microsoft.com/office/drawing/2014/main" xmlns="" id="{7C806C85-1588-C9F8-612A-A72885643D5B}"/>
              </a:ext>
            </a:extLst>
          </p:cNvPr>
          <p:cNvGrpSpPr/>
          <p:nvPr/>
        </p:nvGrpSpPr>
        <p:grpSpPr>
          <a:xfrm>
            <a:off x="10641987" y="1902795"/>
            <a:ext cx="1489053" cy="1369290"/>
            <a:chOff x="1118621" y="1421096"/>
            <a:chExt cx="1489053" cy="1369290"/>
          </a:xfrm>
        </p:grpSpPr>
        <p:sp>
          <p:nvSpPr>
            <p:cNvPr id="445" name="Google Shape;5362;p61">
              <a:extLst>
                <a:ext uri="{FF2B5EF4-FFF2-40B4-BE49-F238E27FC236}">
                  <a16:creationId xmlns:a16="http://schemas.microsoft.com/office/drawing/2014/main" xmlns="" id="{9002BEBD-3CAA-C94E-751A-5CCAC2A3FC04}"/>
                </a:ext>
              </a:extLst>
            </p:cNvPr>
            <p:cNvSpPr/>
            <p:nvPr/>
          </p:nvSpPr>
          <p:spPr>
            <a:xfrm>
              <a:off x="1285824" y="1659908"/>
              <a:ext cx="602070" cy="465655"/>
            </a:xfrm>
            <a:custGeom>
              <a:avLst/>
              <a:gdLst/>
              <a:ahLst/>
              <a:cxnLst/>
              <a:rect l="l" t="t" r="r" b="b"/>
              <a:pathLst>
                <a:path w="26106" h="20191" extrusionOk="0">
                  <a:moveTo>
                    <a:pt x="5385" y="0"/>
                  </a:moveTo>
                  <a:cubicBezTo>
                    <a:pt x="2344" y="0"/>
                    <a:pt x="183" y="451"/>
                    <a:pt x="9" y="490"/>
                  </a:cubicBezTo>
                  <a:lnTo>
                    <a:pt x="1" y="493"/>
                  </a:lnTo>
                  <a:cubicBezTo>
                    <a:pt x="575" y="11211"/>
                    <a:pt x="9334" y="18013"/>
                    <a:pt x="9334" y="18013"/>
                  </a:cubicBezTo>
                  <a:lnTo>
                    <a:pt x="18866" y="20191"/>
                  </a:lnTo>
                  <a:cubicBezTo>
                    <a:pt x="18866" y="20191"/>
                    <a:pt x="20999" y="19187"/>
                    <a:pt x="22661" y="17302"/>
                  </a:cubicBezTo>
                  <a:cubicBezTo>
                    <a:pt x="24748" y="14944"/>
                    <a:pt x="26106" y="11196"/>
                    <a:pt x="21607" y="6299"/>
                  </a:cubicBezTo>
                  <a:cubicBezTo>
                    <a:pt x="16796" y="1061"/>
                    <a:pt x="10054" y="0"/>
                    <a:pt x="5385" y="0"/>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5363;p61">
              <a:extLst>
                <a:ext uri="{FF2B5EF4-FFF2-40B4-BE49-F238E27FC236}">
                  <a16:creationId xmlns:a16="http://schemas.microsoft.com/office/drawing/2014/main" xmlns="" id="{19A2A16C-B6FC-6531-9306-9150639C5AA3}"/>
                </a:ext>
              </a:extLst>
            </p:cNvPr>
            <p:cNvSpPr/>
            <p:nvPr/>
          </p:nvSpPr>
          <p:spPr>
            <a:xfrm>
              <a:off x="1285824" y="1671186"/>
              <a:ext cx="522619" cy="454377"/>
            </a:xfrm>
            <a:custGeom>
              <a:avLst/>
              <a:gdLst/>
              <a:ahLst/>
              <a:cxnLst/>
              <a:rect l="l" t="t" r="r" b="b"/>
              <a:pathLst>
                <a:path w="22661" h="19702" extrusionOk="0">
                  <a:moveTo>
                    <a:pt x="9" y="1"/>
                  </a:moveTo>
                  <a:lnTo>
                    <a:pt x="1" y="4"/>
                  </a:lnTo>
                  <a:cubicBezTo>
                    <a:pt x="575" y="10722"/>
                    <a:pt x="9334" y="17524"/>
                    <a:pt x="9334" y="17524"/>
                  </a:cubicBezTo>
                  <a:lnTo>
                    <a:pt x="18866" y="19702"/>
                  </a:lnTo>
                  <a:cubicBezTo>
                    <a:pt x="18866" y="19702"/>
                    <a:pt x="20999" y="18698"/>
                    <a:pt x="22661" y="16813"/>
                  </a:cubicBezTo>
                  <a:cubicBezTo>
                    <a:pt x="22581" y="15954"/>
                    <a:pt x="22205" y="14992"/>
                    <a:pt x="21452" y="13950"/>
                  </a:cubicBezTo>
                  <a:cubicBezTo>
                    <a:pt x="15361" y="5472"/>
                    <a:pt x="3419" y="1236"/>
                    <a:pt x="9" y="1"/>
                  </a:cubicBezTo>
                  <a:close/>
                </a:path>
              </a:pathLst>
            </a:custGeom>
            <a:solidFill>
              <a:srgbClr val="05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5364;p61">
              <a:extLst>
                <a:ext uri="{FF2B5EF4-FFF2-40B4-BE49-F238E27FC236}">
                  <a16:creationId xmlns:a16="http://schemas.microsoft.com/office/drawing/2014/main" xmlns="" id="{9F4FB0EB-E999-14B2-FB0D-053DE59C7EAD}"/>
                </a:ext>
              </a:extLst>
            </p:cNvPr>
            <p:cNvSpPr/>
            <p:nvPr/>
          </p:nvSpPr>
          <p:spPr>
            <a:xfrm>
              <a:off x="1285917" y="1671278"/>
              <a:ext cx="522273" cy="361712"/>
            </a:xfrm>
            <a:custGeom>
              <a:avLst/>
              <a:gdLst/>
              <a:ahLst/>
              <a:cxnLst/>
              <a:rect l="l" t="t" r="r" b="b"/>
              <a:pathLst>
                <a:path w="22646" h="15684" extrusionOk="0">
                  <a:moveTo>
                    <a:pt x="0" y="0"/>
                  </a:moveTo>
                  <a:lnTo>
                    <a:pt x="0" y="0"/>
                  </a:lnTo>
                  <a:cubicBezTo>
                    <a:pt x="1077" y="449"/>
                    <a:pt x="2149" y="901"/>
                    <a:pt x="3194" y="1411"/>
                  </a:cubicBezTo>
                  <a:cubicBezTo>
                    <a:pt x="4252" y="1897"/>
                    <a:pt x="5293" y="2415"/>
                    <a:pt x="6319" y="2954"/>
                  </a:cubicBezTo>
                  <a:cubicBezTo>
                    <a:pt x="8369" y="4034"/>
                    <a:pt x="10388" y="5182"/>
                    <a:pt x="12308" y="6475"/>
                  </a:cubicBezTo>
                  <a:cubicBezTo>
                    <a:pt x="14266" y="7714"/>
                    <a:pt x="16075" y="9159"/>
                    <a:pt x="17832" y="10661"/>
                  </a:cubicBezTo>
                  <a:lnTo>
                    <a:pt x="19117" y="11832"/>
                  </a:lnTo>
                  <a:cubicBezTo>
                    <a:pt x="19550" y="12220"/>
                    <a:pt x="19923" y="12661"/>
                    <a:pt x="20334" y="13072"/>
                  </a:cubicBezTo>
                  <a:cubicBezTo>
                    <a:pt x="21185" y="13866"/>
                    <a:pt x="21859" y="14816"/>
                    <a:pt x="22645" y="15683"/>
                  </a:cubicBezTo>
                  <a:cubicBezTo>
                    <a:pt x="21387" y="13718"/>
                    <a:pt x="19900" y="11885"/>
                    <a:pt x="18197" y="10266"/>
                  </a:cubicBezTo>
                  <a:cubicBezTo>
                    <a:pt x="16490" y="8657"/>
                    <a:pt x="14645" y="7190"/>
                    <a:pt x="12692" y="5893"/>
                  </a:cubicBezTo>
                  <a:cubicBezTo>
                    <a:pt x="10715" y="4631"/>
                    <a:pt x="8681" y="3461"/>
                    <a:pt x="6556" y="2471"/>
                  </a:cubicBezTo>
                  <a:cubicBezTo>
                    <a:pt x="4434" y="1491"/>
                    <a:pt x="2255" y="616"/>
                    <a:pt x="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5365;p61">
              <a:extLst>
                <a:ext uri="{FF2B5EF4-FFF2-40B4-BE49-F238E27FC236}">
                  <a16:creationId xmlns:a16="http://schemas.microsoft.com/office/drawing/2014/main" xmlns="" id="{7682A284-C358-EF4E-9DB9-D331E56EF17F}"/>
                </a:ext>
              </a:extLst>
            </p:cNvPr>
            <p:cNvSpPr/>
            <p:nvPr/>
          </p:nvSpPr>
          <p:spPr>
            <a:xfrm>
              <a:off x="1360616" y="1810599"/>
              <a:ext cx="225989" cy="85516"/>
            </a:xfrm>
            <a:custGeom>
              <a:avLst/>
              <a:gdLst/>
              <a:ahLst/>
              <a:cxnLst/>
              <a:rect l="l" t="t" r="r" b="b"/>
              <a:pathLst>
                <a:path w="9799" h="3708" extrusionOk="0">
                  <a:moveTo>
                    <a:pt x="9715" y="1"/>
                  </a:moveTo>
                  <a:cubicBezTo>
                    <a:pt x="7958" y="252"/>
                    <a:pt x="6259" y="731"/>
                    <a:pt x="4643" y="1373"/>
                  </a:cubicBezTo>
                  <a:cubicBezTo>
                    <a:pt x="3024" y="2012"/>
                    <a:pt x="1461" y="2784"/>
                    <a:pt x="1" y="3707"/>
                  </a:cubicBezTo>
                  <a:cubicBezTo>
                    <a:pt x="1537" y="2921"/>
                    <a:pt x="3153" y="2297"/>
                    <a:pt x="4791" y="1814"/>
                  </a:cubicBezTo>
                  <a:cubicBezTo>
                    <a:pt x="6434" y="1331"/>
                    <a:pt x="8122" y="1019"/>
                    <a:pt x="9799" y="933"/>
                  </a:cubicBezTo>
                  <a:lnTo>
                    <a:pt x="9715"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5366;p61">
              <a:extLst>
                <a:ext uri="{FF2B5EF4-FFF2-40B4-BE49-F238E27FC236}">
                  <a16:creationId xmlns:a16="http://schemas.microsoft.com/office/drawing/2014/main" xmlns="" id="{183A2620-6E04-31DD-B19D-6A3FC30CA9F9}"/>
                </a:ext>
              </a:extLst>
            </p:cNvPr>
            <p:cNvSpPr/>
            <p:nvPr/>
          </p:nvSpPr>
          <p:spPr>
            <a:xfrm>
              <a:off x="1642071" y="1722223"/>
              <a:ext cx="27052" cy="156433"/>
            </a:xfrm>
            <a:custGeom>
              <a:avLst/>
              <a:gdLst/>
              <a:ahLst/>
              <a:cxnLst/>
              <a:rect l="l" t="t" r="r" b="b"/>
              <a:pathLst>
                <a:path w="1173" h="6783" extrusionOk="0">
                  <a:moveTo>
                    <a:pt x="1089" y="1"/>
                  </a:moveTo>
                  <a:cubicBezTo>
                    <a:pt x="439" y="947"/>
                    <a:pt x="142" y="2114"/>
                    <a:pt x="47" y="3274"/>
                  </a:cubicBezTo>
                  <a:cubicBezTo>
                    <a:pt x="1" y="3856"/>
                    <a:pt x="5" y="4441"/>
                    <a:pt x="43" y="5023"/>
                  </a:cubicBezTo>
                  <a:cubicBezTo>
                    <a:pt x="85" y="5612"/>
                    <a:pt x="150" y="6179"/>
                    <a:pt x="279" y="6783"/>
                  </a:cubicBezTo>
                  <a:lnTo>
                    <a:pt x="1172" y="6513"/>
                  </a:lnTo>
                  <a:cubicBezTo>
                    <a:pt x="994" y="6019"/>
                    <a:pt x="849" y="5467"/>
                    <a:pt x="739" y="4932"/>
                  </a:cubicBezTo>
                  <a:cubicBezTo>
                    <a:pt x="629" y="4388"/>
                    <a:pt x="548" y="3837"/>
                    <a:pt x="515" y="3277"/>
                  </a:cubicBezTo>
                  <a:cubicBezTo>
                    <a:pt x="453" y="2171"/>
                    <a:pt x="576" y="1027"/>
                    <a:pt x="1089"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5367;p61">
              <a:extLst>
                <a:ext uri="{FF2B5EF4-FFF2-40B4-BE49-F238E27FC236}">
                  <a16:creationId xmlns:a16="http://schemas.microsoft.com/office/drawing/2014/main" xmlns="" id="{C6EE3FD9-946A-A6FD-FAC9-02B4ACFC1622}"/>
                </a:ext>
              </a:extLst>
            </p:cNvPr>
            <p:cNvSpPr/>
            <p:nvPr/>
          </p:nvSpPr>
          <p:spPr>
            <a:xfrm>
              <a:off x="1118621" y="1421096"/>
              <a:ext cx="1489053" cy="1369290"/>
            </a:xfrm>
            <a:custGeom>
              <a:avLst/>
              <a:gdLst/>
              <a:ahLst/>
              <a:cxnLst/>
              <a:rect l="l" t="t" r="r" b="b"/>
              <a:pathLst>
                <a:path w="64566" h="59373" extrusionOk="0">
                  <a:moveTo>
                    <a:pt x="29941" y="1"/>
                  </a:moveTo>
                  <a:lnTo>
                    <a:pt x="29941" y="1"/>
                  </a:lnTo>
                  <a:cubicBezTo>
                    <a:pt x="29945" y="78"/>
                    <a:pt x="29964" y="161"/>
                    <a:pt x="29968" y="237"/>
                  </a:cubicBezTo>
                  <a:cubicBezTo>
                    <a:pt x="30408" y="3998"/>
                    <a:pt x="28644" y="7711"/>
                    <a:pt x="27123" y="11027"/>
                  </a:cubicBezTo>
                  <a:cubicBezTo>
                    <a:pt x="25786" y="13947"/>
                    <a:pt x="23531" y="17726"/>
                    <a:pt x="24394" y="21061"/>
                  </a:cubicBezTo>
                  <a:cubicBezTo>
                    <a:pt x="24477" y="21346"/>
                    <a:pt x="24573" y="21631"/>
                    <a:pt x="24694" y="21905"/>
                  </a:cubicBezTo>
                  <a:cubicBezTo>
                    <a:pt x="24801" y="22137"/>
                    <a:pt x="24915" y="22365"/>
                    <a:pt x="25037" y="22581"/>
                  </a:cubicBezTo>
                  <a:cubicBezTo>
                    <a:pt x="24922" y="22558"/>
                    <a:pt x="24805" y="22532"/>
                    <a:pt x="24683" y="22521"/>
                  </a:cubicBezTo>
                  <a:cubicBezTo>
                    <a:pt x="24070" y="22415"/>
                    <a:pt x="23417" y="22355"/>
                    <a:pt x="22724" y="22355"/>
                  </a:cubicBezTo>
                  <a:cubicBezTo>
                    <a:pt x="20725" y="22355"/>
                    <a:pt x="18387" y="22852"/>
                    <a:pt x="15714" y="24181"/>
                  </a:cubicBezTo>
                  <a:cubicBezTo>
                    <a:pt x="9801" y="27119"/>
                    <a:pt x="4772" y="27608"/>
                    <a:pt x="2081" y="27608"/>
                  </a:cubicBezTo>
                  <a:cubicBezTo>
                    <a:pt x="870" y="27608"/>
                    <a:pt x="132" y="27509"/>
                    <a:pt x="0" y="27489"/>
                  </a:cubicBezTo>
                  <a:lnTo>
                    <a:pt x="0" y="27489"/>
                  </a:lnTo>
                  <a:cubicBezTo>
                    <a:pt x="2023" y="28208"/>
                    <a:pt x="3992" y="29269"/>
                    <a:pt x="5749" y="30489"/>
                  </a:cubicBezTo>
                  <a:cubicBezTo>
                    <a:pt x="9235" y="32904"/>
                    <a:pt x="11334" y="37295"/>
                    <a:pt x="15330" y="39074"/>
                  </a:cubicBezTo>
                  <a:cubicBezTo>
                    <a:pt x="16835" y="39746"/>
                    <a:pt x="18429" y="40046"/>
                    <a:pt x="20031" y="40046"/>
                  </a:cubicBezTo>
                  <a:cubicBezTo>
                    <a:pt x="20730" y="40046"/>
                    <a:pt x="21432" y="39989"/>
                    <a:pt x="22128" y="39881"/>
                  </a:cubicBezTo>
                  <a:cubicBezTo>
                    <a:pt x="22142" y="39881"/>
                    <a:pt x="22154" y="39881"/>
                    <a:pt x="22166" y="39881"/>
                  </a:cubicBezTo>
                  <a:cubicBezTo>
                    <a:pt x="22178" y="39881"/>
                    <a:pt x="22190" y="39880"/>
                    <a:pt x="22204" y="39876"/>
                  </a:cubicBezTo>
                  <a:lnTo>
                    <a:pt x="22204" y="39876"/>
                  </a:lnTo>
                  <a:cubicBezTo>
                    <a:pt x="21170" y="41158"/>
                    <a:pt x="20462" y="42743"/>
                    <a:pt x="20565" y="44671"/>
                  </a:cubicBezTo>
                  <a:cubicBezTo>
                    <a:pt x="20896" y="51069"/>
                    <a:pt x="24591" y="56373"/>
                    <a:pt x="24109" y="59373"/>
                  </a:cubicBezTo>
                  <a:cubicBezTo>
                    <a:pt x="24265" y="58392"/>
                    <a:pt x="26059" y="56928"/>
                    <a:pt x="26702" y="56282"/>
                  </a:cubicBezTo>
                  <a:cubicBezTo>
                    <a:pt x="28937" y="54050"/>
                    <a:pt x="31899" y="52838"/>
                    <a:pt x="34252" y="50754"/>
                  </a:cubicBezTo>
                  <a:cubicBezTo>
                    <a:pt x="36043" y="49165"/>
                    <a:pt x="37659" y="46811"/>
                    <a:pt x="38613" y="44256"/>
                  </a:cubicBezTo>
                  <a:cubicBezTo>
                    <a:pt x="43521" y="47416"/>
                    <a:pt x="53620" y="47769"/>
                    <a:pt x="55478" y="50248"/>
                  </a:cubicBezTo>
                  <a:cubicBezTo>
                    <a:pt x="55478" y="50248"/>
                    <a:pt x="58220" y="36721"/>
                    <a:pt x="49658" y="31934"/>
                  </a:cubicBezTo>
                  <a:cubicBezTo>
                    <a:pt x="49631" y="31915"/>
                    <a:pt x="49593" y="31896"/>
                    <a:pt x="49559" y="31877"/>
                  </a:cubicBezTo>
                  <a:cubicBezTo>
                    <a:pt x="52890" y="31539"/>
                    <a:pt x="55939" y="30242"/>
                    <a:pt x="58166" y="27083"/>
                  </a:cubicBezTo>
                  <a:cubicBezTo>
                    <a:pt x="59364" y="25383"/>
                    <a:pt x="59912" y="23349"/>
                    <a:pt x="61063" y="21623"/>
                  </a:cubicBezTo>
                  <a:cubicBezTo>
                    <a:pt x="62144" y="20003"/>
                    <a:pt x="63527" y="18536"/>
                    <a:pt x="64566" y="16939"/>
                  </a:cubicBezTo>
                  <a:lnTo>
                    <a:pt x="64566" y="16939"/>
                  </a:lnTo>
                  <a:cubicBezTo>
                    <a:pt x="64428" y="17147"/>
                    <a:pt x="63824" y="17210"/>
                    <a:pt x="63127" y="17210"/>
                  </a:cubicBezTo>
                  <a:cubicBezTo>
                    <a:pt x="62167" y="17210"/>
                    <a:pt x="61031" y="17090"/>
                    <a:pt x="60702" y="17069"/>
                  </a:cubicBezTo>
                  <a:cubicBezTo>
                    <a:pt x="59433" y="16985"/>
                    <a:pt x="58166" y="16795"/>
                    <a:pt x="56908" y="16601"/>
                  </a:cubicBezTo>
                  <a:cubicBezTo>
                    <a:pt x="54865" y="16286"/>
                    <a:pt x="52794" y="15952"/>
                    <a:pt x="50722" y="15952"/>
                  </a:cubicBezTo>
                  <a:cubicBezTo>
                    <a:pt x="50192" y="15952"/>
                    <a:pt x="49662" y="15973"/>
                    <a:pt x="49133" y="16023"/>
                  </a:cubicBezTo>
                  <a:cubicBezTo>
                    <a:pt x="46837" y="16243"/>
                    <a:pt x="44799" y="17076"/>
                    <a:pt x="43039" y="18342"/>
                  </a:cubicBezTo>
                  <a:cubicBezTo>
                    <a:pt x="43023" y="18357"/>
                    <a:pt x="42997" y="18364"/>
                    <a:pt x="42982" y="18380"/>
                  </a:cubicBezTo>
                  <a:cubicBezTo>
                    <a:pt x="43198" y="16897"/>
                    <a:pt x="43172" y="15418"/>
                    <a:pt x="42640" y="14114"/>
                  </a:cubicBezTo>
                  <a:cubicBezTo>
                    <a:pt x="41750" y="11966"/>
                    <a:pt x="39689" y="10905"/>
                    <a:pt x="37913" y="9601"/>
                  </a:cubicBezTo>
                  <a:cubicBezTo>
                    <a:pt x="36062" y="8244"/>
                    <a:pt x="34305" y="6758"/>
                    <a:pt x="32949" y="4898"/>
                  </a:cubicBezTo>
                  <a:cubicBezTo>
                    <a:pt x="32165" y="3819"/>
                    <a:pt x="30166" y="685"/>
                    <a:pt x="29941"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5368;p61">
              <a:extLst>
                <a:ext uri="{FF2B5EF4-FFF2-40B4-BE49-F238E27FC236}">
                  <a16:creationId xmlns:a16="http://schemas.microsoft.com/office/drawing/2014/main" xmlns="" id="{8DDC7138-B62C-49BB-CF62-BA69BFA73A54}"/>
                </a:ext>
              </a:extLst>
            </p:cNvPr>
            <p:cNvSpPr/>
            <p:nvPr/>
          </p:nvSpPr>
          <p:spPr>
            <a:xfrm>
              <a:off x="1664211" y="2319242"/>
              <a:ext cx="27490" cy="25184"/>
            </a:xfrm>
            <a:custGeom>
              <a:avLst/>
              <a:gdLst/>
              <a:ahLst/>
              <a:cxnLst/>
              <a:rect l="l" t="t" r="r" b="b"/>
              <a:pathLst>
                <a:path w="1192" h="1092" extrusionOk="0">
                  <a:moveTo>
                    <a:pt x="1056" y="1"/>
                  </a:moveTo>
                  <a:cubicBezTo>
                    <a:pt x="1037" y="1"/>
                    <a:pt x="1017" y="6"/>
                    <a:pt x="995" y="20"/>
                  </a:cubicBezTo>
                  <a:cubicBezTo>
                    <a:pt x="638" y="237"/>
                    <a:pt x="341" y="647"/>
                    <a:pt x="53" y="947"/>
                  </a:cubicBezTo>
                  <a:cubicBezTo>
                    <a:pt x="1" y="1002"/>
                    <a:pt x="56" y="1091"/>
                    <a:pt x="118" y="1091"/>
                  </a:cubicBezTo>
                  <a:cubicBezTo>
                    <a:pt x="133" y="1091"/>
                    <a:pt x="149" y="1086"/>
                    <a:pt x="163" y="1073"/>
                  </a:cubicBezTo>
                  <a:cubicBezTo>
                    <a:pt x="337" y="925"/>
                    <a:pt x="513" y="772"/>
                    <a:pt x="683" y="621"/>
                  </a:cubicBezTo>
                  <a:cubicBezTo>
                    <a:pt x="839" y="488"/>
                    <a:pt x="1022" y="351"/>
                    <a:pt x="1136" y="179"/>
                  </a:cubicBezTo>
                  <a:cubicBezTo>
                    <a:pt x="1191" y="102"/>
                    <a:pt x="1137" y="1"/>
                    <a:pt x="105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5369;p61">
              <a:extLst>
                <a:ext uri="{FF2B5EF4-FFF2-40B4-BE49-F238E27FC236}">
                  <a16:creationId xmlns:a16="http://schemas.microsoft.com/office/drawing/2014/main" xmlns="" id="{1EF9ADF2-2A1B-2A4F-DF44-F218C7757FCF}"/>
                </a:ext>
              </a:extLst>
            </p:cNvPr>
            <p:cNvSpPr/>
            <p:nvPr/>
          </p:nvSpPr>
          <p:spPr>
            <a:xfrm>
              <a:off x="1679870" y="2336331"/>
              <a:ext cx="23063" cy="18750"/>
            </a:xfrm>
            <a:custGeom>
              <a:avLst/>
              <a:gdLst/>
              <a:ahLst/>
              <a:cxnLst/>
              <a:rect l="l" t="t" r="r" b="b"/>
              <a:pathLst>
                <a:path w="1000" h="813" extrusionOk="0">
                  <a:moveTo>
                    <a:pt x="885" y="0"/>
                  </a:moveTo>
                  <a:cubicBezTo>
                    <a:pt x="872" y="0"/>
                    <a:pt x="860" y="3"/>
                    <a:pt x="848" y="8"/>
                  </a:cubicBezTo>
                  <a:cubicBezTo>
                    <a:pt x="564" y="154"/>
                    <a:pt x="313" y="450"/>
                    <a:pt x="65" y="652"/>
                  </a:cubicBezTo>
                  <a:cubicBezTo>
                    <a:pt x="0" y="708"/>
                    <a:pt x="45" y="813"/>
                    <a:pt x="113" y="813"/>
                  </a:cubicBezTo>
                  <a:cubicBezTo>
                    <a:pt x="128" y="813"/>
                    <a:pt x="144" y="808"/>
                    <a:pt x="160" y="796"/>
                  </a:cubicBezTo>
                  <a:cubicBezTo>
                    <a:pt x="430" y="602"/>
                    <a:pt x="780" y="393"/>
                    <a:pt x="962" y="108"/>
                  </a:cubicBezTo>
                  <a:cubicBezTo>
                    <a:pt x="1000" y="49"/>
                    <a:pt x="941" y="0"/>
                    <a:pt x="88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5370;p61">
              <a:extLst>
                <a:ext uri="{FF2B5EF4-FFF2-40B4-BE49-F238E27FC236}">
                  <a16:creationId xmlns:a16="http://schemas.microsoft.com/office/drawing/2014/main" xmlns="" id="{2AC01DB5-F723-9073-1114-D8B12A60784E}"/>
                </a:ext>
              </a:extLst>
            </p:cNvPr>
            <p:cNvSpPr/>
            <p:nvPr/>
          </p:nvSpPr>
          <p:spPr>
            <a:xfrm>
              <a:off x="1711005" y="2293643"/>
              <a:ext cx="15152" cy="14714"/>
            </a:xfrm>
            <a:custGeom>
              <a:avLst/>
              <a:gdLst/>
              <a:ahLst/>
              <a:cxnLst/>
              <a:rect l="l" t="t" r="r" b="b"/>
              <a:pathLst>
                <a:path w="657" h="638" extrusionOk="0">
                  <a:moveTo>
                    <a:pt x="523" y="1"/>
                  </a:moveTo>
                  <a:cubicBezTo>
                    <a:pt x="513" y="1"/>
                    <a:pt x="502" y="2"/>
                    <a:pt x="491" y="4"/>
                  </a:cubicBezTo>
                  <a:cubicBezTo>
                    <a:pt x="381" y="27"/>
                    <a:pt x="309" y="153"/>
                    <a:pt x="237" y="236"/>
                  </a:cubicBezTo>
                  <a:cubicBezTo>
                    <a:pt x="160" y="327"/>
                    <a:pt x="77" y="411"/>
                    <a:pt x="31" y="522"/>
                  </a:cubicBezTo>
                  <a:cubicBezTo>
                    <a:pt x="0" y="586"/>
                    <a:pt x="49" y="638"/>
                    <a:pt x="106" y="638"/>
                  </a:cubicBezTo>
                  <a:cubicBezTo>
                    <a:pt x="120" y="638"/>
                    <a:pt x="135" y="634"/>
                    <a:pt x="149" y="628"/>
                  </a:cubicBezTo>
                  <a:cubicBezTo>
                    <a:pt x="256" y="571"/>
                    <a:pt x="339" y="483"/>
                    <a:pt x="426" y="404"/>
                  </a:cubicBezTo>
                  <a:cubicBezTo>
                    <a:pt x="507" y="327"/>
                    <a:pt x="621" y="255"/>
                    <a:pt x="644" y="138"/>
                  </a:cubicBezTo>
                  <a:cubicBezTo>
                    <a:pt x="656" y="58"/>
                    <a:pt x="597" y="1"/>
                    <a:pt x="52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5371;p61">
              <a:extLst>
                <a:ext uri="{FF2B5EF4-FFF2-40B4-BE49-F238E27FC236}">
                  <a16:creationId xmlns:a16="http://schemas.microsoft.com/office/drawing/2014/main" xmlns="" id="{72AF0FE4-CD26-A41E-3641-30DD84E832DB}"/>
                </a:ext>
              </a:extLst>
            </p:cNvPr>
            <p:cNvSpPr/>
            <p:nvPr/>
          </p:nvSpPr>
          <p:spPr>
            <a:xfrm>
              <a:off x="1716055" y="2317697"/>
              <a:ext cx="14552" cy="12938"/>
            </a:xfrm>
            <a:custGeom>
              <a:avLst/>
              <a:gdLst/>
              <a:ahLst/>
              <a:cxnLst/>
              <a:rect l="l" t="t" r="r" b="b"/>
              <a:pathLst>
                <a:path w="631" h="561" extrusionOk="0">
                  <a:moveTo>
                    <a:pt x="497" y="1"/>
                  </a:moveTo>
                  <a:cubicBezTo>
                    <a:pt x="488" y="1"/>
                    <a:pt x="479" y="2"/>
                    <a:pt x="470" y="3"/>
                  </a:cubicBezTo>
                  <a:cubicBezTo>
                    <a:pt x="371" y="23"/>
                    <a:pt x="310" y="118"/>
                    <a:pt x="246" y="190"/>
                  </a:cubicBezTo>
                  <a:cubicBezTo>
                    <a:pt x="174" y="265"/>
                    <a:pt x="105" y="342"/>
                    <a:pt x="44" y="425"/>
                  </a:cubicBezTo>
                  <a:cubicBezTo>
                    <a:pt x="1" y="484"/>
                    <a:pt x="43" y="561"/>
                    <a:pt x="103" y="561"/>
                  </a:cubicBezTo>
                  <a:cubicBezTo>
                    <a:pt x="117" y="561"/>
                    <a:pt x="131" y="556"/>
                    <a:pt x="146" y="547"/>
                  </a:cubicBezTo>
                  <a:cubicBezTo>
                    <a:pt x="242" y="486"/>
                    <a:pt x="325" y="418"/>
                    <a:pt x="413" y="349"/>
                  </a:cubicBezTo>
                  <a:cubicBezTo>
                    <a:pt x="493" y="285"/>
                    <a:pt x="580" y="232"/>
                    <a:pt x="611" y="125"/>
                  </a:cubicBezTo>
                  <a:cubicBezTo>
                    <a:pt x="631" y="48"/>
                    <a:pt x="563" y="1"/>
                    <a:pt x="49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5372;p61">
              <a:extLst>
                <a:ext uri="{FF2B5EF4-FFF2-40B4-BE49-F238E27FC236}">
                  <a16:creationId xmlns:a16="http://schemas.microsoft.com/office/drawing/2014/main" xmlns="" id="{BD65AE1F-DA99-01F0-EA7A-50C0B75E798C}"/>
                </a:ext>
              </a:extLst>
            </p:cNvPr>
            <p:cNvSpPr/>
            <p:nvPr/>
          </p:nvSpPr>
          <p:spPr>
            <a:xfrm>
              <a:off x="1710267" y="2349869"/>
              <a:ext cx="18957" cy="16236"/>
            </a:xfrm>
            <a:custGeom>
              <a:avLst/>
              <a:gdLst/>
              <a:ahLst/>
              <a:cxnLst/>
              <a:rect l="l" t="t" r="r" b="b"/>
              <a:pathLst>
                <a:path w="822" h="704" extrusionOk="0">
                  <a:moveTo>
                    <a:pt x="691" y="1"/>
                  </a:moveTo>
                  <a:cubicBezTo>
                    <a:pt x="681" y="1"/>
                    <a:pt x="670" y="3"/>
                    <a:pt x="660" y="7"/>
                  </a:cubicBezTo>
                  <a:cubicBezTo>
                    <a:pt x="539" y="60"/>
                    <a:pt x="451" y="167"/>
                    <a:pt x="356" y="262"/>
                  </a:cubicBezTo>
                  <a:cubicBezTo>
                    <a:pt x="249" y="365"/>
                    <a:pt x="146" y="475"/>
                    <a:pt x="44" y="585"/>
                  </a:cubicBezTo>
                  <a:cubicBezTo>
                    <a:pt x="1" y="632"/>
                    <a:pt x="46" y="704"/>
                    <a:pt x="101" y="704"/>
                  </a:cubicBezTo>
                  <a:cubicBezTo>
                    <a:pt x="113" y="704"/>
                    <a:pt x="126" y="700"/>
                    <a:pt x="139" y="692"/>
                  </a:cubicBezTo>
                  <a:cubicBezTo>
                    <a:pt x="257" y="600"/>
                    <a:pt x="379" y="513"/>
                    <a:pt x="497" y="422"/>
                  </a:cubicBezTo>
                  <a:cubicBezTo>
                    <a:pt x="599" y="339"/>
                    <a:pt x="717" y="266"/>
                    <a:pt x="785" y="151"/>
                  </a:cubicBezTo>
                  <a:cubicBezTo>
                    <a:pt x="821" y="89"/>
                    <a:pt x="760" y="1"/>
                    <a:pt x="69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5373;p61">
              <a:extLst>
                <a:ext uri="{FF2B5EF4-FFF2-40B4-BE49-F238E27FC236}">
                  <a16:creationId xmlns:a16="http://schemas.microsoft.com/office/drawing/2014/main" xmlns="" id="{92AFC6AE-F4F9-4C55-9984-A17AE64A3BFC}"/>
                </a:ext>
              </a:extLst>
            </p:cNvPr>
            <p:cNvSpPr/>
            <p:nvPr/>
          </p:nvSpPr>
          <p:spPr>
            <a:xfrm>
              <a:off x="1744145" y="2287900"/>
              <a:ext cx="17043" cy="14183"/>
            </a:xfrm>
            <a:custGeom>
              <a:avLst/>
              <a:gdLst/>
              <a:ahLst/>
              <a:cxnLst/>
              <a:rect l="l" t="t" r="r" b="b"/>
              <a:pathLst>
                <a:path w="739" h="615" extrusionOk="0">
                  <a:moveTo>
                    <a:pt x="465" y="1"/>
                  </a:moveTo>
                  <a:cubicBezTo>
                    <a:pt x="288" y="1"/>
                    <a:pt x="93" y="421"/>
                    <a:pt x="28" y="520"/>
                  </a:cubicBezTo>
                  <a:cubicBezTo>
                    <a:pt x="0" y="562"/>
                    <a:pt x="45" y="614"/>
                    <a:pt x="90" y="614"/>
                  </a:cubicBezTo>
                  <a:cubicBezTo>
                    <a:pt x="101" y="614"/>
                    <a:pt x="113" y="611"/>
                    <a:pt x="123" y="603"/>
                  </a:cubicBezTo>
                  <a:cubicBezTo>
                    <a:pt x="221" y="520"/>
                    <a:pt x="739" y="204"/>
                    <a:pt x="544" y="33"/>
                  </a:cubicBezTo>
                  <a:cubicBezTo>
                    <a:pt x="519" y="11"/>
                    <a:pt x="492" y="1"/>
                    <a:pt x="465"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5374;p61">
              <a:extLst>
                <a:ext uri="{FF2B5EF4-FFF2-40B4-BE49-F238E27FC236}">
                  <a16:creationId xmlns:a16="http://schemas.microsoft.com/office/drawing/2014/main" xmlns="" id="{4EB640CA-9F58-CBB6-CF84-674DD3547005}"/>
                </a:ext>
              </a:extLst>
            </p:cNvPr>
            <p:cNvSpPr/>
            <p:nvPr/>
          </p:nvSpPr>
          <p:spPr>
            <a:xfrm>
              <a:off x="1755746" y="2302245"/>
              <a:ext cx="18381" cy="17850"/>
            </a:xfrm>
            <a:custGeom>
              <a:avLst/>
              <a:gdLst/>
              <a:ahLst/>
              <a:cxnLst/>
              <a:rect l="l" t="t" r="r" b="b"/>
              <a:pathLst>
                <a:path w="797" h="774" extrusionOk="0">
                  <a:moveTo>
                    <a:pt x="680" y="0"/>
                  </a:moveTo>
                  <a:cubicBezTo>
                    <a:pt x="654" y="0"/>
                    <a:pt x="627" y="9"/>
                    <a:pt x="608" y="27"/>
                  </a:cubicBezTo>
                  <a:cubicBezTo>
                    <a:pt x="406" y="214"/>
                    <a:pt x="269" y="453"/>
                    <a:pt x="60" y="635"/>
                  </a:cubicBezTo>
                  <a:cubicBezTo>
                    <a:pt x="1" y="689"/>
                    <a:pt x="37" y="773"/>
                    <a:pt x="101" y="773"/>
                  </a:cubicBezTo>
                  <a:cubicBezTo>
                    <a:pt x="114" y="773"/>
                    <a:pt x="129" y="770"/>
                    <a:pt x="144" y="761"/>
                  </a:cubicBezTo>
                  <a:cubicBezTo>
                    <a:pt x="418" y="612"/>
                    <a:pt x="680" y="419"/>
                    <a:pt x="775" y="110"/>
                  </a:cubicBezTo>
                  <a:cubicBezTo>
                    <a:pt x="796" y="40"/>
                    <a:pt x="738" y="0"/>
                    <a:pt x="68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5375;p61">
              <a:extLst>
                <a:ext uri="{FF2B5EF4-FFF2-40B4-BE49-F238E27FC236}">
                  <a16:creationId xmlns:a16="http://schemas.microsoft.com/office/drawing/2014/main" xmlns="" id="{B3A8FED5-FA46-F797-4E1F-07D74EDB48C8}"/>
                </a:ext>
              </a:extLst>
            </p:cNvPr>
            <p:cNvSpPr/>
            <p:nvPr/>
          </p:nvSpPr>
          <p:spPr>
            <a:xfrm>
              <a:off x="1779200" y="2256212"/>
              <a:ext cx="21610" cy="14483"/>
            </a:xfrm>
            <a:custGeom>
              <a:avLst/>
              <a:gdLst/>
              <a:ahLst/>
              <a:cxnLst/>
              <a:rect l="l" t="t" r="r" b="b"/>
              <a:pathLst>
                <a:path w="937" h="628" extrusionOk="0">
                  <a:moveTo>
                    <a:pt x="763" y="1"/>
                  </a:moveTo>
                  <a:cubicBezTo>
                    <a:pt x="753" y="1"/>
                    <a:pt x="742" y="2"/>
                    <a:pt x="731" y="4"/>
                  </a:cubicBezTo>
                  <a:cubicBezTo>
                    <a:pt x="595" y="38"/>
                    <a:pt x="480" y="134"/>
                    <a:pt x="370" y="213"/>
                  </a:cubicBezTo>
                  <a:cubicBezTo>
                    <a:pt x="264" y="297"/>
                    <a:pt x="142" y="369"/>
                    <a:pt x="59" y="471"/>
                  </a:cubicBezTo>
                  <a:cubicBezTo>
                    <a:pt x="1" y="540"/>
                    <a:pt x="53" y="627"/>
                    <a:pt x="131" y="627"/>
                  </a:cubicBezTo>
                  <a:cubicBezTo>
                    <a:pt x="139" y="627"/>
                    <a:pt x="148" y="626"/>
                    <a:pt x="157" y="624"/>
                  </a:cubicBezTo>
                  <a:cubicBezTo>
                    <a:pt x="287" y="590"/>
                    <a:pt x="408" y="510"/>
                    <a:pt x="526" y="445"/>
                  </a:cubicBezTo>
                  <a:cubicBezTo>
                    <a:pt x="647" y="380"/>
                    <a:pt x="781" y="320"/>
                    <a:pt x="865" y="209"/>
                  </a:cubicBezTo>
                  <a:cubicBezTo>
                    <a:pt x="937" y="116"/>
                    <a:pt x="868" y="1"/>
                    <a:pt x="76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5376;p61">
              <a:extLst>
                <a:ext uri="{FF2B5EF4-FFF2-40B4-BE49-F238E27FC236}">
                  <a16:creationId xmlns:a16="http://schemas.microsoft.com/office/drawing/2014/main" xmlns="" id="{C05C4671-C32C-3EFB-FFC0-4A42225F003E}"/>
                </a:ext>
              </a:extLst>
            </p:cNvPr>
            <p:cNvSpPr/>
            <p:nvPr/>
          </p:nvSpPr>
          <p:spPr>
            <a:xfrm>
              <a:off x="1790524" y="2274109"/>
              <a:ext cx="17297" cy="10655"/>
            </a:xfrm>
            <a:custGeom>
              <a:avLst/>
              <a:gdLst/>
              <a:ahLst/>
              <a:cxnLst/>
              <a:rect l="l" t="t" r="r" b="b"/>
              <a:pathLst>
                <a:path w="750" h="462" extrusionOk="0">
                  <a:moveTo>
                    <a:pt x="606" y="1"/>
                  </a:moveTo>
                  <a:cubicBezTo>
                    <a:pt x="400" y="1"/>
                    <a:pt x="182" y="199"/>
                    <a:pt x="51" y="334"/>
                  </a:cubicBezTo>
                  <a:cubicBezTo>
                    <a:pt x="1" y="384"/>
                    <a:pt x="52" y="461"/>
                    <a:pt x="110" y="461"/>
                  </a:cubicBezTo>
                  <a:cubicBezTo>
                    <a:pt x="123" y="461"/>
                    <a:pt x="136" y="457"/>
                    <a:pt x="149" y="448"/>
                  </a:cubicBezTo>
                  <a:cubicBezTo>
                    <a:pt x="240" y="380"/>
                    <a:pt x="335" y="323"/>
                    <a:pt x="442" y="281"/>
                  </a:cubicBezTo>
                  <a:cubicBezTo>
                    <a:pt x="533" y="243"/>
                    <a:pt x="625" y="225"/>
                    <a:pt x="697" y="156"/>
                  </a:cubicBezTo>
                  <a:cubicBezTo>
                    <a:pt x="750" y="111"/>
                    <a:pt x="712" y="11"/>
                    <a:pt x="647" y="4"/>
                  </a:cubicBezTo>
                  <a:cubicBezTo>
                    <a:pt x="634" y="2"/>
                    <a:pt x="620" y="1"/>
                    <a:pt x="60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5377;p61">
              <a:extLst>
                <a:ext uri="{FF2B5EF4-FFF2-40B4-BE49-F238E27FC236}">
                  <a16:creationId xmlns:a16="http://schemas.microsoft.com/office/drawing/2014/main" xmlns="" id="{E2A6FAC3-6F91-DF02-0E36-50D096E16ADF}"/>
                </a:ext>
              </a:extLst>
            </p:cNvPr>
            <p:cNvSpPr/>
            <p:nvPr/>
          </p:nvSpPr>
          <p:spPr>
            <a:xfrm>
              <a:off x="1698620" y="2381465"/>
              <a:ext cx="25622" cy="33579"/>
            </a:xfrm>
            <a:custGeom>
              <a:avLst/>
              <a:gdLst/>
              <a:ahLst/>
              <a:cxnLst/>
              <a:rect l="l" t="t" r="r" b="b"/>
              <a:pathLst>
                <a:path w="1111" h="1456" extrusionOk="0">
                  <a:moveTo>
                    <a:pt x="973" y="1"/>
                  </a:moveTo>
                  <a:cubicBezTo>
                    <a:pt x="948" y="1"/>
                    <a:pt x="922" y="12"/>
                    <a:pt x="902" y="41"/>
                  </a:cubicBezTo>
                  <a:cubicBezTo>
                    <a:pt x="628" y="447"/>
                    <a:pt x="351" y="854"/>
                    <a:pt x="66" y="1253"/>
                  </a:cubicBezTo>
                  <a:cubicBezTo>
                    <a:pt x="1" y="1347"/>
                    <a:pt x="75" y="1455"/>
                    <a:pt x="162" y="1455"/>
                  </a:cubicBezTo>
                  <a:cubicBezTo>
                    <a:pt x="191" y="1455"/>
                    <a:pt x="222" y="1443"/>
                    <a:pt x="249" y="1413"/>
                  </a:cubicBezTo>
                  <a:cubicBezTo>
                    <a:pt x="598" y="1044"/>
                    <a:pt x="879" y="626"/>
                    <a:pt x="1077" y="158"/>
                  </a:cubicBezTo>
                  <a:cubicBezTo>
                    <a:pt x="1111" y="83"/>
                    <a:pt x="1042" y="1"/>
                    <a:pt x="97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5378;p61">
              <a:extLst>
                <a:ext uri="{FF2B5EF4-FFF2-40B4-BE49-F238E27FC236}">
                  <a16:creationId xmlns:a16="http://schemas.microsoft.com/office/drawing/2014/main" xmlns="" id="{C1AE59EC-3539-2FA0-75D0-B1AA88574BBB}"/>
                </a:ext>
              </a:extLst>
            </p:cNvPr>
            <p:cNvSpPr/>
            <p:nvPr/>
          </p:nvSpPr>
          <p:spPr>
            <a:xfrm>
              <a:off x="1673874" y="2384232"/>
              <a:ext cx="17020" cy="20503"/>
            </a:xfrm>
            <a:custGeom>
              <a:avLst/>
              <a:gdLst/>
              <a:ahLst/>
              <a:cxnLst/>
              <a:rect l="l" t="t" r="r" b="b"/>
              <a:pathLst>
                <a:path w="738" h="889" extrusionOk="0">
                  <a:moveTo>
                    <a:pt x="586" y="0"/>
                  </a:moveTo>
                  <a:cubicBezTo>
                    <a:pt x="558" y="0"/>
                    <a:pt x="530" y="11"/>
                    <a:pt x="508" y="38"/>
                  </a:cubicBezTo>
                  <a:cubicBezTo>
                    <a:pt x="325" y="258"/>
                    <a:pt x="90" y="498"/>
                    <a:pt x="18" y="783"/>
                  </a:cubicBezTo>
                  <a:cubicBezTo>
                    <a:pt x="1" y="842"/>
                    <a:pt x="52" y="888"/>
                    <a:pt x="106" y="888"/>
                  </a:cubicBezTo>
                  <a:cubicBezTo>
                    <a:pt x="123" y="888"/>
                    <a:pt x="140" y="884"/>
                    <a:pt x="155" y="874"/>
                  </a:cubicBezTo>
                  <a:cubicBezTo>
                    <a:pt x="398" y="711"/>
                    <a:pt x="543" y="403"/>
                    <a:pt x="690" y="160"/>
                  </a:cubicBezTo>
                  <a:cubicBezTo>
                    <a:pt x="738" y="82"/>
                    <a:pt x="662" y="0"/>
                    <a:pt x="58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5379;p61">
              <a:extLst>
                <a:ext uri="{FF2B5EF4-FFF2-40B4-BE49-F238E27FC236}">
                  <a16:creationId xmlns:a16="http://schemas.microsoft.com/office/drawing/2014/main" xmlns="" id="{60C20638-A872-53C3-41BC-A4DBF4E44949}"/>
                </a:ext>
              </a:extLst>
            </p:cNvPr>
            <p:cNvSpPr/>
            <p:nvPr/>
          </p:nvSpPr>
          <p:spPr>
            <a:xfrm>
              <a:off x="1644746" y="2378974"/>
              <a:ext cx="14852" cy="16997"/>
            </a:xfrm>
            <a:custGeom>
              <a:avLst/>
              <a:gdLst/>
              <a:ahLst/>
              <a:cxnLst/>
              <a:rect l="l" t="t" r="r" b="b"/>
              <a:pathLst>
                <a:path w="644" h="737" extrusionOk="0">
                  <a:moveTo>
                    <a:pt x="522" y="0"/>
                  </a:moveTo>
                  <a:cubicBezTo>
                    <a:pt x="504" y="0"/>
                    <a:pt x="486" y="5"/>
                    <a:pt x="471" y="15"/>
                  </a:cubicBezTo>
                  <a:cubicBezTo>
                    <a:pt x="368" y="88"/>
                    <a:pt x="288" y="171"/>
                    <a:pt x="201" y="266"/>
                  </a:cubicBezTo>
                  <a:cubicBezTo>
                    <a:pt x="163" y="308"/>
                    <a:pt x="121" y="354"/>
                    <a:pt x="87" y="400"/>
                  </a:cubicBezTo>
                  <a:cubicBezTo>
                    <a:pt x="56" y="441"/>
                    <a:pt x="49" y="479"/>
                    <a:pt x="49" y="521"/>
                  </a:cubicBezTo>
                  <a:cubicBezTo>
                    <a:pt x="45" y="532"/>
                    <a:pt x="37" y="544"/>
                    <a:pt x="34" y="555"/>
                  </a:cubicBezTo>
                  <a:cubicBezTo>
                    <a:pt x="1" y="635"/>
                    <a:pt x="63" y="737"/>
                    <a:pt x="144" y="737"/>
                  </a:cubicBezTo>
                  <a:cubicBezTo>
                    <a:pt x="166" y="737"/>
                    <a:pt x="189" y="729"/>
                    <a:pt x="212" y="711"/>
                  </a:cubicBezTo>
                  <a:cubicBezTo>
                    <a:pt x="232" y="696"/>
                    <a:pt x="239" y="688"/>
                    <a:pt x="243" y="684"/>
                  </a:cubicBezTo>
                  <a:cubicBezTo>
                    <a:pt x="243" y="684"/>
                    <a:pt x="246" y="684"/>
                    <a:pt x="246" y="681"/>
                  </a:cubicBezTo>
                  <a:cubicBezTo>
                    <a:pt x="281" y="665"/>
                    <a:pt x="315" y="658"/>
                    <a:pt x="346" y="628"/>
                  </a:cubicBezTo>
                  <a:cubicBezTo>
                    <a:pt x="387" y="582"/>
                    <a:pt x="421" y="514"/>
                    <a:pt x="455" y="460"/>
                  </a:cubicBezTo>
                  <a:cubicBezTo>
                    <a:pt x="524" y="349"/>
                    <a:pt x="585" y="244"/>
                    <a:pt x="623" y="118"/>
                  </a:cubicBezTo>
                  <a:cubicBezTo>
                    <a:pt x="643" y="54"/>
                    <a:pt x="582" y="0"/>
                    <a:pt x="52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5380;p61">
              <a:extLst>
                <a:ext uri="{FF2B5EF4-FFF2-40B4-BE49-F238E27FC236}">
                  <a16:creationId xmlns:a16="http://schemas.microsoft.com/office/drawing/2014/main" xmlns="" id="{EA5CF7A9-00F6-7905-9FCD-ADB664A8BF87}"/>
                </a:ext>
              </a:extLst>
            </p:cNvPr>
            <p:cNvSpPr/>
            <p:nvPr/>
          </p:nvSpPr>
          <p:spPr>
            <a:xfrm>
              <a:off x="1623667" y="2359601"/>
              <a:ext cx="11900" cy="15936"/>
            </a:xfrm>
            <a:custGeom>
              <a:avLst/>
              <a:gdLst/>
              <a:ahLst/>
              <a:cxnLst/>
              <a:rect l="l" t="t" r="r" b="b"/>
              <a:pathLst>
                <a:path w="516" h="691" extrusionOk="0">
                  <a:moveTo>
                    <a:pt x="388" y="0"/>
                  </a:moveTo>
                  <a:cubicBezTo>
                    <a:pt x="363" y="0"/>
                    <a:pt x="338" y="11"/>
                    <a:pt x="316" y="38"/>
                  </a:cubicBezTo>
                  <a:cubicBezTo>
                    <a:pt x="251" y="122"/>
                    <a:pt x="195" y="205"/>
                    <a:pt x="137" y="292"/>
                  </a:cubicBezTo>
                  <a:cubicBezTo>
                    <a:pt x="84" y="376"/>
                    <a:pt x="0" y="464"/>
                    <a:pt x="16" y="570"/>
                  </a:cubicBezTo>
                  <a:cubicBezTo>
                    <a:pt x="26" y="629"/>
                    <a:pt x="75" y="690"/>
                    <a:pt x="136" y="690"/>
                  </a:cubicBezTo>
                  <a:cubicBezTo>
                    <a:pt x="150" y="690"/>
                    <a:pt x="165" y="687"/>
                    <a:pt x="179" y="680"/>
                  </a:cubicBezTo>
                  <a:cubicBezTo>
                    <a:pt x="286" y="635"/>
                    <a:pt x="313" y="547"/>
                    <a:pt x="362" y="445"/>
                  </a:cubicBezTo>
                  <a:cubicBezTo>
                    <a:pt x="407" y="350"/>
                    <a:pt x="449" y="254"/>
                    <a:pt x="488" y="156"/>
                  </a:cubicBezTo>
                  <a:cubicBezTo>
                    <a:pt x="515" y="81"/>
                    <a:pt x="454" y="0"/>
                    <a:pt x="38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5381;p61">
              <a:extLst>
                <a:ext uri="{FF2B5EF4-FFF2-40B4-BE49-F238E27FC236}">
                  <a16:creationId xmlns:a16="http://schemas.microsoft.com/office/drawing/2014/main" xmlns="" id="{37807117-A2CD-EFCB-E14F-1E2B933C4352}"/>
                </a:ext>
              </a:extLst>
            </p:cNvPr>
            <p:cNvSpPr/>
            <p:nvPr/>
          </p:nvSpPr>
          <p:spPr>
            <a:xfrm>
              <a:off x="1647283" y="2352752"/>
              <a:ext cx="16397" cy="19119"/>
            </a:xfrm>
            <a:custGeom>
              <a:avLst/>
              <a:gdLst/>
              <a:ahLst/>
              <a:cxnLst/>
              <a:rect l="l" t="t" r="r" b="b"/>
              <a:pathLst>
                <a:path w="711" h="829" extrusionOk="0">
                  <a:moveTo>
                    <a:pt x="589" y="0"/>
                  </a:moveTo>
                  <a:cubicBezTo>
                    <a:pt x="564" y="0"/>
                    <a:pt x="539" y="6"/>
                    <a:pt x="517" y="19"/>
                  </a:cubicBezTo>
                  <a:cubicBezTo>
                    <a:pt x="403" y="84"/>
                    <a:pt x="334" y="236"/>
                    <a:pt x="273" y="346"/>
                  </a:cubicBezTo>
                  <a:cubicBezTo>
                    <a:pt x="205" y="472"/>
                    <a:pt x="87" y="567"/>
                    <a:pt x="30" y="696"/>
                  </a:cubicBezTo>
                  <a:cubicBezTo>
                    <a:pt x="1" y="751"/>
                    <a:pt x="44" y="829"/>
                    <a:pt x="104" y="829"/>
                  </a:cubicBezTo>
                  <a:cubicBezTo>
                    <a:pt x="114" y="829"/>
                    <a:pt x="125" y="826"/>
                    <a:pt x="136" y="821"/>
                  </a:cubicBezTo>
                  <a:cubicBezTo>
                    <a:pt x="277" y="756"/>
                    <a:pt x="380" y="624"/>
                    <a:pt x="487" y="517"/>
                  </a:cubicBezTo>
                  <a:cubicBezTo>
                    <a:pt x="592" y="407"/>
                    <a:pt x="710" y="277"/>
                    <a:pt x="710" y="114"/>
                  </a:cubicBezTo>
                  <a:cubicBezTo>
                    <a:pt x="710" y="41"/>
                    <a:pt x="651" y="0"/>
                    <a:pt x="58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5382;p61">
              <a:extLst>
                <a:ext uri="{FF2B5EF4-FFF2-40B4-BE49-F238E27FC236}">
                  <a16:creationId xmlns:a16="http://schemas.microsoft.com/office/drawing/2014/main" xmlns="" id="{6DB75E4F-F96C-EFFC-F6C8-E30EE56E823A}"/>
                </a:ext>
              </a:extLst>
            </p:cNvPr>
            <p:cNvSpPr/>
            <p:nvPr/>
          </p:nvSpPr>
          <p:spPr>
            <a:xfrm>
              <a:off x="1658883" y="2427267"/>
              <a:ext cx="15844" cy="29889"/>
            </a:xfrm>
            <a:custGeom>
              <a:avLst/>
              <a:gdLst/>
              <a:ahLst/>
              <a:cxnLst/>
              <a:rect l="l" t="t" r="r" b="b"/>
              <a:pathLst>
                <a:path w="687" h="1296" extrusionOk="0">
                  <a:moveTo>
                    <a:pt x="559" y="0"/>
                  </a:moveTo>
                  <a:cubicBezTo>
                    <a:pt x="525" y="0"/>
                    <a:pt x="490" y="21"/>
                    <a:pt x="474" y="66"/>
                  </a:cubicBezTo>
                  <a:cubicBezTo>
                    <a:pt x="412" y="248"/>
                    <a:pt x="367" y="434"/>
                    <a:pt x="287" y="610"/>
                  </a:cubicBezTo>
                  <a:cubicBezTo>
                    <a:pt x="253" y="685"/>
                    <a:pt x="215" y="757"/>
                    <a:pt x="173" y="830"/>
                  </a:cubicBezTo>
                  <a:cubicBezTo>
                    <a:pt x="116" y="924"/>
                    <a:pt x="82" y="1005"/>
                    <a:pt x="37" y="1103"/>
                  </a:cubicBezTo>
                  <a:cubicBezTo>
                    <a:pt x="1" y="1187"/>
                    <a:pt x="72" y="1295"/>
                    <a:pt x="155" y="1295"/>
                  </a:cubicBezTo>
                  <a:cubicBezTo>
                    <a:pt x="179" y="1295"/>
                    <a:pt x="203" y="1287"/>
                    <a:pt x="226" y="1267"/>
                  </a:cubicBezTo>
                  <a:cubicBezTo>
                    <a:pt x="303" y="1198"/>
                    <a:pt x="379" y="1145"/>
                    <a:pt x="432" y="1054"/>
                  </a:cubicBezTo>
                  <a:cubicBezTo>
                    <a:pt x="489" y="955"/>
                    <a:pt x="535" y="845"/>
                    <a:pt x="572" y="738"/>
                  </a:cubicBezTo>
                  <a:cubicBezTo>
                    <a:pt x="641" y="529"/>
                    <a:pt x="686" y="298"/>
                    <a:pt x="645" y="80"/>
                  </a:cubicBezTo>
                  <a:cubicBezTo>
                    <a:pt x="637" y="28"/>
                    <a:pt x="599" y="0"/>
                    <a:pt x="55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5383;p61">
              <a:extLst>
                <a:ext uri="{FF2B5EF4-FFF2-40B4-BE49-F238E27FC236}">
                  <a16:creationId xmlns:a16="http://schemas.microsoft.com/office/drawing/2014/main" xmlns="" id="{212CD891-A77E-D927-5627-FFE9010101B2}"/>
                </a:ext>
              </a:extLst>
            </p:cNvPr>
            <p:cNvSpPr/>
            <p:nvPr/>
          </p:nvSpPr>
          <p:spPr>
            <a:xfrm>
              <a:off x="1622329" y="2430380"/>
              <a:ext cx="13538" cy="25323"/>
            </a:xfrm>
            <a:custGeom>
              <a:avLst/>
              <a:gdLst/>
              <a:ahLst/>
              <a:cxnLst/>
              <a:rect l="l" t="t" r="r" b="b"/>
              <a:pathLst>
                <a:path w="587" h="1098" extrusionOk="0">
                  <a:moveTo>
                    <a:pt x="491" y="0"/>
                  </a:moveTo>
                  <a:cubicBezTo>
                    <a:pt x="454" y="0"/>
                    <a:pt x="416" y="22"/>
                    <a:pt x="401" y="68"/>
                  </a:cubicBezTo>
                  <a:cubicBezTo>
                    <a:pt x="344" y="231"/>
                    <a:pt x="276" y="387"/>
                    <a:pt x="204" y="543"/>
                  </a:cubicBezTo>
                  <a:cubicBezTo>
                    <a:pt x="146" y="675"/>
                    <a:pt x="28" y="820"/>
                    <a:pt x="9" y="965"/>
                  </a:cubicBezTo>
                  <a:cubicBezTo>
                    <a:pt x="1" y="1032"/>
                    <a:pt x="55" y="1098"/>
                    <a:pt x="117" y="1098"/>
                  </a:cubicBezTo>
                  <a:cubicBezTo>
                    <a:pt x="135" y="1098"/>
                    <a:pt x="154" y="1092"/>
                    <a:pt x="173" y="1079"/>
                  </a:cubicBezTo>
                  <a:cubicBezTo>
                    <a:pt x="309" y="980"/>
                    <a:pt x="374" y="778"/>
                    <a:pt x="435" y="630"/>
                  </a:cubicBezTo>
                  <a:cubicBezTo>
                    <a:pt x="504" y="463"/>
                    <a:pt x="546" y="284"/>
                    <a:pt x="576" y="105"/>
                  </a:cubicBezTo>
                  <a:cubicBezTo>
                    <a:pt x="587" y="38"/>
                    <a:pt x="540" y="0"/>
                    <a:pt x="49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5384;p61">
              <a:extLst>
                <a:ext uri="{FF2B5EF4-FFF2-40B4-BE49-F238E27FC236}">
                  <a16:creationId xmlns:a16="http://schemas.microsoft.com/office/drawing/2014/main" xmlns="" id="{8C5710D5-DA6A-195C-3EB9-684BA78D5332}"/>
                </a:ext>
              </a:extLst>
            </p:cNvPr>
            <p:cNvSpPr/>
            <p:nvPr/>
          </p:nvSpPr>
          <p:spPr>
            <a:xfrm>
              <a:off x="1638842" y="2470555"/>
              <a:ext cx="14137" cy="29751"/>
            </a:xfrm>
            <a:custGeom>
              <a:avLst/>
              <a:gdLst/>
              <a:ahLst/>
              <a:cxnLst/>
              <a:rect l="l" t="t" r="r" b="b"/>
              <a:pathLst>
                <a:path w="613" h="1290" extrusionOk="0">
                  <a:moveTo>
                    <a:pt x="482" y="0"/>
                  </a:moveTo>
                  <a:cubicBezTo>
                    <a:pt x="449" y="0"/>
                    <a:pt x="416" y="16"/>
                    <a:pt x="404" y="47"/>
                  </a:cubicBezTo>
                  <a:cubicBezTo>
                    <a:pt x="332" y="234"/>
                    <a:pt x="286" y="428"/>
                    <a:pt x="218" y="614"/>
                  </a:cubicBezTo>
                  <a:cubicBezTo>
                    <a:pt x="153" y="786"/>
                    <a:pt x="0" y="964"/>
                    <a:pt x="12" y="1151"/>
                  </a:cubicBezTo>
                  <a:cubicBezTo>
                    <a:pt x="15" y="1239"/>
                    <a:pt x="85" y="1289"/>
                    <a:pt x="162" y="1289"/>
                  </a:cubicBezTo>
                  <a:cubicBezTo>
                    <a:pt x="191" y="1289"/>
                    <a:pt x="220" y="1283"/>
                    <a:pt x="248" y="1268"/>
                  </a:cubicBezTo>
                  <a:cubicBezTo>
                    <a:pt x="426" y="1173"/>
                    <a:pt x="483" y="877"/>
                    <a:pt x="537" y="694"/>
                  </a:cubicBezTo>
                  <a:cubicBezTo>
                    <a:pt x="593" y="485"/>
                    <a:pt x="613" y="272"/>
                    <a:pt x="571" y="59"/>
                  </a:cubicBezTo>
                  <a:cubicBezTo>
                    <a:pt x="560" y="21"/>
                    <a:pt x="521" y="0"/>
                    <a:pt x="48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5385;p61">
              <a:extLst>
                <a:ext uri="{FF2B5EF4-FFF2-40B4-BE49-F238E27FC236}">
                  <a16:creationId xmlns:a16="http://schemas.microsoft.com/office/drawing/2014/main" xmlns="" id="{FCD90E12-3D48-D5E4-29B8-B954977CB940}"/>
                </a:ext>
              </a:extLst>
            </p:cNvPr>
            <p:cNvSpPr/>
            <p:nvPr/>
          </p:nvSpPr>
          <p:spPr>
            <a:xfrm>
              <a:off x="1686904" y="2445048"/>
              <a:ext cx="15936" cy="23962"/>
            </a:xfrm>
            <a:custGeom>
              <a:avLst/>
              <a:gdLst/>
              <a:ahLst/>
              <a:cxnLst/>
              <a:rect l="l" t="t" r="r" b="b"/>
              <a:pathLst>
                <a:path w="691" h="1039" extrusionOk="0">
                  <a:moveTo>
                    <a:pt x="594" y="0"/>
                  </a:moveTo>
                  <a:cubicBezTo>
                    <a:pt x="570" y="0"/>
                    <a:pt x="546" y="10"/>
                    <a:pt x="529" y="32"/>
                  </a:cubicBezTo>
                  <a:cubicBezTo>
                    <a:pt x="422" y="173"/>
                    <a:pt x="343" y="332"/>
                    <a:pt x="247" y="481"/>
                  </a:cubicBezTo>
                  <a:cubicBezTo>
                    <a:pt x="152" y="621"/>
                    <a:pt x="23" y="762"/>
                    <a:pt x="4" y="937"/>
                  </a:cubicBezTo>
                  <a:cubicBezTo>
                    <a:pt x="1" y="997"/>
                    <a:pt x="38" y="1039"/>
                    <a:pt x="90" y="1039"/>
                  </a:cubicBezTo>
                  <a:cubicBezTo>
                    <a:pt x="98" y="1039"/>
                    <a:pt x="106" y="1038"/>
                    <a:pt x="114" y="1036"/>
                  </a:cubicBezTo>
                  <a:cubicBezTo>
                    <a:pt x="308" y="994"/>
                    <a:pt x="434" y="804"/>
                    <a:pt x="521" y="644"/>
                  </a:cubicBezTo>
                  <a:cubicBezTo>
                    <a:pt x="616" y="469"/>
                    <a:pt x="688" y="290"/>
                    <a:pt x="688" y="90"/>
                  </a:cubicBezTo>
                  <a:cubicBezTo>
                    <a:pt x="691" y="37"/>
                    <a:pt x="642" y="0"/>
                    <a:pt x="59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5386;p61">
              <a:extLst>
                <a:ext uri="{FF2B5EF4-FFF2-40B4-BE49-F238E27FC236}">
                  <a16:creationId xmlns:a16="http://schemas.microsoft.com/office/drawing/2014/main" xmlns="" id="{A96126AD-E8CE-0410-87D7-0A2FDEABB6C4}"/>
                </a:ext>
              </a:extLst>
            </p:cNvPr>
            <p:cNvSpPr/>
            <p:nvPr/>
          </p:nvSpPr>
          <p:spPr>
            <a:xfrm>
              <a:off x="1666932" y="2497169"/>
              <a:ext cx="14921" cy="23847"/>
            </a:xfrm>
            <a:custGeom>
              <a:avLst/>
              <a:gdLst/>
              <a:ahLst/>
              <a:cxnLst/>
              <a:rect l="l" t="t" r="r" b="b"/>
              <a:pathLst>
                <a:path w="647" h="1034" extrusionOk="0">
                  <a:moveTo>
                    <a:pt x="538" y="1"/>
                  </a:moveTo>
                  <a:cubicBezTo>
                    <a:pt x="510" y="1"/>
                    <a:pt x="483" y="16"/>
                    <a:pt x="467" y="53"/>
                  </a:cubicBezTo>
                  <a:cubicBezTo>
                    <a:pt x="356" y="293"/>
                    <a:pt x="231" y="529"/>
                    <a:pt x="91" y="749"/>
                  </a:cubicBezTo>
                  <a:cubicBezTo>
                    <a:pt x="1" y="896"/>
                    <a:pt x="150" y="1033"/>
                    <a:pt x="286" y="1033"/>
                  </a:cubicBezTo>
                  <a:cubicBezTo>
                    <a:pt x="351" y="1033"/>
                    <a:pt x="413" y="1002"/>
                    <a:pt x="444" y="924"/>
                  </a:cubicBezTo>
                  <a:cubicBezTo>
                    <a:pt x="551" y="658"/>
                    <a:pt x="616" y="403"/>
                    <a:pt x="642" y="118"/>
                  </a:cubicBezTo>
                  <a:cubicBezTo>
                    <a:pt x="647" y="54"/>
                    <a:pt x="590" y="1"/>
                    <a:pt x="53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5387;p61">
              <a:extLst>
                <a:ext uri="{FF2B5EF4-FFF2-40B4-BE49-F238E27FC236}">
                  <a16:creationId xmlns:a16="http://schemas.microsoft.com/office/drawing/2014/main" xmlns="" id="{90FA4DB0-8E0C-ED3E-F85A-DE3687D7595A}"/>
                </a:ext>
              </a:extLst>
            </p:cNvPr>
            <p:cNvSpPr/>
            <p:nvPr/>
          </p:nvSpPr>
          <p:spPr>
            <a:xfrm>
              <a:off x="1640618" y="2528696"/>
              <a:ext cx="9479" cy="28920"/>
            </a:xfrm>
            <a:custGeom>
              <a:avLst/>
              <a:gdLst/>
              <a:ahLst/>
              <a:cxnLst/>
              <a:rect l="l" t="t" r="r" b="b"/>
              <a:pathLst>
                <a:path w="411" h="1254" extrusionOk="0">
                  <a:moveTo>
                    <a:pt x="236" y="1"/>
                  </a:moveTo>
                  <a:cubicBezTo>
                    <a:pt x="192" y="1"/>
                    <a:pt x="148" y="27"/>
                    <a:pt x="141" y="78"/>
                  </a:cubicBezTo>
                  <a:cubicBezTo>
                    <a:pt x="114" y="272"/>
                    <a:pt x="99" y="469"/>
                    <a:pt x="76" y="664"/>
                  </a:cubicBezTo>
                  <a:cubicBezTo>
                    <a:pt x="57" y="842"/>
                    <a:pt x="0" y="1017"/>
                    <a:pt x="79" y="1185"/>
                  </a:cubicBezTo>
                  <a:cubicBezTo>
                    <a:pt x="100" y="1230"/>
                    <a:pt x="136" y="1254"/>
                    <a:pt x="174" y="1254"/>
                  </a:cubicBezTo>
                  <a:cubicBezTo>
                    <a:pt x="200" y="1254"/>
                    <a:pt x="227" y="1243"/>
                    <a:pt x="251" y="1222"/>
                  </a:cubicBezTo>
                  <a:cubicBezTo>
                    <a:pt x="402" y="1081"/>
                    <a:pt x="399" y="883"/>
                    <a:pt x="402" y="690"/>
                  </a:cubicBezTo>
                  <a:cubicBezTo>
                    <a:pt x="411" y="477"/>
                    <a:pt x="391" y="268"/>
                    <a:pt x="330" y="67"/>
                  </a:cubicBezTo>
                  <a:cubicBezTo>
                    <a:pt x="318" y="23"/>
                    <a:pt x="277" y="1"/>
                    <a:pt x="23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5388;p61">
              <a:extLst>
                <a:ext uri="{FF2B5EF4-FFF2-40B4-BE49-F238E27FC236}">
                  <a16:creationId xmlns:a16="http://schemas.microsoft.com/office/drawing/2014/main" xmlns="" id="{C06ED67C-F56F-2209-AC8C-C99C09245DE6}"/>
                </a:ext>
              </a:extLst>
            </p:cNvPr>
            <p:cNvSpPr/>
            <p:nvPr/>
          </p:nvSpPr>
          <p:spPr>
            <a:xfrm>
              <a:off x="1657523" y="2554410"/>
              <a:ext cx="10793" cy="28851"/>
            </a:xfrm>
            <a:custGeom>
              <a:avLst/>
              <a:gdLst/>
              <a:ahLst/>
              <a:cxnLst/>
              <a:rect l="l" t="t" r="r" b="b"/>
              <a:pathLst>
                <a:path w="468" h="1251" extrusionOk="0">
                  <a:moveTo>
                    <a:pt x="203" y="0"/>
                  </a:moveTo>
                  <a:cubicBezTo>
                    <a:pt x="158" y="0"/>
                    <a:pt x="112" y="29"/>
                    <a:pt x="103" y="77"/>
                  </a:cubicBezTo>
                  <a:cubicBezTo>
                    <a:pt x="65" y="275"/>
                    <a:pt x="92" y="480"/>
                    <a:pt x="73" y="677"/>
                  </a:cubicBezTo>
                  <a:cubicBezTo>
                    <a:pt x="57" y="845"/>
                    <a:pt x="1" y="1058"/>
                    <a:pt x="118" y="1195"/>
                  </a:cubicBezTo>
                  <a:cubicBezTo>
                    <a:pt x="148" y="1229"/>
                    <a:pt x="185" y="1250"/>
                    <a:pt x="224" y="1250"/>
                  </a:cubicBezTo>
                  <a:cubicBezTo>
                    <a:pt x="245" y="1250"/>
                    <a:pt x="267" y="1243"/>
                    <a:pt x="289" y="1228"/>
                  </a:cubicBezTo>
                  <a:cubicBezTo>
                    <a:pt x="468" y="1114"/>
                    <a:pt x="449" y="860"/>
                    <a:pt x="434" y="674"/>
                  </a:cubicBezTo>
                  <a:cubicBezTo>
                    <a:pt x="415" y="465"/>
                    <a:pt x="388" y="225"/>
                    <a:pt x="282" y="42"/>
                  </a:cubicBezTo>
                  <a:cubicBezTo>
                    <a:pt x="263" y="13"/>
                    <a:pt x="233" y="0"/>
                    <a:pt x="20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5389;p61">
              <a:extLst>
                <a:ext uri="{FF2B5EF4-FFF2-40B4-BE49-F238E27FC236}">
                  <a16:creationId xmlns:a16="http://schemas.microsoft.com/office/drawing/2014/main" xmlns="" id="{95C86C92-51A1-DEB4-EA54-6DC878CE5BF4}"/>
                </a:ext>
              </a:extLst>
            </p:cNvPr>
            <p:cNvSpPr/>
            <p:nvPr/>
          </p:nvSpPr>
          <p:spPr>
            <a:xfrm>
              <a:off x="1679962" y="2529987"/>
              <a:ext cx="15313" cy="30189"/>
            </a:xfrm>
            <a:custGeom>
              <a:avLst/>
              <a:gdLst/>
              <a:ahLst/>
              <a:cxnLst/>
              <a:rect l="l" t="t" r="r" b="b"/>
              <a:pathLst>
                <a:path w="664" h="1309" extrusionOk="0">
                  <a:moveTo>
                    <a:pt x="558" y="0"/>
                  </a:moveTo>
                  <a:cubicBezTo>
                    <a:pt x="527" y="0"/>
                    <a:pt x="496" y="15"/>
                    <a:pt x="479" y="48"/>
                  </a:cubicBezTo>
                  <a:cubicBezTo>
                    <a:pt x="384" y="239"/>
                    <a:pt x="282" y="425"/>
                    <a:pt x="198" y="622"/>
                  </a:cubicBezTo>
                  <a:cubicBezTo>
                    <a:pt x="126" y="794"/>
                    <a:pt x="0" y="983"/>
                    <a:pt x="9" y="1174"/>
                  </a:cubicBezTo>
                  <a:cubicBezTo>
                    <a:pt x="13" y="1259"/>
                    <a:pt x="83" y="1309"/>
                    <a:pt x="155" y="1309"/>
                  </a:cubicBezTo>
                  <a:cubicBezTo>
                    <a:pt x="195" y="1309"/>
                    <a:pt x="236" y="1293"/>
                    <a:pt x="267" y="1261"/>
                  </a:cubicBezTo>
                  <a:cubicBezTo>
                    <a:pt x="396" y="1129"/>
                    <a:pt x="426" y="896"/>
                    <a:pt x="484" y="722"/>
                  </a:cubicBezTo>
                  <a:cubicBezTo>
                    <a:pt x="548" y="520"/>
                    <a:pt x="593" y="311"/>
                    <a:pt x="647" y="106"/>
                  </a:cubicBezTo>
                  <a:cubicBezTo>
                    <a:pt x="664" y="43"/>
                    <a:pt x="611" y="0"/>
                    <a:pt x="55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5390;p61">
              <a:extLst>
                <a:ext uri="{FF2B5EF4-FFF2-40B4-BE49-F238E27FC236}">
                  <a16:creationId xmlns:a16="http://schemas.microsoft.com/office/drawing/2014/main" xmlns="" id="{C647C355-66B6-6D44-C875-B1CA7E22062E}"/>
                </a:ext>
              </a:extLst>
            </p:cNvPr>
            <p:cNvSpPr/>
            <p:nvPr/>
          </p:nvSpPr>
          <p:spPr>
            <a:xfrm>
              <a:off x="1692670" y="2549498"/>
              <a:ext cx="14944" cy="31342"/>
            </a:xfrm>
            <a:custGeom>
              <a:avLst/>
              <a:gdLst/>
              <a:ahLst/>
              <a:cxnLst/>
              <a:rect l="l" t="t" r="r" b="b"/>
              <a:pathLst>
                <a:path w="648" h="1359" extrusionOk="0">
                  <a:moveTo>
                    <a:pt x="546" y="0"/>
                  </a:moveTo>
                  <a:cubicBezTo>
                    <a:pt x="501" y="0"/>
                    <a:pt x="455" y="25"/>
                    <a:pt x="446" y="77"/>
                  </a:cubicBezTo>
                  <a:cubicBezTo>
                    <a:pt x="407" y="286"/>
                    <a:pt x="344" y="495"/>
                    <a:pt x="256" y="689"/>
                  </a:cubicBezTo>
                  <a:cubicBezTo>
                    <a:pt x="179" y="860"/>
                    <a:pt x="39" y="1035"/>
                    <a:pt x="12" y="1222"/>
                  </a:cubicBezTo>
                  <a:cubicBezTo>
                    <a:pt x="0" y="1297"/>
                    <a:pt x="60" y="1359"/>
                    <a:pt x="128" y="1359"/>
                  </a:cubicBezTo>
                  <a:cubicBezTo>
                    <a:pt x="149" y="1359"/>
                    <a:pt x="170" y="1353"/>
                    <a:pt x="191" y="1339"/>
                  </a:cubicBezTo>
                  <a:cubicBezTo>
                    <a:pt x="370" y="1229"/>
                    <a:pt x="458" y="978"/>
                    <a:pt x="521" y="784"/>
                  </a:cubicBezTo>
                  <a:cubicBezTo>
                    <a:pt x="598" y="556"/>
                    <a:pt x="632" y="332"/>
                    <a:pt x="644" y="92"/>
                  </a:cubicBezTo>
                  <a:cubicBezTo>
                    <a:pt x="648" y="32"/>
                    <a:pt x="597" y="0"/>
                    <a:pt x="54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5391;p61">
              <a:extLst>
                <a:ext uri="{FF2B5EF4-FFF2-40B4-BE49-F238E27FC236}">
                  <a16:creationId xmlns:a16="http://schemas.microsoft.com/office/drawing/2014/main" xmlns="" id="{14F3B116-DD34-2571-DAD4-9775CB35630C}"/>
                </a:ext>
              </a:extLst>
            </p:cNvPr>
            <p:cNvSpPr/>
            <p:nvPr/>
          </p:nvSpPr>
          <p:spPr>
            <a:xfrm>
              <a:off x="1707430" y="2483493"/>
              <a:ext cx="13215" cy="22094"/>
            </a:xfrm>
            <a:custGeom>
              <a:avLst/>
              <a:gdLst/>
              <a:ahLst/>
              <a:cxnLst/>
              <a:rect l="l" t="t" r="r" b="b"/>
              <a:pathLst>
                <a:path w="573" h="958" extrusionOk="0">
                  <a:moveTo>
                    <a:pt x="471" y="0"/>
                  </a:moveTo>
                  <a:cubicBezTo>
                    <a:pt x="440" y="0"/>
                    <a:pt x="408" y="15"/>
                    <a:pt x="388" y="49"/>
                  </a:cubicBezTo>
                  <a:cubicBezTo>
                    <a:pt x="311" y="179"/>
                    <a:pt x="232" y="304"/>
                    <a:pt x="163" y="437"/>
                  </a:cubicBezTo>
                  <a:cubicBezTo>
                    <a:pt x="95" y="567"/>
                    <a:pt x="0" y="707"/>
                    <a:pt x="49" y="855"/>
                  </a:cubicBezTo>
                  <a:cubicBezTo>
                    <a:pt x="70" y="923"/>
                    <a:pt x="130" y="957"/>
                    <a:pt x="194" y="957"/>
                  </a:cubicBezTo>
                  <a:cubicBezTo>
                    <a:pt x="223" y="957"/>
                    <a:pt x="253" y="950"/>
                    <a:pt x="281" y="935"/>
                  </a:cubicBezTo>
                  <a:cubicBezTo>
                    <a:pt x="406" y="859"/>
                    <a:pt x="429" y="676"/>
                    <a:pt x="467" y="544"/>
                  </a:cubicBezTo>
                  <a:cubicBezTo>
                    <a:pt x="506" y="399"/>
                    <a:pt x="528" y="255"/>
                    <a:pt x="559" y="106"/>
                  </a:cubicBezTo>
                  <a:cubicBezTo>
                    <a:pt x="573" y="42"/>
                    <a:pt x="523" y="0"/>
                    <a:pt x="47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5392;p61">
              <a:extLst>
                <a:ext uri="{FF2B5EF4-FFF2-40B4-BE49-F238E27FC236}">
                  <a16:creationId xmlns:a16="http://schemas.microsoft.com/office/drawing/2014/main" xmlns="" id="{D1400443-43AC-EF35-7725-4D3E22E4393F}"/>
                </a:ext>
              </a:extLst>
            </p:cNvPr>
            <p:cNvSpPr/>
            <p:nvPr/>
          </p:nvSpPr>
          <p:spPr>
            <a:xfrm>
              <a:off x="1719699" y="2516934"/>
              <a:ext cx="18704" cy="26153"/>
            </a:xfrm>
            <a:custGeom>
              <a:avLst/>
              <a:gdLst/>
              <a:ahLst/>
              <a:cxnLst/>
              <a:rect l="l" t="t" r="r" b="b"/>
              <a:pathLst>
                <a:path w="811" h="1134" extrusionOk="0">
                  <a:moveTo>
                    <a:pt x="674" y="0"/>
                  </a:moveTo>
                  <a:cubicBezTo>
                    <a:pt x="650" y="0"/>
                    <a:pt x="626" y="11"/>
                    <a:pt x="609" y="37"/>
                  </a:cubicBezTo>
                  <a:cubicBezTo>
                    <a:pt x="498" y="196"/>
                    <a:pt x="369" y="344"/>
                    <a:pt x="255" y="504"/>
                  </a:cubicBezTo>
                  <a:cubicBezTo>
                    <a:pt x="152" y="653"/>
                    <a:pt x="0" y="816"/>
                    <a:pt x="7" y="1002"/>
                  </a:cubicBezTo>
                  <a:cubicBezTo>
                    <a:pt x="10" y="1068"/>
                    <a:pt x="76" y="1134"/>
                    <a:pt x="143" y="1134"/>
                  </a:cubicBezTo>
                  <a:cubicBezTo>
                    <a:pt x="158" y="1134"/>
                    <a:pt x="172" y="1131"/>
                    <a:pt x="186" y="1124"/>
                  </a:cubicBezTo>
                  <a:cubicBezTo>
                    <a:pt x="358" y="1044"/>
                    <a:pt x="426" y="861"/>
                    <a:pt x="509" y="702"/>
                  </a:cubicBezTo>
                  <a:cubicBezTo>
                    <a:pt x="604" y="519"/>
                    <a:pt x="677" y="326"/>
                    <a:pt x="772" y="147"/>
                  </a:cubicBezTo>
                  <a:cubicBezTo>
                    <a:pt x="811" y="78"/>
                    <a:pt x="740" y="0"/>
                    <a:pt x="67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5393;p61">
              <a:extLst>
                <a:ext uri="{FF2B5EF4-FFF2-40B4-BE49-F238E27FC236}">
                  <a16:creationId xmlns:a16="http://schemas.microsoft.com/office/drawing/2014/main" xmlns="" id="{7DADCAA7-2C99-DE3D-62EE-89F768ED87F4}"/>
                </a:ext>
              </a:extLst>
            </p:cNvPr>
            <p:cNvSpPr/>
            <p:nvPr/>
          </p:nvSpPr>
          <p:spPr>
            <a:xfrm>
              <a:off x="1740478" y="2469148"/>
              <a:ext cx="17643" cy="25876"/>
            </a:xfrm>
            <a:custGeom>
              <a:avLst/>
              <a:gdLst/>
              <a:ahLst/>
              <a:cxnLst/>
              <a:rect l="l" t="t" r="r" b="b"/>
              <a:pathLst>
                <a:path w="765" h="1122" extrusionOk="0">
                  <a:moveTo>
                    <a:pt x="595" y="0"/>
                  </a:moveTo>
                  <a:cubicBezTo>
                    <a:pt x="563" y="0"/>
                    <a:pt x="531" y="15"/>
                    <a:pt x="506" y="48"/>
                  </a:cubicBezTo>
                  <a:cubicBezTo>
                    <a:pt x="403" y="189"/>
                    <a:pt x="361" y="371"/>
                    <a:pt x="270" y="523"/>
                  </a:cubicBezTo>
                  <a:cubicBezTo>
                    <a:pt x="179" y="668"/>
                    <a:pt x="19" y="796"/>
                    <a:pt x="8" y="975"/>
                  </a:cubicBezTo>
                  <a:cubicBezTo>
                    <a:pt x="0" y="1047"/>
                    <a:pt x="80" y="1121"/>
                    <a:pt x="153" y="1121"/>
                  </a:cubicBezTo>
                  <a:cubicBezTo>
                    <a:pt x="158" y="1121"/>
                    <a:pt x="163" y="1121"/>
                    <a:pt x="168" y="1120"/>
                  </a:cubicBezTo>
                  <a:cubicBezTo>
                    <a:pt x="361" y="1089"/>
                    <a:pt x="487" y="861"/>
                    <a:pt x="570" y="698"/>
                  </a:cubicBezTo>
                  <a:cubicBezTo>
                    <a:pt x="650" y="542"/>
                    <a:pt x="764" y="306"/>
                    <a:pt x="742" y="131"/>
                  </a:cubicBezTo>
                  <a:cubicBezTo>
                    <a:pt x="731" y="60"/>
                    <a:pt x="662" y="0"/>
                    <a:pt x="59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5394;p61">
              <a:extLst>
                <a:ext uri="{FF2B5EF4-FFF2-40B4-BE49-F238E27FC236}">
                  <a16:creationId xmlns:a16="http://schemas.microsoft.com/office/drawing/2014/main" xmlns="" id="{93541741-1DF8-E952-704A-B1CDB6182A59}"/>
                </a:ext>
              </a:extLst>
            </p:cNvPr>
            <p:cNvSpPr/>
            <p:nvPr/>
          </p:nvSpPr>
          <p:spPr>
            <a:xfrm>
              <a:off x="1719861" y="2443780"/>
              <a:ext cx="14806" cy="17758"/>
            </a:xfrm>
            <a:custGeom>
              <a:avLst/>
              <a:gdLst/>
              <a:ahLst/>
              <a:cxnLst/>
              <a:rect l="l" t="t" r="r" b="b"/>
              <a:pathLst>
                <a:path w="642" h="770" extrusionOk="0">
                  <a:moveTo>
                    <a:pt x="484" y="1"/>
                  </a:moveTo>
                  <a:cubicBezTo>
                    <a:pt x="455" y="1"/>
                    <a:pt x="426" y="10"/>
                    <a:pt x="404" y="30"/>
                  </a:cubicBezTo>
                  <a:cubicBezTo>
                    <a:pt x="305" y="117"/>
                    <a:pt x="214" y="205"/>
                    <a:pt x="141" y="315"/>
                  </a:cubicBezTo>
                  <a:cubicBezTo>
                    <a:pt x="84" y="406"/>
                    <a:pt x="0" y="578"/>
                    <a:pt x="46" y="684"/>
                  </a:cubicBezTo>
                  <a:cubicBezTo>
                    <a:pt x="67" y="727"/>
                    <a:pt x="113" y="769"/>
                    <a:pt x="163" y="769"/>
                  </a:cubicBezTo>
                  <a:cubicBezTo>
                    <a:pt x="176" y="769"/>
                    <a:pt x="189" y="767"/>
                    <a:pt x="202" y="760"/>
                  </a:cubicBezTo>
                  <a:cubicBezTo>
                    <a:pt x="312" y="710"/>
                    <a:pt x="362" y="578"/>
                    <a:pt x="415" y="475"/>
                  </a:cubicBezTo>
                  <a:cubicBezTo>
                    <a:pt x="472" y="364"/>
                    <a:pt x="518" y="254"/>
                    <a:pt x="586" y="152"/>
                  </a:cubicBezTo>
                  <a:cubicBezTo>
                    <a:pt x="642" y="68"/>
                    <a:pt x="563" y="1"/>
                    <a:pt x="48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5395;p61">
              <a:extLst>
                <a:ext uri="{FF2B5EF4-FFF2-40B4-BE49-F238E27FC236}">
                  <a16:creationId xmlns:a16="http://schemas.microsoft.com/office/drawing/2014/main" xmlns="" id="{D14B23D3-4E4F-13E0-6424-478C37CF2587}"/>
                </a:ext>
              </a:extLst>
            </p:cNvPr>
            <p:cNvSpPr/>
            <p:nvPr/>
          </p:nvSpPr>
          <p:spPr>
            <a:xfrm>
              <a:off x="1774380" y="2484370"/>
              <a:ext cx="10493" cy="17251"/>
            </a:xfrm>
            <a:custGeom>
              <a:avLst/>
              <a:gdLst/>
              <a:ahLst/>
              <a:cxnLst/>
              <a:rect l="l" t="t" r="r" b="b"/>
              <a:pathLst>
                <a:path w="455" h="748" extrusionOk="0">
                  <a:moveTo>
                    <a:pt x="331" y="0"/>
                  </a:moveTo>
                  <a:cubicBezTo>
                    <a:pt x="281" y="0"/>
                    <a:pt x="231" y="30"/>
                    <a:pt x="214" y="91"/>
                  </a:cubicBezTo>
                  <a:cubicBezTo>
                    <a:pt x="188" y="178"/>
                    <a:pt x="149" y="262"/>
                    <a:pt x="116" y="350"/>
                  </a:cubicBezTo>
                  <a:cubicBezTo>
                    <a:pt x="108" y="373"/>
                    <a:pt x="100" y="399"/>
                    <a:pt x="100" y="426"/>
                  </a:cubicBezTo>
                  <a:cubicBezTo>
                    <a:pt x="104" y="441"/>
                    <a:pt x="104" y="456"/>
                    <a:pt x="108" y="468"/>
                  </a:cubicBezTo>
                  <a:cubicBezTo>
                    <a:pt x="104" y="464"/>
                    <a:pt x="104" y="456"/>
                    <a:pt x="100" y="449"/>
                  </a:cubicBezTo>
                  <a:cubicBezTo>
                    <a:pt x="81" y="498"/>
                    <a:pt x="66" y="547"/>
                    <a:pt x="40" y="593"/>
                  </a:cubicBezTo>
                  <a:cubicBezTo>
                    <a:pt x="1" y="673"/>
                    <a:pt x="70" y="747"/>
                    <a:pt x="142" y="747"/>
                  </a:cubicBezTo>
                  <a:cubicBezTo>
                    <a:pt x="169" y="747"/>
                    <a:pt x="196" y="736"/>
                    <a:pt x="218" y="711"/>
                  </a:cubicBezTo>
                  <a:cubicBezTo>
                    <a:pt x="256" y="669"/>
                    <a:pt x="294" y="624"/>
                    <a:pt x="324" y="578"/>
                  </a:cubicBezTo>
                  <a:cubicBezTo>
                    <a:pt x="330" y="569"/>
                    <a:pt x="356" y="540"/>
                    <a:pt x="353" y="540"/>
                  </a:cubicBezTo>
                  <a:lnTo>
                    <a:pt x="353" y="540"/>
                  </a:lnTo>
                  <a:cubicBezTo>
                    <a:pt x="352" y="540"/>
                    <a:pt x="349" y="542"/>
                    <a:pt x="344" y="547"/>
                  </a:cubicBezTo>
                  <a:cubicBezTo>
                    <a:pt x="377" y="513"/>
                    <a:pt x="393" y="498"/>
                    <a:pt x="408" y="452"/>
                  </a:cubicBezTo>
                  <a:cubicBezTo>
                    <a:pt x="446" y="338"/>
                    <a:pt x="454" y="224"/>
                    <a:pt x="446" y="106"/>
                  </a:cubicBezTo>
                  <a:cubicBezTo>
                    <a:pt x="440" y="36"/>
                    <a:pt x="386" y="0"/>
                    <a:pt x="33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5396;p61">
              <a:extLst>
                <a:ext uri="{FF2B5EF4-FFF2-40B4-BE49-F238E27FC236}">
                  <a16:creationId xmlns:a16="http://schemas.microsoft.com/office/drawing/2014/main" xmlns="" id="{9BCE4ABF-0968-3C8C-DD88-CCCFD40290C5}"/>
                </a:ext>
              </a:extLst>
            </p:cNvPr>
            <p:cNvSpPr/>
            <p:nvPr/>
          </p:nvSpPr>
          <p:spPr>
            <a:xfrm>
              <a:off x="1770713" y="2520601"/>
              <a:ext cx="19465" cy="28782"/>
            </a:xfrm>
            <a:custGeom>
              <a:avLst/>
              <a:gdLst/>
              <a:ahLst/>
              <a:cxnLst/>
              <a:rect l="l" t="t" r="r" b="b"/>
              <a:pathLst>
                <a:path w="844" h="1248" extrusionOk="0">
                  <a:moveTo>
                    <a:pt x="694" y="1"/>
                  </a:moveTo>
                  <a:cubicBezTo>
                    <a:pt x="665" y="1"/>
                    <a:pt x="635" y="15"/>
                    <a:pt x="609" y="48"/>
                  </a:cubicBezTo>
                  <a:cubicBezTo>
                    <a:pt x="487" y="208"/>
                    <a:pt x="369" y="372"/>
                    <a:pt x="263" y="543"/>
                  </a:cubicBezTo>
                  <a:cubicBezTo>
                    <a:pt x="160" y="710"/>
                    <a:pt x="1" y="878"/>
                    <a:pt x="4" y="1083"/>
                  </a:cubicBezTo>
                  <a:cubicBezTo>
                    <a:pt x="7" y="1185"/>
                    <a:pt x="94" y="1247"/>
                    <a:pt x="184" y="1247"/>
                  </a:cubicBezTo>
                  <a:cubicBezTo>
                    <a:pt x="218" y="1247"/>
                    <a:pt x="252" y="1239"/>
                    <a:pt x="282" y="1220"/>
                  </a:cubicBezTo>
                  <a:cubicBezTo>
                    <a:pt x="445" y="1125"/>
                    <a:pt x="503" y="900"/>
                    <a:pt x="578" y="737"/>
                  </a:cubicBezTo>
                  <a:cubicBezTo>
                    <a:pt x="666" y="555"/>
                    <a:pt x="738" y="372"/>
                    <a:pt x="810" y="181"/>
                  </a:cubicBezTo>
                  <a:cubicBezTo>
                    <a:pt x="843" y="96"/>
                    <a:pt x="771" y="1"/>
                    <a:pt x="69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5397;p61">
              <a:extLst>
                <a:ext uri="{FF2B5EF4-FFF2-40B4-BE49-F238E27FC236}">
                  <a16:creationId xmlns:a16="http://schemas.microsoft.com/office/drawing/2014/main" xmlns="" id="{E89CD3D6-AE6A-4E67-E8F5-35E257717D72}"/>
                </a:ext>
              </a:extLst>
            </p:cNvPr>
            <p:cNvSpPr/>
            <p:nvPr/>
          </p:nvSpPr>
          <p:spPr>
            <a:xfrm>
              <a:off x="1727102" y="2543940"/>
              <a:ext cx="19603" cy="31365"/>
            </a:xfrm>
            <a:custGeom>
              <a:avLst/>
              <a:gdLst/>
              <a:ahLst/>
              <a:cxnLst/>
              <a:rect l="l" t="t" r="r" b="b"/>
              <a:pathLst>
                <a:path w="850" h="1360" extrusionOk="0">
                  <a:moveTo>
                    <a:pt x="742" y="0"/>
                  </a:moveTo>
                  <a:cubicBezTo>
                    <a:pt x="708" y="0"/>
                    <a:pt x="674" y="15"/>
                    <a:pt x="653" y="48"/>
                  </a:cubicBezTo>
                  <a:cubicBezTo>
                    <a:pt x="530" y="238"/>
                    <a:pt x="425" y="436"/>
                    <a:pt x="302" y="629"/>
                  </a:cubicBezTo>
                  <a:cubicBezTo>
                    <a:pt x="196" y="801"/>
                    <a:pt x="29" y="994"/>
                    <a:pt x="9" y="1200"/>
                  </a:cubicBezTo>
                  <a:cubicBezTo>
                    <a:pt x="1" y="1293"/>
                    <a:pt x="64" y="1360"/>
                    <a:pt x="141" y="1360"/>
                  </a:cubicBezTo>
                  <a:cubicBezTo>
                    <a:pt x="165" y="1360"/>
                    <a:pt x="190" y="1354"/>
                    <a:pt x="215" y="1340"/>
                  </a:cubicBezTo>
                  <a:cubicBezTo>
                    <a:pt x="413" y="1231"/>
                    <a:pt x="511" y="975"/>
                    <a:pt x="602" y="778"/>
                  </a:cubicBezTo>
                  <a:cubicBezTo>
                    <a:pt x="702" y="561"/>
                    <a:pt x="785" y="348"/>
                    <a:pt x="835" y="113"/>
                  </a:cubicBezTo>
                  <a:cubicBezTo>
                    <a:pt x="849" y="42"/>
                    <a:pt x="797" y="0"/>
                    <a:pt x="74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5398;p61">
              <a:extLst>
                <a:ext uri="{FF2B5EF4-FFF2-40B4-BE49-F238E27FC236}">
                  <a16:creationId xmlns:a16="http://schemas.microsoft.com/office/drawing/2014/main" xmlns="" id="{5307848F-7D52-7B7A-669D-472D904FA442}"/>
                </a:ext>
              </a:extLst>
            </p:cNvPr>
            <p:cNvSpPr/>
            <p:nvPr/>
          </p:nvSpPr>
          <p:spPr>
            <a:xfrm>
              <a:off x="1713126" y="2596153"/>
              <a:ext cx="24031" cy="32126"/>
            </a:xfrm>
            <a:custGeom>
              <a:avLst/>
              <a:gdLst/>
              <a:ahLst/>
              <a:cxnLst/>
              <a:rect l="l" t="t" r="r" b="b"/>
              <a:pathLst>
                <a:path w="1042" h="1393" extrusionOk="0">
                  <a:moveTo>
                    <a:pt x="876" y="0"/>
                  </a:moveTo>
                  <a:cubicBezTo>
                    <a:pt x="845" y="0"/>
                    <a:pt x="813" y="12"/>
                    <a:pt x="787" y="39"/>
                  </a:cubicBezTo>
                  <a:cubicBezTo>
                    <a:pt x="627" y="206"/>
                    <a:pt x="487" y="377"/>
                    <a:pt x="361" y="567"/>
                  </a:cubicBezTo>
                  <a:cubicBezTo>
                    <a:pt x="239" y="750"/>
                    <a:pt x="87" y="947"/>
                    <a:pt x="38" y="1164"/>
                  </a:cubicBezTo>
                  <a:cubicBezTo>
                    <a:pt x="0" y="1283"/>
                    <a:pt x="114" y="1392"/>
                    <a:pt x="228" y="1392"/>
                  </a:cubicBezTo>
                  <a:cubicBezTo>
                    <a:pt x="275" y="1392"/>
                    <a:pt x="321" y="1374"/>
                    <a:pt x="357" y="1331"/>
                  </a:cubicBezTo>
                  <a:cubicBezTo>
                    <a:pt x="494" y="1168"/>
                    <a:pt x="570" y="951"/>
                    <a:pt x="673" y="764"/>
                  </a:cubicBezTo>
                  <a:cubicBezTo>
                    <a:pt x="780" y="567"/>
                    <a:pt x="882" y="373"/>
                    <a:pt x="989" y="176"/>
                  </a:cubicBezTo>
                  <a:cubicBezTo>
                    <a:pt x="1041" y="84"/>
                    <a:pt x="960" y="0"/>
                    <a:pt x="87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5399;p61">
              <a:extLst>
                <a:ext uri="{FF2B5EF4-FFF2-40B4-BE49-F238E27FC236}">
                  <a16:creationId xmlns:a16="http://schemas.microsoft.com/office/drawing/2014/main" xmlns="" id="{59DF886E-751C-A43D-3D4B-56774FB3FD2F}"/>
                </a:ext>
              </a:extLst>
            </p:cNvPr>
            <p:cNvSpPr/>
            <p:nvPr/>
          </p:nvSpPr>
          <p:spPr>
            <a:xfrm>
              <a:off x="1746682" y="2588566"/>
              <a:ext cx="20849" cy="28344"/>
            </a:xfrm>
            <a:custGeom>
              <a:avLst/>
              <a:gdLst/>
              <a:ahLst/>
              <a:cxnLst/>
              <a:rect l="l" t="t" r="r" b="b"/>
              <a:pathLst>
                <a:path w="904" h="1229" extrusionOk="0">
                  <a:moveTo>
                    <a:pt x="696" y="0"/>
                  </a:moveTo>
                  <a:cubicBezTo>
                    <a:pt x="658" y="0"/>
                    <a:pt x="619" y="16"/>
                    <a:pt x="590" y="56"/>
                  </a:cubicBezTo>
                  <a:cubicBezTo>
                    <a:pt x="473" y="219"/>
                    <a:pt x="355" y="379"/>
                    <a:pt x="248" y="550"/>
                  </a:cubicBezTo>
                  <a:cubicBezTo>
                    <a:pt x="149" y="714"/>
                    <a:pt x="1" y="907"/>
                    <a:pt x="58" y="1105"/>
                  </a:cubicBezTo>
                  <a:cubicBezTo>
                    <a:pt x="83" y="1192"/>
                    <a:pt x="155" y="1229"/>
                    <a:pt x="231" y="1229"/>
                  </a:cubicBezTo>
                  <a:cubicBezTo>
                    <a:pt x="268" y="1229"/>
                    <a:pt x="306" y="1220"/>
                    <a:pt x="339" y="1204"/>
                  </a:cubicBezTo>
                  <a:cubicBezTo>
                    <a:pt x="495" y="1124"/>
                    <a:pt x="545" y="881"/>
                    <a:pt x="609" y="733"/>
                  </a:cubicBezTo>
                  <a:cubicBezTo>
                    <a:pt x="685" y="561"/>
                    <a:pt x="757" y="391"/>
                    <a:pt x="845" y="226"/>
                  </a:cubicBezTo>
                  <a:cubicBezTo>
                    <a:pt x="903" y="116"/>
                    <a:pt x="799" y="0"/>
                    <a:pt x="69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5400;p61">
              <a:extLst>
                <a:ext uri="{FF2B5EF4-FFF2-40B4-BE49-F238E27FC236}">
                  <a16:creationId xmlns:a16="http://schemas.microsoft.com/office/drawing/2014/main" xmlns="" id="{FB561B0F-8806-F79D-363E-39973AC5FD72}"/>
                </a:ext>
              </a:extLst>
            </p:cNvPr>
            <p:cNvSpPr/>
            <p:nvPr/>
          </p:nvSpPr>
          <p:spPr>
            <a:xfrm>
              <a:off x="1682430" y="2598644"/>
              <a:ext cx="11070" cy="27583"/>
            </a:xfrm>
            <a:custGeom>
              <a:avLst/>
              <a:gdLst/>
              <a:ahLst/>
              <a:cxnLst/>
              <a:rect l="l" t="t" r="r" b="b"/>
              <a:pathLst>
                <a:path w="480" h="1196" extrusionOk="0">
                  <a:moveTo>
                    <a:pt x="337" y="0"/>
                  </a:moveTo>
                  <a:cubicBezTo>
                    <a:pt x="294" y="0"/>
                    <a:pt x="250" y="20"/>
                    <a:pt x="232" y="60"/>
                  </a:cubicBezTo>
                  <a:cubicBezTo>
                    <a:pt x="160" y="235"/>
                    <a:pt x="141" y="428"/>
                    <a:pt x="91" y="611"/>
                  </a:cubicBezTo>
                  <a:cubicBezTo>
                    <a:pt x="46" y="798"/>
                    <a:pt x="0" y="946"/>
                    <a:pt x="46" y="1135"/>
                  </a:cubicBezTo>
                  <a:cubicBezTo>
                    <a:pt x="56" y="1178"/>
                    <a:pt x="90" y="1196"/>
                    <a:pt x="125" y="1196"/>
                  </a:cubicBezTo>
                  <a:cubicBezTo>
                    <a:pt x="153" y="1196"/>
                    <a:pt x="182" y="1185"/>
                    <a:pt x="202" y="1166"/>
                  </a:cubicBezTo>
                  <a:cubicBezTo>
                    <a:pt x="358" y="1030"/>
                    <a:pt x="388" y="847"/>
                    <a:pt x="418" y="649"/>
                  </a:cubicBezTo>
                  <a:cubicBezTo>
                    <a:pt x="449" y="459"/>
                    <a:pt x="479" y="265"/>
                    <a:pt x="441" y="75"/>
                  </a:cubicBezTo>
                  <a:cubicBezTo>
                    <a:pt x="431" y="25"/>
                    <a:pt x="384" y="0"/>
                    <a:pt x="33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5401;p61">
              <a:extLst>
                <a:ext uri="{FF2B5EF4-FFF2-40B4-BE49-F238E27FC236}">
                  <a16:creationId xmlns:a16="http://schemas.microsoft.com/office/drawing/2014/main" xmlns="" id="{3D40BA7B-2342-06B5-C46F-08CF26EB3604}"/>
                </a:ext>
              </a:extLst>
            </p:cNvPr>
            <p:cNvSpPr/>
            <p:nvPr/>
          </p:nvSpPr>
          <p:spPr>
            <a:xfrm>
              <a:off x="1657084" y="2607223"/>
              <a:ext cx="12039" cy="31988"/>
            </a:xfrm>
            <a:custGeom>
              <a:avLst/>
              <a:gdLst/>
              <a:ahLst/>
              <a:cxnLst/>
              <a:rect l="l" t="t" r="r" b="b"/>
              <a:pathLst>
                <a:path w="522" h="1387" extrusionOk="0">
                  <a:moveTo>
                    <a:pt x="252" y="0"/>
                  </a:moveTo>
                  <a:cubicBezTo>
                    <a:pt x="211" y="0"/>
                    <a:pt x="167" y="32"/>
                    <a:pt x="167" y="84"/>
                  </a:cubicBezTo>
                  <a:cubicBezTo>
                    <a:pt x="167" y="289"/>
                    <a:pt x="145" y="501"/>
                    <a:pt x="111" y="707"/>
                  </a:cubicBezTo>
                  <a:cubicBezTo>
                    <a:pt x="80" y="889"/>
                    <a:pt x="0" y="1064"/>
                    <a:pt x="4" y="1251"/>
                  </a:cubicBezTo>
                  <a:cubicBezTo>
                    <a:pt x="4" y="1331"/>
                    <a:pt x="81" y="1386"/>
                    <a:pt x="155" y="1386"/>
                  </a:cubicBezTo>
                  <a:cubicBezTo>
                    <a:pt x="194" y="1386"/>
                    <a:pt x="232" y="1372"/>
                    <a:pt x="259" y="1338"/>
                  </a:cubicBezTo>
                  <a:cubicBezTo>
                    <a:pt x="521" y="1000"/>
                    <a:pt x="438" y="433"/>
                    <a:pt x="320" y="53"/>
                  </a:cubicBezTo>
                  <a:cubicBezTo>
                    <a:pt x="309" y="16"/>
                    <a:pt x="281" y="0"/>
                    <a:pt x="25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5402;p61">
              <a:extLst>
                <a:ext uri="{FF2B5EF4-FFF2-40B4-BE49-F238E27FC236}">
                  <a16:creationId xmlns:a16="http://schemas.microsoft.com/office/drawing/2014/main" xmlns="" id="{3DC5754C-FDA0-3B9A-EDD9-EB73A4AFAB4F}"/>
                </a:ext>
              </a:extLst>
            </p:cNvPr>
            <p:cNvSpPr/>
            <p:nvPr/>
          </p:nvSpPr>
          <p:spPr>
            <a:xfrm>
              <a:off x="1693477" y="2648159"/>
              <a:ext cx="9433" cy="23478"/>
            </a:xfrm>
            <a:custGeom>
              <a:avLst/>
              <a:gdLst/>
              <a:ahLst/>
              <a:cxnLst/>
              <a:rect l="l" t="t" r="r" b="b"/>
              <a:pathLst>
                <a:path w="409" h="1018" extrusionOk="0">
                  <a:moveTo>
                    <a:pt x="291" y="0"/>
                  </a:moveTo>
                  <a:cubicBezTo>
                    <a:pt x="258" y="0"/>
                    <a:pt x="226" y="16"/>
                    <a:pt x="209" y="53"/>
                  </a:cubicBezTo>
                  <a:cubicBezTo>
                    <a:pt x="149" y="197"/>
                    <a:pt x="95" y="346"/>
                    <a:pt x="53" y="498"/>
                  </a:cubicBezTo>
                  <a:cubicBezTo>
                    <a:pt x="7" y="662"/>
                    <a:pt x="0" y="783"/>
                    <a:pt x="38" y="947"/>
                  </a:cubicBezTo>
                  <a:cubicBezTo>
                    <a:pt x="46" y="992"/>
                    <a:pt x="93" y="1018"/>
                    <a:pt x="139" y="1018"/>
                  </a:cubicBezTo>
                  <a:cubicBezTo>
                    <a:pt x="177" y="1018"/>
                    <a:pt x="215" y="1000"/>
                    <a:pt x="228" y="962"/>
                  </a:cubicBezTo>
                  <a:cubicBezTo>
                    <a:pt x="278" y="818"/>
                    <a:pt x="297" y="704"/>
                    <a:pt x="312" y="551"/>
                  </a:cubicBezTo>
                  <a:cubicBezTo>
                    <a:pt x="327" y="407"/>
                    <a:pt x="354" y="259"/>
                    <a:pt x="392" y="114"/>
                  </a:cubicBezTo>
                  <a:cubicBezTo>
                    <a:pt x="408" y="49"/>
                    <a:pt x="348" y="0"/>
                    <a:pt x="29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5403;p61">
              <a:extLst>
                <a:ext uri="{FF2B5EF4-FFF2-40B4-BE49-F238E27FC236}">
                  <a16:creationId xmlns:a16="http://schemas.microsoft.com/office/drawing/2014/main" xmlns="" id="{3F597F11-8F1C-04D2-D65E-1EB5AB722AD1}"/>
                </a:ext>
              </a:extLst>
            </p:cNvPr>
            <p:cNvSpPr/>
            <p:nvPr/>
          </p:nvSpPr>
          <p:spPr>
            <a:xfrm>
              <a:off x="1755907" y="2632454"/>
              <a:ext cx="14368" cy="23316"/>
            </a:xfrm>
            <a:custGeom>
              <a:avLst/>
              <a:gdLst/>
              <a:ahLst/>
              <a:cxnLst/>
              <a:rect l="l" t="t" r="r" b="b"/>
              <a:pathLst>
                <a:path w="623" h="1011" extrusionOk="0">
                  <a:moveTo>
                    <a:pt x="464" y="1"/>
                  </a:moveTo>
                  <a:cubicBezTo>
                    <a:pt x="421" y="1"/>
                    <a:pt x="380" y="21"/>
                    <a:pt x="362" y="69"/>
                  </a:cubicBezTo>
                  <a:cubicBezTo>
                    <a:pt x="304" y="221"/>
                    <a:pt x="229" y="358"/>
                    <a:pt x="152" y="499"/>
                  </a:cubicBezTo>
                  <a:cubicBezTo>
                    <a:pt x="83" y="620"/>
                    <a:pt x="0" y="780"/>
                    <a:pt x="11" y="920"/>
                  </a:cubicBezTo>
                  <a:cubicBezTo>
                    <a:pt x="14" y="979"/>
                    <a:pt x="59" y="1011"/>
                    <a:pt x="109" y="1011"/>
                  </a:cubicBezTo>
                  <a:cubicBezTo>
                    <a:pt x="127" y="1011"/>
                    <a:pt x="146" y="1006"/>
                    <a:pt x="164" y="997"/>
                  </a:cubicBezTo>
                  <a:cubicBezTo>
                    <a:pt x="297" y="932"/>
                    <a:pt x="388" y="750"/>
                    <a:pt x="437" y="616"/>
                  </a:cubicBezTo>
                  <a:cubicBezTo>
                    <a:pt x="499" y="464"/>
                    <a:pt x="540" y="304"/>
                    <a:pt x="594" y="148"/>
                  </a:cubicBezTo>
                  <a:cubicBezTo>
                    <a:pt x="623" y="64"/>
                    <a:pt x="540" y="1"/>
                    <a:pt x="46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5404;p61">
              <a:extLst>
                <a:ext uri="{FF2B5EF4-FFF2-40B4-BE49-F238E27FC236}">
                  <a16:creationId xmlns:a16="http://schemas.microsoft.com/office/drawing/2014/main" xmlns="" id="{E82A2D61-262B-1427-8A5F-6AB6C788AE41}"/>
                </a:ext>
              </a:extLst>
            </p:cNvPr>
            <p:cNvSpPr/>
            <p:nvPr/>
          </p:nvSpPr>
          <p:spPr>
            <a:xfrm>
              <a:off x="1788056" y="2642325"/>
              <a:ext cx="13076" cy="24077"/>
            </a:xfrm>
            <a:custGeom>
              <a:avLst/>
              <a:gdLst/>
              <a:ahLst/>
              <a:cxnLst/>
              <a:rect l="l" t="t" r="r" b="b"/>
              <a:pathLst>
                <a:path w="567" h="1044" extrusionOk="0">
                  <a:moveTo>
                    <a:pt x="429" y="0"/>
                  </a:moveTo>
                  <a:cubicBezTo>
                    <a:pt x="395" y="0"/>
                    <a:pt x="363" y="17"/>
                    <a:pt x="344" y="59"/>
                  </a:cubicBezTo>
                  <a:cubicBezTo>
                    <a:pt x="214" y="348"/>
                    <a:pt x="47" y="641"/>
                    <a:pt x="5" y="957"/>
                  </a:cubicBezTo>
                  <a:cubicBezTo>
                    <a:pt x="0" y="1001"/>
                    <a:pt x="39" y="1043"/>
                    <a:pt x="79" y="1043"/>
                  </a:cubicBezTo>
                  <a:cubicBezTo>
                    <a:pt x="96" y="1043"/>
                    <a:pt x="113" y="1035"/>
                    <a:pt x="127" y="1017"/>
                  </a:cubicBezTo>
                  <a:cubicBezTo>
                    <a:pt x="321" y="766"/>
                    <a:pt x="419" y="447"/>
                    <a:pt x="534" y="154"/>
                  </a:cubicBezTo>
                  <a:cubicBezTo>
                    <a:pt x="566" y="70"/>
                    <a:pt x="496" y="0"/>
                    <a:pt x="42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5405;p61">
              <a:extLst>
                <a:ext uri="{FF2B5EF4-FFF2-40B4-BE49-F238E27FC236}">
                  <a16:creationId xmlns:a16="http://schemas.microsoft.com/office/drawing/2014/main" xmlns="" id="{399D7872-F75C-D6D6-1E03-A9CB842938E0}"/>
                </a:ext>
              </a:extLst>
            </p:cNvPr>
            <p:cNvSpPr/>
            <p:nvPr/>
          </p:nvSpPr>
          <p:spPr>
            <a:xfrm>
              <a:off x="1822120" y="2614004"/>
              <a:ext cx="13630" cy="22578"/>
            </a:xfrm>
            <a:custGeom>
              <a:avLst/>
              <a:gdLst/>
              <a:ahLst/>
              <a:cxnLst/>
              <a:rect l="l" t="t" r="r" b="b"/>
              <a:pathLst>
                <a:path w="591" h="979" extrusionOk="0">
                  <a:moveTo>
                    <a:pt x="427" y="0"/>
                  </a:moveTo>
                  <a:cubicBezTo>
                    <a:pt x="385" y="0"/>
                    <a:pt x="342" y="20"/>
                    <a:pt x="311" y="67"/>
                  </a:cubicBezTo>
                  <a:cubicBezTo>
                    <a:pt x="171" y="291"/>
                    <a:pt x="0" y="606"/>
                    <a:pt x="79" y="880"/>
                  </a:cubicBezTo>
                  <a:cubicBezTo>
                    <a:pt x="98" y="946"/>
                    <a:pt x="155" y="978"/>
                    <a:pt x="214" y="978"/>
                  </a:cubicBezTo>
                  <a:cubicBezTo>
                    <a:pt x="268" y="978"/>
                    <a:pt x="322" y="952"/>
                    <a:pt x="350" y="899"/>
                  </a:cubicBezTo>
                  <a:cubicBezTo>
                    <a:pt x="411" y="785"/>
                    <a:pt x="414" y="667"/>
                    <a:pt x="441" y="542"/>
                  </a:cubicBezTo>
                  <a:cubicBezTo>
                    <a:pt x="467" y="424"/>
                    <a:pt x="502" y="299"/>
                    <a:pt x="548" y="185"/>
                  </a:cubicBezTo>
                  <a:cubicBezTo>
                    <a:pt x="590" y="81"/>
                    <a:pt x="511" y="0"/>
                    <a:pt x="42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5406;p61">
              <a:extLst>
                <a:ext uri="{FF2B5EF4-FFF2-40B4-BE49-F238E27FC236}">
                  <a16:creationId xmlns:a16="http://schemas.microsoft.com/office/drawing/2014/main" xmlns="" id="{80514346-15F6-B97B-FB78-908F02B01F00}"/>
                </a:ext>
              </a:extLst>
            </p:cNvPr>
            <p:cNvSpPr/>
            <p:nvPr/>
          </p:nvSpPr>
          <p:spPr>
            <a:xfrm>
              <a:off x="1798596" y="2585545"/>
              <a:ext cx="13953" cy="23293"/>
            </a:xfrm>
            <a:custGeom>
              <a:avLst/>
              <a:gdLst/>
              <a:ahLst/>
              <a:cxnLst/>
              <a:rect l="l" t="t" r="r" b="b"/>
              <a:pathLst>
                <a:path w="605" h="1010" extrusionOk="0">
                  <a:moveTo>
                    <a:pt x="516" y="1"/>
                  </a:moveTo>
                  <a:cubicBezTo>
                    <a:pt x="497" y="1"/>
                    <a:pt x="477" y="9"/>
                    <a:pt x="461" y="27"/>
                  </a:cubicBezTo>
                  <a:cubicBezTo>
                    <a:pt x="347" y="157"/>
                    <a:pt x="263" y="312"/>
                    <a:pt x="176" y="461"/>
                  </a:cubicBezTo>
                  <a:cubicBezTo>
                    <a:pt x="88" y="613"/>
                    <a:pt x="1" y="750"/>
                    <a:pt x="31" y="932"/>
                  </a:cubicBezTo>
                  <a:cubicBezTo>
                    <a:pt x="40" y="979"/>
                    <a:pt x="74" y="1010"/>
                    <a:pt x="116" y="1010"/>
                  </a:cubicBezTo>
                  <a:cubicBezTo>
                    <a:pt x="131" y="1010"/>
                    <a:pt x="148" y="1006"/>
                    <a:pt x="164" y="996"/>
                  </a:cubicBezTo>
                  <a:cubicBezTo>
                    <a:pt x="324" y="905"/>
                    <a:pt x="373" y="757"/>
                    <a:pt x="438" y="594"/>
                  </a:cubicBezTo>
                  <a:cubicBezTo>
                    <a:pt x="499" y="430"/>
                    <a:pt x="567" y="266"/>
                    <a:pt x="594" y="96"/>
                  </a:cubicBezTo>
                  <a:cubicBezTo>
                    <a:pt x="605" y="43"/>
                    <a:pt x="561" y="1"/>
                    <a:pt x="51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5407;p61">
              <a:extLst>
                <a:ext uri="{FF2B5EF4-FFF2-40B4-BE49-F238E27FC236}">
                  <a16:creationId xmlns:a16="http://schemas.microsoft.com/office/drawing/2014/main" xmlns="" id="{8166C49B-1483-F27D-BA05-3E876DCE17E5}"/>
                </a:ext>
              </a:extLst>
            </p:cNvPr>
            <p:cNvSpPr/>
            <p:nvPr/>
          </p:nvSpPr>
          <p:spPr>
            <a:xfrm>
              <a:off x="1782037" y="2557547"/>
              <a:ext cx="13791" cy="23086"/>
            </a:xfrm>
            <a:custGeom>
              <a:avLst/>
              <a:gdLst/>
              <a:ahLst/>
              <a:cxnLst/>
              <a:rect l="l" t="t" r="r" b="b"/>
              <a:pathLst>
                <a:path w="598" h="1001" extrusionOk="0">
                  <a:moveTo>
                    <a:pt x="423" y="0"/>
                  </a:moveTo>
                  <a:cubicBezTo>
                    <a:pt x="359" y="0"/>
                    <a:pt x="294" y="37"/>
                    <a:pt x="270" y="120"/>
                  </a:cubicBezTo>
                  <a:cubicBezTo>
                    <a:pt x="232" y="257"/>
                    <a:pt x="164" y="378"/>
                    <a:pt x="114" y="511"/>
                  </a:cubicBezTo>
                  <a:cubicBezTo>
                    <a:pt x="91" y="572"/>
                    <a:pt x="84" y="636"/>
                    <a:pt x="57" y="701"/>
                  </a:cubicBezTo>
                  <a:cubicBezTo>
                    <a:pt x="31" y="769"/>
                    <a:pt x="4" y="819"/>
                    <a:pt x="4" y="892"/>
                  </a:cubicBezTo>
                  <a:cubicBezTo>
                    <a:pt x="1" y="951"/>
                    <a:pt x="60" y="1000"/>
                    <a:pt x="117" y="1000"/>
                  </a:cubicBezTo>
                  <a:cubicBezTo>
                    <a:pt x="129" y="1000"/>
                    <a:pt x="141" y="998"/>
                    <a:pt x="152" y="994"/>
                  </a:cubicBezTo>
                  <a:cubicBezTo>
                    <a:pt x="224" y="960"/>
                    <a:pt x="266" y="914"/>
                    <a:pt x="316" y="850"/>
                  </a:cubicBezTo>
                  <a:cubicBezTo>
                    <a:pt x="361" y="789"/>
                    <a:pt x="422" y="727"/>
                    <a:pt x="461" y="655"/>
                  </a:cubicBezTo>
                  <a:cubicBezTo>
                    <a:pt x="533" y="518"/>
                    <a:pt x="559" y="336"/>
                    <a:pt x="582" y="184"/>
                  </a:cubicBezTo>
                  <a:cubicBezTo>
                    <a:pt x="597" y="68"/>
                    <a:pt x="511" y="0"/>
                    <a:pt x="42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5408;p61">
              <a:extLst>
                <a:ext uri="{FF2B5EF4-FFF2-40B4-BE49-F238E27FC236}">
                  <a16:creationId xmlns:a16="http://schemas.microsoft.com/office/drawing/2014/main" xmlns="" id="{289FA158-8FCC-9F7C-5A92-A8AC57F9FA80}"/>
                </a:ext>
              </a:extLst>
            </p:cNvPr>
            <p:cNvSpPr/>
            <p:nvPr/>
          </p:nvSpPr>
          <p:spPr>
            <a:xfrm>
              <a:off x="1825787" y="2539996"/>
              <a:ext cx="9963" cy="26107"/>
            </a:xfrm>
            <a:custGeom>
              <a:avLst/>
              <a:gdLst/>
              <a:ahLst/>
              <a:cxnLst/>
              <a:rect l="l" t="t" r="r" b="b"/>
              <a:pathLst>
                <a:path w="432" h="1132" extrusionOk="0">
                  <a:moveTo>
                    <a:pt x="283" y="0"/>
                  </a:moveTo>
                  <a:cubicBezTo>
                    <a:pt x="232" y="0"/>
                    <a:pt x="182" y="31"/>
                    <a:pt x="168" y="101"/>
                  </a:cubicBezTo>
                  <a:cubicBezTo>
                    <a:pt x="138" y="265"/>
                    <a:pt x="107" y="428"/>
                    <a:pt x="76" y="591"/>
                  </a:cubicBezTo>
                  <a:cubicBezTo>
                    <a:pt x="50" y="744"/>
                    <a:pt x="1" y="888"/>
                    <a:pt x="38" y="1040"/>
                  </a:cubicBezTo>
                  <a:cubicBezTo>
                    <a:pt x="56" y="1104"/>
                    <a:pt x="106" y="1131"/>
                    <a:pt x="159" y="1131"/>
                  </a:cubicBezTo>
                  <a:cubicBezTo>
                    <a:pt x="211" y="1131"/>
                    <a:pt x="265" y="1105"/>
                    <a:pt x="293" y="1060"/>
                  </a:cubicBezTo>
                  <a:cubicBezTo>
                    <a:pt x="369" y="934"/>
                    <a:pt x="357" y="767"/>
                    <a:pt x="373" y="622"/>
                  </a:cubicBezTo>
                  <a:cubicBezTo>
                    <a:pt x="389" y="466"/>
                    <a:pt x="407" y="310"/>
                    <a:pt x="422" y="154"/>
                  </a:cubicBezTo>
                  <a:cubicBezTo>
                    <a:pt x="431" y="59"/>
                    <a:pt x="355" y="0"/>
                    <a:pt x="28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5409;p61">
              <a:extLst>
                <a:ext uri="{FF2B5EF4-FFF2-40B4-BE49-F238E27FC236}">
                  <a16:creationId xmlns:a16="http://schemas.microsoft.com/office/drawing/2014/main" xmlns="" id="{E07D7A7B-4225-9993-97BF-1F8EA726432C}"/>
                </a:ext>
              </a:extLst>
            </p:cNvPr>
            <p:cNvSpPr/>
            <p:nvPr/>
          </p:nvSpPr>
          <p:spPr>
            <a:xfrm>
              <a:off x="1819375" y="2505426"/>
              <a:ext cx="9456" cy="22417"/>
            </a:xfrm>
            <a:custGeom>
              <a:avLst/>
              <a:gdLst/>
              <a:ahLst/>
              <a:cxnLst/>
              <a:rect l="l" t="t" r="r" b="b"/>
              <a:pathLst>
                <a:path w="410" h="972" extrusionOk="0">
                  <a:moveTo>
                    <a:pt x="274" y="0"/>
                  </a:moveTo>
                  <a:cubicBezTo>
                    <a:pt x="225" y="0"/>
                    <a:pt x="176" y="28"/>
                    <a:pt x="160" y="90"/>
                  </a:cubicBezTo>
                  <a:cubicBezTo>
                    <a:pt x="92" y="349"/>
                    <a:pt x="16" y="592"/>
                    <a:pt x="5" y="859"/>
                  </a:cubicBezTo>
                  <a:cubicBezTo>
                    <a:pt x="0" y="928"/>
                    <a:pt x="67" y="971"/>
                    <a:pt x="132" y="971"/>
                  </a:cubicBezTo>
                  <a:cubicBezTo>
                    <a:pt x="176" y="971"/>
                    <a:pt x="220" y="951"/>
                    <a:pt x="237" y="904"/>
                  </a:cubicBezTo>
                  <a:cubicBezTo>
                    <a:pt x="328" y="657"/>
                    <a:pt x="354" y="402"/>
                    <a:pt x="396" y="141"/>
                  </a:cubicBezTo>
                  <a:cubicBezTo>
                    <a:pt x="410" y="52"/>
                    <a:pt x="341" y="0"/>
                    <a:pt x="27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5410;p61">
              <a:extLst>
                <a:ext uri="{FF2B5EF4-FFF2-40B4-BE49-F238E27FC236}">
                  <a16:creationId xmlns:a16="http://schemas.microsoft.com/office/drawing/2014/main" xmlns="" id="{907B3024-10ED-4AA6-7067-66AFA5FF6018}"/>
                </a:ext>
              </a:extLst>
            </p:cNvPr>
            <p:cNvSpPr/>
            <p:nvPr/>
          </p:nvSpPr>
          <p:spPr>
            <a:xfrm>
              <a:off x="1860081" y="2496570"/>
              <a:ext cx="12546" cy="27629"/>
            </a:xfrm>
            <a:custGeom>
              <a:avLst/>
              <a:gdLst/>
              <a:ahLst/>
              <a:cxnLst/>
              <a:rect l="l" t="t" r="r" b="b"/>
              <a:pathLst>
                <a:path w="544" h="1198" extrusionOk="0">
                  <a:moveTo>
                    <a:pt x="376" y="1"/>
                  </a:moveTo>
                  <a:cubicBezTo>
                    <a:pt x="312" y="1"/>
                    <a:pt x="250" y="38"/>
                    <a:pt x="239" y="118"/>
                  </a:cubicBezTo>
                  <a:cubicBezTo>
                    <a:pt x="216" y="285"/>
                    <a:pt x="179" y="448"/>
                    <a:pt x="137" y="611"/>
                  </a:cubicBezTo>
                  <a:cubicBezTo>
                    <a:pt x="91" y="775"/>
                    <a:pt x="0" y="916"/>
                    <a:pt x="34" y="1083"/>
                  </a:cubicBezTo>
                  <a:cubicBezTo>
                    <a:pt x="49" y="1158"/>
                    <a:pt x="125" y="1198"/>
                    <a:pt x="196" y="1198"/>
                  </a:cubicBezTo>
                  <a:cubicBezTo>
                    <a:pt x="230" y="1198"/>
                    <a:pt x="263" y="1189"/>
                    <a:pt x="288" y="1171"/>
                  </a:cubicBezTo>
                  <a:cubicBezTo>
                    <a:pt x="437" y="1067"/>
                    <a:pt x="464" y="858"/>
                    <a:pt x="498" y="688"/>
                  </a:cubicBezTo>
                  <a:cubicBezTo>
                    <a:pt x="536" y="505"/>
                    <a:pt x="544" y="327"/>
                    <a:pt x="532" y="140"/>
                  </a:cubicBezTo>
                  <a:cubicBezTo>
                    <a:pt x="528" y="50"/>
                    <a:pt x="451" y="1"/>
                    <a:pt x="37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5411;p61">
              <a:extLst>
                <a:ext uri="{FF2B5EF4-FFF2-40B4-BE49-F238E27FC236}">
                  <a16:creationId xmlns:a16="http://schemas.microsoft.com/office/drawing/2014/main" xmlns="" id="{AFACE474-BE1E-AF77-FB3F-3A31D70EC66C}"/>
                </a:ext>
              </a:extLst>
            </p:cNvPr>
            <p:cNvSpPr/>
            <p:nvPr/>
          </p:nvSpPr>
          <p:spPr>
            <a:xfrm>
              <a:off x="1863471" y="2565480"/>
              <a:ext cx="12131" cy="22255"/>
            </a:xfrm>
            <a:custGeom>
              <a:avLst/>
              <a:gdLst/>
              <a:ahLst/>
              <a:cxnLst/>
              <a:rect l="l" t="t" r="r" b="b"/>
              <a:pathLst>
                <a:path w="526" h="965" extrusionOk="0">
                  <a:moveTo>
                    <a:pt x="374" y="0"/>
                  </a:moveTo>
                  <a:cubicBezTo>
                    <a:pt x="336" y="0"/>
                    <a:pt x="298" y="18"/>
                    <a:pt x="275" y="60"/>
                  </a:cubicBezTo>
                  <a:cubicBezTo>
                    <a:pt x="199" y="190"/>
                    <a:pt x="141" y="323"/>
                    <a:pt x="96" y="467"/>
                  </a:cubicBezTo>
                  <a:cubicBezTo>
                    <a:pt x="55" y="597"/>
                    <a:pt x="1" y="753"/>
                    <a:pt x="43" y="890"/>
                  </a:cubicBezTo>
                  <a:cubicBezTo>
                    <a:pt x="57" y="940"/>
                    <a:pt x="100" y="964"/>
                    <a:pt x="145" y="964"/>
                  </a:cubicBezTo>
                  <a:cubicBezTo>
                    <a:pt x="185" y="964"/>
                    <a:pt x="227" y="944"/>
                    <a:pt x="248" y="904"/>
                  </a:cubicBezTo>
                  <a:cubicBezTo>
                    <a:pt x="306" y="794"/>
                    <a:pt x="301" y="657"/>
                    <a:pt x="332" y="536"/>
                  </a:cubicBezTo>
                  <a:cubicBezTo>
                    <a:pt x="366" y="406"/>
                    <a:pt x="420" y="281"/>
                    <a:pt x="480" y="164"/>
                  </a:cubicBezTo>
                  <a:cubicBezTo>
                    <a:pt x="526" y="74"/>
                    <a:pt x="450" y="0"/>
                    <a:pt x="37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5412;p61">
              <a:extLst>
                <a:ext uri="{FF2B5EF4-FFF2-40B4-BE49-F238E27FC236}">
                  <a16:creationId xmlns:a16="http://schemas.microsoft.com/office/drawing/2014/main" xmlns="" id="{CD90B702-625F-CF77-44B2-96C378BD2227}"/>
                </a:ext>
              </a:extLst>
            </p:cNvPr>
            <p:cNvSpPr/>
            <p:nvPr/>
          </p:nvSpPr>
          <p:spPr>
            <a:xfrm>
              <a:off x="1901339" y="2541057"/>
              <a:ext cx="13215" cy="25784"/>
            </a:xfrm>
            <a:custGeom>
              <a:avLst/>
              <a:gdLst/>
              <a:ahLst/>
              <a:cxnLst/>
              <a:rect l="l" t="t" r="r" b="b"/>
              <a:pathLst>
                <a:path w="573" h="1118" extrusionOk="0">
                  <a:moveTo>
                    <a:pt x="394" y="0"/>
                  </a:moveTo>
                  <a:cubicBezTo>
                    <a:pt x="346" y="0"/>
                    <a:pt x="301" y="25"/>
                    <a:pt x="279" y="82"/>
                  </a:cubicBezTo>
                  <a:cubicBezTo>
                    <a:pt x="226" y="219"/>
                    <a:pt x="173" y="356"/>
                    <a:pt x="119" y="493"/>
                  </a:cubicBezTo>
                  <a:cubicBezTo>
                    <a:pt x="63" y="640"/>
                    <a:pt x="32" y="770"/>
                    <a:pt x="13" y="922"/>
                  </a:cubicBezTo>
                  <a:cubicBezTo>
                    <a:pt x="1" y="1034"/>
                    <a:pt x="93" y="1118"/>
                    <a:pt x="184" y="1118"/>
                  </a:cubicBezTo>
                  <a:cubicBezTo>
                    <a:pt x="235" y="1118"/>
                    <a:pt x="286" y="1091"/>
                    <a:pt x="317" y="1028"/>
                  </a:cubicBezTo>
                  <a:cubicBezTo>
                    <a:pt x="386" y="891"/>
                    <a:pt x="431" y="766"/>
                    <a:pt x="461" y="614"/>
                  </a:cubicBezTo>
                  <a:cubicBezTo>
                    <a:pt x="492" y="470"/>
                    <a:pt x="522" y="321"/>
                    <a:pt x="553" y="177"/>
                  </a:cubicBezTo>
                  <a:cubicBezTo>
                    <a:pt x="572" y="77"/>
                    <a:pt x="480" y="0"/>
                    <a:pt x="39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5413;p61">
              <a:extLst>
                <a:ext uri="{FF2B5EF4-FFF2-40B4-BE49-F238E27FC236}">
                  <a16:creationId xmlns:a16="http://schemas.microsoft.com/office/drawing/2014/main" xmlns="" id="{A8F218BE-466B-A71B-5CC9-4983D7BA43F5}"/>
                </a:ext>
              </a:extLst>
            </p:cNvPr>
            <p:cNvSpPr/>
            <p:nvPr/>
          </p:nvSpPr>
          <p:spPr>
            <a:xfrm>
              <a:off x="1894190" y="2495393"/>
              <a:ext cx="13907" cy="24585"/>
            </a:xfrm>
            <a:custGeom>
              <a:avLst/>
              <a:gdLst/>
              <a:ahLst/>
              <a:cxnLst/>
              <a:rect l="l" t="t" r="r" b="b"/>
              <a:pathLst>
                <a:path w="603" h="1066" extrusionOk="0">
                  <a:moveTo>
                    <a:pt x="443" y="1"/>
                  </a:moveTo>
                  <a:cubicBezTo>
                    <a:pt x="399" y="1"/>
                    <a:pt x="356" y="21"/>
                    <a:pt x="334" y="69"/>
                  </a:cubicBezTo>
                  <a:cubicBezTo>
                    <a:pt x="269" y="214"/>
                    <a:pt x="201" y="351"/>
                    <a:pt x="144" y="495"/>
                  </a:cubicBezTo>
                  <a:cubicBezTo>
                    <a:pt x="87" y="632"/>
                    <a:pt x="0" y="776"/>
                    <a:pt x="18" y="925"/>
                  </a:cubicBezTo>
                  <a:cubicBezTo>
                    <a:pt x="29" y="1013"/>
                    <a:pt x="96" y="1065"/>
                    <a:pt x="169" y="1065"/>
                  </a:cubicBezTo>
                  <a:cubicBezTo>
                    <a:pt x="208" y="1065"/>
                    <a:pt x="250" y="1050"/>
                    <a:pt x="285" y="1016"/>
                  </a:cubicBezTo>
                  <a:cubicBezTo>
                    <a:pt x="392" y="913"/>
                    <a:pt x="415" y="742"/>
                    <a:pt x="456" y="606"/>
                  </a:cubicBezTo>
                  <a:cubicBezTo>
                    <a:pt x="502" y="457"/>
                    <a:pt x="540" y="305"/>
                    <a:pt x="578" y="157"/>
                  </a:cubicBezTo>
                  <a:cubicBezTo>
                    <a:pt x="602" y="65"/>
                    <a:pt x="521" y="1"/>
                    <a:pt x="44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5414;p61">
              <a:extLst>
                <a:ext uri="{FF2B5EF4-FFF2-40B4-BE49-F238E27FC236}">
                  <a16:creationId xmlns:a16="http://schemas.microsoft.com/office/drawing/2014/main" xmlns="" id="{FC2830BB-E031-17D5-AA7E-AD4F7B680B7C}"/>
                </a:ext>
              </a:extLst>
            </p:cNvPr>
            <p:cNvSpPr/>
            <p:nvPr/>
          </p:nvSpPr>
          <p:spPr>
            <a:xfrm>
              <a:off x="1919605" y="2497423"/>
              <a:ext cx="11001" cy="28436"/>
            </a:xfrm>
            <a:custGeom>
              <a:avLst/>
              <a:gdLst/>
              <a:ahLst/>
              <a:cxnLst/>
              <a:rect l="l" t="t" r="r" b="b"/>
              <a:pathLst>
                <a:path w="477" h="1233" extrusionOk="0">
                  <a:moveTo>
                    <a:pt x="311" y="0"/>
                  </a:moveTo>
                  <a:cubicBezTo>
                    <a:pt x="254" y="0"/>
                    <a:pt x="201" y="34"/>
                    <a:pt x="187" y="111"/>
                  </a:cubicBezTo>
                  <a:cubicBezTo>
                    <a:pt x="122" y="437"/>
                    <a:pt x="1" y="825"/>
                    <a:pt x="88" y="1156"/>
                  </a:cubicBezTo>
                  <a:cubicBezTo>
                    <a:pt x="100" y="1209"/>
                    <a:pt x="141" y="1232"/>
                    <a:pt x="185" y="1232"/>
                  </a:cubicBezTo>
                  <a:cubicBezTo>
                    <a:pt x="227" y="1232"/>
                    <a:pt x="271" y="1211"/>
                    <a:pt x="293" y="1172"/>
                  </a:cubicBezTo>
                  <a:cubicBezTo>
                    <a:pt x="457" y="890"/>
                    <a:pt x="441" y="491"/>
                    <a:pt x="468" y="172"/>
                  </a:cubicBezTo>
                  <a:cubicBezTo>
                    <a:pt x="477" y="67"/>
                    <a:pt x="391" y="0"/>
                    <a:pt x="31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5415;p61">
              <a:extLst>
                <a:ext uri="{FF2B5EF4-FFF2-40B4-BE49-F238E27FC236}">
                  <a16:creationId xmlns:a16="http://schemas.microsoft.com/office/drawing/2014/main" xmlns="" id="{6FDF279E-04BE-8562-CCA8-26AD4ABB78AB}"/>
                </a:ext>
              </a:extLst>
            </p:cNvPr>
            <p:cNvSpPr/>
            <p:nvPr/>
          </p:nvSpPr>
          <p:spPr>
            <a:xfrm>
              <a:off x="1941952" y="2486814"/>
              <a:ext cx="10378" cy="26337"/>
            </a:xfrm>
            <a:custGeom>
              <a:avLst/>
              <a:gdLst/>
              <a:ahLst/>
              <a:cxnLst/>
              <a:rect l="l" t="t" r="r" b="b"/>
              <a:pathLst>
                <a:path w="450" h="1142" extrusionOk="0">
                  <a:moveTo>
                    <a:pt x="280" y="0"/>
                  </a:moveTo>
                  <a:cubicBezTo>
                    <a:pt x="234" y="0"/>
                    <a:pt x="190" y="22"/>
                    <a:pt x="168" y="72"/>
                  </a:cubicBezTo>
                  <a:cubicBezTo>
                    <a:pt x="100" y="248"/>
                    <a:pt x="51" y="415"/>
                    <a:pt x="35" y="601"/>
                  </a:cubicBezTo>
                  <a:cubicBezTo>
                    <a:pt x="20" y="772"/>
                    <a:pt x="1" y="978"/>
                    <a:pt x="130" y="1103"/>
                  </a:cubicBezTo>
                  <a:cubicBezTo>
                    <a:pt x="157" y="1129"/>
                    <a:pt x="192" y="1141"/>
                    <a:pt x="228" y="1141"/>
                  </a:cubicBezTo>
                  <a:cubicBezTo>
                    <a:pt x="285" y="1141"/>
                    <a:pt x="343" y="1111"/>
                    <a:pt x="366" y="1057"/>
                  </a:cubicBezTo>
                  <a:cubicBezTo>
                    <a:pt x="430" y="920"/>
                    <a:pt x="370" y="772"/>
                    <a:pt x="366" y="628"/>
                  </a:cubicBezTo>
                  <a:cubicBezTo>
                    <a:pt x="362" y="472"/>
                    <a:pt x="381" y="312"/>
                    <a:pt x="423" y="164"/>
                  </a:cubicBezTo>
                  <a:cubicBezTo>
                    <a:pt x="450" y="69"/>
                    <a:pt x="363" y="0"/>
                    <a:pt x="28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5416;p61">
              <a:extLst>
                <a:ext uri="{FF2B5EF4-FFF2-40B4-BE49-F238E27FC236}">
                  <a16:creationId xmlns:a16="http://schemas.microsoft.com/office/drawing/2014/main" xmlns="" id="{A8993040-1ECE-3BEB-699A-4CC2DE14B32E}"/>
                </a:ext>
              </a:extLst>
            </p:cNvPr>
            <p:cNvSpPr/>
            <p:nvPr/>
          </p:nvSpPr>
          <p:spPr>
            <a:xfrm>
              <a:off x="1922649" y="2443157"/>
              <a:ext cx="8187" cy="17758"/>
            </a:xfrm>
            <a:custGeom>
              <a:avLst/>
              <a:gdLst/>
              <a:ahLst/>
              <a:cxnLst/>
              <a:rect l="l" t="t" r="r" b="b"/>
              <a:pathLst>
                <a:path w="355" h="770" extrusionOk="0">
                  <a:moveTo>
                    <a:pt x="246" y="0"/>
                  </a:moveTo>
                  <a:cubicBezTo>
                    <a:pt x="190" y="0"/>
                    <a:pt x="133" y="39"/>
                    <a:pt x="130" y="110"/>
                  </a:cubicBezTo>
                  <a:cubicBezTo>
                    <a:pt x="127" y="202"/>
                    <a:pt x="112" y="293"/>
                    <a:pt x="89" y="380"/>
                  </a:cubicBezTo>
                  <a:cubicBezTo>
                    <a:pt x="62" y="472"/>
                    <a:pt x="13" y="547"/>
                    <a:pt x="5" y="642"/>
                  </a:cubicBezTo>
                  <a:cubicBezTo>
                    <a:pt x="0" y="716"/>
                    <a:pt x="53" y="770"/>
                    <a:pt x="113" y="770"/>
                  </a:cubicBezTo>
                  <a:cubicBezTo>
                    <a:pt x="140" y="770"/>
                    <a:pt x="169" y="759"/>
                    <a:pt x="195" y="734"/>
                  </a:cubicBezTo>
                  <a:cubicBezTo>
                    <a:pt x="344" y="593"/>
                    <a:pt x="355" y="293"/>
                    <a:pt x="348" y="99"/>
                  </a:cubicBezTo>
                  <a:cubicBezTo>
                    <a:pt x="344" y="32"/>
                    <a:pt x="296" y="0"/>
                    <a:pt x="24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417;p61">
              <a:extLst>
                <a:ext uri="{FF2B5EF4-FFF2-40B4-BE49-F238E27FC236}">
                  <a16:creationId xmlns:a16="http://schemas.microsoft.com/office/drawing/2014/main" xmlns="" id="{17E2EA6C-4D03-B500-E0AD-E7D33FED73E9}"/>
                </a:ext>
              </a:extLst>
            </p:cNvPr>
            <p:cNvSpPr/>
            <p:nvPr/>
          </p:nvSpPr>
          <p:spPr>
            <a:xfrm>
              <a:off x="1890708" y="2459693"/>
              <a:ext cx="10770" cy="19396"/>
            </a:xfrm>
            <a:custGeom>
              <a:avLst/>
              <a:gdLst/>
              <a:ahLst/>
              <a:cxnLst/>
              <a:rect l="l" t="t" r="r" b="b"/>
              <a:pathLst>
                <a:path w="467" h="841" extrusionOk="0">
                  <a:moveTo>
                    <a:pt x="300" y="1"/>
                  </a:moveTo>
                  <a:cubicBezTo>
                    <a:pt x="256" y="1"/>
                    <a:pt x="215" y="21"/>
                    <a:pt x="197" y="70"/>
                  </a:cubicBezTo>
                  <a:cubicBezTo>
                    <a:pt x="155" y="180"/>
                    <a:pt x="113" y="290"/>
                    <a:pt x="75" y="401"/>
                  </a:cubicBezTo>
                  <a:cubicBezTo>
                    <a:pt x="33" y="515"/>
                    <a:pt x="6" y="610"/>
                    <a:pt x="3" y="732"/>
                  </a:cubicBezTo>
                  <a:cubicBezTo>
                    <a:pt x="0" y="795"/>
                    <a:pt x="64" y="841"/>
                    <a:pt x="123" y="841"/>
                  </a:cubicBezTo>
                  <a:cubicBezTo>
                    <a:pt x="153" y="841"/>
                    <a:pt x="182" y="829"/>
                    <a:pt x="201" y="800"/>
                  </a:cubicBezTo>
                  <a:cubicBezTo>
                    <a:pt x="231" y="755"/>
                    <a:pt x="265" y="713"/>
                    <a:pt x="288" y="664"/>
                  </a:cubicBezTo>
                  <a:cubicBezTo>
                    <a:pt x="311" y="610"/>
                    <a:pt x="326" y="549"/>
                    <a:pt x="341" y="496"/>
                  </a:cubicBezTo>
                  <a:cubicBezTo>
                    <a:pt x="375" y="382"/>
                    <a:pt x="409" y="271"/>
                    <a:pt x="440" y="157"/>
                  </a:cubicBezTo>
                  <a:cubicBezTo>
                    <a:pt x="466" y="67"/>
                    <a:pt x="379" y="1"/>
                    <a:pt x="30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418;p61">
              <a:extLst>
                <a:ext uri="{FF2B5EF4-FFF2-40B4-BE49-F238E27FC236}">
                  <a16:creationId xmlns:a16="http://schemas.microsoft.com/office/drawing/2014/main" xmlns="" id="{F55E0CEF-F79A-E2C2-9E35-D67879BC30EB}"/>
                </a:ext>
              </a:extLst>
            </p:cNvPr>
            <p:cNvSpPr/>
            <p:nvPr/>
          </p:nvSpPr>
          <p:spPr>
            <a:xfrm>
              <a:off x="1934434" y="2398254"/>
              <a:ext cx="8072" cy="21886"/>
            </a:xfrm>
            <a:custGeom>
              <a:avLst/>
              <a:gdLst/>
              <a:ahLst/>
              <a:cxnLst/>
              <a:rect l="l" t="t" r="r" b="b"/>
              <a:pathLst>
                <a:path w="350" h="949" extrusionOk="0">
                  <a:moveTo>
                    <a:pt x="120" y="1"/>
                  </a:moveTo>
                  <a:cubicBezTo>
                    <a:pt x="60" y="1"/>
                    <a:pt x="1" y="41"/>
                    <a:pt x="12" y="115"/>
                  </a:cubicBezTo>
                  <a:cubicBezTo>
                    <a:pt x="35" y="240"/>
                    <a:pt x="49" y="366"/>
                    <a:pt x="65" y="494"/>
                  </a:cubicBezTo>
                  <a:cubicBezTo>
                    <a:pt x="80" y="620"/>
                    <a:pt x="53" y="750"/>
                    <a:pt x="76" y="875"/>
                  </a:cubicBezTo>
                  <a:cubicBezTo>
                    <a:pt x="83" y="918"/>
                    <a:pt x="122" y="948"/>
                    <a:pt x="160" y="948"/>
                  </a:cubicBezTo>
                  <a:cubicBezTo>
                    <a:pt x="186" y="948"/>
                    <a:pt x="211" y="935"/>
                    <a:pt x="228" y="905"/>
                  </a:cubicBezTo>
                  <a:cubicBezTo>
                    <a:pt x="349" y="670"/>
                    <a:pt x="308" y="316"/>
                    <a:pt x="228" y="73"/>
                  </a:cubicBezTo>
                  <a:cubicBezTo>
                    <a:pt x="211" y="24"/>
                    <a:pt x="166" y="1"/>
                    <a:pt x="12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419;p61">
              <a:extLst>
                <a:ext uri="{FF2B5EF4-FFF2-40B4-BE49-F238E27FC236}">
                  <a16:creationId xmlns:a16="http://schemas.microsoft.com/office/drawing/2014/main" xmlns="" id="{DF27CC3E-990D-BFD0-092C-26A498401A04}"/>
                </a:ext>
              </a:extLst>
            </p:cNvPr>
            <p:cNvSpPr/>
            <p:nvPr/>
          </p:nvSpPr>
          <p:spPr>
            <a:xfrm>
              <a:off x="1948364" y="2422793"/>
              <a:ext cx="9686" cy="32011"/>
            </a:xfrm>
            <a:custGeom>
              <a:avLst/>
              <a:gdLst/>
              <a:ahLst/>
              <a:cxnLst/>
              <a:rect l="l" t="t" r="r" b="b"/>
              <a:pathLst>
                <a:path w="420" h="1388" extrusionOk="0">
                  <a:moveTo>
                    <a:pt x="275" y="0"/>
                  </a:moveTo>
                  <a:cubicBezTo>
                    <a:pt x="214" y="0"/>
                    <a:pt x="154" y="33"/>
                    <a:pt x="145" y="104"/>
                  </a:cubicBezTo>
                  <a:cubicBezTo>
                    <a:pt x="119" y="316"/>
                    <a:pt x="92" y="525"/>
                    <a:pt x="65" y="739"/>
                  </a:cubicBezTo>
                  <a:cubicBezTo>
                    <a:pt x="42" y="921"/>
                    <a:pt x="1" y="1115"/>
                    <a:pt x="50" y="1294"/>
                  </a:cubicBezTo>
                  <a:cubicBezTo>
                    <a:pt x="66" y="1356"/>
                    <a:pt x="123" y="1388"/>
                    <a:pt x="180" y="1388"/>
                  </a:cubicBezTo>
                  <a:cubicBezTo>
                    <a:pt x="230" y="1388"/>
                    <a:pt x="280" y="1363"/>
                    <a:pt x="301" y="1313"/>
                  </a:cubicBezTo>
                  <a:cubicBezTo>
                    <a:pt x="380" y="1146"/>
                    <a:pt x="369" y="944"/>
                    <a:pt x="380" y="765"/>
                  </a:cubicBezTo>
                  <a:cubicBezTo>
                    <a:pt x="392" y="553"/>
                    <a:pt x="403" y="339"/>
                    <a:pt x="415" y="127"/>
                  </a:cubicBezTo>
                  <a:cubicBezTo>
                    <a:pt x="419" y="45"/>
                    <a:pt x="346" y="0"/>
                    <a:pt x="27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420;p61">
              <a:extLst>
                <a:ext uri="{FF2B5EF4-FFF2-40B4-BE49-F238E27FC236}">
                  <a16:creationId xmlns:a16="http://schemas.microsoft.com/office/drawing/2014/main" xmlns="" id="{B099C250-8E6C-146A-6715-10B30EF19244}"/>
                </a:ext>
              </a:extLst>
            </p:cNvPr>
            <p:cNvSpPr/>
            <p:nvPr/>
          </p:nvSpPr>
          <p:spPr>
            <a:xfrm>
              <a:off x="1976246" y="2418572"/>
              <a:ext cx="11324" cy="29428"/>
            </a:xfrm>
            <a:custGeom>
              <a:avLst/>
              <a:gdLst/>
              <a:ahLst/>
              <a:cxnLst/>
              <a:rect l="l" t="t" r="r" b="b"/>
              <a:pathLst>
                <a:path w="491" h="1276" extrusionOk="0">
                  <a:moveTo>
                    <a:pt x="320" y="0"/>
                  </a:moveTo>
                  <a:cubicBezTo>
                    <a:pt x="265" y="0"/>
                    <a:pt x="210" y="31"/>
                    <a:pt x="206" y="89"/>
                  </a:cubicBezTo>
                  <a:cubicBezTo>
                    <a:pt x="187" y="271"/>
                    <a:pt x="152" y="450"/>
                    <a:pt x="110" y="625"/>
                  </a:cubicBezTo>
                  <a:cubicBezTo>
                    <a:pt x="77" y="781"/>
                    <a:pt x="1" y="987"/>
                    <a:pt x="27" y="1142"/>
                  </a:cubicBezTo>
                  <a:cubicBezTo>
                    <a:pt x="40" y="1227"/>
                    <a:pt x="99" y="1275"/>
                    <a:pt x="165" y="1275"/>
                  </a:cubicBezTo>
                  <a:cubicBezTo>
                    <a:pt x="202" y="1275"/>
                    <a:pt x="240" y="1261"/>
                    <a:pt x="275" y="1229"/>
                  </a:cubicBezTo>
                  <a:cubicBezTo>
                    <a:pt x="407" y="1112"/>
                    <a:pt x="464" y="850"/>
                    <a:pt x="475" y="678"/>
                  </a:cubicBezTo>
                  <a:cubicBezTo>
                    <a:pt x="491" y="473"/>
                    <a:pt x="472" y="279"/>
                    <a:pt x="430" y="78"/>
                  </a:cubicBezTo>
                  <a:cubicBezTo>
                    <a:pt x="419" y="25"/>
                    <a:pt x="370" y="0"/>
                    <a:pt x="32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421;p61">
              <a:extLst>
                <a:ext uri="{FF2B5EF4-FFF2-40B4-BE49-F238E27FC236}">
                  <a16:creationId xmlns:a16="http://schemas.microsoft.com/office/drawing/2014/main" xmlns="" id="{253212E0-DA44-8BAE-E651-7C667E66EEA2}"/>
                </a:ext>
              </a:extLst>
            </p:cNvPr>
            <p:cNvSpPr/>
            <p:nvPr/>
          </p:nvSpPr>
          <p:spPr>
            <a:xfrm>
              <a:off x="1985356" y="2362254"/>
              <a:ext cx="12269" cy="26522"/>
            </a:xfrm>
            <a:custGeom>
              <a:avLst/>
              <a:gdLst/>
              <a:ahLst/>
              <a:cxnLst/>
              <a:rect l="l" t="t" r="r" b="b"/>
              <a:pathLst>
                <a:path w="532" h="1150" extrusionOk="0">
                  <a:moveTo>
                    <a:pt x="397" y="1"/>
                  </a:moveTo>
                  <a:cubicBezTo>
                    <a:pt x="346" y="1"/>
                    <a:pt x="292" y="30"/>
                    <a:pt x="271" y="94"/>
                  </a:cubicBezTo>
                  <a:cubicBezTo>
                    <a:pt x="172" y="390"/>
                    <a:pt x="77" y="676"/>
                    <a:pt x="20" y="988"/>
                  </a:cubicBezTo>
                  <a:cubicBezTo>
                    <a:pt x="0" y="1092"/>
                    <a:pt x="74" y="1150"/>
                    <a:pt x="152" y="1150"/>
                  </a:cubicBezTo>
                  <a:cubicBezTo>
                    <a:pt x="210" y="1150"/>
                    <a:pt x="271" y="1116"/>
                    <a:pt x="294" y="1044"/>
                  </a:cubicBezTo>
                  <a:cubicBezTo>
                    <a:pt x="396" y="748"/>
                    <a:pt x="454" y="451"/>
                    <a:pt x="514" y="144"/>
                  </a:cubicBezTo>
                  <a:cubicBezTo>
                    <a:pt x="531" y="53"/>
                    <a:pt x="466" y="1"/>
                    <a:pt x="39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422;p61">
              <a:extLst>
                <a:ext uri="{FF2B5EF4-FFF2-40B4-BE49-F238E27FC236}">
                  <a16:creationId xmlns:a16="http://schemas.microsoft.com/office/drawing/2014/main" xmlns="" id="{4AECA1B9-99DB-4912-5DD5-B48022568165}"/>
                </a:ext>
              </a:extLst>
            </p:cNvPr>
            <p:cNvSpPr/>
            <p:nvPr/>
          </p:nvSpPr>
          <p:spPr>
            <a:xfrm>
              <a:off x="1953876" y="2363084"/>
              <a:ext cx="13469" cy="30419"/>
            </a:xfrm>
            <a:custGeom>
              <a:avLst/>
              <a:gdLst/>
              <a:ahLst/>
              <a:cxnLst/>
              <a:rect l="l" t="t" r="r" b="b"/>
              <a:pathLst>
                <a:path w="584" h="1319" extrusionOk="0">
                  <a:moveTo>
                    <a:pt x="410" y="0"/>
                  </a:moveTo>
                  <a:cubicBezTo>
                    <a:pt x="359" y="0"/>
                    <a:pt x="308" y="29"/>
                    <a:pt x="301" y="89"/>
                  </a:cubicBezTo>
                  <a:cubicBezTo>
                    <a:pt x="282" y="286"/>
                    <a:pt x="218" y="487"/>
                    <a:pt x="153" y="673"/>
                  </a:cubicBezTo>
                  <a:cubicBezTo>
                    <a:pt x="92" y="849"/>
                    <a:pt x="1" y="1008"/>
                    <a:pt x="31" y="1194"/>
                  </a:cubicBezTo>
                  <a:cubicBezTo>
                    <a:pt x="43" y="1265"/>
                    <a:pt x="100" y="1319"/>
                    <a:pt x="166" y="1319"/>
                  </a:cubicBezTo>
                  <a:cubicBezTo>
                    <a:pt x="189" y="1319"/>
                    <a:pt x="213" y="1312"/>
                    <a:pt x="236" y="1298"/>
                  </a:cubicBezTo>
                  <a:cubicBezTo>
                    <a:pt x="583" y="1061"/>
                    <a:pt x="522" y="473"/>
                    <a:pt x="529" y="108"/>
                  </a:cubicBezTo>
                  <a:cubicBezTo>
                    <a:pt x="531" y="38"/>
                    <a:pt x="470" y="0"/>
                    <a:pt x="41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423;p61">
              <a:extLst>
                <a:ext uri="{FF2B5EF4-FFF2-40B4-BE49-F238E27FC236}">
                  <a16:creationId xmlns:a16="http://schemas.microsoft.com/office/drawing/2014/main" xmlns="" id="{5F1D2977-8B78-03F8-9A4B-F349B5049988}"/>
                </a:ext>
              </a:extLst>
            </p:cNvPr>
            <p:cNvSpPr/>
            <p:nvPr/>
          </p:nvSpPr>
          <p:spPr>
            <a:xfrm>
              <a:off x="1941007" y="2347816"/>
              <a:ext cx="9133" cy="16351"/>
            </a:xfrm>
            <a:custGeom>
              <a:avLst/>
              <a:gdLst/>
              <a:ahLst/>
              <a:cxnLst/>
              <a:rect l="l" t="t" r="r" b="b"/>
              <a:pathLst>
                <a:path w="396" h="709" extrusionOk="0">
                  <a:moveTo>
                    <a:pt x="147" y="1"/>
                  </a:moveTo>
                  <a:cubicBezTo>
                    <a:pt x="75" y="1"/>
                    <a:pt x="6" y="63"/>
                    <a:pt x="27" y="161"/>
                  </a:cubicBezTo>
                  <a:cubicBezTo>
                    <a:pt x="46" y="237"/>
                    <a:pt x="42" y="313"/>
                    <a:pt x="34" y="389"/>
                  </a:cubicBezTo>
                  <a:cubicBezTo>
                    <a:pt x="31" y="473"/>
                    <a:pt x="0" y="545"/>
                    <a:pt x="23" y="625"/>
                  </a:cubicBezTo>
                  <a:cubicBezTo>
                    <a:pt x="42" y="678"/>
                    <a:pt x="93" y="708"/>
                    <a:pt x="144" y="708"/>
                  </a:cubicBezTo>
                  <a:cubicBezTo>
                    <a:pt x="167" y="708"/>
                    <a:pt x="189" y="702"/>
                    <a:pt x="209" y="689"/>
                  </a:cubicBezTo>
                  <a:cubicBezTo>
                    <a:pt x="396" y="568"/>
                    <a:pt x="343" y="249"/>
                    <a:pt x="262" y="81"/>
                  </a:cubicBezTo>
                  <a:cubicBezTo>
                    <a:pt x="237" y="25"/>
                    <a:pt x="192" y="1"/>
                    <a:pt x="14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424;p61">
              <a:extLst>
                <a:ext uri="{FF2B5EF4-FFF2-40B4-BE49-F238E27FC236}">
                  <a16:creationId xmlns:a16="http://schemas.microsoft.com/office/drawing/2014/main" xmlns="" id="{2953A762-C1BA-2673-C1E0-63D58B5B7674}"/>
                </a:ext>
              </a:extLst>
            </p:cNvPr>
            <p:cNvSpPr/>
            <p:nvPr/>
          </p:nvSpPr>
          <p:spPr>
            <a:xfrm>
              <a:off x="1960126" y="2317997"/>
              <a:ext cx="11139" cy="27214"/>
            </a:xfrm>
            <a:custGeom>
              <a:avLst/>
              <a:gdLst/>
              <a:ahLst/>
              <a:cxnLst/>
              <a:rect l="l" t="t" r="r" b="b"/>
              <a:pathLst>
                <a:path w="483" h="1180" extrusionOk="0">
                  <a:moveTo>
                    <a:pt x="300" y="1"/>
                  </a:moveTo>
                  <a:cubicBezTo>
                    <a:pt x="241" y="1"/>
                    <a:pt x="178" y="45"/>
                    <a:pt x="182" y="115"/>
                  </a:cubicBezTo>
                  <a:cubicBezTo>
                    <a:pt x="190" y="279"/>
                    <a:pt x="163" y="450"/>
                    <a:pt x="121" y="606"/>
                  </a:cubicBezTo>
                  <a:cubicBezTo>
                    <a:pt x="79" y="754"/>
                    <a:pt x="0" y="910"/>
                    <a:pt x="46" y="1063"/>
                  </a:cubicBezTo>
                  <a:cubicBezTo>
                    <a:pt x="69" y="1135"/>
                    <a:pt x="139" y="1180"/>
                    <a:pt x="210" y="1180"/>
                  </a:cubicBezTo>
                  <a:cubicBezTo>
                    <a:pt x="242" y="1180"/>
                    <a:pt x="275" y="1170"/>
                    <a:pt x="304" y="1150"/>
                  </a:cubicBezTo>
                  <a:cubicBezTo>
                    <a:pt x="456" y="1043"/>
                    <a:pt x="479" y="815"/>
                    <a:pt x="479" y="637"/>
                  </a:cubicBezTo>
                  <a:cubicBezTo>
                    <a:pt x="483" y="439"/>
                    <a:pt x="441" y="261"/>
                    <a:pt x="395" y="74"/>
                  </a:cubicBezTo>
                  <a:cubicBezTo>
                    <a:pt x="383" y="23"/>
                    <a:pt x="342" y="1"/>
                    <a:pt x="30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425;p61">
              <a:extLst>
                <a:ext uri="{FF2B5EF4-FFF2-40B4-BE49-F238E27FC236}">
                  <a16:creationId xmlns:a16="http://schemas.microsoft.com/office/drawing/2014/main" xmlns="" id="{3E4B8354-BF55-4AAE-7166-F04DEBD5EB07}"/>
                </a:ext>
              </a:extLst>
            </p:cNvPr>
            <p:cNvSpPr/>
            <p:nvPr/>
          </p:nvSpPr>
          <p:spPr>
            <a:xfrm>
              <a:off x="2027030" y="2001671"/>
              <a:ext cx="19926" cy="25692"/>
            </a:xfrm>
            <a:custGeom>
              <a:avLst/>
              <a:gdLst/>
              <a:ahLst/>
              <a:cxnLst/>
              <a:rect l="l" t="t" r="r" b="b"/>
              <a:pathLst>
                <a:path w="864" h="1114" extrusionOk="0">
                  <a:moveTo>
                    <a:pt x="693" y="1"/>
                  </a:moveTo>
                  <a:cubicBezTo>
                    <a:pt x="651" y="1"/>
                    <a:pt x="609" y="14"/>
                    <a:pt x="577" y="42"/>
                  </a:cubicBezTo>
                  <a:cubicBezTo>
                    <a:pt x="445" y="164"/>
                    <a:pt x="354" y="335"/>
                    <a:pt x="263" y="487"/>
                  </a:cubicBezTo>
                  <a:cubicBezTo>
                    <a:pt x="171" y="643"/>
                    <a:pt x="75" y="795"/>
                    <a:pt x="26" y="969"/>
                  </a:cubicBezTo>
                  <a:cubicBezTo>
                    <a:pt x="1" y="1063"/>
                    <a:pt x="72" y="1114"/>
                    <a:pt x="148" y="1114"/>
                  </a:cubicBezTo>
                  <a:cubicBezTo>
                    <a:pt x="183" y="1114"/>
                    <a:pt x="219" y="1103"/>
                    <a:pt x="247" y="1080"/>
                  </a:cubicBezTo>
                  <a:cubicBezTo>
                    <a:pt x="380" y="958"/>
                    <a:pt x="479" y="795"/>
                    <a:pt x="577" y="646"/>
                  </a:cubicBezTo>
                  <a:cubicBezTo>
                    <a:pt x="677" y="495"/>
                    <a:pt x="783" y="342"/>
                    <a:pt x="833" y="167"/>
                  </a:cubicBezTo>
                  <a:cubicBezTo>
                    <a:pt x="864" y="61"/>
                    <a:pt x="780" y="1"/>
                    <a:pt x="69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426;p61">
              <a:extLst>
                <a:ext uri="{FF2B5EF4-FFF2-40B4-BE49-F238E27FC236}">
                  <a16:creationId xmlns:a16="http://schemas.microsoft.com/office/drawing/2014/main" xmlns="" id="{36E461CB-94E0-F22C-B8EC-E8917E240019}"/>
                </a:ext>
              </a:extLst>
            </p:cNvPr>
            <p:cNvSpPr/>
            <p:nvPr/>
          </p:nvSpPr>
          <p:spPr>
            <a:xfrm>
              <a:off x="2013954" y="1990786"/>
              <a:ext cx="14599" cy="15913"/>
            </a:xfrm>
            <a:custGeom>
              <a:avLst/>
              <a:gdLst/>
              <a:ahLst/>
              <a:cxnLst/>
              <a:rect l="l" t="t" r="r" b="b"/>
              <a:pathLst>
                <a:path w="633" h="690" extrusionOk="0">
                  <a:moveTo>
                    <a:pt x="522" y="0"/>
                  </a:moveTo>
                  <a:cubicBezTo>
                    <a:pt x="506" y="0"/>
                    <a:pt x="489" y="4"/>
                    <a:pt x="472" y="12"/>
                  </a:cubicBezTo>
                  <a:cubicBezTo>
                    <a:pt x="381" y="62"/>
                    <a:pt x="316" y="146"/>
                    <a:pt x="240" y="209"/>
                  </a:cubicBezTo>
                  <a:cubicBezTo>
                    <a:pt x="156" y="274"/>
                    <a:pt x="107" y="385"/>
                    <a:pt x="61" y="476"/>
                  </a:cubicBezTo>
                  <a:cubicBezTo>
                    <a:pt x="0" y="596"/>
                    <a:pt x="96" y="690"/>
                    <a:pt x="197" y="690"/>
                  </a:cubicBezTo>
                  <a:cubicBezTo>
                    <a:pt x="246" y="690"/>
                    <a:pt x="297" y="667"/>
                    <a:pt x="331" y="613"/>
                  </a:cubicBezTo>
                  <a:cubicBezTo>
                    <a:pt x="381" y="533"/>
                    <a:pt x="445" y="460"/>
                    <a:pt x="479" y="369"/>
                  </a:cubicBezTo>
                  <a:cubicBezTo>
                    <a:pt x="510" y="286"/>
                    <a:pt x="574" y="218"/>
                    <a:pt x="605" y="130"/>
                  </a:cubicBezTo>
                  <a:cubicBezTo>
                    <a:pt x="632" y="60"/>
                    <a:pt x="585" y="0"/>
                    <a:pt x="52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427;p61">
              <a:extLst>
                <a:ext uri="{FF2B5EF4-FFF2-40B4-BE49-F238E27FC236}">
                  <a16:creationId xmlns:a16="http://schemas.microsoft.com/office/drawing/2014/main" xmlns="" id="{324046E9-5741-DDED-029E-E58374B8685F}"/>
                </a:ext>
              </a:extLst>
            </p:cNvPr>
            <p:cNvSpPr/>
            <p:nvPr/>
          </p:nvSpPr>
          <p:spPr>
            <a:xfrm>
              <a:off x="2017390" y="1949296"/>
              <a:ext cx="24654" cy="27698"/>
            </a:xfrm>
            <a:custGeom>
              <a:avLst/>
              <a:gdLst/>
              <a:ahLst/>
              <a:cxnLst/>
              <a:rect l="l" t="t" r="r" b="b"/>
              <a:pathLst>
                <a:path w="1069" h="1201" extrusionOk="0">
                  <a:moveTo>
                    <a:pt x="960" y="0"/>
                  </a:moveTo>
                  <a:cubicBezTo>
                    <a:pt x="944" y="0"/>
                    <a:pt x="928" y="4"/>
                    <a:pt x="912" y="13"/>
                  </a:cubicBezTo>
                  <a:cubicBezTo>
                    <a:pt x="535" y="215"/>
                    <a:pt x="293" y="644"/>
                    <a:pt x="65" y="994"/>
                  </a:cubicBezTo>
                  <a:cubicBezTo>
                    <a:pt x="1" y="1091"/>
                    <a:pt x="105" y="1201"/>
                    <a:pt x="203" y="1201"/>
                  </a:cubicBezTo>
                  <a:cubicBezTo>
                    <a:pt x="239" y="1201"/>
                    <a:pt x="274" y="1186"/>
                    <a:pt x="300" y="1150"/>
                  </a:cubicBezTo>
                  <a:cubicBezTo>
                    <a:pt x="535" y="811"/>
                    <a:pt x="874" y="507"/>
                    <a:pt x="1041" y="123"/>
                  </a:cubicBezTo>
                  <a:cubicBezTo>
                    <a:pt x="1068" y="57"/>
                    <a:pt x="1019" y="0"/>
                    <a:pt x="96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428;p61">
              <a:extLst>
                <a:ext uri="{FF2B5EF4-FFF2-40B4-BE49-F238E27FC236}">
                  <a16:creationId xmlns:a16="http://schemas.microsoft.com/office/drawing/2014/main" xmlns="" id="{00A74BAF-9597-DCA6-340F-65F52A94C090}"/>
                </a:ext>
              </a:extLst>
            </p:cNvPr>
            <p:cNvSpPr/>
            <p:nvPr/>
          </p:nvSpPr>
          <p:spPr>
            <a:xfrm>
              <a:off x="2041237" y="1954278"/>
              <a:ext cx="16374" cy="18242"/>
            </a:xfrm>
            <a:custGeom>
              <a:avLst/>
              <a:gdLst/>
              <a:ahLst/>
              <a:cxnLst/>
              <a:rect l="l" t="t" r="r" b="b"/>
              <a:pathLst>
                <a:path w="710" h="791" extrusionOk="0">
                  <a:moveTo>
                    <a:pt x="584" y="1"/>
                  </a:moveTo>
                  <a:cubicBezTo>
                    <a:pt x="571" y="1"/>
                    <a:pt x="558" y="3"/>
                    <a:pt x="543" y="9"/>
                  </a:cubicBezTo>
                  <a:cubicBezTo>
                    <a:pt x="422" y="67"/>
                    <a:pt x="345" y="177"/>
                    <a:pt x="266" y="287"/>
                  </a:cubicBezTo>
                  <a:cubicBezTo>
                    <a:pt x="186" y="394"/>
                    <a:pt x="114" y="511"/>
                    <a:pt x="49" y="629"/>
                  </a:cubicBezTo>
                  <a:cubicBezTo>
                    <a:pt x="1" y="718"/>
                    <a:pt x="75" y="791"/>
                    <a:pt x="153" y="791"/>
                  </a:cubicBezTo>
                  <a:cubicBezTo>
                    <a:pt x="191" y="791"/>
                    <a:pt x="229" y="773"/>
                    <a:pt x="254" y="732"/>
                  </a:cubicBezTo>
                  <a:cubicBezTo>
                    <a:pt x="319" y="629"/>
                    <a:pt x="391" y="531"/>
                    <a:pt x="468" y="436"/>
                  </a:cubicBezTo>
                  <a:cubicBezTo>
                    <a:pt x="540" y="348"/>
                    <a:pt x="638" y="272"/>
                    <a:pt x="680" y="169"/>
                  </a:cubicBezTo>
                  <a:cubicBezTo>
                    <a:pt x="709" y="98"/>
                    <a:pt x="661" y="1"/>
                    <a:pt x="58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429;p61">
              <a:extLst>
                <a:ext uri="{FF2B5EF4-FFF2-40B4-BE49-F238E27FC236}">
                  <a16:creationId xmlns:a16="http://schemas.microsoft.com/office/drawing/2014/main" xmlns="" id="{63A39478-BC76-3893-9F4A-3E740683809F}"/>
                </a:ext>
              </a:extLst>
            </p:cNvPr>
            <p:cNvSpPr/>
            <p:nvPr/>
          </p:nvSpPr>
          <p:spPr>
            <a:xfrm>
              <a:off x="2055743" y="1959167"/>
              <a:ext cx="30281" cy="23731"/>
            </a:xfrm>
            <a:custGeom>
              <a:avLst/>
              <a:gdLst/>
              <a:ahLst/>
              <a:cxnLst/>
              <a:rect l="l" t="t" r="r" b="b"/>
              <a:pathLst>
                <a:path w="1313" h="1029" extrusionOk="0">
                  <a:moveTo>
                    <a:pt x="1174" y="0"/>
                  </a:moveTo>
                  <a:cubicBezTo>
                    <a:pt x="1159" y="0"/>
                    <a:pt x="1144" y="4"/>
                    <a:pt x="1127" y="11"/>
                  </a:cubicBezTo>
                  <a:cubicBezTo>
                    <a:pt x="736" y="178"/>
                    <a:pt x="390" y="539"/>
                    <a:pt x="85" y="828"/>
                  </a:cubicBezTo>
                  <a:cubicBezTo>
                    <a:pt x="1" y="907"/>
                    <a:pt x="86" y="1029"/>
                    <a:pt x="183" y="1029"/>
                  </a:cubicBezTo>
                  <a:cubicBezTo>
                    <a:pt x="203" y="1029"/>
                    <a:pt x="225" y="1023"/>
                    <a:pt x="245" y="1010"/>
                  </a:cubicBezTo>
                  <a:cubicBezTo>
                    <a:pt x="436" y="885"/>
                    <a:pt x="618" y="764"/>
                    <a:pt x="792" y="619"/>
                  </a:cubicBezTo>
                  <a:cubicBezTo>
                    <a:pt x="948" y="490"/>
                    <a:pt x="1134" y="368"/>
                    <a:pt x="1257" y="204"/>
                  </a:cubicBezTo>
                  <a:cubicBezTo>
                    <a:pt x="1313" y="129"/>
                    <a:pt x="1263" y="0"/>
                    <a:pt x="117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430;p61">
              <a:extLst>
                <a:ext uri="{FF2B5EF4-FFF2-40B4-BE49-F238E27FC236}">
                  <a16:creationId xmlns:a16="http://schemas.microsoft.com/office/drawing/2014/main" xmlns="" id="{E3842405-4315-9CA0-B974-B6DC59096BD1}"/>
                </a:ext>
              </a:extLst>
            </p:cNvPr>
            <p:cNvSpPr/>
            <p:nvPr/>
          </p:nvSpPr>
          <p:spPr>
            <a:xfrm>
              <a:off x="2105788" y="1921529"/>
              <a:ext cx="21540" cy="16167"/>
            </a:xfrm>
            <a:custGeom>
              <a:avLst/>
              <a:gdLst/>
              <a:ahLst/>
              <a:cxnLst/>
              <a:rect l="l" t="t" r="r" b="b"/>
              <a:pathLst>
                <a:path w="934" h="701" extrusionOk="0">
                  <a:moveTo>
                    <a:pt x="827" y="0"/>
                  </a:moveTo>
                  <a:cubicBezTo>
                    <a:pt x="823" y="0"/>
                    <a:pt x="820" y="0"/>
                    <a:pt x="817" y="1"/>
                  </a:cubicBezTo>
                  <a:cubicBezTo>
                    <a:pt x="672" y="15"/>
                    <a:pt x="573" y="115"/>
                    <a:pt x="463" y="201"/>
                  </a:cubicBezTo>
                  <a:cubicBezTo>
                    <a:pt x="338" y="297"/>
                    <a:pt x="215" y="396"/>
                    <a:pt x="94" y="494"/>
                  </a:cubicBezTo>
                  <a:cubicBezTo>
                    <a:pt x="0" y="566"/>
                    <a:pt x="61" y="701"/>
                    <a:pt x="155" y="701"/>
                  </a:cubicBezTo>
                  <a:cubicBezTo>
                    <a:pt x="175" y="701"/>
                    <a:pt x="197" y="694"/>
                    <a:pt x="219" y="680"/>
                  </a:cubicBezTo>
                  <a:cubicBezTo>
                    <a:pt x="349" y="594"/>
                    <a:pt x="478" y="506"/>
                    <a:pt x="607" y="418"/>
                  </a:cubicBezTo>
                  <a:cubicBezTo>
                    <a:pt x="721" y="343"/>
                    <a:pt x="854" y="274"/>
                    <a:pt x="908" y="145"/>
                  </a:cubicBezTo>
                  <a:cubicBezTo>
                    <a:pt x="933" y="83"/>
                    <a:pt x="896" y="0"/>
                    <a:pt x="82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431;p61">
              <a:extLst>
                <a:ext uri="{FF2B5EF4-FFF2-40B4-BE49-F238E27FC236}">
                  <a16:creationId xmlns:a16="http://schemas.microsoft.com/office/drawing/2014/main" xmlns="" id="{20D072A0-E0F4-62F7-659D-E03B9F90AEC8}"/>
                </a:ext>
              </a:extLst>
            </p:cNvPr>
            <p:cNvSpPr/>
            <p:nvPr/>
          </p:nvSpPr>
          <p:spPr>
            <a:xfrm>
              <a:off x="2072371" y="1923005"/>
              <a:ext cx="21056" cy="18819"/>
            </a:xfrm>
            <a:custGeom>
              <a:avLst/>
              <a:gdLst/>
              <a:ahLst/>
              <a:cxnLst/>
              <a:rect l="l" t="t" r="r" b="b"/>
              <a:pathLst>
                <a:path w="913" h="816" extrusionOk="0">
                  <a:moveTo>
                    <a:pt x="800" y="0"/>
                  </a:moveTo>
                  <a:cubicBezTo>
                    <a:pt x="784" y="0"/>
                    <a:pt x="766" y="5"/>
                    <a:pt x="748" y="16"/>
                  </a:cubicBezTo>
                  <a:cubicBezTo>
                    <a:pt x="464" y="179"/>
                    <a:pt x="254" y="404"/>
                    <a:pt x="53" y="658"/>
                  </a:cubicBezTo>
                  <a:cubicBezTo>
                    <a:pt x="1" y="723"/>
                    <a:pt x="53" y="815"/>
                    <a:pt x="123" y="815"/>
                  </a:cubicBezTo>
                  <a:cubicBezTo>
                    <a:pt x="140" y="815"/>
                    <a:pt x="157" y="810"/>
                    <a:pt x="174" y="799"/>
                  </a:cubicBezTo>
                  <a:cubicBezTo>
                    <a:pt x="444" y="613"/>
                    <a:pt x="684" y="423"/>
                    <a:pt x="866" y="153"/>
                  </a:cubicBezTo>
                  <a:cubicBezTo>
                    <a:pt x="913" y="85"/>
                    <a:pt x="869" y="0"/>
                    <a:pt x="80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432;p61">
              <a:extLst>
                <a:ext uri="{FF2B5EF4-FFF2-40B4-BE49-F238E27FC236}">
                  <a16:creationId xmlns:a16="http://schemas.microsoft.com/office/drawing/2014/main" xmlns="" id="{97FDE7E4-2172-589A-9FBD-F91F57637FA7}"/>
                </a:ext>
              </a:extLst>
            </p:cNvPr>
            <p:cNvSpPr/>
            <p:nvPr/>
          </p:nvSpPr>
          <p:spPr>
            <a:xfrm>
              <a:off x="2053667" y="1907715"/>
              <a:ext cx="24677" cy="21679"/>
            </a:xfrm>
            <a:custGeom>
              <a:avLst/>
              <a:gdLst/>
              <a:ahLst/>
              <a:cxnLst/>
              <a:rect l="l" t="t" r="r" b="b"/>
              <a:pathLst>
                <a:path w="1070" h="940" extrusionOk="0">
                  <a:moveTo>
                    <a:pt x="917" y="0"/>
                  </a:moveTo>
                  <a:cubicBezTo>
                    <a:pt x="899" y="0"/>
                    <a:pt x="881" y="4"/>
                    <a:pt x="864" y="14"/>
                  </a:cubicBezTo>
                  <a:cubicBezTo>
                    <a:pt x="536" y="184"/>
                    <a:pt x="217" y="432"/>
                    <a:pt x="43" y="767"/>
                  </a:cubicBezTo>
                  <a:cubicBezTo>
                    <a:pt x="0" y="851"/>
                    <a:pt x="72" y="940"/>
                    <a:pt x="153" y="940"/>
                  </a:cubicBezTo>
                  <a:cubicBezTo>
                    <a:pt x="174" y="940"/>
                    <a:pt x="196" y="933"/>
                    <a:pt x="217" y="919"/>
                  </a:cubicBezTo>
                  <a:cubicBezTo>
                    <a:pt x="514" y="717"/>
                    <a:pt x="761" y="432"/>
                    <a:pt x="1001" y="166"/>
                  </a:cubicBezTo>
                  <a:cubicBezTo>
                    <a:pt x="1069" y="91"/>
                    <a:pt x="999" y="0"/>
                    <a:pt x="91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433;p61">
              <a:extLst>
                <a:ext uri="{FF2B5EF4-FFF2-40B4-BE49-F238E27FC236}">
                  <a16:creationId xmlns:a16="http://schemas.microsoft.com/office/drawing/2014/main" xmlns="" id="{D8F308D7-F37C-9340-35B1-842F499061A0}"/>
                </a:ext>
              </a:extLst>
            </p:cNvPr>
            <p:cNvSpPr/>
            <p:nvPr/>
          </p:nvSpPr>
          <p:spPr>
            <a:xfrm>
              <a:off x="2101591" y="1856147"/>
              <a:ext cx="24585" cy="19534"/>
            </a:xfrm>
            <a:custGeom>
              <a:avLst/>
              <a:gdLst/>
              <a:ahLst/>
              <a:cxnLst/>
              <a:rect l="l" t="t" r="r" b="b"/>
              <a:pathLst>
                <a:path w="1066" h="847" extrusionOk="0">
                  <a:moveTo>
                    <a:pt x="994" y="0"/>
                  </a:moveTo>
                  <a:cubicBezTo>
                    <a:pt x="986" y="0"/>
                    <a:pt x="977" y="2"/>
                    <a:pt x="968" y="7"/>
                  </a:cubicBezTo>
                  <a:cubicBezTo>
                    <a:pt x="606" y="167"/>
                    <a:pt x="345" y="428"/>
                    <a:pt x="63" y="699"/>
                  </a:cubicBezTo>
                  <a:cubicBezTo>
                    <a:pt x="1" y="757"/>
                    <a:pt x="63" y="847"/>
                    <a:pt x="132" y="847"/>
                  </a:cubicBezTo>
                  <a:cubicBezTo>
                    <a:pt x="147" y="847"/>
                    <a:pt x="163" y="842"/>
                    <a:pt x="178" y="832"/>
                  </a:cubicBezTo>
                  <a:cubicBezTo>
                    <a:pt x="501" y="618"/>
                    <a:pt x="808" y="425"/>
                    <a:pt x="1036" y="109"/>
                  </a:cubicBezTo>
                  <a:cubicBezTo>
                    <a:pt x="1066" y="70"/>
                    <a:pt x="1042" y="0"/>
                    <a:pt x="99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434;p61">
              <a:extLst>
                <a:ext uri="{FF2B5EF4-FFF2-40B4-BE49-F238E27FC236}">
                  <a16:creationId xmlns:a16="http://schemas.microsoft.com/office/drawing/2014/main" xmlns="" id="{AE22B14A-6FD9-96A1-F0DF-265A7D1E2E3E}"/>
                </a:ext>
              </a:extLst>
            </p:cNvPr>
            <p:cNvSpPr/>
            <p:nvPr/>
          </p:nvSpPr>
          <p:spPr>
            <a:xfrm>
              <a:off x="2095157" y="1883983"/>
              <a:ext cx="29843" cy="21425"/>
            </a:xfrm>
            <a:custGeom>
              <a:avLst/>
              <a:gdLst/>
              <a:ahLst/>
              <a:cxnLst/>
              <a:rect l="l" t="t" r="r" b="b"/>
              <a:pathLst>
                <a:path w="1294" h="929" extrusionOk="0">
                  <a:moveTo>
                    <a:pt x="1061" y="1"/>
                  </a:moveTo>
                  <a:cubicBezTo>
                    <a:pt x="1050" y="1"/>
                    <a:pt x="1038" y="2"/>
                    <a:pt x="1027" y="4"/>
                  </a:cubicBezTo>
                  <a:cubicBezTo>
                    <a:pt x="840" y="50"/>
                    <a:pt x="685" y="214"/>
                    <a:pt x="536" y="332"/>
                  </a:cubicBezTo>
                  <a:cubicBezTo>
                    <a:pt x="384" y="453"/>
                    <a:pt x="236" y="575"/>
                    <a:pt x="95" y="712"/>
                  </a:cubicBezTo>
                  <a:cubicBezTo>
                    <a:pt x="0" y="810"/>
                    <a:pt x="100" y="929"/>
                    <a:pt x="208" y="929"/>
                  </a:cubicBezTo>
                  <a:cubicBezTo>
                    <a:pt x="230" y="929"/>
                    <a:pt x="253" y="924"/>
                    <a:pt x="274" y="913"/>
                  </a:cubicBezTo>
                  <a:cubicBezTo>
                    <a:pt x="460" y="818"/>
                    <a:pt x="631" y="704"/>
                    <a:pt x="802" y="587"/>
                  </a:cubicBezTo>
                  <a:cubicBezTo>
                    <a:pt x="954" y="483"/>
                    <a:pt x="1122" y="392"/>
                    <a:pt x="1220" y="232"/>
                  </a:cubicBezTo>
                  <a:cubicBezTo>
                    <a:pt x="1293" y="112"/>
                    <a:pt x="1175" y="1"/>
                    <a:pt x="106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435;p61">
              <a:extLst>
                <a:ext uri="{FF2B5EF4-FFF2-40B4-BE49-F238E27FC236}">
                  <a16:creationId xmlns:a16="http://schemas.microsoft.com/office/drawing/2014/main" xmlns="" id="{E68B0B55-6355-57C5-903E-1872E07195F6}"/>
                </a:ext>
              </a:extLst>
            </p:cNvPr>
            <p:cNvSpPr/>
            <p:nvPr/>
          </p:nvSpPr>
          <p:spPr>
            <a:xfrm>
              <a:off x="2128666" y="1894085"/>
              <a:ext cx="22878" cy="13791"/>
            </a:xfrm>
            <a:custGeom>
              <a:avLst/>
              <a:gdLst/>
              <a:ahLst/>
              <a:cxnLst/>
              <a:rect l="l" t="t" r="r" b="b"/>
              <a:pathLst>
                <a:path w="992" h="598" extrusionOk="0">
                  <a:moveTo>
                    <a:pt x="755" y="0"/>
                  </a:moveTo>
                  <a:cubicBezTo>
                    <a:pt x="487" y="0"/>
                    <a:pt x="226" y="239"/>
                    <a:pt x="60" y="419"/>
                  </a:cubicBezTo>
                  <a:cubicBezTo>
                    <a:pt x="1" y="485"/>
                    <a:pt x="57" y="597"/>
                    <a:pt x="137" y="597"/>
                  </a:cubicBezTo>
                  <a:cubicBezTo>
                    <a:pt x="149" y="597"/>
                    <a:pt x="162" y="595"/>
                    <a:pt x="174" y="589"/>
                  </a:cubicBezTo>
                  <a:cubicBezTo>
                    <a:pt x="413" y="491"/>
                    <a:pt x="767" y="430"/>
                    <a:pt x="934" y="213"/>
                  </a:cubicBezTo>
                  <a:cubicBezTo>
                    <a:pt x="992" y="137"/>
                    <a:pt x="957" y="42"/>
                    <a:pt x="870" y="15"/>
                  </a:cubicBezTo>
                  <a:cubicBezTo>
                    <a:pt x="831" y="5"/>
                    <a:pt x="793" y="0"/>
                    <a:pt x="75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436;p61">
              <a:extLst>
                <a:ext uri="{FF2B5EF4-FFF2-40B4-BE49-F238E27FC236}">
                  <a16:creationId xmlns:a16="http://schemas.microsoft.com/office/drawing/2014/main" xmlns="" id="{67D39AC1-F2F1-9DE8-D6C9-3E2A5B7914E2}"/>
                </a:ext>
              </a:extLst>
            </p:cNvPr>
            <p:cNvSpPr/>
            <p:nvPr/>
          </p:nvSpPr>
          <p:spPr>
            <a:xfrm>
              <a:off x="2160101" y="1896460"/>
              <a:ext cx="27675" cy="16421"/>
            </a:xfrm>
            <a:custGeom>
              <a:avLst/>
              <a:gdLst/>
              <a:ahLst/>
              <a:cxnLst/>
              <a:rect l="l" t="t" r="r" b="b"/>
              <a:pathLst>
                <a:path w="1200" h="712" extrusionOk="0">
                  <a:moveTo>
                    <a:pt x="1024" y="1"/>
                  </a:moveTo>
                  <a:cubicBezTo>
                    <a:pt x="852" y="1"/>
                    <a:pt x="717" y="72"/>
                    <a:pt x="564" y="163"/>
                  </a:cubicBezTo>
                  <a:cubicBezTo>
                    <a:pt x="385" y="266"/>
                    <a:pt x="203" y="380"/>
                    <a:pt x="59" y="528"/>
                  </a:cubicBezTo>
                  <a:cubicBezTo>
                    <a:pt x="1" y="589"/>
                    <a:pt x="45" y="712"/>
                    <a:pt x="130" y="712"/>
                  </a:cubicBezTo>
                  <a:cubicBezTo>
                    <a:pt x="135" y="712"/>
                    <a:pt x="140" y="712"/>
                    <a:pt x="145" y="711"/>
                  </a:cubicBezTo>
                  <a:cubicBezTo>
                    <a:pt x="351" y="672"/>
                    <a:pt x="541" y="593"/>
                    <a:pt x="731" y="505"/>
                  </a:cubicBezTo>
                  <a:cubicBezTo>
                    <a:pt x="910" y="421"/>
                    <a:pt x="1066" y="346"/>
                    <a:pt x="1164" y="167"/>
                  </a:cubicBezTo>
                  <a:cubicBezTo>
                    <a:pt x="1199" y="110"/>
                    <a:pt x="1157" y="11"/>
                    <a:pt x="1085" y="4"/>
                  </a:cubicBezTo>
                  <a:cubicBezTo>
                    <a:pt x="1064" y="2"/>
                    <a:pt x="1044" y="1"/>
                    <a:pt x="102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437;p61">
              <a:extLst>
                <a:ext uri="{FF2B5EF4-FFF2-40B4-BE49-F238E27FC236}">
                  <a16:creationId xmlns:a16="http://schemas.microsoft.com/office/drawing/2014/main" xmlns="" id="{CB49667F-C967-0626-84FB-52B816EC613C}"/>
                </a:ext>
              </a:extLst>
            </p:cNvPr>
            <p:cNvSpPr/>
            <p:nvPr/>
          </p:nvSpPr>
          <p:spPr>
            <a:xfrm>
              <a:off x="2172324" y="1868854"/>
              <a:ext cx="33579" cy="16697"/>
            </a:xfrm>
            <a:custGeom>
              <a:avLst/>
              <a:gdLst/>
              <a:ahLst/>
              <a:cxnLst/>
              <a:rect l="l" t="t" r="r" b="b"/>
              <a:pathLst>
                <a:path w="1456" h="724" extrusionOk="0">
                  <a:moveTo>
                    <a:pt x="1159" y="1"/>
                  </a:moveTo>
                  <a:cubicBezTo>
                    <a:pt x="810" y="1"/>
                    <a:pt x="405" y="242"/>
                    <a:pt x="140" y="418"/>
                  </a:cubicBezTo>
                  <a:cubicBezTo>
                    <a:pt x="1" y="509"/>
                    <a:pt x="84" y="723"/>
                    <a:pt x="232" y="723"/>
                  </a:cubicBezTo>
                  <a:cubicBezTo>
                    <a:pt x="249" y="723"/>
                    <a:pt x="266" y="720"/>
                    <a:pt x="285" y="714"/>
                  </a:cubicBezTo>
                  <a:cubicBezTo>
                    <a:pt x="487" y="642"/>
                    <a:pt x="687" y="555"/>
                    <a:pt x="893" y="486"/>
                  </a:cubicBezTo>
                  <a:cubicBezTo>
                    <a:pt x="1075" y="425"/>
                    <a:pt x="1243" y="376"/>
                    <a:pt x="1384" y="235"/>
                  </a:cubicBezTo>
                  <a:cubicBezTo>
                    <a:pt x="1456" y="158"/>
                    <a:pt x="1403" y="41"/>
                    <a:pt x="1312" y="18"/>
                  </a:cubicBezTo>
                  <a:cubicBezTo>
                    <a:pt x="1262" y="6"/>
                    <a:pt x="1211" y="1"/>
                    <a:pt x="1159"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438;p61">
              <a:extLst>
                <a:ext uri="{FF2B5EF4-FFF2-40B4-BE49-F238E27FC236}">
                  <a16:creationId xmlns:a16="http://schemas.microsoft.com/office/drawing/2014/main" xmlns="" id="{2B1D9B0D-6D45-8B28-9827-E182D44C1F7A}"/>
                </a:ext>
              </a:extLst>
            </p:cNvPr>
            <p:cNvSpPr/>
            <p:nvPr/>
          </p:nvSpPr>
          <p:spPr>
            <a:xfrm>
              <a:off x="2140567" y="1854440"/>
              <a:ext cx="24861" cy="14645"/>
            </a:xfrm>
            <a:custGeom>
              <a:avLst/>
              <a:gdLst/>
              <a:ahLst/>
              <a:cxnLst/>
              <a:rect l="l" t="t" r="r" b="b"/>
              <a:pathLst>
                <a:path w="1078" h="635" extrusionOk="0">
                  <a:moveTo>
                    <a:pt x="903" y="0"/>
                  </a:moveTo>
                  <a:cubicBezTo>
                    <a:pt x="900" y="0"/>
                    <a:pt x="897" y="0"/>
                    <a:pt x="894" y="1"/>
                  </a:cubicBezTo>
                  <a:cubicBezTo>
                    <a:pt x="753" y="8"/>
                    <a:pt x="632" y="92"/>
                    <a:pt x="513" y="160"/>
                  </a:cubicBezTo>
                  <a:cubicBezTo>
                    <a:pt x="381" y="232"/>
                    <a:pt x="248" y="313"/>
                    <a:pt x="114" y="385"/>
                  </a:cubicBezTo>
                  <a:cubicBezTo>
                    <a:pt x="0" y="452"/>
                    <a:pt x="70" y="634"/>
                    <a:pt x="182" y="634"/>
                  </a:cubicBezTo>
                  <a:cubicBezTo>
                    <a:pt x="197" y="634"/>
                    <a:pt x="212" y="631"/>
                    <a:pt x="229" y="624"/>
                  </a:cubicBezTo>
                  <a:cubicBezTo>
                    <a:pt x="369" y="564"/>
                    <a:pt x="510" y="502"/>
                    <a:pt x="650" y="438"/>
                  </a:cubicBezTo>
                  <a:cubicBezTo>
                    <a:pt x="772" y="381"/>
                    <a:pt x="917" y="335"/>
                    <a:pt x="1004" y="229"/>
                  </a:cubicBezTo>
                  <a:cubicBezTo>
                    <a:pt x="1078" y="140"/>
                    <a:pt x="1018" y="0"/>
                    <a:pt x="90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439;p61">
              <a:extLst>
                <a:ext uri="{FF2B5EF4-FFF2-40B4-BE49-F238E27FC236}">
                  <a16:creationId xmlns:a16="http://schemas.microsoft.com/office/drawing/2014/main" xmlns="" id="{8A93F07F-FC68-EC1C-0010-CC7C71D58DCF}"/>
                </a:ext>
              </a:extLst>
            </p:cNvPr>
            <p:cNvSpPr/>
            <p:nvPr/>
          </p:nvSpPr>
          <p:spPr>
            <a:xfrm>
              <a:off x="2165267" y="1824528"/>
              <a:ext cx="34086" cy="14991"/>
            </a:xfrm>
            <a:custGeom>
              <a:avLst/>
              <a:gdLst/>
              <a:ahLst/>
              <a:cxnLst/>
              <a:rect l="l" t="t" r="r" b="b"/>
              <a:pathLst>
                <a:path w="1478" h="650" extrusionOk="0">
                  <a:moveTo>
                    <a:pt x="1256" y="1"/>
                  </a:moveTo>
                  <a:cubicBezTo>
                    <a:pt x="1074" y="5"/>
                    <a:pt x="891" y="96"/>
                    <a:pt x="716" y="157"/>
                  </a:cubicBezTo>
                  <a:cubicBezTo>
                    <a:pt x="526" y="225"/>
                    <a:pt x="340" y="306"/>
                    <a:pt x="149" y="381"/>
                  </a:cubicBezTo>
                  <a:cubicBezTo>
                    <a:pt x="0" y="444"/>
                    <a:pt x="54" y="649"/>
                    <a:pt x="195" y="649"/>
                  </a:cubicBezTo>
                  <a:cubicBezTo>
                    <a:pt x="208" y="649"/>
                    <a:pt x="222" y="647"/>
                    <a:pt x="237" y="643"/>
                  </a:cubicBezTo>
                  <a:cubicBezTo>
                    <a:pt x="435" y="594"/>
                    <a:pt x="633" y="545"/>
                    <a:pt x="826" y="484"/>
                  </a:cubicBezTo>
                  <a:cubicBezTo>
                    <a:pt x="1002" y="431"/>
                    <a:pt x="1199" y="397"/>
                    <a:pt x="1351" y="287"/>
                  </a:cubicBezTo>
                  <a:cubicBezTo>
                    <a:pt x="1477" y="195"/>
                    <a:pt x="1412" y="1"/>
                    <a:pt x="125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440;p61">
              <a:extLst>
                <a:ext uri="{FF2B5EF4-FFF2-40B4-BE49-F238E27FC236}">
                  <a16:creationId xmlns:a16="http://schemas.microsoft.com/office/drawing/2014/main" xmlns="" id="{1A2552B3-5386-C5D2-2AED-C85F5376CFB7}"/>
                </a:ext>
              </a:extLst>
            </p:cNvPr>
            <p:cNvSpPr/>
            <p:nvPr/>
          </p:nvSpPr>
          <p:spPr>
            <a:xfrm>
              <a:off x="2228343" y="1810345"/>
              <a:ext cx="32449" cy="11347"/>
            </a:xfrm>
            <a:custGeom>
              <a:avLst/>
              <a:gdLst/>
              <a:ahLst/>
              <a:cxnLst/>
              <a:rect l="l" t="t" r="r" b="b"/>
              <a:pathLst>
                <a:path w="1407" h="492" extrusionOk="0">
                  <a:moveTo>
                    <a:pt x="1186" y="1"/>
                  </a:moveTo>
                  <a:cubicBezTo>
                    <a:pt x="1015" y="1"/>
                    <a:pt x="849" y="59"/>
                    <a:pt x="681" y="103"/>
                  </a:cubicBezTo>
                  <a:cubicBezTo>
                    <a:pt x="483" y="152"/>
                    <a:pt x="285" y="202"/>
                    <a:pt x="103" y="297"/>
                  </a:cubicBezTo>
                  <a:cubicBezTo>
                    <a:pt x="0" y="346"/>
                    <a:pt x="76" y="487"/>
                    <a:pt x="167" y="491"/>
                  </a:cubicBezTo>
                  <a:cubicBezTo>
                    <a:pt x="176" y="491"/>
                    <a:pt x="185" y="491"/>
                    <a:pt x="193" y="491"/>
                  </a:cubicBezTo>
                  <a:cubicBezTo>
                    <a:pt x="379" y="491"/>
                    <a:pt x="560" y="455"/>
                    <a:pt x="741" y="419"/>
                  </a:cubicBezTo>
                  <a:cubicBezTo>
                    <a:pt x="932" y="381"/>
                    <a:pt x="1137" y="369"/>
                    <a:pt x="1304" y="270"/>
                  </a:cubicBezTo>
                  <a:cubicBezTo>
                    <a:pt x="1406" y="209"/>
                    <a:pt x="1380" y="16"/>
                    <a:pt x="1251" y="4"/>
                  </a:cubicBezTo>
                  <a:cubicBezTo>
                    <a:pt x="1229" y="2"/>
                    <a:pt x="1207" y="1"/>
                    <a:pt x="118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441;p61">
              <a:extLst>
                <a:ext uri="{FF2B5EF4-FFF2-40B4-BE49-F238E27FC236}">
                  <a16:creationId xmlns:a16="http://schemas.microsoft.com/office/drawing/2014/main" xmlns="" id="{663DE4C7-2C27-65D9-0B3A-F0977DD95523}"/>
                </a:ext>
              </a:extLst>
            </p:cNvPr>
            <p:cNvSpPr/>
            <p:nvPr/>
          </p:nvSpPr>
          <p:spPr>
            <a:xfrm>
              <a:off x="2221977" y="1830594"/>
              <a:ext cx="31457" cy="13930"/>
            </a:xfrm>
            <a:custGeom>
              <a:avLst/>
              <a:gdLst/>
              <a:ahLst/>
              <a:cxnLst/>
              <a:rect l="l" t="t" r="r" b="b"/>
              <a:pathLst>
                <a:path w="1364" h="604" extrusionOk="0">
                  <a:moveTo>
                    <a:pt x="1162" y="1"/>
                  </a:moveTo>
                  <a:cubicBezTo>
                    <a:pt x="991" y="1"/>
                    <a:pt x="824" y="80"/>
                    <a:pt x="664" y="141"/>
                  </a:cubicBezTo>
                  <a:cubicBezTo>
                    <a:pt x="493" y="206"/>
                    <a:pt x="318" y="275"/>
                    <a:pt x="147" y="343"/>
                  </a:cubicBezTo>
                  <a:cubicBezTo>
                    <a:pt x="1" y="398"/>
                    <a:pt x="52" y="603"/>
                    <a:pt x="190" y="603"/>
                  </a:cubicBezTo>
                  <a:cubicBezTo>
                    <a:pt x="203" y="603"/>
                    <a:pt x="216" y="601"/>
                    <a:pt x="231" y="598"/>
                  </a:cubicBezTo>
                  <a:cubicBezTo>
                    <a:pt x="410" y="548"/>
                    <a:pt x="587" y="499"/>
                    <a:pt x="766" y="449"/>
                  </a:cubicBezTo>
                  <a:cubicBezTo>
                    <a:pt x="930" y="400"/>
                    <a:pt x="1112" y="366"/>
                    <a:pt x="1249" y="263"/>
                  </a:cubicBezTo>
                  <a:cubicBezTo>
                    <a:pt x="1363" y="180"/>
                    <a:pt x="1306" y="1"/>
                    <a:pt x="116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442;p61">
              <a:extLst>
                <a:ext uri="{FF2B5EF4-FFF2-40B4-BE49-F238E27FC236}">
                  <a16:creationId xmlns:a16="http://schemas.microsoft.com/office/drawing/2014/main" xmlns="" id="{B39A5697-98B2-937B-D9CF-B336C47174EE}"/>
                </a:ext>
              </a:extLst>
            </p:cNvPr>
            <p:cNvSpPr/>
            <p:nvPr/>
          </p:nvSpPr>
          <p:spPr>
            <a:xfrm>
              <a:off x="2238259" y="1860137"/>
              <a:ext cx="28667" cy="11139"/>
            </a:xfrm>
            <a:custGeom>
              <a:avLst/>
              <a:gdLst/>
              <a:ahLst/>
              <a:cxnLst/>
              <a:rect l="l" t="t" r="r" b="b"/>
              <a:pathLst>
                <a:path w="1243" h="483" extrusionOk="0">
                  <a:moveTo>
                    <a:pt x="957" y="0"/>
                  </a:moveTo>
                  <a:cubicBezTo>
                    <a:pt x="836" y="0"/>
                    <a:pt x="719" y="42"/>
                    <a:pt x="597" y="77"/>
                  </a:cubicBezTo>
                  <a:cubicBezTo>
                    <a:pt x="418" y="126"/>
                    <a:pt x="220" y="161"/>
                    <a:pt x="72" y="271"/>
                  </a:cubicBezTo>
                  <a:cubicBezTo>
                    <a:pt x="0" y="324"/>
                    <a:pt x="11" y="453"/>
                    <a:pt x="110" y="473"/>
                  </a:cubicBezTo>
                  <a:cubicBezTo>
                    <a:pt x="148" y="479"/>
                    <a:pt x="186" y="482"/>
                    <a:pt x="225" y="482"/>
                  </a:cubicBezTo>
                  <a:cubicBezTo>
                    <a:pt x="383" y="482"/>
                    <a:pt x="543" y="435"/>
                    <a:pt x="695" y="408"/>
                  </a:cubicBezTo>
                  <a:cubicBezTo>
                    <a:pt x="882" y="373"/>
                    <a:pt x="1041" y="354"/>
                    <a:pt x="1178" y="213"/>
                  </a:cubicBezTo>
                  <a:cubicBezTo>
                    <a:pt x="1243" y="145"/>
                    <a:pt x="1190" y="54"/>
                    <a:pt x="1118" y="27"/>
                  </a:cubicBezTo>
                  <a:cubicBezTo>
                    <a:pt x="1063" y="8"/>
                    <a:pt x="1010" y="0"/>
                    <a:pt x="95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443;p61">
              <a:extLst>
                <a:ext uri="{FF2B5EF4-FFF2-40B4-BE49-F238E27FC236}">
                  <a16:creationId xmlns:a16="http://schemas.microsoft.com/office/drawing/2014/main" xmlns="" id="{FCC655D1-DD16-2267-1B60-031A76E68084}"/>
                </a:ext>
              </a:extLst>
            </p:cNvPr>
            <p:cNvSpPr/>
            <p:nvPr/>
          </p:nvSpPr>
          <p:spPr>
            <a:xfrm>
              <a:off x="2256502" y="1887374"/>
              <a:ext cx="40267" cy="11324"/>
            </a:xfrm>
            <a:custGeom>
              <a:avLst/>
              <a:gdLst/>
              <a:ahLst/>
              <a:cxnLst/>
              <a:rect l="l" t="t" r="r" b="b"/>
              <a:pathLst>
                <a:path w="1746" h="491" extrusionOk="0">
                  <a:moveTo>
                    <a:pt x="1224" y="1"/>
                  </a:moveTo>
                  <a:cubicBezTo>
                    <a:pt x="843" y="1"/>
                    <a:pt x="432" y="90"/>
                    <a:pt x="110" y="245"/>
                  </a:cubicBezTo>
                  <a:cubicBezTo>
                    <a:pt x="1" y="297"/>
                    <a:pt x="3" y="490"/>
                    <a:pt x="136" y="490"/>
                  </a:cubicBezTo>
                  <a:cubicBezTo>
                    <a:pt x="142" y="490"/>
                    <a:pt x="149" y="490"/>
                    <a:pt x="155" y="489"/>
                  </a:cubicBezTo>
                  <a:cubicBezTo>
                    <a:pt x="503" y="441"/>
                    <a:pt x="832" y="396"/>
                    <a:pt x="1181" y="396"/>
                  </a:cubicBezTo>
                  <a:cubicBezTo>
                    <a:pt x="1218" y="396"/>
                    <a:pt x="1255" y="396"/>
                    <a:pt x="1292" y="398"/>
                  </a:cubicBezTo>
                  <a:cubicBezTo>
                    <a:pt x="1305" y="398"/>
                    <a:pt x="1318" y="398"/>
                    <a:pt x="1333" y="398"/>
                  </a:cubicBezTo>
                  <a:cubicBezTo>
                    <a:pt x="1497" y="398"/>
                    <a:pt x="1745" y="371"/>
                    <a:pt x="1668" y="150"/>
                  </a:cubicBezTo>
                  <a:cubicBezTo>
                    <a:pt x="1650" y="90"/>
                    <a:pt x="1592" y="33"/>
                    <a:pt x="1528" y="22"/>
                  </a:cubicBezTo>
                  <a:cubicBezTo>
                    <a:pt x="1430" y="8"/>
                    <a:pt x="1328" y="1"/>
                    <a:pt x="122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444;p61">
              <a:extLst>
                <a:ext uri="{FF2B5EF4-FFF2-40B4-BE49-F238E27FC236}">
                  <a16:creationId xmlns:a16="http://schemas.microsoft.com/office/drawing/2014/main" xmlns="" id="{21FDF14D-609C-2B0E-5330-4F2D873BB1F7}"/>
                </a:ext>
              </a:extLst>
            </p:cNvPr>
            <p:cNvSpPr/>
            <p:nvPr/>
          </p:nvSpPr>
          <p:spPr>
            <a:xfrm>
              <a:off x="2209823" y="1884445"/>
              <a:ext cx="30027" cy="9317"/>
            </a:xfrm>
            <a:custGeom>
              <a:avLst/>
              <a:gdLst/>
              <a:ahLst/>
              <a:cxnLst/>
              <a:rect l="l" t="t" r="r" b="b"/>
              <a:pathLst>
                <a:path w="1302" h="404" extrusionOk="0">
                  <a:moveTo>
                    <a:pt x="1000" y="1"/>
                  </a:moveTo>
                  <a:cubicBezTo>
                    <a:pt x="709" y="1"/>
                    <a:pt x="416" y="73"/>
                    <a:pt x="142" y="144"/>
                  </a:cubicBezTo>
                  <a:cubicBezTo>
                    <a:pt x="0" y="181"/>
                    <a:pt x="40" y="404"/>
                    <a:pt x="181" y="404"/>
                  </a:cubicBezTo>
                  <a:cubicBezTo>
                    <a:pt x="184" y="404"/>
                    <a:pt x="188" y="403"/>
                    <a:pt x="191" y="403"/>
                  </a:cubicBezTo>
                  <a:cubicBezTo>
                    <a:pt x="526" y="384"/>
                    <a:pt x="895" y="358"/>
                    <a:pt x="1198" y="212"/>
                  </a:cubicBezTo>
                  <a:cubicBezTo>
                    <a:pt x="1279" y="175"/>
                    <a:pt x="1302" y="26"/>
                    <a:pt x="1187" y="12"/>
                  </a:cubicBezTo>
                  <a:cubicBezTo>
                    <a:pt x="1125" y="4"/>
                    <a:pt x="1062" y="1"/>
                    <a:pt x="100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445;p61">
              <a:extLst>
                <a:ext uri="{FF2B5EF4-FFF2-40B4-BE49-F238E27FC236}">
                  <a16:creationId xmlns:a16="http://schemas.microsoft.com/office/drawing/2014/main" xmlns="" id="{F6172551-0790-978D-D188-58E13CD16ACB}"/>
                </a:ext>
              </a:extLst>
            </p:cNvPr>
            <p:cNvSpPr/>
            <p:nvPr/>
          </p:nvSpPr>
          <p:spPr>
            <a:xfrm>
              <a:off x="2303457" y="1849505"/>
              <a:ext cx="23616" cy="8210"/>
            </a:xfrm>
            <a:custGeom>
              <a:avLst/>
              <a:gdLst/>
              <a:ahLst/>
              <a:cxnLst/>
              <a:rect l="l" t="t" r="r" b="b"/>
              <a:pathLst>
                <a:path w="1024" h="356" extrusionOk="0">
                  <a:moveTo>
                    <a:pt x="786" y="0"/>
                  </a:moveTo>
                  <a:cubicBezTo>
                    <a:pt x="563" y="0"/>
                    <a:pt x="343" y="75"/>
                    <a:pt x="127" y="127"/>
                  </a:cubicBezTo>
                  <a:cubicBezTo>
                    <a:pt x="1" y="157"/>
                    <a:pt x="37" y="356"/>
                    <a:pt x="162" y="356"/>
                  </a:cubicBezTo>
                  <a:cubicBezTo>
                    <a:pt x="165" y="356"/>
                    <a:pt x="169" y="355"/>
                    <a:pt x="172" y="355"/>
                  </a:cubicBezTo>
                  <a:cubicBezTo>
                    <a:pt x="412" y="332"/>
                    <a:pt x="667" y="336"/>
                    <a:pt x="891" y="241"/>
                  </a:cubicBezTo>
                  <a:cubicBezTo>
                    <a:pt x="1024" y="188"/>
                    <a:pt x="983" y="9"/>
                    <a:pt x="846" y="2"/>
                  </a:cubicBezTo>
                  <a:cubicBezTo>
                    <a:pt x="826" y="1"/>
                    <a:pt x="806" y="0"/>
                    <a:pt x="78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446;p61">
              <a:extLst>
                <a:ext uri="{FF2B5EF4-FFF2-40B4-BE49-F238E27FC236}">
                  <a16:creationId xmlns:a16="http://schemas.microsoft.com/office/drawing/2014/main" xmlns="" id="{BAA251F9-64BF-07DA-C879-9B06AF5C7EA4}"/>
                </a:ext>
              </a:extLst>
            </p:cNvPr>
            <p:cNvSpPr/>
            <p:nvPr/>
          </p:nvSpPr>
          <p:spPr>
            <a:xfrm>
              <a:off x="2291764" y="1816295"/>
              <a:ext cx="35309" cy="11969"/>
            </a:xfrm>
            <a:custGeom>
              <a:avLst/>
              <a:gdLst/>
              <a:ahLst/>
              <a:cxnLst/>
              <a:rect l="l" t="t" r="r" b="b"/>
              <a:pathLst>
                <a:path w="1531" h="519" extrusionOk="0">
                  <a:moveTo>
                    <a:pt x="1164" y="1"/>
                  </a:moveTo>
                  <a:cubicBezTo>
                    <a:pt x="820" y="1"/>
                    <a:pt x="467" y="156"/>
                    <a:pt x="144" y="244"/>
                  </a:cubicBezTo>
                  <a:cubicBezTo>
                    <a:pt x="0" y="284"/>
                    <a:pt x="34" y="519"/>
                    <a:pt x="180" y="519"/>
                  </a:cubicBezTo>
                  <a:cubicBezTo>
                    <a:pt x="185" y="519"/>
                    <a:pt x="191" y="518"/>
                    <a:pt x="197" y="518"/>
                  </a:cubicBezTo>
                  <a:cubicBezTo>
                    <a:pt x="611" y="465"/>
                    <a:pt x="1113" y="491"/>
                    <a:pt x="1459" y="221"/>
                  </a:cubicBezTo>
                  <a:cubicBezTo>
                    <a:pt x="1531" y="165"/>
                    <a:pt x="1512" y="58"/>
                    <a:pt x="1425" y="35"/>
                  </a:cubicBezTo>
                  <a:cubicBezTo>
                    <a:pt x="1339" y="11"/>
                    <a:pt x="1252" y="1"/>
                    <a:pt x="116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447;p61">
              <a:extLst>
                <a:ext uri="{FF2B5EF4-FFF2-40B4-BE49-F238E27FC236}">
                  <a16:creationId xmlns:a16="http://schemas.microsoft.com/office/drawing/2014/main" xmlns="" id="{A5AC3A8B-1ECB-F6CE-51AD-AB514686E0C5}"/>
                </a:ext>
              </a:extLst>
            </p:cNvPr>
            <p:cNvSpPr/>
            <p:nvPr/>
          </p:nvSpPr>
          <p:spPr>
            <a:xfrm>
              <a:off x="2274329" y="1843901"/>
              <a:ext cx="18957" cy="6458"/>
            </a:xfrm>
            <a:custGeom>
              <a:avLst/>
              <a:gdLst/>
              <a:ahLst/>
              <a:cxnLst/>
              <a:rect l="l" t="t" r="r" b="b"/>
              <a:pathLst>
                <a:path w="822" h="280" extrusionOk="0">
                  <a:moveTo>
                    <a:pt x="696" y="0"/>
                  </a:moveTo>
                  <a:cubicBezTo>
                    <a:pt x="690" y="0"/>
                    <a:pt x="685" y="1"/>
                    <a:pt x="679" y="1"/>
                  </a:cubicBezTo>
                  <a:cubicBezTo>
                    <a:pt x="485" y="24"/>
                    <a:pt x="298" y="47"/>
                    <a:pt x="109" y="85"/>
                  </a:cubicBezTo>
                  <a:cubicBezTo>
                    <a:pt x="1" y="108"/>
                    <a:pt x="35" y="279"/>
                    <a:pt x="135" y="279"/>
                  </a:cubicBezTo>
                  <a:cubicBezTo>
                    <a:pt x="138" y="279"/>
                    <a:pt x="140" y="279"/>
                    <a:pt x="142" y="279"/>
                  </a:cubicBezTo>
                  <a:cubicBezTo>
                    <a:pt x="329" y="268"/>
                    <a:pt x="507" y="245"/>
                    <a:pt x="690" y="222"/>
                  </a:cubicBezTo>
                  <a:cubicBezTo>
                    <a:pt x="821" y="204"/>
                    <a:pt x="820" y="0"/>
                    <a:pt x="69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448;p61">
              <a:extLst>
                <a:ext uri="{FF2B5EF4-FFF2-40B4-BE49-F238E27FC236}">
                  <a16:creationId xmlns:a16="http://schemas.microsoft.com/office/drawing/2014/main" xmlns="" id="{6FA0DF00-A496-9275-0ADB-7C1E87833AC2}"/>
                </a:ext>
              </a:extLst>
            </p:cNvPr>
            <p:cNvSpPr/>
            <p:nvPr/>
          </p:nvSpPr>
          <p:spPr>
            <a:xfrm>
              <a:off x="2332562" y="1879140"/>
              <a:ext cx="22232" cy="8303"/>
            </a:xfrm>
            <a:custGeom>
              <a:avLst/>
              <a:gdLst/>
              <a:ahLst/>
              <a:cxnLst/>
              <a:rect l="l" t="t" r="r" b="b"/>
              <a:pathLst>
                <a:path w="964" h="360" extrusionOk="0">
                  <a:moveTo>
                    <a:pt x="616" y="1"/>
                  </a:moveTo>
                  <a:cubicBezTo>
                    <a:pt x="580" y="1"/>
                    <a:pt x="544" y="4"/>
                    <a:pt x="504" y="14"/>
                  </a:cubicBezTo>
                  <a:cubicBezTo>
                    <a:pt x="374" y="44"/>
                    <a:pt x="249" y="89"/>
                    <a:pt x="127" y="139"/>
                  </a:cubicBezTo>
                  <a:cubicBezTo>
                    <a:pt x="1" y="192"/>
                    <a:pt x="46" y="360"/>
                    <a:pt x="163" y="360"/>
                  </a:cubicBezTo>
                  <a:cubicBezTo>
                    <a:pt x="173" y="360"/>
                    <a:pt x="184" y="358"/>
                    <a:pt x="195" y="356"/>
                  </a:cubicBezTo>
                  <a:cubicBezTo>
                    <a:pt x="314" y="325"/>
                    <a:pt x="435" y="306"/>
                    <a:pt x="553" y="295"/>
                  </a:cubicBezTo>
                  <a:cubicBezTo>
                    <a:pt x="671" y="283"/>
                    <a:pt x="762" y="237"/>
                    <a:pt x="872" y="211"/>
                  </a:cubicBezTo>
                  <a:cubicBezTo>
                    <a:pt x="963" y="192"/>
                    <a:pt x="952" y="47"/>
                    <a:pt x="865" y="36"/>
                  </a:cubicBezTo>
                  <a:cubicBezTo>
                    <a:pt x="772" y="20"/>
                    <a:pt x="697" y="1"/>
                    <a:pt x="61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449;p61">
              <a:extLst>
                <a:ext uri="{FF2B5EF4-FFF2-40B4-BE49-F238E27FC236}">
                  <a16:creationId xmlns:a16="http://schemas.microsoft.com/office/drawing/2014/main" xmlns="" id="{104F0AAC-DA6D-5508-5045-FDD2AAE6FB50}"/>
                </a:ext>
              </a:extLst>
            </p:cNvPr>
            <p:cNvSpPr/>
            <p:nvPr/>
          </p:nvSpPr>
          <p:spPr>
            <a:xfrm>
              <a:off x="2379517" y="1856170"/>
              <a:ext cx="27098" cy="12246"/>
            </a:xfrm>
            <a:custGeom>
              <a:avLst/>
              <a:gdLst/>
              <a:ahLst/>
              <a:cxnLst/>
              <a:rect l="l" t="t" r="r" b="b"/>
              <a:pathLst>
                <a:path w="1175" h="531" extrusionOk="0">
                  <a:moveTo>
                    <a:pt x="959" y="0"/>
                  </a:moveTo>
                  <a:cubicBezTo>
                    <a:pt x="681" y="0"/>
                    <a:pt x="379" y="180"/>
                    <a:pt x="136" y="287"/>
                  </a:cubicBezTo>
                  <a:cubicBezTo>
                    <a:pt x="1" y="350"/>
                    <a:pt x="47" y="531"/>
                    <a:pt x="179" y="531"/>
                  </a:cubicBezTo>
                  <a:cubicBezTo>
                    <a:pt x="191" y="531"/>
                    <a:pt x="204" y="529"/>
                    <a:pt x="217" y="526"/>
                  </a:cubicBezTo>
                  <a:cubicBezTo>
                    <a:pt x="501" y="466"/>
                    <a:pt x="897" y="424"/>
                    <a:pt x="1110" y="211"/>
                  </a:cubicBezTo>
                  <a:cubicBezTo>
                    <a:pt x="1175" y="146"/>
                    <a:pt x="1133" y="17"/>
                    <a:pt x="1042" y="6"/>
                  </a:cubicBezTo>
                  <a:cubicBezTo>
                    <a:pt x="1014" y="2"/>
                    <a:pt x="987" y="0"/>
                    <a:pt x="95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450;p61">
              <a:extLst>
                <a:ext uri="{FF2B5EF4-FFF2-40B4-BE49-F238E27FC236}">
                  <a16:creationId xmlns:a16="http://schemas.microsoft.com/office/drawing/2014/main" xmlns="" id="{2A2659A1-18D1-410B-16DD-30A713071008}"/>
                </a:ext>
              </a:extLst>
            </p:cNvPr>
            <p:cNvSpPr/>
            <p:nvPr/>
          </p:nvSpPr>
          <p:spPr>
            <a:xfrm>
              <a:off x="2357931" y="1846645"/>
              <a:ext cx="23962" cy="9940"/>
            </a:xfrm>
            <a:custGeom>
              <a:avLst/>
              <a:gdLst/>
              <a:ahLst/>
              <a:cxnLst/>
              <a:rect l="l" t="t" r="r" b="b"/>
              <a:pathLst>
                <a:path w="1039" h="431" extrusionOk="0">
                  <a:moveTo>
                    <a:pt x="796" y="1"/>
                  </a:moveTo>
                  <a:cubicBezTo>
                    <a:pt x="566" y="1"/>
                    <a:pt x="327" y="95"/>
                    <a:pt x="122" y="179"/>
                  </a:cubicBezTo>
                  <a:cubicBezTo>
                    <a:pt x="1" y="226"/>
                    <a:pt x="15" y="431"/>
                    <a:pt x="156" y="431"/>
                  </a:cubicBezTo>
                  <a:cubicBezTo>
                    <a:pt x="161" y="431"/>
                    <a:pt x="166" y="430"/>
                    <a:pt x="172" y="430"/>
                  </a:cubicBezTo>
                  <a:cubicBezTo>
                    <a:pt x="437" y="403"/>
                    <a:pt x="769" y="365"/>
                    <a:pt x="981" y="186"/>
                  </a:cubicBezTo>
                  <a:cubicBezTo>
                    <a:pt x="1039" y="137"/>
                    <a:pt x="1030" y="35"/>
                    <a:pt x="947" y="16"/>
                  </a:cubicBezTo>
                  <a:cubicBezTo>
                    <a:pt x="898" y="5"/>
                    <a:pt x="847" y="1"/>
                    <a:pt x="79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451;p61">
              <a:extLst>
                <a:ext uri="{FF2B5EF4-FFF2-40B4-BE49-F238E27FC236}">
                  <a16:creationId xmlns:a16="http://schemas.microsoft.com/office/drawing/2014/main" xmlns="" id="{9E87132A-3F43-F956-A897-F9B3CE7CDD91}"/>
                </a:ext>
              </a:extLst>
            </p:cNvPr>
            <p:cNvSpPr/>
            <p:nvPr/>
          </p:nvSpPr>
          <p:spPr>
            <a:xfrm>
              <a:off x="2342525" y="1828149"/>
              <a:ext cx="20526" cy="9732"/>
            </a:xfrm>
            <a:custGeom>
              <a:avLst/>
              <a:gdLst/>
              <a:ahLst/>
              <a:cxnLst/>
              <a:rect l="l" t="t" r="r" b="b"/>
              <a:pathLst>
                <a:path w="890" h="422" extrusionOk="0">
                  <a:moveTo>
                    <a:pt x="649" y="0"/>
                  </a:moveTo>
                  <a:cubicBezTo>
                    <a:pt x="579" y="0"/>
                    <a:pt x="506" y="19"/>
                    <a:pt x="444" y="35"/>
                  </a:cubicBezTo>
                  <a:cubicBezTo>
                    <a:pt x="330" y="65"/>
                    <a:pt x="224" y="118"/>
                    <a:pt x="121" y="172"/>
                  </a:cubicBezTo>
                  <a:cubicBezTo>
                    <a:pt x="1" y="240"/>
                    <a:pt x="78" y="421"/>
                    <a:pt x="197" y="421"/>
                  </a:cubicBezTo>
                  <a:cubicBezTo>
                    <a:pt x="211" y="421"/>
                    <a:pt x="224" y="419"/>
                    <a:pt x="239" y="414"/>
                  </a:cubicBezTo>
                  <a:cubicBezTo>
                    <a:pt x="333" y="384"/>
                    <a:pt x="425" y="361"/>
                    <a:pt x="520" y="346"/>
                  </a:cubicBezTo>
                  <a:cubicBezTo>
                    <a:pt x="615" y="331"/>
                    <a:pt x="726" y="335"/>
                    <a:pt x="802" y="274"/>
                  </a:cubicBezTo>
                  <a:cubicBezTo>
                    <a:pt x="889" y="205"/>
                    <a:pt x="877" y="91"/>
                    <a:pt x="786" y="35"/>
                  </a:cubicBezTo>
                  <a:cubicBezTo>
                    <a:pt x="745" y="9"/>
                    <a:pt x="698" y="0"/>
                    <a:pt x="64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452;p61">
              <a:extLst>
                <a:ext uri="{FF2B5EF4-FFF2-40B4-BE49-F238E27FC236}">
                  <a16:creationId xmlns:a16="http://schemas.microsoft.com/office/drawing/2014/main" xmlns="" id="{A34410A0-F2F7-2A47-1177-5F4938DD8842}"/>
                </a:ext>
              </a:extLst>
            </p:cNvPr>
            <p:cNvSpPr/>
            <p:nvPr/>
          </p:nvSpPr>
          <p:spPr>
            <a:xfrm>
              <a:off x="2297599" y="1914818"/>
              <a:ext cx="29151" cy="15498"/>
            </a:xfrm>
            <a:custGeom>
              <a:avLst/>
              <a:gdLst/>
              <a:ahLst/>
              <a:cxnLst/>
              <a:rect l="l" t="t" r="r" b="b"/>
              <a:pathLst>
                <a:path w="1264" h="672" extrusionOk="0">
                  <a:moveTo>
                    <a:pt x="1088" y="1"/>
                  </a:moveTo>
                  <a:cubicBezTo>
                    <a:pt x="1082" y="1"/>
                    <a:pt x="1075" y="1"/>
                    <a:pt x="1069" y="2"/>
                  </a:cubicBezTo>
                  <a:cubicBezTo>
                    <a:pt x="902" y="32"/>
                    <a:pt x="780" y="139"/>
                    <a:pt x="632" y="215"/>
                  </a:cubicBezTo>
                  <a:cubicBezTo>
                    <a:pt x="468" y="295"/>
                    <a:pt x="297" y="352"/>
                    <a:pt x="130" y="424"/>
                  </a:cubicBezTo>
                  <a:cubicBezTo>
                    <a:pt x="0" y="478"/>
                    <a:pt x="28" y="671"/>
                    <a:pt x="175" y="671"/>
                  </a:cubicBezTo>
                  <a:cubicBezTo>
                    <a:pt x="377" y="667"/>
                    <a:pt x="579" y="611"/>
                    <a:pt x="761" y="531"/>
                  </a:cubicBezTo>
                  <a:cubicBezTo>
                    <a:pt x="932" y="459"/>
                    <a:pt x="1114" y="383"/>
                    <a:pt x="1214" y="223"/>
                  </a:cubicBezTo>
                  <a:cubicBezTo>
                    <a:pt x="1264" y="137"/>
                    <a:pt x="1189" y="1"/>
                    <a:pt x="108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453;p61">
              <a:extLst>
                <a:ext uri="{FF2B5EF4-FFF2-40B4-BE49-F238E27FC236}">
                  <a16:creationId xmlns:a16="http://schemas.microsoft.com/office/drawing/2014/main" xmlns="" id="{DA2EAD2B-7CF3-BEC2-91D7-DE5D2173E4E2}"/>
                </a:ext>
              </a:extLst>
            </p:cNvPr>
            <p:cNvSpPr/>
            <p:nvPr/>
          </p:nvSpPr>
          <p:spPr>
            <a:xfrm>
              <a:off x="2130465" y="2102316"/>
              <a:ext cx="37015" cy="16213"/>
            </a:xfrm>
            <a:custGeom>
              <a:avLst/>
              <a:gdLst/>
              <a:ahLst/>
              <a:cxnLst/>
              <a:rect l="l" t="t" r="r" b="b"/>
              <a:pathLst>
                <a:path w="1605" h="703" extrusionOk="0">
                  <a:moveTo>
                    <a:pt x="1476" y="1"/>
                  </a:moveTo>
                  <a:cubicBezTo>
                    <a:pt x="1475" y="1"/>
                    <a:pt x="1474" y="1"/>
                    <a:pt x="1472" y="1"/>
                  </a:cubicBezTo>
                  <a:cubicBezTo>
                    <a:pt x="990" y="12"/>
                    <a:pt x="537" y="252"/>
                    <a:pt x="115" y="465"/>
                  </a:cubicBezTo>
                  <a:cubicBezTo>
                    <a:pt x="0" y="522"/>
                    <a:pt x="72" y="702"/>
                    <a:pt x="185" y="702"/>
                  </a:cubicBezTo>
                  <a:cubicBezTo>
                    <a:pt x="199" y="702"/>
                    <a:pt x="214" y="699"/>
                    <a:pt x="229" y="693"/>
                  </a:cubicBezTo>
                  <a:cubicBezTo>
                    <a:pt x="655" y="514"/>
                    <a:pt x="1126" y="404"/>
                    <a:pt x="1526" y="164"/>
                  </a:cubicBezTo>
                  <a:cubicBezTo>
                    <a:pt x="1604" y="115"/>
                    <a:pt x="1558" y="1"/>
                    <a:pt x="147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454;p61">
              <a:extLst>
                <a:ext uri="{FF2B5EF4-FFF2-40B4-BE49-F238E27FC236}">
                  <a16:creationId xmlns:a16="http://schemas.microsoft.com/office/drawing/2014/main" xmlns="" id="{708FB6B7-1C0F-29A2-FA2F-9F4BF71F00A2}"/>
                </a:ext>
              </a:extLst>
            </p:cNvPr>
            <p:cNvSpPr/>
            <p:nvPr/>
          </p:nvSpPr>
          <p:spPr>
            <a:xfrm>
              <a:off x="2116605" y="2126347"/>
              <a:ext cx="23616" cy="11001"/>
            </a:xfrm>
            <a:custGeom>
              <a:avLst/>
              <a:gdLst/>
              <a:ahLst/>
              <a:cxnLst/>
              <a:rect l="l" t="t" r="r" b="b"/>
              <a:pathLst>
                <a:path w="1024" h="477" extrusionOk="0">
                  <a:moveTo>
                    <a:pt x="834" y="0"/>
                  </a:moveTo>
                  <a:cubicBezTo>
                    <a:pt x="600" y="0"/>
                    <a:pt x="342" y="131"/>
                    <a:pt x="138" y="225"/>
                  </a:cubicBezTo>
                  <a:cubicBezTo>
                    <a:pt x="1" y="292"/>
                    <a:pt x="50" y="476"/>
                    <a:pt x="187" y="476"/>
                  </a:cubicBezTo>
                  <a:cubicBezTo>
                    <a:pt x="198" y="476"/>
                    <a:pt x="210" y="475"/>
                    <a:pt x="222" y="472"/>
                  </a:cubicBezTo>
                  <a:cubicBezTo>
                    <a:pt x="462" y="419"/>
                    <a:pt x="781" y="366"/>
                    <a:pt x="964" y="190"/>
                  </a:cubicBezTo>
                  <a:cubicBezTo>
                    <a:pt x="1024" y="134"/>
                    <a:pt x="982" y="16"/>
                    <a:pt x="903" y="4"/>
                  </a:cubicBezTo>
                  <a:cubicBezTo>
                    <a:pt x="880" y="2"/>
                    <a:pt x="857" y="0"/>
                    <a:pt x="83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455;p61">
              <a:extLst>
                <a:ext uri="{FF2B5EF4-FFF2-40B4-BE49-F238E27FC236}">
                  <a16:creationId xmlns:a16="http://schemas.microsoft.com/office/drawing/2014/main" xmlns="" id="{1268B8F8-CCD1-FF7F-DC0C-CA228CD3E1CC}"/>
                </a:ext>
              </a:extLst>
            </p:cNvPr>
            <p:cNvSpPr/>
            <p:nvPr/>
          </p:nvSpPr>
          <p:spPr>
            <a:xfrm>
              <a:off x="2178159" y="2116961"/>
              <a:ext cx="30742" cy="10240"/>
            </a:xfrm>
            <a:custGeom>
              <a:avLst/>
              <a:gdLst/>
              <a:ahLst/>
              <a:cxnLst/>
              <a:rect l="l" t="t" r="r" b="b"/>
              <a:pathLst>
                <a:path w="1333" h="444" extrusionOk="0">
                  <a:moveTo>
                    <a:pt x="1173" y="1"/>
                  </a:moveTo>
                  <a:cubicBezTo>
                    <a:pt x="819" y="8"/>
                    <a:pt x="434" y="187"/>
                    <a:pt x="97" y="286"/>
                  </a:cubicBezTo>
                  <a:cubicBezTo>
                    <a:pt x="0" y="315"/>
                    <a:pt x="41" y="443"/>
                    <a:pt x="131" y="443"/>
                  </a:cubicBezTo>
                  <a:cubicBezTo>
                    <a:pt x="137" y="443"/>
                    <a:pt x="143" y="443"/>
                    <a:pt x="150" y="441"/>
                  </a:cubicBezTo>
                  <a:cubicBezTo>
                    <a:pt x="499" y="373"/>
                    <a:pt x="913" y="350"/>
                    <a:pt x="1233" y="190"/>
                  </a:cubicBezTo>
                  <a:cubicBezTo>
                    <a:pt x="1332" y="145"/>
                    <a:pt x="1264" y="1"/>
                    <a:pt x="117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456;p61">
              <a:extLst>
                <a:ext uri="{FF2B5EF4-FFF2-40B4-BE49-F238E27FC236}">
                  <a16:creationId xmlns:a16="http://schemas.microsoft.com/office/drawing/2014/main" xmlns="" id="{ADE977C7-7089-0AB5-2590-B7473559FCA4}"/>
                </a:ext>
              </a:extLst>
            </p:cNvPr>
            <p:cNvSpPr/>
            <p:nvPr/>
          </p:nvSpPr>
          <p:spPr>
            <a:xfrm>
              <a:off x="2193149" y="2089447"/>
              <a:ext cx="30396" cy="13999"/>
            </a:xfrm>
            <a:custGeom>
              <a:avLst/>
              <a:gdLst/>
              <a:ahLst/>
              <a:cxnLst/>
              <a:rect l="l" t="t" r="r" b="b"/>
              <a:pathLst>
                <a:path w="1318" h="607" extrusionOk="0">
                  <a:moveTo>
                    <a:pt x="1074" y="1"/>
                  </a:moveTo>
                  <a:cubicBezTo>
                    <a:pt x="956" y="1"/>
                    <a:pt x="841" y="61"/>
                    <a:pt x="716" y="114"/>
                  </a:cubicBezTo>
                  <a:cubicBezTo>
                    <a:pt x="503" y="197"/>
                    <a:pt x="298" y="293"/>
                    <a:pt x="93" y="395"/>
                  </a:cubicBezTo>
                  <a:cubicBezTo>
                    <a:pt x="0" y="442"/>
                    <a:pt x="45" y="606"/>
                    <a:pt x="143" y="606"/>
                  </a:cubicBezTo>
                  <a:cubicBezTo>
                    <a:pt x="149" y="606"/>
                    <a:pt x="155" y="606"/>
                    <a:pt x="161" y="604"/>
                  </a:cubicBezTo>
                  <a:cubicBezTo>
                    <a:pt x="389" y="567"/>
                    <a:pt x="610" y="517"/>
                    <a:pt x="830" y="460"/>
                  </a:cubicBezTo>
                  <a:cubicBezTo>
                    <a:pt x="1028" y="407"/>
                    <a:pt x="1226" y="384"/>
                    <a:pt x="1302" y="171"/>
                  </a:cubicBezTo>
                  <a:cubicBezTo>
                    <a:pt x="1317" y="125"/>
                    <a:pt x="1305" y="88"/>
                    <a:pt x="1264" y="60"/>
                  </a:cubicBezTo>
                  <a:cubicBezTo>
                    <a:pt x="1198" y="17"/>
                    <a:pt x="1136" y="1"/>
                    <a:pt x="107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57;p61">
              <a:extLst>
                <a:ext uri="{FF2B5EF4-FFF2-40B4-BE49-F238E27FC236}">
                  <a16:creationId xmlns:a16="http://schemas.microsoft.com/office/drawing/2014/main" xmlns="" id="{DE6E9866-CC4D-7649-2C53-8224DEB01E2A}"/>
                </a:ext>
              </a:extLst>
            </p:cNvPr>
            <p:cNvSpPr/>
            <p:nvPr/>
          </p:nvSpPr>
          <p:spPr>
            <a:xfrm>
              <a:off x="2194902" y="2071897"/>
              <a:ext cx="22417" cy="11992"/>
            </a:xfrm>
            <a:custGeom>
              <a:avLst/>
              <a:gdLst/>
              <a:ahLst/>
              <a:cxnLst/>
              <a:rect l="l" t="t" r="r" b="b"/>
              <a:pathLst>
                <a:path w="972" h="520" extrusionOk="0">
                  <a:moveTo>
                    <a:pt x="789" y="0"/>
                  </a:moveTo>
                  <a:cubicBezTo>
                    <a:pt x="671" y="0"/>
                    <a:pt x="572" y="80"/>
                    <a:pt x="469" y="133"/>
                  </a:cubicBezTo>
                  <a:cubicBezTo>
                    <a:pt x="355" y="195"/>
                    <a:pt x="241" y="240"/>
                    <a:pt x="119" y="282"/>
                  </a:cubicBezTo>
                  <a:cubicBezTo>
                    <a:pt x="0" y="318"/>
                    <a:pt x="22" y="519"/>
                    <a:pt x="145" y="519"/>
                  </a:cubicBezTo>
                  <a:cubicBezTo>
                    <a:pt x="151" y="519"/>
                    <a:pt x="158" y="519"/>
                    <a:pt x="165" y="518"/>
                  </a:cubicBezTo>
                  <a:cubicBezTo>
                    <a:pt x="397" y="479"/>
                    <a:pt x="792" y="423"/>
                    <a:pt x="917" y="198"/>
                  </a:cubicBezTo>
                  <a:cubicBezTo>
                    <a:pt x="971" y="103"/>
                    <a:pt x="887" y="0"/>
                    <a:pt x="78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58;p61">
              <a:extLst>
                <a:ext uri="{FF2B5EF4-FFF2-40B4-BE49-F238E27FC236}">
                  <a16:creationId xmlns:a16="http://schemas.microsoft.com/office/drawing/2014/main" xmlns="" id="{38A0EBB3-1E1A-E5DE-6380-02DE996FFF34}"/>
                </a:ext>
              </a:extLst>
            </p:cNvPr>
            <p:cNvSpPr/>
            <p:nvPr/>
          </p:nvSpPr>
          <p:spPr>
            <a:xfrm>
              <a:off x="2243287" y="2098372"/>
              <a:ext cx="30419" cy="14852"/>
            </a:xfrm>
            <a:custGeom>
              <a:avLst/>
              <a:gdLst/>
              <a:ahLst/>
              <a:cxnLst/>
              <a:rect l="l" t="t" r="r" b="b"/>
              <a:pathLst>
                <a:path w="1319" h="644" extrusionOk="0">
                  <a:moveTo>
                    <a:pt x="1156" y="0"/>
                  </a:moveTo>
                  <a:cubicBezTo>
                    <a:pt x="1152" y="0"/>
                    <a:pt x="1147" y="1"/>
                    <a:pt x="1143" y="1"/>
                  </a:cubicBezTo>
                  <a:cubicBezTo>
                    <a:pt x="964" y="12"/>
                    <a:pt x="800" y="107"/>
                    <a:pt x="641" y="183"/>
                  </a:cubicBezTo>
                  <a:cubicBezTo>
                    <a:pt x="462" y="263"/>
                    <a:pt x="288" y="350"/>
                    <a:pt x="109" y="431"/>
                  </a:cubicBezTo>
                  <a:cubicBezTo>
                    <a:pt x="1" y="481"/>
                    <a:pt x="34" y="644"/>
                    <a:pt x="136" y="644"/>
                  </a:cubicBezTo>
                  <a:cubicBezTo>
                    <a:pt x="149" y="644"/>
                    <a:pt x="163" y="641"/>
                    <a:pt x="177" y="636"/>
                  </a:cubicBezTo>
                  <a:cubicBezTo>
                    <a:pt x="360" y="575"/>
                    <a:pt x="546" y="517"/>
                    <a:pt x="732" y="457"/>
                  </a:cubicBezTo>
                  <a:cubicBezTo>
                    <a:pt x="900" y="400"/>
                    <a:pt x="1086" y="362"/>
                    <a:pt x="1227" y="248"/>
                  </a:cubicBezTo>
                  <a:cubicBezTo>
                    <a:pt x="1318" y="171"/>
                    <a:pt x="1290" y="0"/>
                    <a:pt x="115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59;p61">
              <a:extLst>
                <a:ext uri="{FF2B5EF4-FFF2-40B4-BE49-F238E27FC236}">
                  <a16:creationId xmlns:a16="http://schemas.microsoft.com/office/drawing/2014/main" xmlns="" id="{507F80E6-F5EB-8F0C-DB1E-0CC71BBB1352}"/>
                </a:ext>
              </a:extLst>
            </p:cNvPr>
            <p:cNvSpPr/>
            <p:nvPr/>
          </p:nvSpPr>
          <p:spPr>
            <a:xfrm>
              <a:off x="2244210" y="2117653"/>
              <a:ext cx="38560" cy="12984"/>
            </a:xfrm>
            <a:custGeom>
              <a:avLst/>
              <a:gdLst/>
              <a:ahLst/>
              <a:cxnLst/>
              <a:rect l="l" t="t" r="r" b="b"/>
              <a:pathLst>
                <a:path w="1672" h="563" extrusionOk="0">
                  <a:moveTo>
                    <a:pt x="1445" y="1"/>
                  </a:moveTo>
                  <a:cubicBezTo>
                    <a:pt x="1444" y="1"/>
                    <a:pt x="1443" y="1"/>
                    <a:pt x="1441" y="1"/>
                  </a:cubicBezTo>
                  <a:cubicBezTo>
                    <a:pt x="1239" y="5"/>
                    <a:pt x="1057" y="100"/>
                    <a:pt x="860" y="142"/>
                  </a:cubicBezTo>
                  <a:cubicBezTo>
                    <a:pt x="693" y="180"/>
                    <a:pt x="521" y="195"/>
                    <a:pt x="351" y="195"/>
                  </a:cubicBezTo>
                  <a:cubicBezTo>
                    <a:pt x="300" y="195"/>
                    <a:pt x="249" y="194"/>
                    <a:pt x="198" y="191"/>
                  </a:cubicBezTo>
                  <a:cubicBezTo>
                    <a:pt x="195" y="191"/>
                    <a:pt x="191" y="191"/>
                    <a:pt x="188" y="191"/>
                  </a:cubicBezTo>
                  <a:cubicBezTo>
                    <a:pt x="11" y="191"/>
                    <a:pt x="0" y="477"/>
                    <a:pt x="171" y="511"/>
                  </a:cubicBezTo>
                  <a:cubicBezTo>
                    <a:pt x="328" y="540"/>
                    <a:pt x="514" y="562"/>
                    <a:pt x="702" y="562"/>
                  </a:cubicBezTo>
                  <a:cubicBezTo>
                    <a:pt x="1029" y="562"/>
                    <a:pt x="1364" y="495"/>
                    <a:pt x="1574" y="275"/>
                  </a:cubicBezTo>
                  <a:cubicBezTo>
                    <a:pt x="1672" y="170"/>
                    <a:pt x="1580" y="1"/>
                    <a:pt x="1445"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60;p61">
              <a:extLst>
                <a:ext uri="{FF2B5EF4-FFF2-40B4-BE49-F238E27FC236}">
                  <a16:creationId xmlns:a16="http://schemas.microsoft.com/office/drawing/2014/main" xmlns="" id="{C6B36530-0386-224E-A3A0-A6081EB624D5}"/>
                </a:ext>
              </a:extLst>
            </p:cNvPr>
            <p:cNvSpPr/>
            <p:nvPr/>
          </p:nvSpPr>
          <p:spPr>
            <a:xfrm>
              <a:off x="2245386" y="2069498"/>
              <a:ext cx="26568" cy="10378"/>
            </a:xfrm>
            <a:custGeom>
              <a:avLst/>
              <a:gdLst/>
              <a:ahLst/>
              <a:cxnLst/>
              <a:rect l="l" t="t" r="r" b="b"/>
              <a:pathLst>
                <a:path w="1152" h="450" extrusionOk="0">
                  <a:moveTo>
                    <a:pt x="867" y="0"/>
                  </a:moveTo>
                  <a:cubicBezTo>
                    <a:pt x="769" y="0"/>
                    <a:pt x="666" y="27"/>
                    <a:pt x="573" y="51"/>
                  </a:cubicBezTo>
                  <a:cubicBezTo>
                    <a:pt x="413" y="90"/>
                    <a:pt x="269" y="158"/>
                    <a:pt x="120" y="230"/>
                  </a:cubicBezTo>
                  <a:cubicBezTo>
                    <a:pt x="0" y="294"/>
                    <a:pt x="90" y="449"/>
                    <a:pt x="201" y="449"/>
                  </a:cubicBezTo>
                  <a:cubicBezTo>
                    <a:pt x="209" y="449"/>
                    <a:pt x="218" y="448"/>
                    <a:pt x="227" y="446"/>
                  </a:cubicBezTo>
                  <a:cubicBezTo>
                    <a:pt x="371" y="416"/>
                    <a:pt x="520" y="397"/>
                    <a:pt x="664" y="382"/>
                  </a:cubicBezTo>
                  <a:cubicBezTo>
                    <a:pt x="801" y="367"/>
                    <a:pt x="938" y="382"/>
                    <a:pt x="1052" y="302"/>
                  </a:cubicBezTo>
                  <a:cubicBezTo>
                    <a:pt x="1151" y="237"/>
                    <a:pt x="1139" y="90"/>
                    <a:pt x="1037" y="36"/>
                  </a:cubicBezTo>
                  <a:cubicBezTo>
                    <a:pt x="984" y="10"/>
                    <a:pt x="926" y="0"/>
                    <a:pt x="86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61;p61">
              <a:extLst>
                <a:ext uri="{FF2B5EF4-FFF2-40B4-BE49-F238E27FC236}">
                  <a16:creationId xmlns:a16="http://schemas.microsoft.com/office/drawing/2014/main" xmlns="" id="{FD6A28F1-5795-6264-3780-C7A644726AFB}"/>
                </a:ext>
              </a:extLst>
            </p:cNvPr>
            <p:cNvSpPr/>
            <p:nvPr/>
          </p:nvSpPr>
          <p:spPr>
            <a:xfrm>
              <a:off x="2250736" y="2050379"/>
              <a:ext cx="23847" cy="11554"/>
            </a:xfrm>
            <a:custGeom>
              <a:avLst/>
              <a:gdLst/>
              <a:ahLst/>
              <a:cxnLst/>
              <a:rect l="l" t="t" r="r" b="b"/>
              <a:pathLst>
                <a:path w="1034" h="501" extrusionOk="0">
                  <a:moveTo>
                    <a:pt x="830" y="1"/>
                  </a:moveTo>
                  <a:cubicBezTo>
                    <a:pt x="728" y="1"/>
                    <a:pt x="634" y="47"/>
                    <a:pt x="535" y="82"/>
                  </a:cubicBezTo>
                  <a:cubicBezTo>
                    <a:pt x="409" y="127"/>
                    <a:pt x="288" y="169"/>
                    <a:pt x="162" y="215"/>
                  </a:cubicBezTo>
                  <a:cubicBezTo>
                    <a:pt x="1" y="274"/>
                    <a:pt x="56" y="500"/>
                    <a:pt x="204" y="500"/>
                  </a:cubicBezTo>
                  <a:cubicBezTo>
                    <a:pt x="219" y="500"/>
                    <a:pt x="236" y="498"/>
                    <a:pt x="253" y="492"/>
                  </a:cubicBezTo>
                  <a:cubicBezTo>
                    <a:pt x="379" y="454"/>
                    <a:pt x="508" y="417"/>
                    <a:pt x="633" y="378"/>
                  </a:cubicBezTo>
                  <a:cubicBezTo>
                    <a:pt x="755" y="340"/>
                    <a:pt x="873" y="322"/>
                    <a:pt x="960" y="226"/>
                  </a:cubicBezTo>
                  <a:cubicBezTo>
                    <a:pt x="1033" y="154"/>
                    <a:pt x="987" y="21"/>
                    <a:pt x="888" y="6"/>
                  </a:cubicBezTo>
                  <a:cubicBezTo>
                    <a:pt x="868" y="2"/>
                    <a:pt x="849" y="1"/>
                    <a:pt x="83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62;p61">
              <a:extLst>
                <a:ext uri="{FF2B5EF4-FFF2-40B4-BE49-F238E27FC236}">
                  <a16:creationId xmlns:a16="http://schemas.microsoft.com/office/drawing/2014/main" xmlns="" id="{159335A6-681C-F9E1-0C14-C4A7982F8B35}"/>
                </a:ext>
              </a:extLst>
            </p:cNvPr>
            <p:cNvSpPr/>
            <p:nvPr/>
          </p:nvSpPr>
          <p:spPr>
            <a:xfrm>
              <a:off x="2287867" y="2003194"/>
              <a:ext cx="26799" cy="17366"/>
            </a:xfrm>
            <a:custGeom>
              <a:avLst/>
              <a:gdLst/>
              <a:ahLst/>
              <a:cxnLst/>
              <a:rect l="l" t="t" r="r" b="b"/>
              <a:pathLst>
                <a:path w="1162" h="753" extrusionOk="0">
                  <a:moveTo>
                    <a:pt x="956" y="1"/>
                  </a:moveTo>
                  <a:cubicBezTo>
                    <a:pt x="941" y="1"/>
                    <a:pt x="925" y="3"/>
                    <a:pt x="910" y="6"/>
                  </a:cubicBezTo>
                  <a:cubicBezTo>
                    <a:pt x="750" y="45"/>
                    <a:pt x="636" y="189"/>
                    <a:pt x="506" y="284"/>
                  </a:cubicBezTo>
                  <a:cubicBezTo>
                    <a:pt x="369" y="383"/>
                    <a:pt x="225" y="474"/>
                    <a:pt x="80" y="566"/>
                  </a:cubicBezTo>
                  <a:cubicBezTo>
                    <a:pt x="1" y="613"/>
                    <a:pt x="39" y="753"/>
                    <a:pt x="131" y="753"/>
                  </a:cubicBezTo>
                  <a:cubicBezTo>
                    <a:pt x="136" y="753"/>
                    <a:pt x="140" y="752"/>
                    <a:pt x="145" y="752"/>
                  </a:cubicBezTo>
                  <a:cubicBezTo>
                    <a:pt x="336" y="729"/>
                    <a:pt x="499" y="680"/>
                    <a:pt x="673" y="596"/>
                  </a:cubicBezTo>
                  <a:cubicBezTo>
                    <a:pt x="837" y="515"/>
                    <a:pt x="1043" y="417"/>
                    <a:pt x="1111" y="242"/>
                  </a:cubicBezTo>
                  <a:cubicBezTo>
                    <a:pt x="1162" y="117"/>
                    <a:pt x="1077" y="1"/>
                    <a:pt x="95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3;p61">
              <a:extLst>
                <a:ext uri="{FF2B5EF4-FFF2-40B4-BE49-F238E27FC236}">
                  <a16:creationId xmlns:a16="http://schemas.microsoft.com/office/drawing/2014/main" xmlns="" id="{68D52E30-8E70-BE49-F68A-B6FE8507B5C1}"/>
                </a:ext>
              </a:extLst>
            </p:cNvPr>
            <p:cNvSpPr/>
            <p:nvPr/>
          </p:nvSpPr>
          <p:spPr>
            <a:xfrm>
              <a:off x="2295616" y="2044983"/>
              <a:ext cx="29359" cy="16951"/>
            </a:xfrm>
            <a:custGeom>
              <a:avLst/>
              <a:gdLst/>
              <a:ahLst/>
              <a:cxnLst/>
              <a:rect l="l" t="t" r="r" b="b"/>
              <a:pathLst>
                <a:path w="1273" h="735" extrusionOk="0">
                  <a:moveTo>
                    <a:pt x="1099" y="0"/>
                  </a:moveTo>
                  <a:cubicBezTo>
                    <a:pt x="1090" y="0"/>
                    <a:pt x="1081" y="1"/>
                    <a:pt x="1072" y="4"/>
                  </a:cubicBezTo>
                  <a:cubicBezTo>
                    <a:pt x="900" y="49"/>
                    <a:pt x="744" y="163"/>
                    <a:pt x="593" y="255"/>
                  </a:cubicBezTo>
                  <a:cubicBezTo>
                    <a:pt x="425" y="354"/>
                    <a:pt x="258" y="460"/>
                    <a:pt x="91" y="563"/>
                  </a:cubicBezTo>
                  <a:cubicBezTo>
                    <a:pt x="0" y="621"/>
                    <a:pt x="64" y="734"/>
                    <a:pt x="152" y="734"/>
                  </a:cubicBezTo>
                  <a:cubicBezTo>
                    <a:pt x="168" y="734"/>
                    <a:pt x="184" y="731"/>
                    <a:pt x="200" y="723"/>
                  </a:cubicBezTo>
                  <a:cubicBezTo>
                    <a:pt x="520" y="567"/>
                    <a:pt x="930" y="430"/>
                    <a:pt x="1189" y="186"/>
                  </a:cubicBezTo>
                  <a:cubicBezTo>
                    <a:pt x="1272" y="111"/>
                    <a:pt x="1189" y="0"/>
                    <a:pt x="109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64;p61">
              <a:extLst>
                <a:ext uri="{FF2B5EF4-FFF2-40B4-BE49-F238E27FC236}">
                  <a16:creationId xmlns:a16="http://schemas.microsoft.com/office/drawing/2014/main" xmlns="" id="{2E14CF2C-5591-4F3B-A3A7-C31788195865}"/>
                </a:ext>
              </a:extLst>
            </p:cNvPr>
            <p:cNvSpPr/>
            <p:nvPr/>
          </p:nvSpPr>
          <p:spPr>
            <a:xfrm>
              <a:off x="2293725" y="2086472"/>
              <a:ext cx="16951" cy="10171"/>
            </a:xfrm>
            <a:custGeom>
              <a:avLst/>
              <a:gdLst/>
              <a:ahLst/>
              <a:cxnLst/>
              <a:rect l="l" t="t" r="r" b="b"/>
              <a:pathLst>
                <a:path w="735" h="441" extrusionOk="0">
                  <a:moveTo>
                    <a:pt x="554" y="0"/>
                  </a:moveTo>
                  <a:cubicBezTo>
                    <a:pt x="487" y="0"/>
                    <a:pt x="430" y="11"/>
                    <a:pt x="359" y="45"/>
                  </a:cubicBezTo>
                  <a:cubicBezTo>
                    <a:pt x="275" y="87"/>
                    <a:pt x="196" y="133"/>
                    <a:pt x="119" y="189"/>
                  </a:cubicBezTo>
                  <a:cubicBezTo>
                    <a:pt x="0" y="281"/>
                    <a:pt x="75" y="440"/>
                    <a:pt x="203" y="440"/>
                  </a:cubicBezTo>
                  <a:cubicBezTo>
                    <a:pt x="214" y="440"/>
                    <a:pt x="225" y="439"/>
                    <a:pt x="237" y="437"/>
                  </a:cubicBezTo>
                  <a:cubicBezTo>
                    <a:pt x="324" y="418"/>
                    <a:pt x="405" y="391"/>
                    <a:pt x="484" y="357"/>
                  </a:cubicBezTo>
                  <a:cubicBezTo>
                    <a:pt x="572" y="319"/>
                    <a:pt x="633" y="277"/>
                    <a:pt x="689" y="198"/>
                  </a:cubicBezTo>
                  <a:cubicBezTo>
                    <a:pt x="735" y="136"/>
                    <a:pt x="724" y="11"/>
                    <a:pt x="624" y="3"/>
                  </a:cubicBezTo>
                  <a:cubicBezTo>
                    <a:pt x="599" y="1"/>
                    <a:pt x="576" y="0"/>
                    <a:pt x="55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65;p61">
              <a:extLst>
                <a:ext uri="{FF2B5EF4-FFF2-40B4-BE49-F238E27FC236}">
                  <a16:creationId xmlns:a16="http://schemas.microsoft.com/office/drawing/2014/main" xmlns="" id="{A9698947-3288-110B-F107-847BE2497EA0}"/>
                </a:ext>
              </a:extLst>
            </p:cNvPr>
            <p:cNvSpPr/>
            <p:nvPr/>
          </p:nvSpPr>
          <p:spPr>
            <a:xfrm>
              <a:off x="2306409" y="2118091"/>
              <a:ext cx="27329" cy="10862"/>
            </a:xfrm>
            <a:custGeom>
              <a:avLst/>
              <a:gdLst/>
              <a:ahLst/>
              <a:cxnLst/>
              <a:rect l="l" t="t" r="r" b="b"/>
              <a:pathLst>
                <a:path w="1185" h="471" extrusionOk="0">
                  <a:moveTo>
                    <a:pt x="1007" y="1"/>
                  </a:moveTo>
                  <a:cubicBezTo>
                    <a:pt x="866" y="1"/>
                    <a:pt x="722" y="70"/>
                    <a:pt x="588" y="111"/>
                  </a:cubicBezTo>
                  <a:cubicBezTo>
                    <a:pt x="436" y="157"/>
                    <a:pt x="284" y="199"/>
                    <a:pt x="128" y="233"/>
                  </a:cubicBezTo>
                  <a:cubicBezTo>
                    <a:pt x="0" y="259"/>
                    <a:pt x="34" y="470"/>
                    <a:pt x="158" y="470"/>
                  </a:cubicBezTo>
                  <a:cubicBezTo>
                    <a:pt x="163" y="470"/>
                    <a:pt x="168" y="470"/>
                    <a:pt x="174" y="469"/>
                  </a:cubicBezTo>
                  <a:cubicBezTo>
                    <a:pt x="444" y="434"/>
                    <a:pt x="881" y="412"/>
                    <a:pt x="1094" y="229"/>
                  </a:cubicBezTo>
                  <a:cubicBezTo>
                    <a:pt x="1185" y="150"/>
                    <a:pt x="1147" y="5"/>
                    <a:pt x="1018" y="1"/>
                  </a:cubicBezTo>
                  <a:cubicBezTo>
                    <a:pt x="1014" y="1"/>
                    <a:pt x="1011" y="1"/>
                    <a:pt x="100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66;p61">
              <a:extLst>
                <a:ext uri="{FF2B5EF4-FFF2-40B4-BE49-F238E27FC236}">
                  <a16:creationId xmlns:a16="http://schemas.microsoft.com/office/drawing/2014/main" xmlns="" id="{A7695FA6-0610-80A4-11E1-29AFE8842987}"/>
                </a:ext>
              </a:extLst>
            </p:cNvPr>
            <p:cNvSpPr/>
            <p:nvPr/>
          </p:nvSpPr>
          <p:spPr>
            <a:xfrm>
              <a:off x="2359130" y="2079946"/>
              <a:ext cx="32403" cy="21886"/>
            </a:xfrm>
            <a:custGeom>
              <a:avLst/>
              <a:gdLst/>
              <a:ahLst/>
              <a:cxnLst/>
              <a:rect l="l" t="t" r="r" b="b"/>
              <a:pathLst>
                <a:path w="1405" h="949" extrusionOk="0">
                  <a:moveTo>
                    <a:pt x="1242" y="0"/>
                  </a:moveTo>
                  <a:cubicBezTo>
                    <a:pt x="1034" y="0"/>
                    <a:pt x="875" y="136"/>
                    <a:pt x="705" y="252"/>
                  </a:cubicBezTo>
                  <a:cubicBezTo>
                    <a:pt x="496" y="397"/>
                    <a:pt x="298" y="556"/>
                    <a:pt x="101" y="712"/>
                  </a:cubicBezTo>
                  <a:cubicBezTo>
                    <a:pt x="0" y="797"/>
                    <a:pt x="68" y="948"/>
                    <a:pt x="173" y="948"/>
                  </a:cubicBezTo>
                  <a:cubicBezTo>
                    <a:pt x="196" y="948"/>
                    <a:pt x="220" y="941"/>
                    <a:pt x="245" y="925"/>
                  </a:cubicBezTo>
                  <a:cubicBezTo>
                    <a:pt x="454" y="788"/>
                    <a:pt x="671" y="655"/>
                    <a:pt x="887" y="530"/>
                  </a:cubicBezTo>
                  <a:cubicBezTo>
                    <a:pt x="1073" y="419"/>
                    <a:pt x="1271" y="340"/>
                    <a:pt x="1366" y="138"/>
                  </a:cubicBezTo>
                  <a:cubicBezTo>
                    <a:pt x="1405" y="70"/>
                    <a:pt x="1347" y="5"/>
                    <a:pt x="1275" y="2"/>
                  </a:cubicBezTo>
                  <a:cubicBezTo>
                    <a:pt x="1264" y="1"/>
                    <a:pt x="1253" y="0"/>
                    <a:pt x="124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467;p61">
              <a:extLst>
                <a:ext uri="{FF2B5EF4-FFF2-40B4-BE49-F238E27FC236}">
                  <a16:creationId xmlns:a16="http://schemas.microsoft.com/office/drawing/2014/main" xmlns="" id="{02054573-E561-8217-39F5-267ECAF0930E}"/>
                </a:ext>
              </a:extLst>
            </p:cNvPr>
            <p:cNvSpPr/>
            <p:nvPr/>
          </p:nvSpPr>
          <p:spPr>
            <a:xfrm>
              <a:off x="2340818" y="2073280"/>
              <a:ext cx="24193" cy="17182"/>
            </a:xfrm>
            <a:custGeom>
              <a:avLst/>
              <a:gdLst/>
              <a:ahLst/>
              <a:cxnLst/>
              <a:rect l="l" t="t" r="r" b="b"/>
              <a:pathLst>
                <a:path w="1049" h="745" extrusionOk="0">
                  <a:moveTo>
                    <a:pt x="911" y="1"/>
                  </a:moveTo>
                  <a:cubicBezTo>
                    <a:pt x="907" y="1"/>
                    <a:pt x="903" y="1"/>
                    <a:pt x="898" y="1"/>
                  </a:cubicBezTo>
                  <a:cubicBezTo>
                    <a:pt x="602" y="40"/>
                    <a:pt x="324" y="291"/>
                    <a:pt x="115" y="492"/>
                  </a:cubicBezTo>
                  <a:cubicBezTo>
                    <a:pt x="1" y="607"/>
                    <a:pt x="120" y="745"/>
                    <a:pt x="247" y="745"/>
                  </a:cubicBezTo>
                  <a:cubicBezTo>
                    <a:pt x="272" y="745"/>
                    <a:pt x="297" y="739"/>
                    <a:pt x="321" y="728"/>
                  </a:cubicBezTo>
                  <a:cubicBezTo>
                    <a:pt x="461" y="659"/>
                    <a:pt x="602" y="579"/>
                    <a:pt x="727" y="484"/>
                  </a:cubicBezTo>
                  <a:cubicBezTo>
                    <a:pt x="830" y="405"/>
                    <a:pt x="955" y="291"/>
                    <a:pt x="1012" y="173"/>
                  </a:cubicBezTo>
                  <a:cubicBezTo>
                    <a:pt x="1049" y="100"/>
                    <a:pt x="995" y="1"/>
                    <a:pt x="91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468;p61">
              <a:extLst>
                <a:ext uri="{FF2B5EF4-FFF2-40B4-BE49-F238E27FC236}">
                  <a16:creationId xmlns:a16="http://schemas.microsoft.com/office/drawing/2014/main" xmlns="" id="{69BC1F68-D3C9-3D75-CBF8-63B9AADD1482}"/>
                </a:ext>
              </a:extLst>
            </p:cNvPr>
            <p:cNvSpPr/>
            <p:nvPr/>
          </p:nvSpPr>
          <p:spPr>
            <a:xfrm>
              <a:off x="2342202" y="2044545"/>
              <a:ext cx="26591" cy="16813"/>
            </a:xfrm>
            <a:custGeom>
              <a:avLst/>
              <a:gdLst/>
              <a:ahLst/>
              <a:cxnLst/>
              <a:rect l="l" t="t" r="r" b="b"/>
              <a:pathLst>
                <a:path w="1153" h="729" extrusionOk="0">
                  <a:moveTo>
                    <a:pt x="990" y="1"/>
                  </a:moveTo>
                  <a:cubicBezTo>
                    <a:pt x="980" y="1"/>
                    <a:pt x="970" y="2"/>
                    <a:pt x="960" y="5"/>
                  </a:cubicBezTo>
                  <a:cubicBezTo>
                    <a:pt x="823" y="35"/>
                    <a:pt x="659" y="119"/>
                    <a:pt x="542" y="191"/>
                  </a:cubicBezTo>
                  <a:cubicBezTo>
                    <a:pt x="401" y="274"/>
                    <a:pt x="268" y="365"/>
                    <a:pt x="135" y="453"/>
                  </a:cubicBezTo>
                  <a:cubicBezTo>
                    <a:pt x="1" y="543"/>
                    <a:pt x="85" y="729"/>
                    <a:pt x="224" y="729"/>
                  </a:cubicBezTo>
                  <a:cubicBezTo>
                    <a:pt x="238" y="729"/>
                    <a:pt x="253" y="727"/>
                    <a:pt x="268" y="723"/>
                  </a:cubicBezTo>
                  <a:cubicBezTo>
                    <a:pt x="576" y="639"/>
                    <a:pt x="941" y="464"/>
                    <a:pt x="1105" y="171"/>
                  </a:cubicBezTo>
                  <a:cubicBezTo>
                    <a:pt x="1152" y="83"/>
                    <a:pt x="1075" y="1"/>
                    <a:pt x="99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469;p61">
              <a:extLst>
                <a:ext uri="{FF2B5EF4-FFF2-40B4-BE49-F238E27FC236}">
                  <a16:creationId xmlns:a16="http://schemas.microsoft.com/office/drawing/2014/main" xmlns="" id="{5478F0ED-E88F-ED84-EAB7-C87A6944C001}"/>
                </a:ext>
              </a:extLst>
            </p:cNvPr>
            <p:cNvSpPr/>
            <p:nvPr/>
          </p:nvSpPr>
          <p:spPr>
            <a:xfrm>
              <a:off x="2327650" y="2007737"/>
              <a:ext cx="30788" cy="17458"/>
            </a:xfrm>
            <a:custGeom>
              <a:avLst/>
              <a:gdLst/>
              <a:ahLst/>
              <a:cxnLst/>
              <a:rect l="l" t="t" r="r" b="b"/>
              <a:pathLst>
                <a:path w="1335" h="757" extrusionOk="0">
                  <a:moveTo>
                    <a:pt x="1248" y="1"/>
                  </a:moveTo>
                  <a:cubicBezTo>
                    <a:pt x="1239" y="1"/>
                    <a:pt x="1229" y="3"/>
                    <a:pt x="1218" y="7"/>
                  </a:cubicBezTo>
                  <a:cubicBezTo>
                    <a:pt x="846" y="186"/>
                    <a:pt x="485" y="391"/>
                    <a:pt x="101" y="551"/>
                  </a:cubicBezTo>
                  <a:cubicBezTo>
                    <a:pt x="1" y="591"/>
                    <a:pt x="16" y="757"/>
                    <a:pt x="131" y="757"/>
                  </a:cubicBezTo>
                  <a:cubicBezTo>
                    <a:pt x="135" y="757"/>
                    <a:pt x="139" y="757"/>
                    <a:pt x="143" y="756"/>
                  </a:cubicBezTo>
                  <a:cubicBezTo>
                    <a:pt x="595" y="718"/>
                    <a:pt x="1040" y="520"/>
                    <a:pt x="1302" y="136"/>
                  </a:cubicBezTo>
                  <a:cubicBezTo>
                    <a:pt x="1335" y="87"/>
                    <a:pt x="1308" y="1"/>
                    <a:pt x="124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470;p61">
              <a:extLst>
                <a:ext uri="{FF2B5EF4-FFF2-40B4-BE49-F238E27FC236}">
                  <a16:creationId xmlns:a16="http://schemas.microsoft.com/office/drawing/2014/main" xmlns="" id="{1D53110E-46A6-A444-1D38-B064AF1DCD99}"/>
                </a:ext>
              </a:extLst>
            </p:cNvPr>
            <p:cNvSpPr/>
            <p:nvPr/>
          </p:nvSpPr>
          <p:spPr>
            <a:xfrm>
              <a:off x="2318955" y="1964587"/>
              <a:ext cx="31365" cy="19349"/>
            </a:xfrm>
            <a:custGeom>
              <a:avLst/>
              <a:gdLst/>
              <a:ahLst/>
              <a:cxnLst/>
              <a:rect l="l" t="t" r="r" b="b"/>
              <a:pathLst>
                <a:path w="1360" h="839" extrusionOk="0">
                  <a:moveTo>
                    <a:pt x="1263" y="1"/>
                  </a:moveTo>
                  <a:cubicBezTo>
                    <a:pt x="1256" y="1"/>
                    <a:pt x="1249" y="2"/>
                    <a:pt x="1241" y="4"/>
                  </a:cubicBezTo>
                  <a:cubicBezTo>
                    <a:pt x="843" y="141"/>
                    <a:pt x="462" y="392"/>
                    <a:pt x="97" y="605"/>
                  </a:cubicBezTo>
                  <a:cubicBezTo>
                    <a:pt x="1" y="662"/>
                    <a:pt x="46" y="838"/>
                    <a:pt x="157" y="838"/>
                  </a:cubicBezTo>
                  <a:cubicBezTo>
                    <a:pt x="164" y="838"/>
                    <a:pt x="170" y="838"/>
                    <a:pt x="177" y="836"/>
                  </a:cubicBezTo>
                  <a:cubicBezTo>
                    <a:pt x="630" y="761"/>
                    <a:pt x="1104" y="521"/>
                    <a:pt x="1333" y="110"/>
                  </a:cubicBezTo>
                  <a:cubicBezTo>
                    <a:pt x="1360" y="60"/>
                    <a:pt x="1316" y="1"/>
                    <a:pt x="126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471;p61">
              <a:extLst>
                <a:ext uri="{FF2B5EF4-FFF2-40B4-BE49-F238E27FC236}">
                  <a16:creationId xmlns:a16="http://schemas.microsoft.com/office/drawing/2014/main" xmlns="" id="{55385C70-CFFA-71F2-4561-7A0D8AD128A3}"/>
                </a:ext>
              </a:extLst>
            </p:cNvPr>
            <p:cNvSpPr/>
            <p:nvPr/>
          </p:nvSpPr>
          <p:spPr>
            <a:xfrm>
              <a:off x="2321630" y="1947636"/>
              <a:ext cx="20756" cy="11577"/>
            </a:xfrm>
            <a:custGeom>
              <a:avLst/>
              <a:gdLst/>
              <a:ahLst/>
              <a:cxnLst/>
              <a:rect l="l" t="t" r="r" b="b"/>
              <a:pathLst>
                <a:path w="900" h="502" extrusionOk="0">
                  <a:moveTo>
                    <a:pt x="708" y="1"/>
                  </a:moveTo>
                  <a:cubicBezTo>
                    <a:pt x="706" y="1"/>
                    <a:pt x="703" y="1"/>
                    <a:pt x="700" y="1"/>
                  </a:cubicBezTo>
                  <a:cubicBezTo>
                    <a:pt x="476" y="13"/>
                    <a:pt x="290" y="183"/>
                    <a:pt x="103" y="290"/>
                  </a:cubicBezTo>
                  <a:cubicBezTo>
                    <a:pt x="1" y="348"/>
                    <a:pt x="67" y="502"/>
                    <a:pt x="167" y="502"/>
                  </a:cubicBezTo>
                  <a:cubicBezTo>
                    <a:pt x="178" y="502"/>
                    <a:pt x="190" y="500"/>
                    <a:pt x="202" y="495"/>
                  </a:cubicBezTo>
                  <a:cubicBezTo>
                    <a:pt x="407" y="423"/>
                    <a:pt x="655" y="397"/>
                    <a:pt x="814" y="237"/>
                  </a:cubicBezTo>
                  <a:cubicBezTo>
                    <a:pt x="900" y="148"/>
                    <a:pt x="822" y="1"/>
                    <a:pt x="70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472;p61">
              <a:extLst>
                <a:ext uri="{FF2B5EF4-FFF2-40B4-BE49-F238E27FC236}">
                  <a16:creationId xmlns:a16="http://schemas.microsoft.com/office/drawing/2014/main" xmlns="" id="{1E116B21-B293-2C6F-A0A2-C83781AA44D8}"/>
                </a:ext>
              </a:extLst>
            </p:cNvPr>
            <p:cNvSpPr/>
            <p:nvPr/>
          </p:nvSpPr>
          <p:spPr>
            <a:xfrm>
              <a:off x="2367663" y="1968185"/>
              <a:ext cx="19811" cy="16328"/>
            </a:xfrm>
            <a:custGeom>
              <a:avLst/>
              <a:gdLst/>
              <a:ahLst/>
              <a:cxnLst/>
              <a:rect l="l" t="t" r="r" b="b"/>
              <a:pathLst>
                <a:path w="859" h="708" extrusionOk="0">
                  <a:moveTo>
                    <a:pt x="752" y="1"/>
                  </a:moveTo>
                  <a:cubicBezTo>
                    <a:pt x="744" y="1"/>
                    <a:pt x="735" y="2"/>
                    <a:pt x="726" y="3"/>
                  </a:cubicBezTo>
                  <a:cubicBezTo>
                    <a:pt x="461" y="64"/>
                    <a:pt x="259" y="357"/>
                    <a:pt x="69" y="536"/>
                  </a:cubicBezTo>
                  <a:cubicBezTo>
                    <a:pt x="1" y="601"/>
                    <a:pt x="70" y="708"/>
                    <a:pt x="150" y="708"/>
                  </a:cubicBezTo>
                  <a:cubicBezTo>
                    <a:pt x="160" y="708"/>
                    <a:pt x="169" y="706"/>
                    <a:pt x="179" y="703"/>
                  </a:cubicBezTo>
                  <a:cubicBezTo>
                    <a:pt x="441" y="612"/>
                    <a:pt x="814" y="429"/>
                    <a:pt x="852" y="114"/>
                  </a:cubicBezTo>
                  <a:cubicBezTo>
                    <a:pt x="859" y="47"/>
                    <a:pt x="815" y="1"/>
                    <a:pt x="75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473;p61">
              <a:extLst>
                <a:ext uri="{FF2B5EF4-FFF2-40B4-BE49-F238E27FC236}">
                  <a16:creationId xmlns:a16="http://schemas.microsoft.com/office/drawing/2014/main" xmlns="" id="{4F6D0152-D74F-FEAE-F6AD-F38B81B3C4DB}"/>
                </a:ext>
              </a:extLst>
            </p:cNvPr>
            <p:cNvSpPr/>
            <p:nvPr/>
          </p:nvSpPr>
          <p:spPr>
            <a:xfrm>
              <a:off x="2371399" y="2002963"/>
              <a:ext cx="20872" cy="16905"/>
            </a:xfrm>
            <a:custGeom>
              <a:avLst/>
              <a:gdLst/>
              <a:ahLst/>
              <a:cxnLst/>
              <a:rect l="l" t="t" r="r" b="b"/>
              <a:pathLst>
                <a:path w="905" h="733" extrusionOk="0">
                  <a:moveTo>
                    <a:pt x="735" y="0"/>
                  </a:moveTo>
                  <a:cubicBezTo>
                    <a:pt x="722" y="0"/>
                    <a:pt x="710" y="2"/>
                    <a:pt x="697" y="5"/>
                  </a:cubicBezTo>
                  <a:cubicBezTo>
                    <a:pt x="569" y="43"/>
                    <a:pt x="466" y="160"/>
                    <a:pt x="371" y="252"/>
                  </a:cubicBezTo>
                  <a:cubicBezTo>
                    <a:pt x="264" y="359"/>
                    <a:pt x="165" y="469"/>
                    <a:pt x="59" y="576"/>
                  </a:cubicBezTo>
                  <a:cubicBezTo>
                    <a:pt x="0" y="640"/>
                    <a:pt x="62" y="732"/>
                    <a:pt x="134" y="732"/>
                  </a:cubicBezTo>
                  <a:cubicBezTo>
                    <a:pt x="151" y="732"/>
                    <a:pt x="168" y="727"/>
                    <a:pt x="185" y="716"/>
                  </a:cubicBezTo>
                  <a:cubicBezTo>
                    <a:pt x="310" y="636"/>
                    <a:pt x="436" y="553"/>
                    <a:pt x="557" y="469"/>
                  </a:cubicBezTo>
                  <a:cubicBezTo>
                    <a:pt x="667" y="389"/>
                    <a:pt x="797" y="313"/>
                    <a:pt x="857" y="188"/>
                  </a:cubicBezTo>
                  <a:cubicBezTo>
                    <a:pt x="905" y="97"/>
                    <a:pt x="827" y="0"/>
                    <a:pt x="73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474;p61">
              <a:extLst>
                <a:ext uri="{FF2B5EF4-FFF2-40B4-BE49-F238E27FC236}">
                  <a16:creationId xmlns:a16="http://schemas.microsoft.com/office/drawing/2014/main" xmlns="" id="{2573169B-3354-2C18-02F8-EC87A8CF0239}"/>
                </a:ext>
              </a:extLst>
            </p:cNvPr>
            <p:cNvSpPr/>
            <p:nvPr/>
          </p:nvSpPr>
          <p:spPr>
            <a:xfrm>
              <a:off x="2382354" y="2039955"/>
              <a:ext cx="18727" cy="16720"/>
            </a:xfrm>
            <a:custGeom>
              <a:avLst/>
              <a:gdLst/>
              <a:ahLst/>
              <a:cxnLst/>
              <a:rect l="l" t="t" r="r" b="b"/>
              <a:pathLst>
                <a:path w="812" h="725" extrusionOk="0">
                  <a:moveTo>
                    <a:pt x="657" y="1"/>
                  </a:moveTo>
                  <a:cubicBezTo>
                    <a:pt x="652" y="1"/>
                    <a:pt x="647" y="1"/>
                    <a:pt x="641" y="2"/>
                  </a:cubicBezTo>
                  <a:cubicBezTo>
                    <a:pt x="500" y="25"/>
                    <a:pt x="447" y="123"/>
                    <a:pt x="352" y="214"/>
                  </a:cubicBezTo>
                  <a:cubicBezTo>
                    <a:pt x="268" y="298"/>
                    <a:pt x="180" y="386"/>
                    <a:pt x="94" y="462"/>
                  </a:cubicBezTo>
                  <a:cubicBezTo>
                    <a:pt x="0" y="545"/>
                    <a:pt x="41" y="724"/>
                    <a:pt x="160" y="724"/>
                  </a:cubicBezTo>
                  <a:cubicBezTo>
                    <a:pt x="177" y="724"/>
                    <a:pt x="195" y="721"/>
                    <a:pt x="215" y="713"/>
                  </a:cubicBezTo>
                  <a:cubicBezTo>
                    <a:pt x="348" y="655"/>
                    <a:pt x="466" y="591"/>
                    <a:pt x="576" y="496"/>
                  </a:cubicBezTo>
                  <a:cubicBezTo>
                    <a:pt x="682" y="401"/>
                    <a:pt x="812" y="302"/>
                    <a:pt x="805" y="150"/>
                  </a:cubicBezTo>
                  <a:cubicBezTo>
                    <a:pt x="801" y="79"/>
                    <a:pt x="734" y="1"/>
                    <a:pt x="65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475;p61">
              <a:extLst>
                <a:ext uri="{FF2B5EF4-FFF2-40B4-BE49-F238E27FC236}">
                  <a16:creationId xmlns:a16="http://schemas.microsoft.com/office/drawing/2014/main" xmlns="" id="{F7C6A552-1918-74BA-35D4-E4DAC80352FD}"/>
                </a:ext>
              </a:extLst>
            </p:cNvPr>
            <p:cNvSpPr/>
            <p:nvPr/>
          </p:nvSpPr>
          <p:spPr>
            <a:xfrm>
              <a:off x="2418308" y="2053839"/>
              <a:ext cx="15152" cy="14068"/>
            </a:xfrm>
            <a:custGeom>
              <a:avLst/>
              <a:gdLst/>
              <a:ahLst/>
              <a:cxnLst/>
              <a:rect l="l" t="t" r="r" b="b"/>
              <a:pathLst>
                <a:path w="657" h="610" extrusionOk="0">
                  <a:moveTo>
                    <a:pt x="511" y="0"/>
                  </a:moveTo>
                  <a:cubicBezTo>
                    <a:pt x="401" y="0"/>
                    <a:pt x="306" y="103"/>
                    <a:pt x="234" y="179"/>
                  </a:cubicBezTo>
                  <a:cubicBezTo>
                    <a:pt x="154" y="263"/>
                    <a:pt x="93" y="358"/>
                    <a:pt x="44" y="460"/>
                  </a:cubicBezTo>
                  <a:cubicBezTo>
                    <a:pt x="1" y="544"/>
                    <a:pt x="68" y="609"/>
                    <a:pt x="137" y="609"/>
                  </a:cubicBezTo>
                  <a:cubicBezTo>
                    <a:pt x="172" y="609"/>
                    <a:pt x="207" y="593"/>
                    <a:pt x="230" y="555"/>
                  </a:cubicBezTo>
                  <a:cubicBezTo>
                    <a:pt x="283" y="476"/>
                    <a:pt x="344" y="400"/>
                    <a:pt x="416" y="339"/>
                  </a:cubicBezTo>
                  <a:cubicBezTo>
                    <a:pt x="485" y="281"/>
                    <a:pt x="576" y="248"/>
                    <a:pt x="618" y="160"/>
                  </a:cubicBezTo>
                  <a:cubicBezTo>
                    <a:pt x="656" y="84"/>
                    <a:pt x="595" y="0"/>
                    <a:pt x="51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476;p61">
              <a:extLst>
                <a:ext uri="{FF2B5EF4-FFF2-40B4-BE49-F238E27FC236}">
                  <a16:creationId xmlns:a16="http://schemas.microsoft.com/office/drawing/2014/main" xmlns="" id="{B826AC86-853B-D032-5BF8-EDA1C29E2FC2}"/>
                </a:ext>
              </a:extLst>
            </p:cNvPr>
            <p:cNvSpPr/>
            <p:nvPr/>
          </p:nvSpPr>
          <p:spPr>
            <a:xfrm>
              <a:off x="2434614" y="2005777"/>
              <a:ext cx="18934" cy="18219"/>
            </a:xfrm>
            <a:custGeom>
              <a:avLst/>
              <a:gdLst/>
              <a:ahLst/>
              <a:cxnLst/>
              <a:rect l="l" t="t" r="r" b="b"/>
              <a:pathLst>
                <a:path w="821" h="790" extrusionOk="0">
                  <a:moveTo>
                    <a:pt x="676" y="0"/>
                  </a:moveTo>
                  <a:cubicBezTo>
                    <a:pt x="656" y="0"/>
                    <a:pt x="635" y="5"/>
                    <a:pt x="614" y="16"/>
                  </a:cubicBezTo>
                  <a:cubicBezTo>
                    <a:pt x="500" y="77"/>
                    <a:pt x="413" y="198"/>
                    <a:pt x="332" y="298"/>
                  </a:cubicBezTo>
                  <a:cubicBezTo>
                    <a:pt x="241" y="408"/>
                    <a:pt x="155" y="518"/>
                    <a:pt x="63" y="624"/>
                  </a:cubicBezTo>
                  <a:cubicBezTo>
                    <a:pt x="0" y="702"/>
                    <a:pt x="66" y="790"/>
                    <a:pt x="141" y="790"/>
                  </a:cubicBezTo>
                  <a:cubicBezTo>
                    <a:pt x="166" y="790"/>
                    <a:pt x="192" y="780"/>
                    <a:pt x="215" y="758"/>
                  </a:cubicBezTo>
                  <a:cubicBezTo>
                    <a:pt x="318" y="663"/>
                    <a:pt x="420" y="563"/>
                    <a:pt x="523" y="468"/>
                  </a:cubicBezTo>
                  <a:cubicBezTo>
                    <a:pt x="618" y="377"/>
                    <a:pt x="728" y="286"/>
                    <a:pt x="781" y="164"/>
                  </a:cubicBezTo>
                  <a:cubicBezTo>
                    <a:pt x="821" y="76"/>
                    <a:pt x="756" y="0"/>
                    <a:pt x="67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477;p61">
              <a:extLst>
                <a:ext uri="{FF2B5EF4-FFF2-40B4-BE49-F238E27FC236}">
                  <a16:creationId xmlns:a16="http://schemas.microsoft.com/office/drawing/2014/main" xmlns="" id="{219AE271-8D64-8A6A-99E6-8C1E20397180}"/>
                </a:ext>
              </a:extLst>
            </p:cNvPr>
            <p:cNvSpPr/>
            <p:nvPr/>
          </p:nvSpPr>
          <p:spPr>
            <a:xfrm>
              <a:off x="2411736" y="1992285"/>
              <a:ext cx="20503" cy="19488"/>
            </a:xfrm>
            <a:custGeom>
              <a:avLst/>
              <a:gdLst/>
              <a:ahLst/>
              <a:cxnLst/>
              <a:rect l="l" t="t" r="r" b="b"/>
              <a:pathLst>
                <a:path w="889" h="845" extrusionOk="0">
                  <a:moveTo>
                    <a:pt x="704" y="1"/>
                  </a:moveTo>
                  <a:cubicBezTo>
                    <a:pt x="680" y="1"/>
                    <a:pt x="655" y="8"/>
                    <a:pt x="633" y="23"/>
                  </a:cubicBezTo>
                  <a:cubicBezTo>
                    <a:pt x="584" y="58"/>
                    <a:pt x="534" y="61"/>
                    <a:pt x="480" y="103"/>
                  </a:cubicBezTo>
                  <a:cubicBezTo>
                    <a:pt x="428" y="149"/>
                    <a:pt x="382" y="217"/>
                    <a:pt x="336" y="274"/>
                  </a:cubicBezTo>
                  <a:cubicBezTo>
                    <a:pt x="241" y="388"/>
                    <a:pt x="146" y="498"/>
                    <a:pt x="66" y="620"/>
                  </a:cubicBezTo>
                  <a:cubicBezTo>
                    <a:pt x="0" y="723"/>
                    <a:pt x="106" y="845"/>
                    <a:pt x="212" y="845"/>
                  </a:cubicBezTo>
                  <a:cubicBezTo>
                    <a:pt x="239" y="845"/>
                    <a:pt x="266" y="837"/>
                    <a:pt x="291" y="818"/>
                  </a:cubicBezTo>
                  <a:cubicBezTo>
                    <a:pt x="405" y="727"/>
                    <a:pt x="508" y="623"/>
                    <a:pt x="614" y="518"/>
                  </a:cubicBezTo>
                  <a:cubicBezTo>
                    <a:pt x="659" y="472"/>
                    <a:pt x="717" y="426"/>
                    <a:pt x="754" y="377"/>
                  </a:cubicBezTo>
                  <a:cubicBezTo>
                    <a:pt x="782" y="339"/>
                    <a:pt x="785" y="304"/>
                    <a:pt x="800" y="263"/>
                  </a:cubicBezTo>
                  <a:cubicBezTo>
                    <a:pt x="804" y="251"/>
                    <a:pt x="804" y="248"/>
                    <a:pt x="808" y="244"/>
                  </a:cubicBezTo>
                  <a:cubicBezTo>
                    <a:pt x="808" y="240"/>
                    <a:pt x="815" y="232"/>
                    <a:pt x="834" y="198"/>
                  </a:cubicBezTo>
                  <a:cubicBezTo>
                    <a:pt x="889" y="105"/>
                    <a:pt x="799" y="1"/>
                    <a:pt x="70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478;p61">
              <a:extLst>
                <a:ext uri="{FF2B5EF4-FFF2-40B4-BE49-F238E27FC236}">
                  <a16:creationId xmlns:a16="http://schemas.microsoft.com/office/drawing/2014/main" xmlns="" id="{07B123C7-67B7-FB36-36FF-7BC6DBDCC410}"/>
                </a:ext>
              </a:extLst>
            </p:cNvPr>
            <p:cNvSpPr/>
            <p:nvPr/>
          </p:nvSpPr>
          <p:spPr>
            <a:xfrm>
              <a:off x="2401196" y="1940579"/>
              <a:ext cx="30235" cy="18773"/>
            </a:xfrm>
            <a:custGeom>
              <a:avLst/>
              <a:gdLst/>
              <a:ahLst/>
              <a:cxnLst/>
              <a:rect l="l" t="t" r="r" b="b"/>
              <a:pathLst>
                <a:path w="1311" h="814" extrusionOk="0">
                  <a:moveTo>
                    <a:pt x="1095" y="0"/>
                  </a:moveTo>
                  <a:cubicBezTo>
                    <a:pt x="1080" y="0"/>
                    <a:pt x="1064" y="2"/>
                    <a:pt x="1048" y="7"/>
                  </a:cubicBezTo>
                  <a:cubicBezTo>
                    <a:pt x="877" y="56"/>
                    <a:pt x="744" y="205"/>
                    <a:pt x="595" y="300"/>
                  </a:cubicBezTo>
                  <a:cubicBezTo>
                    <a:pt x="440" y="395"/>
                    <a:pt x="272" y="482"/>
                    <a:pt x="109" y="570"/>
                  </a:cubicBezTo>
                  <a:cubicBezTo>
                    <a:pt x="0" y="632"/>
                    <a:pt x="54" y="814"/>
                    <a:pt x="172" y="814"/>
                  </a:cubicBezTo>
                  <a:cubicBezTo>
                    <a:pt x="177" y="814"/>
                    <a:pt x="183" y="813"/>
                    <a:pt x="189" y="812"/>
                  </a:cubicBezTo>
                  <a:cubicBezTo>
                    <a:pt x="402" y="786"/>
                    <a:pt x="581" y="726"/>
                    <a:pt x="770" y="626"/>
                  </a:cubicBezTo>
                  <a:cubicBezTo>
                    <a:pt x="949" y="535"/>
                    <a:pt x="1166" y="433"/>
                    <a:pt x="1253" y="247"/>
                  </a:cubicBezTo>
                  <a:cubicBezTo>
                    <a:pt x="1311" y="125"/>
                    <a:pt x="1215" y="0"/>
                    <a:pt x="109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479;p61">
              <a:extLst>
                <a:ext uri="{FF2B5EF4-FFF2-40B4-BE49-F238E27FC236}">
                  <a16:creationId xmlns:a16="http://schemas.microsoft.com/office/drawing/2014/main" xmlns="" id="{EC6178F9-BBA2-E4E9-49D2-54115968244F}"/>
                </a:ext>
              </a:extLst>
            </p:cNvPr>
            <p:cNvSpPr/>
            <p:nvPr/>
          </p:nvSpPr>
          <p:spPr>
            <a:xfrm>
              <a:off x="2384683" y="1926142"/>
              <a:ext cx="26845" cy="12984"/>
            </a:xfrm>
            <a:custGeom>
              <a:avLst/>
              <a:gdLst/>
              <a:ahLst/>
              <a:cxnLst/>
              <a:rect l="l" t="t" r="r" b="b"/>
              <a:pathLst>
                <a:path w="1164" h="563" extrusionOk="0">
                  <a:moveTo>
                    <a:pt x="990" y="1"/>
                  </a:moveTo>
                  <a:cubicBezTo>
                    <a:pt x="973" y="1"/>
                    <a:pt x="955" y="4"/>
                    <a:pt x="935" y="13"/>
                  </a:cubicBezTo>
                  <a:cubicBezTo>
                    <a:pt x="791" y="74"/>
                    <a:pt x="642" y="138"/>
                    <a:pt x="495" y="196"/>
                  </a:cubicBezTo>
                  <a:cubicBezTo>
                    <a:pt x="358" y="249"/>
                    <a:pt x="205" y="275"/>
                    <a:pt x="79" y="352"/>
                  </a:cubicBezTo>
                  <a:cubicBezTo>
                    <a:pt x="0" y="401"/>
                    <a:pt x="34" y="522"/>
                    <a:pt x="118" y="541"/>
                  </a:cubicBezTo>
                  <a:cubicBezTo>
                    <a:pt x="170" y="556"/>
                    <a:pt x="225" y="562"/>
                    <a:pt x="281" y="562"/>
                  </a:cubicBezTo>
                  <a:cubicBezTo>
                    <a:pt x="555" y="562"/>
                    <a:pt x="858" y="409"/>
                    <a:pt x="1057" y="260"/>
                  </a:cubicBezTo>
                  <a:cubicBezTo>
                    <a:pt x="1163" y="184"/>
                    <a:pt x="1107" y="1"/>
                    <a:pt x="99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480;p61">
              <a:extLst>
                <a:ext uri="{FF2B5EF4-FFF2-40B4-BE49-F238E27FC236}">
                  <a16:creationId xmlns:a16="http://schemas.microsoft.com/office/drawing/2014/main" xmlns="" id="{BE96557C-34F4-3CD6-22CD-90C220CD88EE}"/>
                </a:ext>
              </a:extLst>
            </p:cNvPr>
            <p:cNvSpPr/>
            <p:nvPr/>
          </p:nvSpPr>
          <p:spPr>
            <a:xfrm>
              <a:off x="2351335" y="1919315"/>
              <a:ext cx="26799" cy="12408"/>
            </a:xfrm>
            <a:custGeom>
              <a:avLst/>
              <a:gdLst/>
              <a:ahLst/>
              <a:cxnLst/>
              <a:rect l="l" t="t" r="r" b="b"/>
              <a:pathLst>
                <a:path w="1162" h="538" extrusionOk="0">
                  <a:moveTo>
                    <a:pt x="981" y="0"/>
                  </a:moveTo>
                  <a:cubicBezTo>
                    <a:pt x="978" y="0"/>
                    <a:pt x="974" y="0"/>
                    <a:pt x="971" y="1"/>
                  </a:cubicBezTo>
                  <a:cubicBezTo>
                    <a:pt x="891" y="13"/>
                    <a:pt x="811" y="1"/>
                    <a:pt x="735" y="16"/>
                  </a:cubicBezTo>
                  <a:cubicBezTo>
                    <a:pt x="663" y="32"/>
                    <a:pt x="586" y="66"/>
                    <a:pt x="522" y="88"/>
                  </a:cubicBezTo>
                  <a:cubicBezTo>
                    <a:pt x="378" y="142"/>
                    <a:pt x="241" y="206"/>
                    <a:pt x="107" y="290"/>
                  </a:cubicBezTo>
                  <a:cubicBezTo>
                    <a:pt x="0" y="357"/>
                    <a:pt x="55" y="538"/>
                    <a:pt x="180" y="538"/>
                  </a:cubicBezTo>
                  <a:cubicBezTo>
                    <a:pt x="184" y="538"/>
                    <a:pt x="188" y="538"/>
                    <a:pt x="191" y="537"/>
                  </a:cubicBezTo>
                  <a:cubicBezTo>
                    <a:pt x="344" y="525"/>
                    <a:pt x="492" y="495"/>
                    <a:pt x="640" y="450"/>
                  </a:cubicBezTo>
                  <a:cubicBezTo>
                    <a:pt x="709" y="431"/>
                    <a:pt x="788" y="411"/>
                    <a:pt x="853" y="381"/>
                  </a:cubicBezTo>
                  <a:cubicBezTo>
                    <a:pt x="925" y="347"/>
                    <a:pt x="986" y="294"/>
                    <a:pt x="1055" y="252"/>
                  </a:cubicBezTo>
                  <a:cubicBezTo>
                    <a:pt x="1162" y="185"/>
                    <a:pt x="1104" y="0"/>
                    <a:pt x="98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481;p61">
              <a:extLst>
                <a:ext uri="{FF2B5EF4-FFF2-40B4-BE49-F238E27FC236}">
                  <a16:creationId xmlns:a16="http://schemas.microsoft.com/office/drawing/2014/main" xmlns="" id="{0A257E01-DFCD-6ECB-6862-5BAF4E8CBD73}"/>
                </a:ext>
              </a:extLst>
            </p:cNvPr>
            <p:cNvSpPr/>
            <p:nvPr/>
          </p:nvSpPr>
          <p:spPr>
            <a:xfrm>
              <a:off x="2412912" y="1879971"/>
              <a:ext cx="28690" cy="12385"/>
            </a:xfrm>
            <a:custGeom>
              <a:avLst/>
              <a:gdLst/>
              <a:ahLst/>
              <a:cxnLst/>
              <a:rect l="l" t="t" r="r" b="b"/>
              <a:pathLst>
                <a:path w="1244" h="537" extrusionOk="0">
                  <a:moveTo>
                    <a:pt x="1079" y="0"/>
                  </a:moveTo>
                  <a:cubicBezTo>
                    <a:pt x="921" y="0"/>
                    <a:pt x="799" y="85"/>
                    <a:pt x="658" y="148"/>
                  </a:cubicBezTo>
                  <a:cubicBezTo>
                    <a:pt x="498" y="220"/>
                    <a:pt x="327" y="281"/>
                    <a:pt x="152" y="304"/>
                  </a:cubicBezTo>
                  <a:cubicBezTo>
                    <a:pt x="34" y="320"/>
                    <a:pt x="1" y="510"/>
                    <a:pt x="133" y="521"/>
                  </a:cubicBezTo>
                  <a:cubicBezTo>
                    <a:pt x="216" y="529"/>
                    <a:pt x="315" y="536"/>
                    <a:pt x="420" y="536"/>
                  </a:cubicBezTo>
                  <a:cubicBezTo>
                    <a:pt x="735" y="536"/>
                    <a:pt x="1097" y="471"/>
                    <a:pt x="1205" y="183"/>
                  </a:cubicBezTo>
                  <a:cubicBezTo>
                    <a:pt x="1243" y="92"/>
                    <a:pt x="1187" y="4"/>
                    <a:pt x="1091" y="0"/>
                  </a:cubicBezTo>
                  <a:cubicBezTo>
                    <a:pt x="1087" y="0"/>
                    <a:pt x="1083" y="0"/>
                    <a:pt x="107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482;p61">
              <a:extLst>
                <a:ext uri="{FF2B5EF4-FFF2-40B4-BE49-F238E27FC236}">
                  <a16:creationId xmlns:a16="http://schemas.microsoft.com/office/drawing/2014/main" xmlns="" id="{F42BA41E-7681-1B2A-FC00-07167DD93A3D}"/>
                </a:ext>
              </a:extLst>
            </p:cNvPr>
            <p:cNvSpPr/>
            <p:nvPr/>
          </p:nvSpPr>
          <p:spPr>
            <a:xfrm>
              <a:off x="2436966" y="1916432"/>
              <a:ext cx="20641" cy="14714"/>
            </a:xfrm>
            <a:custGeom>
              <a:avLst/>
              <a:gdLst/>
              <a:ahLst/>
              <a:cxnLst/>
              <a:rect l="l" t="t" r="r" b="b"/>
              <a:pathLst>
                <a:path w="895" h="638" extrusionOk="0">
                  <a:moveTo>
                    <a:pt x="706" y="0"/>
                  </a:moveTo>
                  <a:cubicBezTo>
                    <a:pt x="701" y="0"/>
                    <a:pt x="696" y="0"/>
                    <a:pt x="691" y="1"/>
                  </a:cubicBezTo>
                  <a:cubicBezTo>
                    <a:pt x="562" y="8"/>
                    <a:pt x="463" y="85"/>
                    <a:pt x="360" y="157"/>
                  </a:cubicBezTo>
                  <a:cubicBezTo>
                    <a:pt x="261" y="229"/>
                    <a:pt x="158" y="305"/>
                    <a:pt x="83" y="399"/>
                  </a:cubicBezTo>
                  <a:cubicBezTo>
                    <a:pt x="1" y="502"/>
                    <a:pt x="78" y="638"/>
                    <a:pt x="196" y="638"/>
                  </a:cubicBezTo>
                  <a:cubicBezTo>
                    <a:pt x="210" y="638"/>
                    <a:pt x="224" y="636"/>
                    <a:pt x="239" y="632"/>
                  </a:cubicBezTo>
                  <a:cubicBezTo>
                    <a:pt x="356" y="601"/>
                    <a:pt x="467" y="536"/>
                    <a:pt x="569" y="472"/>
                  </a:cubicBezTo>
                  <a:cubicBezTo>
                    <a:pt x="679" y="408"/>
                    <a:pt x="783" y="347"/>
                    <a:pt x="843" y="233"/>
                  </a:cubicBezTo>
                  <a:cubicBezTo>
                    <a:pt x="894" y="130"/>
                    <a:pt x="819" y="0"/>
                    <a:pt x="70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483;p61">
              <a:extLst>
                <a:ext uri="{FF2B5EF4-FFF2-40B4-BE49-F238E27FC236}">
                  <a16:creationId xmlns:a16="http://schemas.microsoft.com/office/drawing/2014/main" xmlns="" id="{A0F5B0A3-83E6-97E6-22B1-A50547541679}"/>
                </a:ext>
              </a:extLst>
            </p:cNvPr>
            <p:cNvSpPr/>
            <p:nvPr/>
          </p:nvSpPr>
          <p:spPr>
            <a:xfrm>
              <a:off x="2451265" y="1957045"/>
              <a:ext cx="19880" cy="20295"/>
            </a:xfrm>
            <a:custGeom>
              <a:avLst/>
              <a:gdLst/>
              <a:ahLst/>
              <a:cxnLst/>
              <a:rect l="l" t="t" r="r" b="b"/>
              <a:pathLst>
                <a:path w="862" h="880" extrusionOk="0">
                  <a:moveTo>
                    <a:pt x="699" y="0"/>
                  </a:moveTo>
                  <a:cubicBezTo>
                    <a:pt x="685" y="0"/>
                    <a:pt x="671" y="2"/>
                    <a:pt x="656" y="7"/>
                  </a:cubicBezTo>
                  <a:cubicBezTo>
                    <a:pt x="512" y="57"/>
                    <a:pt x="413" y="209"/>
                    <a:pt x="318" y="323"/>
                  </a:cubicBezTo>
                  <a:cubicBezTo>
                    <a:pt x="219" y="441"/>
                    <a:pt x="94" y="570"/>
                    <a:pt x="37" y="711"/>
                  </a:cubicBezTo>
                  <a:cubicBezTo>
                    <a:pt x="0" y="801"/>
                    <a:pt x="63" y="880"/>
                    <a:pt x="143" y="880"/>
                  </a:cubicBezTo>
                  <a:cubicBezTo>
                    <a:pt x="164" y="880"/>
                    <a:pt x="186" y="875"/>
                    <a:pt x="208" y="863"/>
                  </a:cubicBezTo>
                  <a:cubicBezTo>
                    <a:pt x="340" y="791"/>
                    <a:pt x="459" y="650"/>
                    <a:pt x="565" y="544"/>
                  </a:cubicBezTo>
                  <a:cubicBezTo>
                    <a:pt x="672" y="433"/>
                    <a:pt x="809" y="323"/>
                    <a:pt x="842" y="175"/>
                  </a:cubicBezTo>
                  <a:cubicBezTo>
                    <a:pt x="862" y="83"/>
                    <a:pt x="786" y="0"/>
                    <a:pt x="69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484;p61">
              <a:extLst>
                <a:ext uri="{FF2B5EF4-FFF2-40B4-BE49-F238E27FC236}">
                  <a16:creationId xmlns:a16="http://schemas.microsoft.com/office/drawing/2014/main" xmlns="" id="{06BF92EE-463A-0B96-9A07-0CAC2E291EFC}"/>
                </a:ext>
              </a:extLst>
            </p:cNvPr>
            <p:cNvSpPr/>
            <p:nvPr/>
          </p:nvSpPr>
          <p:spPr>
            <a:xfrm>
              <a:off x="2490725" y="1899182"/>
              <a:ext cx="27237" cy="19234"/>
            </a:xfrm>
            <a:custGeom>
              <a:avLst/>
              <a:gdLst/>
              <a:ahLst/>
              <a:cxnLst/>
              <a:rect l="l" t="t" r="r" b="b"/>
              <a:pathLst>
                <a:path w="1181" h="834" extrusionOk="0">
                  <a:moveTo>
                    <a:pt x="937" y="1"/>
                  </a:moveTo>
                  <a:cubicBezTo>
                    <a:pt x="844" y="1"/>
                    <a:pt x="738" y="70"/>
                    <a:pt x="668" y="126"/>
                  </a:cubicBezTo>
                  <a:cubicBezTo>
                    <a:pt x="505" y="258"/>
                    <a:pt x="307" y="361"/>
                    <a:pt x="147" y="498"/>
                  </a:cubicBezTo>
                  <a:cubicBezTo>
                    <a:pt x="0" y="627"/>
                    <a:pt x="85" y="833"/>
                    <a:pt x="259" y="833"/>
                  </a:cubicBezTo>
                  <a:cubicBezTo>
                    <a:pt x="274" y="833"/>
                    <a:pt x="290" y="832"/>
                    <a:pt x="307" y="828"/>
                  </a:cubicBezTo>
                  <a:cubicBezTo>
                    <a:pt x="500" y="787"/>
                    <a:pt x="714" y="646"/>
                    <a:pt x="865" y="524"/>
                  </a:cubicBezTo>
                  <a:cubicBezTo>
                    <a:pt x="987" y="426"/>
                    <a:pt x="1181" y="262"/>
                    <a:pt x="1078" y="87"/>
                  </a:cubicBezTo>
                  <a:cubicBezTo>
                    <a:pt x="1042" y="24"/>
                    <a:pt x="992" y="1"/>
                    <a:pt x="93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485;p61">
              <a:extLst>
                <a:ext uri="{FF2B5EF4-FFF2-40B4-BE49-F238E27FC236}">
                  <a16:creationId xmlns:a16="http://schemas.microsoft.com/office/drawing/2014/main" xmlns="" id="{112F1A4F-FE64-0842-E147-429CA26DEA2E}"/>
                </a:ext>
              </a:extLst>
            </p:cNvPr>
            <p:cNvSpPr/>
            <p:nvPr/>
          </p:nvSpPr>
          <p:spPr>
            <a:xfrm>
              <a:off x="2469461" y="1876857"/>
              <a:ext cx="26983" cy="16790"/>
            </a:xfrm>
            <a:custGeom>
              <a:avLst/>
              <a:gdLst/>
              <a:ahLst/>
              <a:cxnLst/>
              <a:rect l="l" t="t" r="r" b="b"/>
              <a:pathLst>
                <a:path w="1170" h="728" extrusionOk="0">
                  <a:moveTo>
                    <a:pt x="1051" y="1"/>
                  </a:moveTo>
                  <a:cubicBezTo>
                    <a:pt x="1045" y="1"/>
                    <a:pt x="1040" y="1"/>
                    <a:pt x="1034" y="2"/>
                  </a:cubicBezTo>
                  <a:cubicBezTo>
                    <a:pt x="711" y="59"/>
                    <a:pt x="449" y="306"/>
                    <a:pt x="156" y="439"/>
                  </a:cubicBezTo>
                  <a:cubicBezTo>
                    <a:pt x="1" y="508"/>
                    <a:pt x="49" y="728"/>
                    <a:pt x="201" y="728"/>
                  </a:cubicBezTo>
                  <a:cubicBezTo>
                    <a:pt x="217" y="728"/>
                    <a:pt x="234" y="725"/>
                    <a:pt x="251" y="720"/>
                  </a:cubicBezTo>
                  <a:cubicBezTo>
                    <a:pt x="574" y="633"/>
                    <a:pt x="993" y="500"/>
                    <a:pt x="1141" y="166"/>
                  </a:cubicBezTo>
                  <a:cubicBezTo>
                    <a:pt x="1169" y="102"/>
                    <a:pt x="1128" y="1"/>
                    <a:pt x="105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486;p61">
              <a:extLst>
                <a:ext uri="{FF2B5EF4-FFF2-40B4-BE49-F238E27FC236}">
                  <a16:creationId xmlns:a16="http://schemas.microsoft.com/office/drawing/2014/main" xmlns="" id="{134E9A2A-179E-AC6E-3FAB-D8E1B70782AA}"/>
                </a:ext>
              </a:extLst>
            </p:cNvPr>
            <p:cNvSpPr/>
            <p:nvPr/>
          </p:nvSpPr>
          <p:spPr>
            <a:xfrm>
              <a:off x="2444830" y="1850497"/>
              <a:ext cx="28136" cy="11877"/>
            </a:xfrm>
            <a:custGeom>
              <a:avLst/>
              <a:gdLst/>
              <a:ahLst/>
              <a:cxnLst/>
              <a:rect l="l" t="t" r="r" b="b"/>
              <a:pathLst>
                <a:path w="1220" h="515" extrusionOk="0">
                  <a:moveTo>
                    <a:pt x="943" y="1"/>
                  </a:moveTo>
                  <a:cubicBezTo>
                    <a:pt x="942" y="1"/>
                    <a:pt x="940" y="1"/>
                    <a:pt x="939" y="1"/>
                  </a:cubicBezTo>
                  <a:cubicBezTo>
                    <a:pt x="658" y="5"/>
                    <a:pt x="369" y="164"/>
                    <a:pt x="118" y="270"/>
                  </a:cubicBezTo>
                  <a:cubicBezTo>
                    <a:pt x="1" y="322"/>
                    <a:pt x="14" y="515"/>
                    <a:pt x="148" y="515"/>
                  </a:cubicBezTo>
                  <a:cubicBezTo>
                    <a:pt x="153" y="515"/>
                    <a:pt x="158" y="514"/>
                    <a:pt x="163" y="514"/>
                  </a:cubicBezTo>
                  <a:cubicBezTo>
                    <a:pt x="452" y="484"/>
                    <a:pt x="791" y="475"/>
                    <a:pt x="1049" y="339"/>
                  </a:cubicBezTo>
                  <a:cubicBezTo>
                    <a:pt x="1219" y="248"/>
                    <a:pt x="1109" y="1"/>
                    <a:pt x="94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487;p61">
              <a:extLst>
                <a:ext uri="{FF2B5EF4-FFF2-40B4-BE49-F238E27FC236}">
                  <a16:creationId xmlns:a16="http://schemas.microsoft.com/office/drawing/2014/main" xmlns="" id="{820C8A50-45C1-E808-3177-24E503E96B2F}"/>
                </a:ext>
              </a:extLst>
            </p:cNvPr>
            <p:cNvSpPr/>
            <p:nvPr/>
          </p:nvSpPr>
          <p:spPr>
            <a:xfrm>
              <a:off x="2418262" y="1829879"/>
              <a:ext cx="30004" cy="9064"/>
            </a:xfrm>
            <a:custGeom>
              <a:avLst/>
              <a:gdLst/>
              <a:ahLst/>
              <a:cxnLst/>
              <a:rect l="l" t="t" r="r" b="b"/>
              <a:pathLst>
                <a:path w="1301" h="393" extrusionOk="0">
                  <a:moveTo>
                    <a:pt x="963" y="1"/>
                  </a:moveTo>
                  <a:cubicBezTo>
                    <a:pt x="845" y="1"/>
                    <a:pt x="720" y="30"/>
                    <a:pt x="608" y="43"/>
                  </a:cubicBezTo>
                  <a:cubicBezTo>
                    <a:pt x="437" y="66"/>
                    <a:pt x="270" y="97"/>
                    <a:pt x="106" y="149"/>
                  </a:cubicBezTo>
                  <a:cubicBezTo>
                    <a:pt x="0" y="180"/>
                    <a:pt x="0" y="362"/>
                    <a:pt x="118" y="374"/>
                  </a:cubicBezTo>
                  <a:cubicBezTo>
                    <a:pt x="224" y="387"/>
                    <a:pt x="329" y="393"/>
                    <a:pt x="434" y="393"/>
                  </a:cubicBezTo>
                  <a:cubicBezTo>
                    <a:pt x="510" y="393"/>
                    <a:pt x="585" y="390"/>
                    <a:pt x="662" y="385"/>
                  </a:cubicBezTo>
                  <a:cubicBezTo>
                    <a:pt x="841" y="370"/>
                    <a:pt x="1019" y="381"/>
                    <a:pt x="1175" y="294"/>
                  </a:cubicBezTo>
                  <a:cubicBezTo>
                    <a:pt x="1301" y="225"/>
                    <a:pt x="1232" y="58"/>
                    <a:pt x="1122" y="24"/>
                  </a:cubicBezTo>
                  <a:cubicBezTo>
                    <a:pt x="1071" y="7"/>
                    <a:pt x="1018" y="1"/>
                    <a:pt x="96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488;p61">
              <a:extLst>
                <a:ext uri="{FF2B5EF4-FFF2-40B4-BE49-F238E27FC236}">
                  <a16:creationId xmlns:a16="http://schemas.microsoft.com/office/drawing/2014/main" xmlns="" id="{9BC50460-7D6B-804F-D109-02F3B6D45E2A}"/>
                </a:ext>
              </a:extLst>
            </p:cNvPr>
            <p:cNvSpPr/>
            <p:nvPr/>
          </p:nvSpPr>
          <p:spPr>
            <a:xfrm>
              <a:off x="2502971" y="1836106"/>
              <a:ext cx="24285" cy="10632"/>
            </a:xfrm>
            <a:custGeom>
              <a:avLst/>
              <a:gdLst/>
              <a:ahLst/>
              <a:cxnLst/>
              <a:rect l="l" t="t" r="r" b="b"/>
              <a:pathLst>
                <a:path w="1053" h="461" extrusionOk="0">
                  <a:moveTo>
                    <a:pt x="814" y="0"/>
                  </a:moveTo>
                  <a:cubicBezTo>
                    <a:pt x="779" y="0"/>
                    <a:pt x="745" y="5"/>
                    <a:pt x="714" y="13"/>
                  </a:cubicBezTo>
                  <a:cubicBezTo>
                    <a:pt x="616" y="39"/>
                    <a:pt x="525" y="81"/>
                    <a:pt x="425" y="111"/>
                  </a:cubicBezTo>
                  <a:cubicBezTo>
                    <a:pt x="323" y="141"/>
                    <a:pt x="213" y="164"/>
                    <a:pt x="114" y="210"/>
                  </a:cubicBezTo>
                  <a:cubicBezTo>
                    <a:pt x="11" y="260"/>
                    <a:pt x="0" y="420"/>
                    <a:pt x="125" y="446"/>
                  </a:cubicBezTo>
                  <a:cubicBezTo>
                    <a:pt x="164" y="455"/>
                    <a:pt x="228" y="460"/>
                    <a:pt x="303" y="460"/>
                  </a:cubicBezTo>
                  <a:cubicBezTo>
                    <a:pt x="591" y="460"/>
                    <a:pt x="1052" y="383"/>
                    <a:pt x="1007" y="127"/>
                  </a:cubicBezTo>
                  <a:cubicBezTo>
                    <a:pt x="991" y="31"/>
                    <a:pt x="902" y="0"/>
                    <a:pt x="81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489;p61">
              <a:extLst>
                <a:ext uri="{FF2B5EF4-FFF2-40B4-BE49-F238E27FC236}">
                  <a16:creationId xmlns:a16="http://schemas.microsoft.com/office/drawing/2014/main" xmlns="" id="{ECFEE4FF-EC1B-077B-4241-51932912E85E}"/>
                </a:ext>
              </a:extLst>
            </p:cNvPr>
            <p:cNvSpPr/>
            <p:nvPr/>
          </p:nvSpPr>
          <p:spPr>
            <a:xfrm>
              <a:off x="2511988" y="1859791"/>
              <a:ext cx="22993" cy="12661"/>
            </a:xfrm>
            <a:custGeom>
              <a:avLst/>
              <a:gdLst/>
              <a:ahLst/>
              <a:cxnLst/>
              <a:rect l="l" t="t" r="r" b="b"/>
              <a:pathLst>
                <a:path w="997" h="549" extrusionOk="0">
                  <a:moveTo>
                    <a:pt x="764" y="0"/>
                  </a:moveTo>
                  <a:cubicBezTo>
                    <a:pt x="518" y="0"/>
                    <a:pt x="259" y="195"/>
                    <a:pt x="73" y="339"/>
                  </a:cubicBezTo>
                  <a:cubicBezTo>
                    <a:pt x="0" y="401"/>
                    <a:pt x="21" y="549"/>
                    <a:pt x="125" y="549"/>
                  </a:cubicBezTo>
                  <a:cubicBezTo>
                    <a:pt x="130" y="549"/>
                    <a:pt x="136" y="549"/>
                    <a:pt x="141" y="548"/>
                  </a:cubicBezTo>
                  <a:cubicBezTo>
                    <a:pt x="396" y="514"/>
                    <a:pt x="711" y="465"/>
                    <a:pt x="894" y="270"/>
                  </a:cubicBezTo>
                  <a:cubicBezTo>
                    <a:pt x="997" y="164"/>
                    <a:pt x="897" y="0"/>
                    <a:pt x="76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490;p61">
              <a:extLst>
                <a:ext uri="{FF2B5EF4-FFF2-40B4-BE49-F238E27FC236}">
                  <a16:creationId xmlns:a16="http://schemas.microsoft.com/office/drawing/2014/main" xmlns="" id="{4039E715-A535-09E4-DF75-2A338D19219B}"/>
                </a:ext>
              </a:extLst>
            </p:cNvPr>
            <p:cNvSpPr/>
            <p:nvPr/>
          </p:nvSpPr>
          <p:spPr>
            <a:xfrm>
              <a:off x="1782314" y="2004024"/>
              <a:ext cx="28505" cy="33002"/>
            </a:xfrm>
            <a:custGeom>
              <a:avLst/>
              <a:gdLst/>
              <a:ahLst/>
              <a:cxnLst/>
              <a:rect l="l" t="t" r="r" b="b"/>
              <a:pathLst>
                <a:path w="1236" h="1431" extrusionOk="0">
                  <a:moveTo>
                    <a:pt x="115" y="0"/>
                  </a:moveTo>
                  <a:cubicBezTo>
                    <a:pt x="56" y="0"/>
                    <a:pt x="1" y="55"/>
                    <a:pt x="19" y="130"/>
                  </a:cubicBezTo>
                  <a:cubicBezTo>
                    <a:pt x="125" y="598"/>
                    <a:pt x="540" y="1263"/>
                    <a:pt x="1007" y="1423"/>
                  </a:cubicBezTo>
                  <a:cubicBezTo>
                    <a:pt x="1023" y="1428"/>
                    <a:pt x="1038" y="1431"/>
                    <a:pt x="1053" y="1431"/>
                  </a:cubicBezTo>
                  <a:cubicBezTo>
                    <a:pt x="1170" y="1431"/>
                    <a:pt x="1235" y="1270"/>
                    <a:pt x="1179" y="1172"/>
                  </a:cubicBezTo>
                  <a:cubicBezTo>
                    <a:pt x="1056" y="978"/>
                    <a:pt x="844" y="841"/>
                    <a:pt x="688" y="670"/>
                  </a:cubicBezTo>
                  <a:cubicBezTo>
                    <a:pt x="509" y="472"/>
                    <a:pt x="365" y="251"/>
                    <a:pt x="198" y="42"/>
                  </a:cubicBezTo>
                  <a:cubicBezTo>
                    <a:pt x="174" y="13"/>
                    <a:pt x="144" y="0"/>
                    <a:pt x="115"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491;p61">
              <a:extLst>
                <a:ext uri="{FF2B5EF4-FFF2-40B4-BE49-F238E27FC236}">
                  <a16:creationId xmlns:a16="http://schemas.microsoft.com/office/drawing/2014/main" xmlns="" id="{6B093FC4-14E9-B448-518F-B79DABF092C2}"/>
                </a:ext>
              </a:extLst>
            </p:cNvPr>
            <p:cNvSpPr/>
            <p:nvPr/>
          </p:nvSpPr>
          <p:spPr>
            <a:xfrm>
              <a:off x="1808928" y="1991593"/>
              <a:ext cx="14737" cy="25207"/>
            </a:xfrm>
            <a:custGeom>
              <a:avLst/>
              <a:gdLst/>
              <a:ahLst/>
              <a:cxnLst/>
              <a:rect l="l" t="t" r="r" b="b"/>
              <a:pathLst>
                <a:path w="639" h="1093" extrusionOk="0">
                  <a:moveTo>
                    <a:pt x="94" y="0"/>
                  </a:moveTo>
                  <a:cubicBezTo>
                    <a:pt x="48" y="0"/>
                    <a:pt x="1" y="33"/>
                    <a:pt x="5" y="88"/>
                  </a:cubicBezTo>
                  <a:cubicBezTo>
                    <a:pt x="36" y="411"/>
                    <a:pt x="127" y="893"/>
                    <a:pt x="427" y="1076"/>
                  </a:cubicBezTo>
                  <a:cubicBezTo>
                    <a:pt x="446" y="1087"/>
                    <a:pt x="466" y="1092"/>
                    <a:pt x="485" y="1092"/>
                  </a:cubicBezTo>
                  <a:cubicBezTo>
                    <a:pt x="567" y="1092"/>
                    <a:pt x="638" y="996"/>
                    <a:pt x="613" y="913"/>
                  </a:cubicBezTo>
                  <a:cubicBezTo>
                    <a:pt x="572" y="772"/>
                    <a:pt x="453" y="658"/>
                    <a:pt x="381" y="528"/>
                  </a:cubicBezTo>
                  <a:cubicBezTo>
                    <a:pt x="290" y="380"/>
                    <a:pt x="222" y="225"/>
                    <a:pt x="172" y="57"/>
                  </a:cubicBezTo>
                  <a:cubicBezTo>
                    <a:pt x="161" y="18"/>
                    <a:pt x="128" y="0"/>
                    <a:pt x="94"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492;p61">
              <a:extLst>
                <a:ext uri="{FF2B5EF4-FFF2-40B4-BE49-F238E27FC236}">
                  <a16:creationId xmlns:a16="http://schemas.microsoft.com/office/drawing/2014/main" xmlns="" id="{A66A8273-BE85-DF76-BCBF-0357F7B157F7}"/>
                </a:ext>
              </a:extLst>
            </p:cNvPr>
            <p:cNvSpPr/>
            <p:nvPr/>
          </p:nvSpPr>
          <p:spPr>
            <a:xfrm>
              <a:off x="1789579" y="1941132"/>
              <a:ext cx="9294" cy="24631"/>
            </a:xfrm>
            <a:custGeom>
              <a:avLst/>
              <a:gdLst/>
              <a:ahLst/>
              <a:cxnLst/>
              <a:rect l="l" t="t" r="r" b="b"/>
              <a:pathLst>
                <a:path w="403" h="1068" extrusionOk="0">
                  <a:moveTo>
                    <a:pt x="140" y="1"/>
                  </a:moveTo>
                  <a:cubicBezTo>
                    <a:pt x="88" y="1"/>
                    <a:pt x="38" y="30"/>
                    <a:pt x="30" y="93"/>
                  </a:cubicBezTo>
                  <a:cubicBezTo>
                    <a:pt x="0" y="405"/>
                    <a:pt x="8" y="839"/>
                    <a:pt x="285" y="1051"/>
                  </a:cubicBezTo>
                  <a:cubicBezTo>
                    <a:pt x="299" y="1062"/>
                    <a:pt x="315" y="1067"/>
                    <a:pt x="329" y="1067"/>
                  </a:cubicBezTo>
                  <a:cubicBezTo>
                    <a:pt x="363" y="1067"/>
                    <a:pt x="393" y="1038"/>
                    <a:pt x="395" y="998"/>
                  </a:cubicBezTo>
                  <a:cubicBezTo>
                    <a:pt x="403" y="865"/>
                    <a:pt x="365" y="716"/>
                    <a:pt x="343" y="588"/>
                  </a:cubicBezTo>
                  <a:cubicBezTo>
                    <a:pt x="316" y="428"/>
                    <a:pt x="278" y="276"/>
                    <a:pt x="270" y="112"/>
                  </a:cubicBezTo>
                  <a:cubicBezTo>
                    <a:pt x="266" y="41"/>
                    <a:pt x="201" y="1"/>
                    <a:pt x="140"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493;p61">
              <a:extLst>
                <a:ext uri="{FF2B5EF4-FFF2-40B4-BE49-F238E27FC236}">
                  <a16:creationId xmlns:a16="http://schemas.microsoft.com/office/drawing/2014/main" xmlns="" id="{905D6DC3-B197-CD35-5BA4-82B70272AB72}"/>
                </a:ext>
              </a:extLst>
            </p:cNvPr>
            <p:cNvSpPr/>
            <p:nvPr/>
          </p:nvSpPr>
          <p:spPr>
            <a:xfrm>
              <a:off x="1748873" y="1956008"/>
              <a:ext cx="13953" cy="24562"/>
            </a:xfrm>
            <a:custGeom>
              <a:avLst/>
              <a:gdLst/>
              <a:ahLst/>
              <a:cxnLst/>
              <a:rect l="l" t="t" r="r" b="b"/>
              <a:pathLst>
                <a:path w="605" h="1065" extrusionOk="0">
                  <a:moveTo>
                    <a:pt x="144" y="0"/>
                  </a:moveTo>
                  <a:cubicBezTo>
                    <a:pt x="80" y="0"/>
                    <a:pt x="14" y="58"/>
                    <a:pt x="9" y="132"/>
                  </a:cubicBezTo>
                  <a:cubicBezTo>
                    <a:pt x="1" y="311"/>
                    <a:pt x="54" y="475"/>
                    <a:pt x="119" y="642"/>
                  </a:cubicBezTo>
                  <a:cubicBezTo>
                    <a:pt x="179" y="798"/>
                    <a:pt x="233" y="950"/>
                    <a:pt x="378" y="1045"/>
                  </a:cubicBezTo>
                  <a:cubicBezTo>
                    <a:pt x="399" y="1059"/>
                    <a:pt x="422" y="1065"/>
                    <a:pt x="444" y="1065"/>
                  </a:cubicBezTo>
                  <a:cubicBezTo>
                    <a:pt x="527" y="1065"/>
                    <a:pt x="605" y="980"/>
                    <a:pt x="602" y="896"/>
                  </a:cubicBezTo>
                  <a:cubicBezTo>
                    <a:pt x="594" y="737"/>
                    <a:pt x="488" y="612"/>
                    <a:pt x="427" y="471"/>
                  </a:cubicBezTo>
                  <a:cubicBezTo>
                    <a:pt x="362" y="330"/>
                    <a:pt x="316" y="189"/>
                    <a:pt x="237" y="57"/>
                  </a:cubicBezTo>
                  <a:cubicBezTo>
                    <a:pt x="213" y="17"/>
                    <a:pt x="179" y="0"/>
                    <a:pt x="144"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494;p61">
              <a:extLst>
                <a:ext uri="{FF2B5EF4-FFF2-40B4-BE49-F238E27FC236}">
                  <a16:creationId xmlns:a16="http://schemas.microsoft.com/office/drawing/2014/main" xmlns="" id="{B4DE66B2-5CDE-E1AE-E821-8C93CA2C19CD}"/>
                </a:ext>
              </a:extLst>
            </p:cNvPr>
            <p:cNvSpPr/>
            <p:nvPr/>
          </p:nvSpPr>
          <p:spPr>
            <a:xfrm>
              <a:off x="1753001" y="1923328"/>
              <a:ext cx="10609" cy="18473"/>
            </a:xfrm>
            <a:custGeom>
              <a:avLst/>
              <a:gdLst/>
              <a:ahLst/>
              <a:cxnLst/>
              <a:rect l="l" t="t" r="r" b="b"/>
              <a:pathLst>
                <a:path w="460" h="801" extrusionOk="0">
                  <a:moveTo>
                    <a:pt x="100" y="0"/>
                  </a:moveTo>
                  <a:cubicBezTo>
                    <a:pt x="49" y="0"/>
                    <a:pt x="0" y="43"/>
                    <a:pt x="23" y="109"/>
                  </a:cubicBezTo>
                  <a:cubicBezTo>
                    <a:pt x="65" y="230"/>
                    <a:pt x="111" y="351"/>
                    <a:pt x="153" y="470"/>
                  </a:cubicBezTo>
                  <a:cubicBezTo>
                    <a:pt x="191" y="580"/>
                    <a:pt x="218" y="690"/>
                    <a:pt x="297" y="774"/>
                  </a:cubicBezTo>
                  <a:cubicBezTo>
                    <a:pt x="315" y="792"/>
                    <a:pt x="335" y="800"/>
                    <a:pt x="356" y="800"/>
                  </a:cubicBezTo>
                  <a:cubicBezTo>
                    <a:pt x="408" y="800"/>
                    <a:pt x="459" y="751"/>
                    <a:pt x="457" y="694"/>
                  </a:cubicBezTo>
                  <a:cubicBezTo>
                    <a:pt x="453" y="584"/>
                    <a:pt x="388" y="481"/>
                    <a:pt x="339" y="382"/>
                  </a:cubicBezTo>
                  <a:cubicBezTo>
                    <a:pt x="290" y="272"/>
                    <a:pt x="237" y="162"/>
                    <a:pt x="183" y="55"/>
                  </a:cubicBezTo>
                  <a:cubicBezTo>
                    <a:pt x="165" y="17"/>
                    <a:pt x="132" y="0"/>
                    <a:pt x="100"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495;p61">
              <a:extLst>
                <a:ext uri="{FF2B5EF4-FFF2-40B4-BE49-F238E27FC236}">
                  <a16:creationId xmlns:a16="http://schemas.microsoft.com/office/drawing/2014/main" xmlns="" id="{4D040060-A8C6-9C28-30C4-DCA3E893D82E}"/>
                </a:ext>
              </a:extLst>
            </p:cNvPr>
            <p:cNvSpPr/>
            <p:nvPr/>
          </p:nvSpPr>
          <p:spPr>
            <a:xfrm>
              <a:off x="1769007" y="1894200"/>
              <a:ext cx="11393" cy="22163"/>
            </a:xfrm>
            <a:custGeom>
              <a:avLst/>
              <a:gdLst/>
              <a:ahLst/>
              <a:cxnLst/>
              <a:rect l="l" t="t" r="r" b="b"/>
              <a:pathLst>
                <a:path w="494" h="961" extrusionOk="0">
                  <a:moveTo>
                    <a:pt x="128" y="0"/>
                  </a:moveTo>
                  <a:cubicBezTo>
                    <a:pt x="64" y="0"/>
                    <a:pt x="1" y="56"/>
                    <a:pt x="22" y="140"/>
                  </a:cubicBezTo>
                  <a:cubicBezTo>
                    <a:pt x="90" y="391"/>
                    <a:pt x="131" y="687"/>
                    <a:pt x="276" y="912"/>
                  </a:cubicBezTo>
                  <a:cubicBezTo>
                    <a:pt x="298" y="946"/>
                    <a:pt x="332" y="961"/>
                    <a:pt x="367" y="961"/>
                  </a:cubicBezTo>
                  <a:cubicBezTo>
                    <a:pt x="429" y="961"/>
                    <a:pt x="494" y="912"/>
                    <a:pt x="489" y="839"/>
                  </a:cubicBezTo>
                  <a:cubicBezTo>
                    <a:pt x="470" y="577"/>
                    <a:pt x="326" y="310"/>
                    <a:pt x="227" y="71"/>
                  </a:cubicBezTo>
                  <a:cubicBezTo>
                    <a:pt x="208" y="22"/>
                    <a:pt x="168" y="0"/>
                    <a:pt x="12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496;p61">
              <a:extLst>
                <a:ext uri="{FF2B5EF4-FFF2-40B4-BE49-F238E27FC236}">
                  <a16:creationId xmlns:a16="http://schemas.microsoft.com/office/drawing/2014/main" xmlns="" id="{E226A4BF-8150-73E7-BB80-8576DF8ADC4D}"/>
                </a:ext>
              </a:extLst>
            </p:cNvPr>
            <p:cNvSpPr/>
            <p:nvPr/>
          </p:nvSpPr>
          <p:spPr>
            <a:xfrm>
              <a:off x="1787088" y="1863043"/>
              <a:ext cx="12223" cy="30535"/>
            </a:xfrm>
            <a:custGeom>
              <a:avLst/>
              <a:gdLst/>
              <a:ahLst/>
              <a:cxnLst/>
              <a:rect l="l" t="t" r="r" b="b"/>
              <a:pathLst>
                <a:path w="530" h="1324" extrusionOk="0">
                  <a:moveTo>
                    <a:pt x="48" y="1"/>
                  </a:moveTo>
                  <a:cubicBezTo>
                    <a:pt x="24" y="1"/>
                    <a:pt x="1" y="17"/>
                    <a:pt x="5" y="46"/>
                  </a:cubicBezTo>
                  <a:cubicBezTo>
                    <a:pt x="36" y="247"/>
                    <a:pt x="63" y="452"/>
                    <a:pt x="97" y="654"/>
                  </a:cubicBezTo>
                  <a:cubicBezTo>
                    <a:pt x="128" y="844"/>
                    <a:pt x="112" y="1054"/>
                    <a:pt x="184" y="1232"/>
                  </a:cubicBezTo>
                  <a:cubicBezTo>
                    <a:pt x="206" y="1293"/>
                    <a:pt x="262" y="1323"/>
                    <a:pt x="316" y="1323"/>
                  </a:cubicBezTo>
                  <a:cubicBezTo>
                    <a:pt x="374" y="1323"/>
                    <a:pt x="431" y="1289"/>
                    <a:pt x="447" y="1221"/>
                  </a:cubicBezTo>
                  <a:cubicBezTo>
                    <a:pt x="530" y="826"/>
                    <a:pt x="298" y="338"/>
                    <a:pt x="86" y="19"/>
                  </a:cubicBezTo>
                  <a:cubicBezTo>
                    <a:pt x="77" y="6"/>
                    <a:pt x="63" y="1"/>
                    <a:pt x="48"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497;p61">
              <a:extLst>
                <a:ext uri="{FF2B5EF4-FFF2-40B4-BE49-F238E27FC236}">
                  <a16:creationId xmlns:a16="http://schemas.microsoft.com/office/drawing/2014/main" xmlns="" id="{2B4D9396-E8DA-ED68-90C2-5AB8D7EEFAFF}"/>
                </a:ext>
              </a:extLst>
            </p:cNvPr>
            <p:cNvSpPr/>
            <p:nvPr/>
          </p:nvSpPr>
          <p:spPr>
            <a:xfrm>
              <a:off x="1714925" y="1882323"/>
              <a:ext cx="13284" cy="31319"/>
            </a:xfrm>
            <a:custGeom>
              <a:avLst/>
              <a:gdLst/>
              <a:ahLst/>
              <a:cxnLst/>
              <a:rect l="l" t="t" r="r" b="b"/>
              <a:pathLst>
                <a:path w="576" h="1358" extrusionOk="0">
                  <a:moveTo>
                    <a:pt x="120" y="0"/>
                  </a:moveTo>
                  <a:cubicBezTo>
                    <a:pt x="61" y="0"/>
                    <a:pt x="1" y="41"/>
                    <a:pt x="9" y="111"/>
                  </a:cubicBezTo>
                  <a:cubicBezTo>
                    <a:pt x="47" y="514"/>
                    <a:pt x="116" y="959"/>
                    <a:pt x="340" y="1301"/>
                  </a:cubicBezTo>
                  <a:cubicBezTo>
                    <a:pt x="367" y="1341"/>
                    <a:pt x="401" y="1357"/>
                    <a:pt x="434" y="1357"/>
                  </a:cubicBezTo>
                  <a:cubicBezTo>
                    <a:pt x="506" y="1357"/>
                    <a:pt x="576" y="1280"/>
                    <a:pt x="560" y="1194"/>
                  </a:cubicBezTo>
                  <a:cubicBezTo>
                    <a:pt x="484" y="815"/>
                    <a:pt x="317" y="450"/>
                    <a:pt x="218" y="73"/>
                  </a:cubicBezTo>
                  <a:cubicBezTo>
                    <a:pt x="205" y="23"/>
                    <a:pt x="163" y="0"/>
                    <a:pt x="120"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498;p61">
              <a:extLst>
                <a:ext uri="{FF2B5EF4-FFF2-40B4-BE49-F238E27FC236}">
                  <a16:creationId xmlns:a16="http://schemas.microsoft.com/office/drawing/2014/main" xmlns="" id="{D569D4DC-3711-63B0-3BBC-A18AA59B58F6}"/>
                </a:ext>
              </a:extLst>
            </p:cNvPr>
            <p:cNvSpPr/>
            <p:nvPr/>
          </p:nvSpPr>
          <p:spPr>
            <a:xfrm>
              <a:off x="1737734" y="1874182"/>
              <a:ext cx="11739" cy="26637"/>
            </a:xfrm>
            <a:custGeom>
              <a:avLst/>
              <a:gdLst/>
              <a:ahLst/>
              <a:cxnLst/>
              <a:rect l="l" t="t" r="r" b="b"/>
              <a:pathLst>
                <a:path w="509" h="1155" extrusionOk="0">
                  <a:moveTo>
                    <a:pt x="139" y="1"/>
                  </a:moveTo>
                  <a:cubicBezTo>
                    <a:pt x="72" y="1"/>
                    <a:pt x="0" y="50"/>
                    <a:pt x="5" y="129"/>
                  </a:cubicBezTo>
                  <a:cubicBezTo>
                    <a:pt x="27" y="471"/>
                    <a:pt x="73" y="863"/>
                    <a:pt x="317" y="1126"/>
                  </a:cubicBezTo>
                  <a:cubicBezTo>
                    <a:pt x="336" y="1146"/>
                    <a:pt x="360" y="1155"/>
                    <a:pt x="385" y="1155"/>
                  </a:cubicBezTo>
                  <a:cubicBezTo>
                    <a:pt x="446" y="1155"/>
                    <a:pt x="509" y="1100"/>
                    <a:pt x="503" y="1034"/>
                  </a:cubicBezTo>
                  <a:cubicBezTo>
                    <a:pt x="484" y="711"/>
                    <a:pt x="324" y="396"/>
                    <a:pt x="248" y="84"/>
                  </a:cubicBezTo>
                  <a:cubicBezTo>
                    <a:pt x="234" y="26"/>
                    <a:pt x="188" y="1"/>
                    <a:pt x="139"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499;p61">
              <a:extLst>
                <a:ext uri="{FF2B5EF4-FFF2-40B4-BE49-F238E27FC236}">
                  <a16:creationId xmlns:a16="http://schemas.microsoft.com/office/drawing/2014/main" xmlns="" id="{AA2ED386-7E4D-CF1D-AD5D-A877E5D1BFA1}"/>
                </a:ext>
              </a:extLst>
            </p:cNvPr>
            <p:cNvSpPr/>
            <p:nvPr/>
          </p:nvSpPr>
          <p:spPr>
            <a:xfrm>
              <a:off x="1758675" y="1838596"/>
              <a:ext cx="10055" cy="20825"/>
            </a:xfrm>
            <a:custGeom>
              <a:avLst/>
              <a:gdLst/>
              <a:ahLst/>
              <a:cxnLst/>
              <a:rect l="l" t="t" r="r" b="b"/>
              <a:pathLst>
                <a:path w="436" h="903" extrusionOk="0">
                  <a:moveTo>
                    <a:pt x="145" y="1"/>
                  </a:moveTo>
                  <a:cubicBezTo>
                    <a:pt x="73" y="1"/>
                    <a:pt x="0" y="51"/>
                    <a:pt x="14" y="136"/>
                  </a:cubicBezTo>
                  <a:cubicBezTo>
                    <a:pt x="32" y="261"/>
                    <a:pt x="44" y="387"/>
                    <a:pt x="63" y="517"/>
                  </a:cubicBezTo>
                  <a:cubicBezTo>
                    <a:pt x="70" y="570"/>
                    <a:pt x="70" y="638"/>
                    <a:pt x="89" y="688"/>
                  </a:cubicBezTo>
                  <a:cubicBezTo>
                    <a:pt x="109" y="741"/>
                    <a:pt x="151" y="772"/>
                    <a:pt x="173" y="824"/>
                  </a:cubicBezTo>
                  <a:cubicBezTo>
                    <a:pt x="198" y="877"/>
                    <a:pt x="247" y="903"/>
                    <a:pt x="295" y="903"/>
                  </a:cubicBezTo>
                  <a:cubicBezTo>
                    <a:pt x="357" y="903"/>
                    <a:pt x="416" y="860"/>
                    <a:pt x="416" y="779"/>
                  </a:cubicBezTo>
                  <a:cubicBezTo>
                    <a:pt x="412" y="722"/>
                    <a:pt x="435" y="680"/>
                    <a:pt x="435" y="623"/>
                  </a:cubicBezTo>
                  <a:cubicBezTo>
                    <a:pt x="432" y="570"/>
                    <a:pt x="401" y="505"/>
                    <a:pt x="386" y="456"/>
                  </a:cubicBezTo>
                  <a:cubicBezTo>
                    <a:pt x="348" y="330"/>
                    <a:pt x="306" y="209"/>
                    <a:pt x="268" y="87"/>
                  </a:cubicBezTo>
                  <a:cubicBezTo>
                    <a:pt x="250" y="28"/>
                    <a:pt x="198" y="1"/>
                    <a:pt x="145"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500;p61">
              <a:extLst>
                <a:ext uri="{FF2B5EF4-FFF2-40B4-BE49-F238E27FC236}">
                  <a16:creationId xmlns:a16="http://schemas.microsoft.com/office/drawing/2014/main" xmlns="" id="{F8F410F5-92BF-2B55-F14D-08063984004E}"/>
                </a:ext>
              </a:extLst>
            </p:cNvPr>
            <p:cNvSpPr/>
            <p:nvPr/>
          </p:nvSpPr>
          <p:spPr>
            <a:xfrm>
              <a:off x="1716609" y="1797084"/>
              <a:ext cx="15014" cy="33787"/>
            </a:xfrm>
            <a:custGeom>
              <a:avLst/>
              <a:gdLst/>
              <a:ahLst/>
              <a:cxnLst/>
              <a:rect l="l" t="t" r="r" b="b"/>
              <a:pathLst>
                <a:path w="651" h="1465" extrusionOk="0">
                  <a:moveTo>
                    <a:pt x="475" y="1"/>
                  </a:moveTo>
                  <a:cubicBezTo>
                    <a:pt x="433" y="1"/>
                    <a:pt x="390" y="21"/>
                    <a:pt x="362" y="70"/>
                  </a:cubicBezTo>
                  <a:cubicBezTo>
                    <a:pt x="255" y="268"/>
                    <a:pt x="168" y="473"/>
                    <a:pt x="99" y="689"/>
                  </a:cubicBezTo>
                  <a:cubicBezTo>
                    <a:pt x="69" y="789"/>
                    <a:pt x="43" y="891"/>
                    <a:pt x="27" y="998"/>
                  </a:cubicBezTo>
                  <a:cubicBezTo>
                    <a:pt x="1" y="1131"/>
                    <a:pt x="24" y="1214"/>
                    <a:pt x="39" y="1351"/>
                  </a:cubicBezTo>
                  <a:cubicBezTo>
                    <a:pt x="47" y="1424"/>
                    <a:pt x="107" y="1465"/>
                    <a:pt x="166" y="1465"/>
                  </a:cubicBezTo>
                  <a:cubicBezTo>
                    <a:pt x="216" y="1465"/>
                    <a:pt x="266" y="1435"/>
                    <a:pt x="282" y="1370"/>
                  </a:cubicBezTo>
                  <a:cubicBezTo>
                    <a:pt x="301" y="1279"/>
                    <a:pt x="339" y="1195"/>
                    <a:pt x="355" y="1100"/>
                  </a:cubicBezTo>
                  <a:cubicBezTo>
                    <a:pt x="369" y="998"/>
                    <a:pt x="381" y="891"/>
                    <a:pt x="404" y="789"/>
                  </a:cubicBezTo>
                  <a:cubicBezTo>
                    <a:pt x="446" y="583"/>
                    <a:pt x="515" y="382"/>
                    <a:pt x="601" y="191"/>
                  </a:cubicBezTo>
                  <a:cubicBezTo>
                    <a:pt x="650" y="87"/>
                    <a:pt x="563" y="1"/>
                    <a:pt x="475"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501;p61">
              <a:extLst>
                <a:ext uri="{FF2B5EF4-FFF2-40B4-BE49-F238E27FC236}">
                  <a16:creationId xmlns:a16="http://schemas.microsoft.com/office/drawing/2014/main" xmlns="" id="{9DCEB0CB-65A5-7DBB-EF29-57EC342380CD}"/>
                </a:ext>
              </a:extLst>
            </p:cNvPr>
            <p:cNvSpPr/>
            <p:nvPr/>
          </p:nvSpPr>
          <p:spPr>
            <a:xfrm>
              <a:off x="1761604" y="1791964"/>
              <a:ext cx="10632" cy="33394"/>
            </a:xfrm>
            <a:custGeom>
              <a:avLst/>
              <a:gdLst/>
              <a:ahLst/>
              <a:cxnLst/>
              <a:rect l="l" t="t" r="r" b="b"/>
              <a:pathLst>
                <a:path w="461" h="1448" extrusionOk="0">
                  <a:moveTo>
                    <a:pt x="204" y="0"/>
                  </a:moveTo>
                  <a:cubicBezTo>
                    <a:pt x="145" y="0"/>
                    <a:pt x="87" y="35"/>
                    <a:pt x="69" y="109"/>
                  </a:cubicBezTo>
                  <a:cubicBezTo>
                    <a:pt x="15" y="326"/>
                    <a:pt x="1" y="554"/>
                    <a:pt x="4" y="774"/>
                  </a:cubicBezTo>
                  <a:cubicBezTo>
                    <a:pt x="8" y="885"/>
                    <a:pt x="15" y="999"/>
                    <a:pt x="31" y="1105"/>
                  </a:cubicBezTo>
                  <a:cubicBezTo>
                    <a:pt x="46" y="1220"/>
                    <a:pt x="99" y="1284"/>
                    <a:pt x="149" y="1383"/>
                  </a:cubicBezTo>
                  <a:cubicBezTo>
                    <a:pt x="170" y="1427"/>
                    <a:pt x="214" y="1447"/>
                    <a:pt x="261" y="1447"/>
                  </a:cubicBezTo>
                  <a:cubicBezTo>
                    <a:pt x="329" y="1447"/>
                    <a:pt x="402" y="1404"/>
                    <a:pt x="411" y="1334"/>
                  </a:cubicBezTo>
                  <a:cubicBezTo>
                    <a:pt x="461" y="946"/>
                    <a:pt x="388" y="523"/>
                    <a:pt x="350" y="132"/>
                  </a:cubicBezTo>
                  <a:cubicBezTo>
                    <a:pt x="342" y="46"/>
                    <a:pt x="273" y="0"/>
                    <a:pt x="204"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502;p61">
              <a:extLst>
                <a:ext uri="{FF2B5EF4-FFF2-40B4-BE49-F238E27FC236}">
                  <a16:creationId xmlns:a16="http://schemas.microsoft.com/office/drawing/2014/main" xmlns="" id="{48E7A374-A5FB-79B9-7637-CFB6282520FD}"/>
                </a:ext>
              </a:extLst>
            </p:cNvPr>
            <p:cNvSpPr/>
            <p:nvPr/>
          </p:nvSpPr>
          <p:spPr>
            <a:xfrm>
              <a:off x="1789048" y="1762675"/>
              <a:ext cx="12408" cy="31619"/>
            </a:xfrm>
            <a:custGeom>
              <a:avLst/>
              <a:gdLst/>
              <a:ahLst/>
              <a:cxnLst/>
              <a:rect l="l" t="t" r="r" b="b"/>
              <a:pathLst>
                <a:path w="538" h="1371" extrusionOk="0">
                  <a:moveTo>
                    <a:pt x="378" y="1"/>
                  </a:moveTo>
                  <a:cubicBezTo>
                    <a:pt x="321" y="1"/>
                    <a:pt x="267" y="35"/>
                    <a:pt x="251" y="113"/>
                  </a:cubicBezTo>
                  <a:cubicBezTo>
                    <a:pt x="171" y="474"/>
                    <a:pt x="1" y="923"/>
                    <a:pt x="103" y="1291"/>
                  </a:cubicBezTo>
                  <a:cubicBezTo>
                    <a:pt x="118" y="1347"/>
                    <a:pt x="161" y="1370"/>
                    <a:pt x="207" y="1370"/>
                  </a:cubicBezTo>
                  <a:cubicBezTo>
                    <a:pt x="252" y="1370"/>
                    <a:pt x="301" y="1347"/>
                    <a:pt x="327" y="1307"/>
                  </a:cubicBezTo>
                  <a:cubicBezTo>
                    <a:pt x="525" y="1003"/>
                    <a:pt x="494" y="524"/>
                    <a:pt x="529" y="170"/>
                  </a:cubicBezTo>
                  <a:cubicBezTo>
                    <a:pt x="538" y="66"/>
                    <a:pt x="456" y="1"/>
                    <a:pt x="378"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503;p61">
              <a:extLst>
                <a:ext uri="{FF2B5EF4-FFF2-40B4-BE49-F238E27FC236}">
                  <a16:creationId xmlns:a16="http://schemas.microsoft.com/office/drawing/2014/main" xmlns="" id="{440B680E-0C6E-8BEE-C589-A70BEC32BD31}"/>
                </a:ext>
              </a:extLst>
            </p:cNvPr>
            <p:cNvSpPr/>
            <p:nvPr/>
          </p:nvSpPr>
          <p:spPr>
            <a:xfrm>
              <a:off x="1762826" y="1743971"/>
              <a:ext cx="10332" cy="23777"/>
            </a:xfrm>
            <a:custGeom>
              <a:avLst/>
              <a:gdLst/>
              <a:ahLst/>
              <a:cxnLst/>
              <a:rect l="l" t="t" r="r" b="b"/>
              <a:pathLst>
                <a:path w="448" h="1031" extrusionOk="0">
                  <a:moveTo>
                    <a:pt x="310" y="1"/>
                  </a:moveTo>
                  <a:cubicBezTo>
                    <a:pt x="258" y="1"/>
                    <a:pt x="204" y="30"/>
                    <a:pt x="183" y="95"/>
                  </a:cubicBezTo>
                  <a:cubicBezTo>
                    <a:pt x="137" y="240"/>
                    <a:pt x="76" y="384"/>
                    <a:pt x="39" y="528"/>
                  </a:cubicBezTo>
                  <a:cubicBezTo>
                    <a:pt x="1" y="662"/>
                    <a:pt x="4" y="814"/>
                    <a:pt x="12" y="955"/>
                  </a:cubicBezTo>
                  <a:cubicBezTo>
                    <a:pt x="14" y="1004"/>
                    <a:pt x="52" y="1031"/>
                    <a:pt x="92" y="1031"/>
                  </a:cubicBezTo>
                  <a:cubicBezTo>
                    <a:pt x="122" y="1031"/>
                    <a:pt x="154" y="1016"/>
                    <a:pt x="171" y="985"/>
                  </a:cubicBezTo>
                  <a:cubicBezTo>
                    <a:pt x="244" y="867"/>
                    <a:pt x="320" y="730"/>
                    <a:pt x="350" y="597"/>
                  </a:cubicBezTo>
                  <a:cubicBezTo>
                    <a:pt x="385" y="449"/>
                    <a:pt x="404" y="297"/>
                    <a:pt x="430" y="149"/>
                  </a:cubicBezTo>
                  <a:cubicBezTo>
                    <a:pt x="448" y="55"/>
                    <a:pt x="380" y="1"/>
                    <a:pt x="310"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504;p61">
              <a:extLst>
                <a:ext uri="{FF2B5EF4-FFF2-40B4-BE49-F238E27FC236}">
                  <a16:creationId xmlns:a16="http://schemas.microsoft.com/office/drawing/2014/main" xmlns="" id="{D05FFD63-3C45-3A76-FFCC-B47222EB5031}"/>
                </a:ext>
              </a:extLst>
            </p:cNvPr>
            <p:cNvSpPr/>
            <p:nvPr/>
          </p:nvSpPr>
          <p:spPr>
            <a:xfrm>
              <a:off x="1731161" y="1727804"/>
              <a:ext cx="15014" cy="33164"/>
            </a:xfrm>
            <a:custGeom>
              <a:avLst/>
              <a:gdLst/>
              <a:ahLst/>
              <a:cxnLst/>
              <a:rect l="l" t="t" r="r" b="b"/>
              <a:pathLst>
                <a:path w="651" h="1438" extrusionOk="0">
                  <a:moveTo>
                    <a:pt x="557" y="1"/>
                  </a:moveTo>
                  <a:cubicBezTo>
                    <a:pt x="524" y="1"/>
                    <a:pt x="491" y="20"/>
                    <a:pt x="480" y="62"/>
                  </a:cubicBezTo>
                  <a:cubicBezTo>
                    <a:pt x="431" y="291"/>
                    <a:pt x="332" y="511"/>
                    <a:pt x="240" y="720"/>
                  </a:cubicBezTo>
                  <a:cubicBezTo>
                    <a:pt x="157" y="914"/>
                    <a:pt x="47" y="1093"/>
                    <a:pt x="9" y="1302"/>
                  </a:cubicBezTo>
                  <a:cubicBezTo>
                    <a:pt x="0" y="1366"/>
                    <a:pt x="59" y="1437"/>
                    <a:pt x="123" y="1437"/>
                  </a:cubicBezTo>
                  <a:cubicBezTo>
                    <a:pt x="142" y="1437"/>
                    <a:pt x="162" y="1431"/>
                    <a:pt x="180" y="1416"/>
                  </a:cubicBezTo>
                  <a:cubicBezTo>
                    <a:pt x="549" y="1104"/>
                    <a:pt x="594" y="545"/>
                    <a:pt x="644" y="97"/>
                  </a:cubicBezTo>
                  <a:cubicBezTo>
                    <a:pt x="650" y="37"/>
                    <a:pt x="603" y="1"/>
                    <a:pt x="557"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505;p61">
              <a:extLst>
                <a:ext uri="{FF2B5EF4-FFF2-40B4-BE49-F238E27FC236}">
                  <a16:creationId xmlns:a16="http://schemas.microsoft.com/office/drawing/2014/main" xmlns="" id="{98FCECC6-28D0-4066-7CD8-C76709258E2C}"/>
                </a:ext>
              </a:extLst>
            </p:cNvPr>
            <p:cNvSpPr/>
            <p:nvPr/>
          </p:nvSpPr>
          <p:spPr>
            <a:xfrm>
              <a:off x="1767646" y="1679488"/>
              <a:ext cx="13353" cy="32726"/>
            </a:xfrm>
            <a:custGeom>
              <a:avLst/>
              <a:gdLst/>
              <a:ahLst/>
              <a:cxnLst/>
              <a:rect l="l" t="t" r="r" b="b"/>
              <a:pathLst>
                <a:path w="579" h="1419" extrusionOk="0">
                  <a:moveTo>
                    <a:pt x="463" y="0"/>
                  </a:moveTo>
                  <a:cubicBezTo>
                    <a:pt x="424" y="0"/>
                    <a:pt x="386" y="23"/>
                    <a:pt x="373" y="71"/>
                  </a:cubicBezTo>
                  <a:cubicBezTo>
                    <a:pt x="324" y="294"/>
                    <a:pt x="255" y="511"/>
                    <a:pt x="183" y="728"/>
                  </a:cubicBezTo>
                  <a:cubicBezTo>
                    <a:pt x="115" y="926"/>
                    <a:pt x="1" y="1097"/>
                    <a:pt x="23" y="1313"/>
                  </a:cubicBezTo>
                  <a:cubicBezTo>
                    <a:pt x="32" y="1377"/>
                    <a:pt x="81" y="1419"/>
                    <a:pt x="136" y="1419"/>
                  </a:cubicBezTo>
                  <a:cubicBezTo>
                    <a:pt x="157" y="1419"/>
                    <a:pt x="178" y="1413"/>
                    <a:pt x="199" y="1401"/>
                  </a:cubicBezTo>
                  <a:cubicBezTo>
                    <a:pt x="408" y="1280"/>
                    <a:pt x="457" y="1040"/>
                    <a:pt x="514" y="819"/>
                  </a:cubicBezTo>
                  <a:cubicBezTo>
                    <a:pt x="575" y="580"/>
                    <a:pt x="578" y="332"/>
                    <a:pt x="555" y="85"/>
                  </a:cubicBezTo>
                  <a:cubicBezTo>
                    <a:pt x="551" y="30"/>
                    <a:pt x="507" y="0"/>
                    <a:pt x="463"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506;p61">
              <a:extLst>
                <a:ext uri="{FF2B5EF4-FFF2-40B4-BE49-F238E27FC236}">
                  <a16:creationId xmlns:a16="http://schemas.microsoft.com/office/drawing/2014/main" xmlns="" id="{09D80E3E-6D47-6D0D-077E-84F8B92AAC70}"/>
                </a:ext>
              </a:extLst>
            </p:cNvPr>
            <p:cNvSpPr/>
            <p:nvPr/>
          </p:nvSpPr>
          <p:spPr>
            <a:xfrm>
              <a:off x="1792992" y="1707186"/>
              <a:ext cx="6596" cy="23478"/>
            </a:xfrm>
            <a:custGeom>
              <a:avLst/>
              <a:gdLst/>
              <a:ahLst/>
              <a:cxnLst/>
              <a:rect l="l" t="t" r="r" b="b"/>
              <a:pathLst>
                <a:path w="286" h="1018" extrusionOk="0">
                  <a:moveTo>
                    <a:pt x="172" y="1"/>
                  </a:moveTo>
                  <a:cubicBezTo>
                    <a:pt x="132" y="1"/>
                    <a:pt x="93" y="23"/>
                    <a:pt x="88" y="70"/>
                  </a:cubicBezTo>
                  <a:cubicBezTo>
                    <a:pt x="69" y="219"/>
                    <a:pt x="42" y="363"/>
                    <a:pt x="35" y="512"/>
                  </a:cubicBezTo>
                  <a:cubicBezTo>
                    <a:pt x="23" y="653"/>
                    <a:pt x="0" y="816"/>
                    <a:pt x="42" y="953"/>
                  </a:cubicBezTo>
                  <a:cubicBezTo>
                    <a:pt x="57" y="994"/>
                    <a:pt x="99" y="1017"/>
                    <a:pt x="140" y="1017"/>
                  </a:cubicBezTo>
                  <a:cubicBezTo>
                    <a:pt x="175" y="1017"/>
                    <a:pt x="209" y="1000"/>
                    <a:pt x="225" y="964"/>
                  </a:cubicBezTo>
                  <a:cubicBezTo>
                    <a:pt x="278" y="839"/>
                    <a:pt x="270" y="695"/>
                    <a:pt x="278" y="558"/>
                  </a:cubicBezTo>
                  <a:cubicBezTo>
                    <a:pt x="286" y="402"/>
                    <a:pt x="274" y="246"/>
                    <a:pt x="267" y="86"/>
                  </a:cubicBezTo>
                  <a:cubicBezTo>
                    <a:pt x="267" y="31"/>
                    <a:pt x="219" y="1"/>
                    <a:pt x="172"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507;p61">
              <a:extLst>
                <a:ext uri="{FF2B5EF4-FFF2-40B4-BE49-F238E27FC236}">
                  <a16:creationId xmlns:a16="http://schemas.microsoft.com/office/drawing/2014/main" xmlns="" id="{EB5BA33E-1FD8-80E2-BF9D-BDAD64227E5B}"/>
                </a:ext>
              </a:extLst>
            </p:cNvPr>
            <p:cNvSpPr/>
            <p:nvPr/>
          </p:nvSpPr>
          <p:spPr>
            <a:xfrm>
              <a:off x="1812895" y="1711568"/>
              <a:ext cx="9663" cy="24400"/>
            </a:xfrm>
            <a:custGeom>
              <a:avLst/>
              <a:gdLst/>
              <a:ahLst/>
              <a:cxnLst/>
              <a:rect l="l" t="t" r="r" b="b"/>
              <a:pathLst>
                <a:path w="419" h="1058" extrusionOk="0">
                  <a:moveTo>
                    <a:pt x="178" y="0"/>
                  </a:moveTo>
                  <a:cubicBezTo>
                    <a:pt x="136" y="0"/>
                    <a:pt x="90" y="33"/>
                    <a:pt x="88" y="82"/>
                  </a:cubicBezTo>
                  <a:cubicBezTo>
                    <a:pt x="84" y="375"/>
                    <a:pt x="0" y="710"/>
                    <a:pt x="99" y="991"/>
                  </a:cubicBezTo>
                  <a:cubicBezTo>
                    <a:pt x="114" y="1034"/>
                    <a:pt x="154" y="1057"/>
                    <a:pt x="194" y="1057"/>
                  </a:cubicBezTo>
                  <a:cubicBezTo>
                    <a:pt x="228" y="1057"/>
                    <a:pt x="261" y="1041"/>
                    <a:pt x="278" y="1006"/>
                  </a:cubicBezTo>
                  <a:cubicBezTo>
                    <a:pt x="418" y="710"/>
                    <a:pt x="316" y="352"/>
                    <a:pt x="244" y="52"/>
                  </a:cubicBezTo>
                  <a:cubicBezTo>
                    <a:pt x="235" y="16"/>
                    <a:pt x="207" y="0"/>
                    <a:pt x="17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508;p61">
              <a:extLst>
                <a:ext uri="{FF2B5EF4-FFF2-40B4-BE49-F238E27FC236}">
                  <a16:creationId xmlns:a16="http://schemas.microsoft.com/office/drawing/2014/main" xmlns="" id="{3EB869B9-AB8A-909D-80C5-27F8A1D6FE36}"/>
                </a:ext>
              </a:extLst>
            </p:cNvPr>
            <p:cNvSpPr/>
            <p:nvPr/>
          </p:nvSpPr>
          <p:spPr>
            <a:xfrm>
              <a:off x="1818983" y="1657441"/>
              <a:ext cx="10678" cy="27929"/>
            </a:xfrm>
            <a:custGeom>
              <a:avLst/>
              <a:gdLst/>
              <a:ahLst/>
              <a:cxnLst/>
              <a:rect l="l" t="t" r="r" b="b"/>
              <a:pathLst>
                <a:path w="463" h="1211" extrusionOk="0">
                  <a:moveTo>
                    <a:pt x="151" y="1"/>
                  </a:moveTo>
                  <a:cubicBezTo>
                    <a:pt x="86" y="1"/>
                    <a:pt x="23" y="57"/>
                    <a:pt x="45" y="144"/>
                  </a:cubicBezTo>
                  <a:cubicBezTo>
                    <a:pt x="117" y="475"/>
                    <a:pt x="14" y="790"/>
                    <a:pt x="3" y="1118"/>
                  </a:cubicBezTo>
                  <a:cubicBezTo>
                    <a:pt x="0" y="1178"/>
                    <a:pt x="50" y="1211"/>
                    <a:pt x="102" y="1211"/>
                  </a:cubicBezTo>
                  <a:cubicBezTo>
                    <a:pt x="131" y="1211"/>
                    <a:pt x="161" y="1200"/>
                    <a:pt x="182" y="1178"/>
                  </a:cubicBezTo>
                  <a:cubicBezTo>
                    <a:pt x="463" y="881"/>
                    <a:pt x="398" y="414"/>
                    <a:pt x="254" y="72"/>
                  </a:cubicBezTo>
                  <a:cubicBezTo>
                    <a:pt x="232" y="23"/>
                    <a:pt x="191" y="1"/>
                    <a:pt x="151"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509;p61">
              <a:extLst>
                <a:ext uri="{FF2B5EF4-FFF2-40B4-BE49-F238E27FC236}">
                  <a16:creationId xmlns:a16="http://schemas.microsoft.com/office/drawing/2014/main" xmlns="" id="{7299C375-6339-04E5-6931-5F10B5A023A2}"/>
                </a:ext>
              </a:extLst>
            </p:cNvPr>
            <p:cNvSpPr/>
            <p:nvPr/>
          </p:nvSpPr>
          <p:spPr>
            <a:xfrm>
              <a:off x="1792369" y="1654788"/>
              <a:ext cx="9294" cy="21656"/>
            </a:xfrm>
            <a:custGeom>
              <a:avLst/>
              <a:gdLst/>
              <a:ahLst/>
              <a:cxnLst/>
              <a:rect l="l" t="t" r="r" b="b"/>
              <a:pathLst>
                <a:path w="403" h="939" extrusionOk="0">
                  <a:moveTo>
                    <a:pt x="298" y="0"/>
                  </a:moveTo>
                  <a:cubicBezTo>
                    <a:pt x="271" y="0"/>
                    <a:pt x="245" y="14"/>
                    <a:pt x="232" y="47"/>
                  </a:cubicBezTo>
                  <a:cubicBezTo>
                    <a:pt x="145" y="278"/>
                    <a:pt x="1" y="612"/>
                    <a:pt x="81" y="863"/>
                  </a:cubicBezTo>
                  <a:cubicBezTo>
                    <a:pt x="98" y="911"/>
                    <a:pt x="148" y="939"/>
                    <a:pt x="197" y="939"/>
                  </a:cubicBezTo>
                  <a:cubicBezTo>
                    <a:pt x="237" y="939"/>
                    <a:pt x="276" y="920"/>
                    <a:pt x="294" y="879"/>
                  </a:cubicBezTo>
                  <a:cubicBezTo>
                    <a:pt x="339" y="761"/>
                    <a:pt x="336" y="631"/>
                    <a:pt x="343" y="506"/>
                  </a:cubicBezTo>
                  <a:cubicBezTo>
                    <a:pt x="350" y="370"/>
                    <a:pt x="366" y="236"/>
                    <a:pt x="392" y="103"/>
                  </a:cubicBezTo>
                  <a:cubicBezTo>
                    <a:pt x="402" y="45"/>
                    <a:pt x="348" y="0"/>
                    <a:pt x="29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510;p61">
              <a:extLst>
                <a:ext uri="{FF2B5EF4-FFF2-40B4-BE49-F238E27FC236}">
                  <a16:creationId xmlns:a16="http://schemas.microsoft.com/office/drawing/2014/main" xmlns="" id="{EBF16DB3-1146-5A34-5133-0FA5D66F1696}"/>
                </a:ext>
              </a:extLst>
            </p:cNvPr>
            <p:cNvSpPr/>
            <p:nvPr/>
          </p:nvSpPr>
          <p:spPr>
            <a:xfrm>
              <a:off x="1851202" y="1656103"/>
              <a:ext cx="14599" cy="30189"/>
            </a:xfrm>
            <a:custGeom>
              <a:avLst/>
              <a:gdLst/>
              <a:ahLst/>
              <a:cxnLst/>
              <a:rect l="l" t="t" r="r" b="b"/>
              <a:pathLst>
                <a:path w="633" h="1309" extrusionOk="0">
                  <a:moveTo>
                    <a:pt x="139" y="1"/>
                  </a:moveTo>
                  <a:cubicBezTo>
                    <a:pt x="69" y="1"/>
                    <a:pt x="0" y="63"/>
                    <a:pt x="24" y="157"/>
                  </a:cubicBezTo>
                  <a:cubicBezTo>
                    <a:pt x="103" y="499"/>
                    <a:pt x="157" y="971"/>
                    <a:pt x="381" y="1252"/>
                  </a:cubicBezTo>
                  <a:cubicBezTo>
                    <a:pt x="411" y="1291"/>
                    <a:pt x="450" y="1308"/>
                    <a:pt x="489" y="1308"/>
                  </a:cubicBezTo>
                  <a:cubicBezTo>
                    <a:pt x="557" y="1308"/>
                    <a:pt x="622" y="1256"/>
                    <a:pt x="624" y="1171"/>
                  </a:cubicBezTo>
                  <a:cubicBezTo>
                    <a:pt x="632" y="811"/>
                    <a:pt x="396" y="400"/>
                    <a:pt x="252" y="81"/>
                  </a:cubicBezTo>
                  <a:cubicBezTo>
                    <a:pt x="228" y="25"/>
                    <a:pt x="184" y="1"/>
                    <a:pt x="139"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511;p61">
              <a:extLst>
                <a:ext uri="{FF2B5EF4-FFF2-40B4-BE49-F238E27FC236}">
                  <a16:creationId xmlns:a16="http://schemas.microsoft.com/office/drawing/2014/main" xmlns="" id="{2D1777BF-D2CF-8C3F-537F-4FD9F8B46424}"/>
                </a:ext>
              </a:extLst>
            </p:cNvPr>
            <p:cNvSpPr/>
            <p:nvPr/>
          </p:nvSpPr>
          <p:spPr>
            <a:xfrm>
              <a:off x="1868452" y="1645540"/>
              <a:ext cx="12085" cy="22763"/>
            </a:xfrm>
            <a:custGeom>
              <a:avLst/>
              <a:gdLst/>
              <a:ahLst/>
              <a:cxnLst/>
              <a:rect l="l" t="t" r="r" b="b"/>
              <a:pathLst>
                <a:path w="524" h="987" extrusionOk="0">
                  <a:moveTo>
                    <a:pt x="117" y="0"/>
                  </a:moveTo>
                  <a:cubicBezTo>
                    <a:pt x="58" y="0"/>
                    <a:pt x="0" y="52"/>
                    <a:pt x="17" y="132"/>
                  </a:cubicBezTo>
                  <a:cubicBezTo>
                    <a:pt x="48" y="280"/>
                    <a:pt x="78" y="428"/>
                    <a:pt x="113" y="576"/>
                  </a:cubicBezTo>
                  <a:cubicBezTo>
                    <a:pt x="143" y="717"/>
                    <a:pt x="162" y="846"/>
                    <a:pt x="264" y="949"/>
                  </a:cubicBezTo>
                  <a:cubicBezTo>
                    <a:pt x="290" y="975"/>
                    <a:pt x="323" y="986"/>
                    <a:pt x="357" y="986"/>
                  </a:cubicBezTo>
                  <a:cubicBezTo>
                    <a:pt x="425" y="986"/>
                    <a:pt x="494" y="941"/>
                    <a:pt x="504" y="873"/>
                  </a:cubicBezTo>
                  <a:cubicBezTo>
                    <a:pt x="523" y="725"/>
                    <a:pt x="462" y="611"/>
                    <a:pt x="401" y="478"/>
                  </a:cubicBezTo>
                  <a:cubicBezTo>
                    <a:pt x="341" y="341"/>
                    <a:pt x="276" y="204"/>
                    <a:pt x="211" y="67"/>
                  </a:cubicBezTo>
                  <a:cubicBezTo>
                    <a:pt x="191" y="20"/>
                    <a:pt x="153" y="0"/>
                    <a:pt x="117"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512;p61">
              <a:extLst>
                <a:ext uri="{FF2B5EF4-FFF2-40B4-BE49-F238E27FC236}">
                  <a16:creationId xmlns:a16="http://schemas.microsoft.com/office/drawing/2014/main" xmlns="" id="{E837A90E-D0CA-1911-5268-64E485FA8D19}"/>
                </a:ext>
              </a:extLst>
            </p:cNvPr>
            <p:cNvSpPr/>
            <p:nvPr/>
          </p:nvSpPr>
          <p:spPr>
            <a:xfrm>
              <a:off x="1846981" y="1596348"/>
              <a:ext cx="15475" cy="27260"/>
            </a:xfrm>
            <a:custGeom>
              <a:avLst/>
              <a:gdLst/>
              <a:ahLst/>
              <a:cxnLst/>
              <a:rect l="l" t="t" r="r" b="b"/>
              <a:pathLst>
                <a:path w="671" h="1182" extrusionOk="0">
                  <a:moveTo>
                    <a:pt x="161" y="1"/>
                  </a:moveTo>
                  <a:cubicBezTo>
                    <a:pt x="84" y="1"/>
                    <a:pt x="1" y="71"/>
                    <a:pt x="40" y="154"/>
                  </a:cubicBezTo>
                  <a:cubicBezTo>
                    <a:pt x="112" y="299"/>
                    <a:pt x="146" y="463"/>
                    <a:pt x="172" y="619"/>
                  </a:cubicBezTo>
                  <a:cubicBezTo>
                    <a:pt x="203" y="778"/>
                    <a:pt x="184" y="949"/>
                    <a:pt x="252" y="1093"/>
                  </a:cubicBezTo>
                  <a:cubicBezTo>
                    <a:pt x="278" y="1148"/>
                    <a:pt x="333" y="1182"/>
                    <a:pt x="387" y="1182"/>
                  </a:cubicBezTo>
                  <a:cubicBezTo>
                    <a:pt x="431" y="1182"/>
                    <a:pt x="474" y="1160"/>
                    <a:pt x="500" y="1109"/>
                  </a:cubicBezTo>
                  <a:cubicBezTo>
                    <a:pt x="670" y="774"/>
                    <a:pt x="423" y="337"/>
                    <a:pt x="252" y="52"/>
                  </a:cubicBezTo>
                  <a:cubicBezTo>
                    <a:pt x="232" y="16"/>
                    <a:pt x="197" y="1"/>
                    <a:pt x="161"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513;p61">
              <a:extLst>
                <a:ext uri="{FF2B5EF4-FFF2-40B4-BE49-F238E27FC236}">
                  <a16:creationId xmlns:a16="http://schemas.microsoft.com/office/drawing/2014/main" xmlns="" id="{C2325909-31DC-F6D1-F7EB-B1C113192811}"/>
                </a:ext>
              </a:extLst>
            </p:cNvPr>
            <p:cNvSpPr/>
            <p:nvPr/>
          </p:nvSpPr>
          <p:spPr>
            <a:xfrm>
              <a:off x="1821543" y="1612192"/>
              <a:ext cx="9963" cy="25738"/>
            </a:xfrm>
            <a:custGeom>
              <a:avLst/>
              <a:gdLst/>
              <a:ahLst/>
              <a:cxnLst/>
              <a:rect l="l" t="t" r="r" b="b"/>
              <a:pathLst>
                <a:path w="432" h="1116" extrusionOk="0">
                  <a:moveTo>
                    <a:pt x="138" y="0"/>
                  </a:moveTo>
                  <a:cubicBezTo>
                    <a:pt x="80" y="0"/>
                    <a:pt x="25" y="49"/>
                    <a:pt x="43" y="125"/>
                  </a:cubicBezTo>
                  <a:cubicBezTo>
                    <a:pt x="78" y="262"/>
                    <a:pt x="93" y="411"/>
                    <a:pt x="82" y="551"/>
                  </a:cubicBezTo>
                  <a:cubicBezTo>
                    <a:pt x="71" y="688"/>
                    <a:pt x="20" y="817"/>
                    <a:pt x="6" y="950"/>
                  </a:cubicBezTo>
                  <a:cubicBezTo>
                    <a:pt x="0" y="1031"/>
                    <a:pt x="74" y="1115"/>
                    <a:pt x="148" y="1115"/>
                  </a:cubicBezTo>
                  <a:cubicBezTo>
                    <a:pt x="179" y="1115"/>
                    <a:pt x="209" y="1100"/>
                    <a:pt x="234" y="1064"/>
                  </a:cubicBezTo>
                  <a:cubicBezTo>
                    <a:pt x="431" y="779"/>
                    <a:pt x="375" y="365"/>
                    <a:pt x="234" y="64"/>
                  </a:cubicBezTo>
                  <a:cubicBezTo>
                    <a:pt x="213" y="20"/>
                    <a:pt x="175" y="0"/>
                    <a:pt x="13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514;p61">
              <a:extLst>
                <a:ext uri="{FF2B5EF4-FFF2-40B4-BE49-F238E27FC236}">
                  <a16:creationId xmlns:a16="http://schemas.microsoft.com/office/drawing/2014/main" xmlns="" id="{F04C1269-B64E-C6A4-9F4B-B7D2357D3332}"/>
                </a:ext>
              </a:extLst>
            </p:cNvPr>
            <p:cNvSpPr/>
            <p:nvPr/>
          </p:nvSpPr>
          <p:spPr>
            <a:xfrm>
              <a:off x="1796405" y="1608064"/>
              <a:ext cx="9502" cy="22025"/>
            </a:xfrm>
            <a:custGeom>
              <a:avLst/>
              <a:gdLst/>
              <a:ahLst/>
              <a:cxnLst/>
              <a:rect l="l" t="t" r="r" b="b"/>
              <a:pathLst>
                <a:path w="412" h="955" extrusionOk="0">
                  <a:moveTo>
                    <a:pt x="167" y="1"/>
                  </a:moveTo>
                  <a:cubicBezTo>
                    <a:pt x="102" y="1"/>
                    <a:pt x="35" y="57"/>
                    <a:pt x="66" y="129"/>
                  </a:cubicBezTo>
                  <a:cubicBezTo>
                    <a:pt x="115" y="243"/>
                    <a:pt x="130" y="380"/>
                    <a:pt x="107" y="502"/>
                  </a:cubicBezTo>
                  <a:cubicBezTo>
                    <a:pt x="80" y="631"/>
                    <a:pt x="1" y="718"/>
                    <a:pt x="35" y="852"/>
                  </a:cubicBezTo>
                  <a:cubicBezTo>
                    <a:pt x="47" y="913"/>
                    <a:pt x="114" y="954"/>
                    <a:pt x="175" y="954"/>
                  </a:cubicBezTo>
                  <a:cubicBezTo>
                    <a:pt x="189" y="954"/>
                    <a:pt x="204" y="952"/>
                    <a:pt x="217" y="947"/>
                  </a:cubicBezTo>
                  <a:cubicBezTo>
                    <a:pt x="392" y="878"/>
                    <a:pt x="412" y="673"/>
                    <a:pt x="408" y="506"/>
                  </a:cubicBezTo>
                  <a:cubicBezTo>
                    <a:pt x="403" y="331"/>
                    <a:pt x="343" y="187"/>
                    <a:pt x="248" y="42"/>
                  </a:cubicBezTo>
                  <a:cubicBezTo>
                    <a:pt x="229" y="13"/>
                    <a:pt x="198" y="1"/>
                    <a:pt x="167"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515;p61">
              <a:extLst>
                <a:ext uri="{FF2B5EF4-FFF2-40B4-BE49-F238E27FC236}">
                  <a16:creationId xmlns:a16="http://schemas.microsoft.com/office/drawing/2014/main" xmlns="" id="{E35D9AC3-D93C-4207-93D2-253F220A9312}"/>
                </a:ext>
              </a:extLst>
            </p:cNvPr>
            <p:cNvSpPr/>
            <p:nvPr/>
          </p:nvSpPr>
          <p:spPr>
            <a:xfrm>
              <a:off x="1817438" y="1560716"/>
              <a:ext cx="10909" cy="23824"/>
            </a:xfrm>
            <a:custGeom>
              <a:avLst/>
              <a:gdLst/>
              <a:ahLst/>
              <a:cxnLst/>
              <a:rect l="l" t="t" r="r" b="b"/>
              <a:pathLst>
                <a:path w="473" h="1033" extrusionOk="0">
                  <a:moveTo>
                    <a:pt x="112" y="0"/>
                  </a:moveTo>
                  <a:cubicBezTo>
                    <a:pt x="57" y="0"/>
                    <a:pt x="0" y="43"/>
                    <a:pt x="5" y="106"/>
                  </a:cubicBezTo>
                  <a:cubicBezTo>
                    <a:pt x="21" y="248"/>
                    <a:pt x="39" y="388"/>
                    <a:pt x="39" y="529"/>
                  </a:cubicBezTo>
                  <a:cubicBezTo>
                    <a:pt x="39" y="666"/>
                    <a:pt x="5" y="806"/>
                    <a:pt x="62" y="939"/>
                  </a:cubicBezTo>
                  <a:cubicBezTo>
                    <a:pt x="83" y="992"/>
                    <a:pt x="143" y="1033"/>
                    <a:pt x="200" y="1033"/>
                  </a:cubicBezTo>
                  <a:cubicBezTo>
                    <a:pt x="233" y="1033"/>
                    <a:pt x="266" y="1019"/>
                    <a:pt x="290" y="985"/>
                  </a:cubicBezTo>
                  <a:cubicBezTo>
                    <a:pt x="472" y="727"/>
                    <a:pt x="340" y="297"/>
                    <a:pt x="191" y="46"/>
                  </a:cubicBezTo>
                  <a:cubicBezTo>
                    <a:pt x="173" y="14"/>
                    <a:pt x="143" y="0"/>
                    <a:pt x="112"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516;p61">
              <a:extLst>
                <a:ext uri="{FF2B5EF4-FFF2-40B4-BE49-F238E27FC236}">
                  <a16:creationId xmlns:a16="http://schemas.microsoft.com/office/drawing/2014/main" xmlns="" id="{C1378318-84A8-FF40-8334-CA0625C4478B}"/>
                </a:ext>
              </a:extLst>
            </p:cNvPr>
            <p:cNvSpPr/>
            <p:nvPr/>
          </p:nvSpPr>
          <p:spPr>
            <a:xfrm>
              <a:off x="1877262" y="1566528"/>
              <a:ext cx="24792" cy="25392"/>
            </a:xfrm>
            <a:custGeom>
              <a:avLst/>
              <a:gdLst/>
              <a:ahLst/>
              <a:cxnLst/>
              <a:rect l="l" t="t" r="r" b="b"/>
              <a:pathLst>
                <a:path w="1075" h="1101" extrusionOk="0">
                  <a:moveTo>
                    <a:pt x="124" y="1"/>
                  </a:moveTo>
                  <a:cubicBezTo>
                    <a:pt x="59" y="1"/>
                    <a:pt x="0" y="57"/>
                    <a:pt x="23" y="136"/>
                  </a:cubicBezTo>
                  <a:cubicBezTo>
                    <a:pt x="87" y="341"/>
                    <a:pt x="213" y="531"/>
                    <a:pt x="354" y="695"/>
                  </a:cubicBezTo>
                  <a:cubicBezTo>
                    <a:pt x="487" y="854"/>
                    <a:pt x="620" y="1033"/>
                    <a:pt x="821" y="1094"/>
                  </a:cubicBezTo>
                  <a:cubicBezTo>
                    <a:pt x="834" y="1098"/>
                    <a:pt x="847" y="1100"/>
                    <a:pt x="861" y="1100"/>
                  </a:cubicBezTo>
                  <a:cubicBezTo>
                    <a:pt x="970" y="1100"/>
                    <a:pt x="1074" y="971"/>
                    <a:pt x="1026" y="866"/>
                  </a:cubicBezTo>
                  <a:cubicBezTo>
                    <a:pt x="947" y="687"/>
                    <a:pt x="784" y="577"/>
                    <a:pt x="643" y="440"/>
                  </a:cubicBezTo>
                  <a:cubicBezTo>
                    <a:pt x="498" y="299"/>
                    <a:pt x="354" y="143"/>
                    <a:pt x="190" y="22"/>
                  </a:cubicBezTo>
                  <a:cubicBezTo>
                    <a:pt x="170" y="7"/>
                    <a:pt x="147" y="1"/>
                    <a:pt x="124"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5517;p61">
              <a:extLst>
                <a:ext uri="{FF2B5EF4-FFF2-40B4-BE49-F238E27FC236}">
                  <a16:creationId xmlns:a16="http://schemas.microsoft.com/office/drawing/2014/main" xmlns="" id="{FA4C49AA-28E6-72B8-88DB-E92EADB062C5}"/>
                </a:ext>
              </a:extLst>
            </p:cNvPr>
            <p:cNvSpPr/>
            <p:nvPr/>
          </p:nvSpPr>
          <p:spPr>
            <a:xfrm>
              <a:off x="1870920" y="1609563"/>
              <a:ext cx="20134" cy="26176"/>
            </a:xfrm>
            <a:custGeom>
              <a:avLst/>
              <a:gdLst/>
              <a:ahLst/>
              <a:cxnLst/>
              <a:rect l="l" t="t" r="r" b="b"/>
              <a:pathLst>
                <a:path w="873" h="1135" extrusionOk="0">
                  <a:moveTo>
                    <a:pt x="129" y="1"/>
                  </a:moveTo>
                  <a:cubicBezTo>
                    <a:pt x="62" y="1"/>
                    <a:pt x="0" y="78"/>
                    <a:pt x="47" y="148"/>
                  </a:cubicBezTo>
                  <a:cubicBezTo>
                    <a:pt x="153" y="311"/>
                    <a:pt x="256" y="479"/>
                    <a:pt x="355" y="650"/>
                  </a:cubicBezTo>
                  <a:cubicBezTo>
                    <a:pt x="443" y="806"/>
                    <a:pt x="511" y="981"/>
                    <a:pt x="648" y="1102"/>
                  </a:cubicBezTo>
                  <a:cubicBezTo>
                    <a:pt x="671" y="1125"/>
                    <a:pt x="700" y="1134"/>
                    <a:pt x="730" y="1134"/>
                  </a:cubicBezTo>
                  <a:cubicBezTo>
                    <a:pt x="801" y="1134"/>
                    <a:pt x="873" y="1077"/>
                    <a:pt x="864" y="999"/>
                  </a:cubicBezTo>
                  <a:cubicBezTo>
                    <a:pt x="827" y="616"/>
                    <a:pt x="462" y="266"/>
                    <a:pt x="188" y="23"/>
                  </a:cubicBezTo>
                  <a:cubicBezTo>
                    <a:pt x="170" y="7"/>
                    <a:pt x="149" y="1"/>
                    <a:pt x="129"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5518;p61">
              <a:extLst>
                <a:ext uri="{FF2B5EF4-FFF2-40B4-BE49-F238E27FC236}">
                  <a16:creationId xmlns:a16="http://schemas.microsoft.com/office/drawing/2014/main" xmlns="" id="{8DAE5A61-D493-017C-39F8-EDC0E80F5C37}"/>
                </a:ext>
              </a:extLst>
            </p:cNvPr>
            <p:cNvSpPr/>
            <p:nvPr/>
          </p:nvSpPr>
          <p:spPr>
            <a:xfrm>
              <a:off x="1914462" y="1657348"/>
              <a:ext cx="22371" cy="17458"/>
            </a:xfrm>
            <a:custGeom>
              <a:avLst/>
              <a:gdLst/>
              <a:ahLst/>
              <a:cxnLst/>
              <a:rect l="l" t="t" r="r" b="b"/>
              <a:pathLst>
                <a:path w="970" h="757" extrusionOk="0">
                  <a:moveTo>
                    <a:pt x="115" y="0"/>
                  </a:moveTo>
                  <a:cubicBezTo>
                    <a:pt x="47" y="0"/>
                    <a:pt x="0" y="107"/>
                    <a:pt x="60" y="164"/>
                  </a:cubicBezTo>
                  <a:cubicBezTo>
                    <a:pt x="174" y="270"/>
                    <a:pt x="288" y="380"/>
                    <a:pt x="406" y="483"/>
                  </a:cubicBezTo>
                  <a:cubicBezTo>
                    <a:pt x="513" y="578"/>
                    <a:pt x="627" y="696"/>
                    <a:pt x="759" y="749"/>
                  </a:cubicBezTo>
                  <a:cubicBezTo>
                    <a:pt x="774" y="754"/>
                    <a:pt x="789" y="757"/>
                    <a:pt x="804" y="757"/>
                  </a:cubicBezTo>
                  <a:cubicBezTo>
                    <a:pt x="892" y="757"/>
                    <a:pt x="970" y="666"/>
                    <a:pt x="908" y="578"/>
                  </a:cubicBezTo>
                  <a:cubicBezTo>
                    <a:pt x="820" y="448"/>
                    <a:pt x="672" y="361"/>
                    <a:pt x="550" y="273"/>
                  </a:cubicBezTo>
                  <a:cubicBezTo>
                    <a:pt x="422" y="187"/>
                    <a:pt x="288" y="103"/>
                    <a:pt x="159" y="15"/>
                  </a:cubicBezTo>
                  <a:cubicBezTo>
                    <a:pt x="144" y="5"/>
                    <a:pt x="129" y="0"/>
                    <a:pt x="115"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5519;p61">
              <a:extLst>
                <a:ext uri="{FF2B5EF4-FFF2-40B4-BE49-F238E27FC236}">
                  <a16:creationId xmlns:a16="http://schemas.microsoft.com/office/drawing/2014/main" xmlns="" id="{2F66BBAC-A93D-11A9-C377-3E9C815E1C37}"/>
                </a:ext>
              </a:extLst>
            </p:cNvPr>
            <p:cNvSpPr/>
            <p:nvPr/>
          </p:nvSpPr>
          <p:spPr>
            <a:xfrm>
              <a:off x="1934642" y="1635554"/>
              <a:ext cx="20549" cy="16213"/>
            </a:xfrm>
            <a:custGeom>
              <a:avLst/>
              <a:gdLst/>
              <a:ahLst/>
              <a:cxnLst/>
              <a:rect l="l" t="t" r="r" b="b"/>
              <a:pathLst>
                <a:path w="891" h="703" extrusionOk="0">
                  <a:moveTo>
                    <a:pt x="155" y="1"/>
                  </a:moveTo>
                  <a:cubicBezTo>
                    <a:pt x="71" y="1"/>
                    <a:pt x="0" y="114"/>
                    <a:pt x="82" y="181"/>
                  </a:cubicBezTo>
                  <a:cubicBezTo>
                    <a:pt x="189" y="265"/>
                    <a:pt x="276" y="379"/>
                    <a:pt x="375" y="474"/>
                  </a:cubicBezTo>
                  <a:cubicBezTo>
                    <a:pt x="463" y="565"/>
                    <a:pt x="554" y="690"/>
                    <a:pt x="691" y="702"/>
                  </a:cubicBezTo>
                  <a:cubicBezTo>
                    <a:pt x="695" y="702"/>
                    <a:pt x="699" y="702"/>
                    <a:pt x="704" y="702"/>
                  </a:cubicBezTo>
                  <a:cubicBezTo>
                    <a:pt x="804" y="702"/>
                    <a:pt x="891" y="620"/>
                    <a:pt x="858" y="511"/>
                  </a:cubicBezTo>
                  <a:cubicBezTo>
                    <a:pt x="816" y="382"/>
                    <a:pt x="691" y="321"/>
                    <a:pt x="580" y="253"/>
                  </a:cubicBezTo>
                  <a:cubicBezTo>
                    <a:pt x="463" y="177"/>
                    <a:pt x="329" y="112"/>
                    <a:pt x="219" y="25"/>
                  </a:cubicBezTo>
                  <a:cubicBezTo>
                    <a:pt x="198" y="8"/>
                    <a:pt x="176" y="1"/>
                    <a:pt x="155"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5520;p61">
              <a:extLst>
                <a:ext uri="{FF2B5EF4-FFF2-40B4-BE49-F238E27FC236}">
                  <a16:creationId xmlns:a16="http://schemas.microsoft.com/office/drawing/2014/main" xmlns="" id="{A0D3AE64-1385-BA2C-C7A7-93ABCF4F3956}"/>
                </a:ext>
              </a:extLst>
            </p:cNvPr>
            <p:cNvSpPr/>
            <p:nvPr/>
          </p:nvSpPr>
          <p:spPr>
            <a:xfrm>
              <a:off x="1970804" y="1655988"/>
              <a:ext cx="15890" cy="17643"/>
            </a:xfrm>
            <a:custGeom>
              <a:avLst/>
              <a:gdLst/>
              <a:ahLst/>
              <a:cxnLst/>
              <a:rect l="l" t="t" r="r" b="b"/>
              <a:pathLst>
                <a:path w="689" h="765" extrusionOk="0">
                  <a:moveTo>
                    <a:pt x="135" y="0"/>
                  </a:moveTo>
                  <a:cubicBezTo>
                    <a:pt x="70" y="0"/>
                    <a:pt x="1" y="60"/>
                    <a:pt x="20" y="142"/>
                  </a:cubicBezTo>
                  <a:cubicBezTo>
                    <a:pt x="54" y="295"/>
                    <a:pt x="104" y="428"/>
                    <a:pt x="199" y="549"/>
                  </a:cubicBezTo>
                  <a:cubicBezTo>
                    <a:pt x="277" y="647"/>
                    <a:pt x="384" y="765"/>
                    <a:pt x="513" y="765"/>
                  </a:cubicBezTo>
                  <a:cubicBezTo>
                    <a:pt x="535" y="765"/>
                    <a:pt x="557" y="762"/>
                    <a:pt x="579" y="755"/>
                  </a:cubicBezTo>
                  <a:cubicBezTo>
                    <a:pt x="651" y="728"/>
                    <a:pt x="689" y="648"/>
                    <a:pt x="666" y="576"/>
                  </a:cubicBezTo>
                  <a:cubicBezTo>
                    <a:pt x="632" y="454"/>
                    <a:pt x="511" y="428"/>
                    <a:pt x="423" y="351"/>
                  </a:cubicBezTo>
                  <a:cubicBezTo>
                    <a:pt x="339" y="279"/>
                    <a:pt x="263" y="181"/>
                    <a:pt x="229" y="74"/>
                  </a:cubicBezTo>
                  <a:cubicBezTo>
                    <a:pt x="213" y="22"/>
                    <a:pt x="175" y="0"/>
                    <a:pt x="135"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5521;p61">
              <a:extLst>
                <a:ext uri="{FF2B5EF4-FFF2-40B4-BE49-F238E27FC236}">
                  <a16:creationId xmlns:a16="http://schemas.microsoft.com/office/drawing/2014/main" xmlns="" id="{8F5424D1-DC96-F009-6BBD-4F25C3383207}"/>
                </a:ext>
              </a:extLst>
            </p:cNvPr>
            <p:cNvSpPr/>
            <p:nvPr/>
          </p:nvSpPr>
          <p:spPr>
            <a:xfrm>
              <a:off x="1916215" y="1608179"/>
              <a:ext cx="17827" cy="20710"/>
            </a:xfrm>
            <a:custGeom>
              <a:avLst/>
              <a:gdLst/>
              <a:ahLst/>
              <a:cxnLst/>
              <a:rect l="l" t="t" r="r" b="b"/>
              <a:pathLst>
                <a:path w="773" h="898" extrusionOk="0">
                  <a:moveTo>
                    <a:pt x="161" y="1"/>
                  </a:moveTo>
                  <a:cubicBezTo>
                    <a:pt x="79" y="1"/>
                    <a:pt x="0" y="79"/>
                    <a:pt x="26" y="178"/>
                  </a:cubicBezTo>
                  <a:cubicBezTo>
                    <a:pt x="64" y="329"/>
                    <a:pt x="140" y="478"/>
                    <a:pt x="231" y="608"/>
                  </a:cubicBezTo>
                  <a:cubicBezTo>
                    <a:pt x="311" y="722"/>
                    <a:pt x="425" y="881"/>
                    <a:pt x="574" y="896"/>
                  </a:cubicBezTo>
                  <a:cubicBezTo>
                    <a:pt x="582" y="897"/>
                    <a:pt x="591" y="898"/>
                    <a:pt x="599" y="898"/>
                  </a:cubicBezTo>
                  <a:cubicBezTo>
                    <a:pt x="703" y="898"/>
                    <a:pt x="772" y="811"/>
                    <a:pt x="748" y="703"/>
                  </a:cubicBezTo>
                  <a:cubicBezTo>
                    <a:pt x="718" y="577"/>
                    <a:pt x="592" y="494"/>
                    <a:pt x="509" y="394"/>
                  </a:cubicBezTo>
                  <a:cubicBezTo>
                    <a:pt x="418" y="292"/>
                    <a:pt x="346" y="174"/>
                    <a:pt x="269" y="60"/>
                  </a:cubicBezTo>
                  <a:cubicBezTo>
                    <a:pt x="240" y="18"/>
                    <a:pt x="200" y="1"/>
                    <a:pt x="161"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5522;p61">
              <a:extLst>
                <a:ext uri="{FF2B5EF4-FFF2-40B4-BE49-F238E27FC236}">
                  <a16:creationId xmlns:a16="http://schemas.microsoft.com/office/drawing/2014/main" xmlns="" id="{0B922015-347A-3142-21A2-905D74DD051E}"/>
                </a:ext>
              </a:extLst>
            </p:cNvPr>
            <p:cNvSpPr/>
            <p:nvPr/>
          </p:nvSpPr>
          <p:spPr>
            <a:xfrm>
              <a:off x="1912340" y="1698215"/>
              <a:ext cx="16236" cy="29566"/>
            </a:xfrm>
            <a:custGeom>
              <a:avLst/>
              <a:gdLst/>
              <a:ahLst/>
              <a:cxnLst/>
              <a:rect l="l" t="t" r="r" b="b"/>
              <a:pathLst>
                <a:path w="704" h="1282" extrusionOk="0">
                  <a:moveTo>
                    <a:pt x="151" y="0"/>
                  </a:moveTo>
                  <a:cubicBezTo>
                    <a:pt x="77" y="0"/>
                    <a:pt x="0" y="70"/>
                    <a:pt x="34" y="156"/>
                  </a:cubicBezTo>
                  <a:cubicBezTo>
                    <a:pt x="163" y="494"/>
                    <a:pt x="224" y="935"/>
                    <a:pt x="452" y="1228"/>
                  </a:cubicBezTo>
                  <a:cubicBezTo>
                    <a:pt x="481" y="1265"/>
                    <a:pt x="520" y="1281"/>
                    <a:pt x="557" y="1281"/>
                  </a:cubicBezTo>
                  <a:cubicBezTo>
                    <a:pt x="623" y="1281"/>
                    <a:pt x="685" y="1230"/>
                    <a:pt x="688" y="1147"/>
                  </a:cubicBezTo>
                  <a:cubicBezTo>
                    <a:pt x="703" y="768"/>
                    <a:pt x="426" y="368"/>
                    <a:pt x="240" y="52"/>
                  </a:cubicBezTo>
                  <a:cubicBezTo>
                    <a:pt x="219" y="16"/>
                    <a:pt x="185" y="0"/>
                    <a:pt x="151"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5523;p61">
              <a:extLst>
                <a:ext uri="{FF2B5EF4-FFF2-40B4-BE49-F238E27FC236}">
                  <a16:creationId xmlns:a16="http://schemas.microsoft.com/office/drawing/2014/main" xmlns="" id="{F394105E-77B6-E25E-17B9-9280D6876BF8}"/>
                </a:ext>
              </a:extLst>
            </p:cNvPr>
            <p:cNvSpPr/>
            <p:nvPr/>
          </p:nvSpPr>
          <p:spPr>
            <a:xfrm>
              <a:off x="1886026" y="1696278"/>
              <a:ext cx="11762" cy="24423"/>
            </a:xfrm>
            <a:custGeom>
              <a:avLst/>
              <a:gdLst/>
              <a:ahLst/>
              <a:cxnLst/>
              <a:rect l="l" t="t" r="r" b="b"/>
              <a:pathLst>
                <a:path w="510" h="1059" extrusionOk="0">
                  <a:moveTo>
                    <a:pt x="77" y="1"/>
                  </a:moveTo>
                  <a:cubicBezTo>
                    <a:pt x="38" y="1"/>
                    <a:pt x="0" y="30"/>
                    <a:pt x="0" y="76"/>
                  </a:cubicBezTo>
                  <a:cubicBezTo>
                    <a:pt x="0" y="232"/>
                    <a:pt x="46" y="392"/>
                    <a:pt x="81" y="540"/>
                  </a:cubicBezTo>
                  <a:cubicBezTo>
                    <a:pt x="118" y="692"/>
                    <a:pt x="133" y="878"/>
                    <a:pt x="240" y="1000"/>
                  </a:cubicBezTo>
                  <a:cubicBezTo>
                    <a:pt x="274" y="1040"/>
                    <a:pt x="316" y="1059"/>
                    <a:pt x="356" y="1059"/>
                  </a:cubicBezTo>
                  <a:cubicBezTo>
                    <a:pt x="426" y="1059"/>
                    <a:pt x="491" y="1004"/>
                    <a:pt x="498" y="912"/>
                  </a:cubicBezTo>
                  <a:cubicBezTo>
                    <a:pt x="509" y="752"/>
                    <a:pt x="411" y="597"/>
                    <a:pt x="350" y="452"/>
                  </a:cubicBezTo>
                  <a:cubicBezTo>
                    <a:pt x="289" y="308"/>
                    <a:pt x="228" y="156"/>
                    <a:pt x="137" y="31"/>
                  </a:cubicBezTo>
                  <a:cubicBezTo>
                    <a:pt x="121" y="10"/>
                    <a:pt x="98" y="1"/>
                    <a:pt x="77"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5524;p61">
              <a:extLst>
                <a:ext uri="{FF2B5EF4-FFF2-40B4-BE49-F238E27FC236}">
                  <a16:creationId xmlns:a16="http://schemas.microsoft.com/office/drawing/2014/main" xmlns="" id="{30C41D5B-61AD-F9EC-B841-B1DE7FE809D0}"/>
                </a:ext>
              </a:extLst>
            </p:cNvPr>
            <p:cNvSpPr/>
            <p:nvPr/>
          </p:nvSpPr>
          <p:spPr>
            <a:xfrm>
              <a:off x="1858051" y="1707509"/>
              <a:ext cx="10978" cy="21217"/>
            </a:xfrm>
            <a:custGeom>
              <a:avLst/>
              <a:gdLst/>
              <a:ahLst/>
              <a:cxnLst/>
              <a:rect l="l" t="t" r="r" b="b"/>
              <a:pathLst>
                <a:path w="476" h="920" extrusionOk="0">
                  <a:moveTo>
                    <a:pt x="109" y="0"/>
                  </a:moveTo>
                  <a:cubicBezTo>
                    <a:pt x="56" y="0"/>
                    <a:pt x="1" y="41"/>
                    <a:pt x="8" y="102"/>
                  </a:cubicBezTo>
                  <a:cubicBezTo>
                    <a:pt x="23" y="232"/>
                    <a:pt x="53" y="357"/>
                    <a:pt x="84" y="486"/>
                  </a:cubicBezTo>
                  <a:cubicBezTo>
                    <a:pt x="115" y="616"/>
                    <a:pt x="134" y="753"/>
                    <a:pt x="217" y="863"/>
                  </a:cubicBezTo>
                  <a:cubicBezTo>
                    <a:pt x="249" y="902"/>
                    <a:pt x="291" y="919"/>
                    <a:pt x="331" y="919"/>
                  </a:cubicBezTo>
                  <a:cubicBezTo>
                    <a:pt x="402" y="919"/>
                    <a:pt x="469" y="866"/>
                    <a:pt x="472" y="779"/>
                  </a:cubicBezTo>
                  <a:cubicBezTo>
                    <a:pt x="476" y="639"/>
                    <a:pt x="407" y="521"/>
                    <a:pt x="354" y="395"/>
                  </a:cubicBezTo>
                  <a:cubicBezTo>
                    <a:pt x="301" y="274"/>
                    <a:pt x="251" y="156"/>
                    <a:pt x="183" y="42"/>
                  </a:cubicBezTo>
                  <a:cubicBezTo>
                    <a:pt x="167" y="13"/>
                    <a:pt x="138" y="0"/>
                    <a:pt x="109"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5525;p61">
              <a:extLst>
                <a:ext uri="{FF2B5EF4-FFF2-40B4-BE49-F238E27FC236}">
                  <a16:creationId xmlns:a16="http://schemas.microsoft.com/office/drawing/2014/main" xmlns="" id="{C22506D0-A458-CB00-ECC0-CE8651E0EDA5}"/>
                </a:ext>
              </a:extLst>
            </p:cNvPr>
            <p:cNvSpPr/>
            <p:nvPr/>
          </p:nvSpPr>
          <p:spPr>
            <a:xfrm>
              <a:off x="1842461" y="1734792"/>
              <a:ext cx="7726" cy="15636"/>
            </a:xfrm>
            <a:custGeom>
              <a:avLst/>
              <a:gdLst/>
              <a:ahLst/>
              <a:cxnLst/>
              <a:rect l="l" t="t" r="r" b="b"/>
              <a:pathLst>
                <a:path w="335" h="678" extrusionOk="0">
                  <a:moveTo>
                    <a:pt x="108" y="1"/>
                  </a:moveTo>
                  <a:cubicBezTo>
                    <a:pt x="56" y="1"/>
                    <a:pt x="1" y="49"/>
                    <a:pt x="26" y="105"/>
                  </a:cubicBezTo>
                  <a:cubicBezTo>
                    <a:pt x="94" y="242"/>
                    <a:pt x="114" y="428"/>
                    <a:pt x="114" y="577"/>
                  </a:cubicBezTo>
                  <a:cubicBezTo>
                    <a:pt x="115" y="646"/>
                    <a:pt x="163" y="677"/>
                    <a:pt x="213" y="677"/>
                  </a:cubicBezTo>
                  <a:cubicBezTo>
                    <a:pt x="268" y="677"/>
                    <a:pt x="326" y="639"/>
                    <a:pt x="331" y="570"/>
                  </a:cubicBezTo>
                  <a:cubicBezTo>
                    <a:pt x="334" y="470"/>
                    <a:pt x="327" y="375"/>
                    <a:pt x="300" y="284"/>
                  </a:cubicBezTo>
                  <a:cubicBezTo>
                    <a:pt x="273" y="193"/>
                    <a:pt x="217" y="117"/>
                    <a:pt x="171" y="37"/>
                  </a:cubicBezTo>
                  <a:cubicBezTo>
                    <a:pt x="156" y="11"/>
                    <a:pt x="132" y="1"/>
                    <a:pt x="108"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5526;p61">
              <a:extLst>
                <a:ext uri="{FF2B5EF4-FFF2-40B4-BE49-F238E27FC236}">
                  <a16:creationId xmlns:a16="http://schemas.microsoft.com/office/drawing/2014/main" xmlns="" id="{B62F144E-4C55-AD68-4CB9-99A96398DD7B}"/>
                </a:ext>
              </a:extLst>
            </p:cNvPr>
            <p:cNvSpPr/>
            <p:nvPr/>
          </p:nvSpPr>
          <p:spPr>
            <a:xfrm>
              <a:off x="1953461" y="1744617"/>
              <a:ext cx="18081" cy="24193"/>
            </a:xfrm>
            <a:custGeom>
              <a:avLst/>
              <a:gdLst/>
              <a:ahLst/>
              <a:cxnLst/>
              <a:rect l="l" t="t" r="r" b="b"/>
              <a:pathLst>
                <a:path w="784" h="1049" extrusionOk="0">
                  <a:moveTo>
                    <a:pt x="151" y="1"/>
                  </a:moveTo>
                  <a:cubicBezTo>
                    <a:pt x="72" y="1"/>
                    <a:pt x="0" y="80"/>
                    <a:pt x="54" y="166"/>
                  </a:cubicBezTo>
                  <a:cubicBezTo>
                    <a:pt x="148" y="307"/>
                    <a:pt x="243" y="440"/>
                    <a:pt x="312" y="600"/>
                  </a:cubicBezTo>
                  <a:cubicBezTo>
                    <a:pt x="373" y="744"/>
                    <a:pt x="384" y="892"/>
                    <a:pt x="491" y="1006"/>
                  </a:cubicBezTo>
                  <a:cubicBezTo>
                    <a:pt x="518" y="1036"/>
                    <a:pt x="552" y="1049"/>
                    <a:pt x="586" y="1049"/>
                  </a:cubicBezTo>
                  <a:cubicBezTo>
                    <a:pt x="657" y="1049"/>
                    <a:pt x="730" y="994"/>
                    <a:pt x="745" y="923"/>
                  </a:cubicBezTo>
                  <a:cubicBezTo>
                    <a:pt x="784" y="751"/>
                    <a:pt x="673" y="581"/>
                    <a:pt x="582" y="432"/>
                  </a:cubicBezTo>
                  <a:cubicBezTo>
                    <a:pt x="491" y="281"/>
                    <a:pt x="365" y="128"/>
                    <a:pt x="217" y="21"/>
                  </a:cubicBezTo>
                  <a:cubicBezTo>
                    <a:pt x="196" y="7"/>
                    <a:pt x="173" y="1"/>
                    <a:pt x="151"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5527;p61">
              <a:extLst>
                <a:ext uri="{FF2B5EF4-FFF2-40B4-BE49-F238E27FC236}">
                  <a16:creationId xmlns:a16="http://schemas.microsoft.com/office/drawing/2014/main" xmlns="" id="{AC6E1B2E-EFBB-C055-6811-E05AB9937DA1}"/>
                </a:ext>
              </a:extLst>
            </p:cNvPr>
            <p:cNvSpPr/>
            <p:nvPr/>
          </p:nvSpPr>
          <p:spPr>
            <a:xfrm>
              <a:off x="1959549" y="1711453"/>
              <a:ext cx="19165" cy="21748"/>
            </a:xfrm>
            <a:custGeom>
              <a:avLst/>
              <a:gdLst/>
              <a:ahLst/>
              <a:cxnLst/>
              <a:rect l="l" t="t" r="r" b="b"/>
              <a:pathLst>
                <a:path w="831" h="943" extrusionOk="0">
                  <a:moveTo>
                    <a:pt x="158" y="0"/>
                  </a:moveTo>
                  <a:cubicBezTo>
                    <a:pt x="70" y="0"/>
                    <a:pt x="0" y="114"/>
                    <a:pt x="82" y="190"/>
                  </a:cubicBezTo>
                  <a:cubicBezTo>
                    <a:pt x="314" y="399"/>
                    <a:pt x="420" y="726"/>
                    <a:pt x="660" y="920"/>
                  </a:cubicBezTo>
                  <a:cubicBezTo>
                    <a:pt x="680" y="936"/>
                    <a:pt x="703" y="943"/>
                    <a:pt x="725" y="943"/>
                  </a:cubicBezTo>
                  <a:cubicBezTo>
                    <a:pt x="779" y="943"/>
                    <a:pt x="831" y="901"/>
                    <a:pt x="831" y="836"/>
                  </a:cubicBezTo>
                  <a:cubicBezTo>
                    <a:pt x="820" y="482"/>
                    <a:pt x="478" y="228"/>
                    <a:pt x="227" y="26"/>
                  </a:cubicBezTo>
                  <a:cubicBezTo>
                    <a:pt x="204" y="8"/>
                    <a:pt x="180" y="0"/>
                    <a:pt x="15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5528;p61">
              <a:extLst>
                <a:ext uri="{FF2B5EF4-FFF2-40B4-BE49-F238E27FC236}">
                  <a16:creationId xmlns:a16="http://schemas.microsoft.com/office/drawing/2014/main" xmlns="" id="{D6DA0466-A1B8-8287-C045-2D3DEC928237}"/>
                </a:ext>
              </a:extLst>
            </p:cNvPr>
            <p:cNvSpPr/>
            <p:nvPr/>
          </p:nvSpPr>
          <p:spPr>
            <a:xfrm>
              <a:off x="1965545" y="1680895"/>
              <a:ext cx="15221" cy="19165"/>
            </a:xfrm>
            <a:custGeom>
              <a:avLst/>
              <a:gdLst/>
              <a:ahLst/>
              <a:cxnLst/>
              <a:rect l="l" t="t" r="r" b="b"/>
              <a:pathLst>
                <a:path w="660" h="831" extrusionOk="0">
                  <a:moveTo>
                    <a:pt x="124" y="1"/>
                  </a:moveTo>
                  <a:cubicBezTo>
                    <a:pt x="61" y="1"/>
                    <a:pt x="0" y="64"/>
                    <a:pt x="16" y="142"/>
                  </a:cubicBezTo>
                  <a:cubicBezTo>
                    <a:pt x="62" y="366"/>
                    <a:pt x="198" y="728"/>
                    <a:pt x="427" y="819"/>
                  </a:cubicBezTo>
                  <a:cubicBezTo>
                    <a:pt x="447" y="827"/>
                    <a:pt x="468" y="831"/>
                    <a:pt x="488" y="831"/>
                  </a:cubicBezTo>
                  <a:cubicBezTo>
                    <a:pt x="582" y="831"/>
                    <a:pt x="660" y="748"/>
                    <a:pt x="632" y="644"/>
                  </a:cubicBezTo>
                  <a:cubicBezTo>
                    <a:pt x="594" y="522"/>
                    <a:pt x="499" y="443"/>
                    <a:pt x="423" y="347"/>
                  </a:cubicBezTo>
                  <a:cubicBezTo>
                    <a:pt x="346" y="252"/>
                    <a:pt x="278" y="150"/>
                    <a:pt x="206" y="47"/>
                  </a:cubicBezTo>
                  <a:cubicBezTo>
                    <a:pt x="183" y="14"/>
                    <a:pt x="153" y="1"/>
                    <a:pt x="124"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5529;p61">
              <a:extLst>
                <a:ext uri="{FF2B5EF4-FFF2-40B4-BE49-F238E27FC236}">
                  <a16:creationId xmlns:a16="http://schemas.microsoft.com/office/drawing/2014/main" xmlns="" id="{A0BA159D-895D-2A9A-4485-006285970A90}"/>
                </a:ext>
              </a:extLst>
            </p:cNvPr>
            <p:cNvSpPr/>
            <p:nvPr/>
          </p:nvSpPr>
          <p:spPr>
            <a:xfrm>
              <a:off x="2011693" y="1716642"/>
              <a:ext cx="18658" cy="23293"/>
            </a:xfrm>
            <a:custGeom>
              <a:avLst/>
              <a:gdLst/>
              <a:ahLst/>
              <a:cxnLst/>
              <a:rect l="l" t="t" r="r" b="b"/>
              <a:pathLst>
                <a:path w="809" h="1010" extrusionOk="0">
                  <a:moveTo>
                    <a:pt x="103" y="1"/>
                  </a:moveTo>
                  <a:cubicBezTo>
                    <a:pt x="52" y="1"/>
                    <a:pt x="0" y="45"/>
                    <a:pt x="22" y="102"/>
                  </a:cubicBezTo>
                  <a:cubicBezTo>
                    <a:pt x="83" y="250"/>
                    <a:pt x="186" y="387"/>
                    <a:pt x="266" y="527"/>
                  </a:cubicBezTo>
                  <a:cubicBezTo>
                    <a:pt x="345" y="668"/>
                    <a:pt x="387" y="869"/>
                    <a:pt x="521" y="969"/>
                  </a:cubicBezTo>
                  <a:cubicBezTo>
                    <a:pt x="556" y="997"/>
                    <a:pt x="594" y="1009"/>
                    <a:pt x="630" y="1009"/>
                  </a:cubicBezTo>
                  <a:cubicBezTo>
                    <a:pt x="717" y="1009"/>
                    <a:pt x="793" y="937"/>
                    <a:pt x="798" y="836"/>
                  </a:cubicBezTo>
                  <a:cubicBezTo>
                    <a:pt x="809" y="653"/>
                    <a:pt x="646" y="478"/>
                    <a:pt x="535" y="345"/>
                  </a:cubicBezTo>
                  <a:cubicBezTo>
                    <a:pt x="433" y="220"/>
                    <a:pt x="289" y="71"/>
                    <a:pt x="133" y="6"/>
                  </a:cubicBezTo>
                  <a:cubicBezTo>
                    <a:pt x="123" y="2"/>
                    <a:pt x="113" y="1"/>
                    <a:pt x="103"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5530;p61">
              <a:extLst>
                <a:ext uri="{FF2B5EF4-FFF2-40B4-BE49-F238E27FC236}">
                  <a16:creationId xmlns:a16="http://schemas.microsoft.com/office/drawing/2014/main" xmlns="" id="{9D0C8BA7-E374-2A13-E1DE-DB9542E3DBCE}"/>
                </a:ext>
              </a:extLst>
            </p:cNvPr>
            <p:cNvSpPr/>
            <p:nvPr/>
          </p:nvSpPr>
          <p:spPr>
            <a:xfrm>
              <a:off x="2033095" y="1700798"/>
              <a:ext cx="21817" cy="25761"/>
            </a:xfrm>
            <a:custGeom>
              <a:avLst/>
              <a:gdLst/>
              <a:ahLst/>
              <a:cxnLst/>
              <a:rect l="l" t="t" r="r" b="b"/>
              <a:pathLst>
                <a:path w="946" h="1117" extrusionOk="0">
                  <a:moveTo>
                    <a:pt x="123" y="1"/>
                  </a:moveTo>
                  <a:cubicBezTo>
                    <a:pt x="55" y="1"/>
                    <a:pt x="1" y="87"/>
                    <a:pt x="45" y="150"/>
                  </a:cubicBezTo>
                  <a:cubicBezTo>
                    <a:pt x="155" y="302"/>
                    <a:pt x="261" y="450"/>
                    <a:pt x="356" y="614"/>
                  </a:cubicBezTo>
                  <a:cubicBezTo>
                    <a:pt x="444" y="766"/>
                    <a:pt x="497" y="975"/>
                    <a:pt x="642" y="1077"/>
                  </a:cubicBezTo>
                  <a:cubicBezTo>
                    <a:pt x="680" y="1104"/>
                    <a:pt x="720" y="1117"/>
                    <a:pt x="759" y="1117"/>
                  </a:cubicBezTo>
                  <a:cubicBezTo>
                    <a:pt x="852" y="1117"/>
                    <a:pt x="933" y="1046"/>
                    <a:pt x="938" y="933"/>
                  </a:cubicBezTo>
                  <a:cubicBezTo>
                    <a:pt x="946" y="735"/>
                    <a:pt x="767" y="538"/>
                    <a:pt x="638" y="397"/>
                  </a:cubicBezTo>
                  <a:cubicBezTo>
                    <a:pt x="497" y="249"/>
                    <a:pt x="345" y="112"/>
                    <a:pt x="167" y="13"/>
                  </a:cubicBezTo>
                  <a:cubicBezTo>
                    <a:pt x="152" y="5"/>
                    <a:pt x="137" y="1"/>
                    <a:pt x="123"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5531;p61">
              <a:extLst>
                <a:ext uri="{FF2B5EF4-FFF2-40B4-BE49-F238E27FC236}">
                  <a16:creationId xmlns:a16="http://schemas.microsoft.com/office/drawing/2014/main" xmlns="" id="{E88A3494-F80B-2B3C-F90E-DDFC977503A9}"/>
                </a:ext>
              </a:extLst>
            </p:cNvPr>
            <p:cNvSpPr/>
            <p:nvPr/>
          </p:nvSpPr>
          <p:spPr>
            <a:xfrm>
              <a:off x="1985218" y="1738897"/>
              <a:ext cx="19626" cy="25415"/>
            </a:xfrm>
            <a:custGeom>
              <a:avLst/>
              <a:gdLst/>
              <a:ahLst/>
              <a:cxnLst/>
              <a:rect l="l" t="t" r="r" b="b"/>
              <a:pathLst>
                <a:path w="851" h="1102" extrusionOk="0">
                  <a:moveTo>
                    <a:pt x="178" y="0"/>
                  </a:moveTo>
                  <a:cubicBezTo>
                    <a:pt x="89" y="0"/>
                    <a:pt x="1" y="99"/>
                    <a:pt x="72" y="182"/>
                  </a:cubicBezTo>
                  <a:cubicBezTo>
                    <a:pt x="182" y="319"/>
                    <a:pt x="258" y="460"/>
                    <a:pt x="323" y="620"/>
                  </a:cubicBezTo>
                  <a:cubicBezTo>
                    <a:pt x="379" y="757"/>
                    <a:pt x="421" y="924"/>
                    <a:pt x="509" y="1041"/>
                  </a:cubicBezTo>
                  <a:cubicBezTo>
                    <a:pt x="539" y="1083"/>
                    <a:pt x="582" y="1102"/>
                    <a:pt x="625" y="1102"/>
                  </a:cubicBezTo>
                  <a:cubicBezTo>
                    <a:pt x="684" y="1102"/>
                    <a:pt x="742" y="1064"/>
                    <a:pt x="760" y="996"/>
                  </a:cubicBezTo>
                  <a:cubicBezTo>
                    <a:pt x="851" y="623"/>
                    <a:pt x="509" y="247"/>
                    <a:pt x="251" y="27"/>
                  </a:cubicBezTo>
                  <a:cubicBezTo>
                    <a:pt x="229" y="8"/>
                    <a:pt x="203" y="0"/>
                    <a:pt x="17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5532;p61">
              <a:extLst>
                <a:ext uri="{FF2B5EF4-FFF2-40B4-BE49-F238E27FC236}">
                  <a16:creationId xmlns:a16="http://schemas.microsoft.com/office/drawing/2014/main" xmlns="" id="{23A5287A-3241-0279-C7CB-94A5598A68D8}"/>
                </a:ext>
              </a:extLst>
            </p:cNvPr>
            <p:cNvSpPr/>
            <p:nvPr/>
          </p:nvSpPr>
          <p:spPr>
            <a:xfrm>
              <a:off x="1993220" y="1791849"/>
              <a:ext cx="12246" cy="24054"/>
            </a:xfrm>
            <a:custGeom>
              <a:avLst/>
              <a:gdLst/>
              <a:ahLst/>
              <a:cxnLst/>
              <a:rect l="l" t="t" r="r" b="b"/>
              <a:pathLst>
                <a:path w="531" h="1043" extrusionOk="0">
                  <a:moveTo>
                    <a:pt x="107" y="0"/>
                  </a:moveTo>
                  <a:cubicBezTo>
                    <a:pt x="55" y="0"/>
                    <a:pt x="0" y="51"/>
                    <a:pt x="21" y="110"/>
                  </a:cubicBezTo>
                  <a:cubicBezTo>
                    <a:pt x="82" y="274"/>
                    <a:pt x="123" y="441"/>
                    <a:pt x="155" y="612"/>
                  </a:cubicBezTo>
                  <a:cubicBezTo>
                    <a:pt x="177" y="753"/>
                    <a:pt x="181" y="882"/>
                    <a:pt x="260" y="1000"/>
                  </a:cubicBezTo>
                  <a:cubicBezTo>
                    <a:pt x="280" y="1030"/>
                    <a:pt x="307" y="1043"/>
                    <a:pt x="335" y="1043"/>
                  </a:cubicBezTo>
                  <a:cubicBezTo>
                    <a:pt x="378" y="1043"/>
                    <a:pt x="422" y="1012"/>
                    <a:pt x="436" y="965"/>
                  </a:cubicBezTo>
                  <a:cubicBezTo>
                    <a:pt x="530" y="673"/>
                    <a:pt x="299" y="293"/>
                    <a:pt x="169" y="38"/>
                  </a:cubicBezTo>
                  <a:cubicBezTo>
                    <a:pt x="155" y="11"/>
                    <a:pt x="131" y="0"/>
                    <a:pt x="107"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5533;p61">
              <a:extLst>
                <a:ext uri="{FF2B5EF4-FFF2-40B4-BE49-F238E27FC236}">
                  <a16:creationId xmlns:a16="http://schemas.microsoft.com/office/drawing/2014/main" xmlns="" id="{4424EB69-09A7-495B-9CD3-6A348121269B}"/>
                </a:ext>
              </a:extLst>
            </p:cNvPr>
            <p:cNvSpPr/>
            <p:nvPr/>
          </p:nvSpPr>
          <p:spPr>
            <a:xfrm>
              <a:off x="2015799" y="1789981"/>
              <a:ext cx="11600" cy="26084"/>
            </a:xfrm>
            <a:custGeom>
              <a:avLst/>
              <a:gdLst/>
              <a:ahLst/>
              <a:cxnLst/>
              <a:rect l="l" t="t" r="r" b="b"/>
              <a:pathLst>
                <a:path w="503" h="1131" extrusionOk="0">
                  <a:moveTo>
                    <a:pt x="140" y="1"/>
                  </a:moveTo>
                  <a:cubicBezTo>
                    <a:pt x="73" y="1"/>
                    <a:pt x="2" y="52"/>
                    <a:pt x="4" y="134"/>
                  </a:cubicBezTo>
                  <a:cubicBezTo>
                    <a:pt x="8" y="305"/>
                    <a:pt x="0" y="476"/>
                    <a:pt x="15" y="651"/>
                  </a:cubicBezTo>
                  <a:cubicBezTo>
                    <a:pt x="27" y="815"/>
                    <a:pt x="8" y="974"/>
                    <a:pt x="145" y="1088"/>
                  </a:cubicBezTo>
                  <a:cubicBezTo>
                    <a:pt x="179" y="1117"/>
                    <a:pt x="217" y="1130"/>
                    <a:pt x="253" y="1130"/>
                  </a:cubicBezTo>
                  <a:cubicBezTo>
                    <a:pt x="314" y="1130"/>
                    <a:pt x="373" y="1095"/>
                    <a:pt x="411" y="1035"/>
                  </a:cubicBezTo>
                  <a:cubicBezTo>
                    <a:pt x="502" y="895"/>
                    <a:pt x="430" y="732"/>
                    <a:pt x="392" y="579"/>
                  </a:cubicBezTo>
                  <a:cubicBezTo>
                    <a:pt x="354" y="412"/>
                    <a:pt x="297" y="253"/>
                    <a:pt x="251" y="85"/>
                  </a:cubicBezTo>
                  <a:cubicBezTo>
                    <a:pt x="234" y="26"/>
                    <a:pt x="188" y="1"/>
                    <a:pt x="14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5534;p61">
              <a:extLst>
                <a:ext uri="{FF2B5EF4-FFF2-40B4-BE49-F238E27FC236}">
                  <a16:creationId xmlns:a16="http://schemas.microsoft.com/office/drawing/2014/main" xmlns="" id="{AB3238E9-06DA-C4BA-7D2F-FDF63588CD7A}"/>
                </a:ext>
              </a:extLst>
            </p:cNvPr>
            <p:cNvSpPr/>
            <p:nvPr/>
          </p:nvSpPr>
          <p:spPr>
            <a:xfrm>
              <a:off x="2038238" y="1749391"/>
              <a:ext cx="10447" cy="20110"/>
            </a:xfrm>
            <a:custGeom>
              <a:avLst/>
              <a:gdLst/>
              <a:ahLst/>
              <a:cxnLst/>
              <a:rect l="l" t="t" r="r" b="b"/>
              <a:pathLst>
                <a:path w="453" h="872" extrusionOk="0">
                  <a:moveTo>
                    <a:pt x="158" y="1"/>
                  </a:moveTo>
                  <a:cubicBezTo>
                    <a:pt x="80" y="1"/>
                    <a:pt x="0" y="54"/>
                    <a:pt x="16" y="146"/>
                  </a:cubicBezTo>
                  <a:cubicBezTo>
                    <a:pt x="54" y="370"/>
                    <a:pt x="69" y="616"/>
                    <a:pt x="191" y="814"/>
                  </a:cubicBezTo>
                  <a:cubicBezTo>
                    <a:pt x="215" y="853"/>
                    <a:pt x="260" y="872"/>
                    <a:pt x="305" y="872"/>
                  </a:cubicBezTo>
                  <a:cubicBezTo>
                    <a:pt x="367" y="872"/>
                    <a:pt x="429" y="836"/>
                    <a:pt x="434" y="765"/>
                  </a:cubicBezTo>
                  <a:cubicBezTo>
                    <a:pt x="453" y="533"/>
                    <a:pt x="361" y="313"/>
                    <a:pt x="293" y="92"/>
                  </a:cubicBezTo>
                  <a:cubicBezTo>
                    <a:pt x="274" y="29"/>
                    <a:pt x="216" y="1"/>
                    <a:pt x="15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5535;p61">
              <a:extLst>
                <a:ext uri="{FF2B5EF4-FFF2-40B4-BE49-F238E27FC236}">
                  <a16:creationId xmlns:a16="http://schemas.microsoft.com/office/drawing/2014/main" xmlns="" id="{5FDE0E1D-EA07-0BB2-0971-DD332E7AE1AD}"/>
                </a:ext>
              </a:extLst>
            </p:cNvPr>
            <p:cNvSpPr/>
            <p:nvPr/>
          </p:nvSpPr>
          <p:spPr>
            <a:xfrm>
              <a:off x="2065406" y="1805709"/>
              <a:ext cx="9778" cy="29681"/>
            </a:xfrm>
            <a:custGeom>
              <a:avLst/>
              <a:gdLst/>
              <a:ahLst/>
              <a:cxnLst/>
              <a:rect l="l" t="t" r="r" b="b"/>
              <a:pathLst>
                <a:path w="424" h="1287" extrusionOk="0">
                  <a:moveTo>
                    <a:pt x="244" y="0"/>
                  </a:moveTo>
                  <a:cubicBezTo>
                    <a:pt x="199" y="0"/>
                    <a:pt x="156" y="26"/>
                    <a:pt x="150" y="80"/>
                  </a:cubicBezTo>
                  <a:cubicBezTo>
                    <a:pt x="100" y="441"/>
                    <a:pt x="1" y="855"/>
                    <a:pt x="92" y="1213"/>
                  </a:cubicBezTo>
                  <a:cubicBezTo>
                    <a:pt x="105" y="1260"/>
                    <a:pt x="153" y="1286"/>
                    <a:pt x="200" y="1286"/>
                  </a:cubicBezTo>
                  <a:cubicBezTo>
                    <a:pt x="239" y="1286"/>
                    <a:pt x="278" y="1268"/>
                    <a:pt x="294" y="1228"/>
                  </a:cubicBezTo>
                  <a:cubicBezTo>
                    <a:pt x="423" y="878"/>
                    <a:pt x="366" y="464"/>
                    <a:pt x="355" y="99"/>
                  </a:cubicBezTo>
                  <a:cubicBezTo>
                    <a:pt x="353" y="35"/>
                    <a:pt x="297" y="0"/>
                    <a:pt x="24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5536;p61">
              <a:extLst>
                <a:ext uri="{FF2B5EF4-FFF2-40B4-BE49-F238E27FC236}">
                  <a16:creationId xmlns:a16="http://schemas.microsoft.com/office/drawing/2014/main" xmlns="" id="{E9C52E89-5585-84D5-6D41-47B268716D02}"/>
                </a:ext>
              </a:extLst>
            </p:cNvPr>
            <p:cNvSpPr/>
            <p:nvPr/>
          </p:nvSpPr>
          <p:spPr>
            <a:xfrm>
              <a:off x="2082219" y="1773099"/>
              <a:ext cx="15406" cy="24285"/>
            </a:xfrm>
            <a:custGeom>
              <a:avLst/>
              <a:gdLst/>
              <a:ahLst/>
              <a:cxnLst/>
              <a:rect l="l" t="t" r="r" b="b"/>
              <a:pathLst>
                <a:path w="668" h="1053" extrusionOk="0">
                  <a:moveTo>
                    <a:pt x="162" y="0"/>
                  </a:moveTo>
                  <a:cubicBezTo>
                    <a:pt x="81" y="0"/>
                    <a:pt x="0" y="72"/>
                    <a:pt x="37" y="167"/>
                  </a:cubicBezTo>
                  <a:cubicBezTo>
                    <a:pt x="90" y="300"/>
                    <a:pt x="112" y="448"/>
                    <a:pt x="123" y="589"/>
                  </a:cubicBezTo>
                  <a:cubicBezTo>
                    <a:pt x="132" y="725"/>
                    <a:pt x="116" y="866"/>
                    <a:pt x="188" y="985"/>
                  </a:cubicBezTo>
                  <a:cubicBezTo>
                    <a:pt x="217" y="1030"/>
                    <a:pt x="266" y="1052"/>
                    <a:pt x="315" y="1052"/>
                  </a:cubicBezTo>
                  <a:cubicBezTo>
                    <a:pt x="359" y="1052"/>
                    <a:pt x="403" y="1035"/>
                    <a:pt x="432" y="1003"/>
                  </a:cubicBezTo>
                  <a:cubicBezTo>
                    <a:pt x="667" y="741"/>
                    <a:pt x="428" y="288"/>
                    <a:pt x="265" y="53"/>
                  </a:cubicBezTo>
                  <a:cubicBezTo>
                    <a:pt x="239" y="16"/>
                    <a:pt x="201" y="0"/>
                    <a:pt x="16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5537;p61">
              <a:extLst>
                <a:ext uri="{FF2B5EF4-FFF2-40B4-BE49-F238E27FC236}">
                  <a16:creationId xmlns:a16="http://schemas.microsoft.com/office/drawing/2014/main" xmlns="" id="{37221B48-EA86-A715-3B8B-E47D1629AB04}"/>
                </a:ext>
              </a:extLst>
            </p:cNvPr>
            <p:cNvSpPr/>
            <p:nvPr/>
          </p:nvSpPr>
          <p:spPr>
            <a:xfrm>
              <a:off x="2038677" y="1792840"/>
              <a:ext cx="8118" cy="16674"/>
            </a:xfrm>
            <a:custGeom>
              <a:avLst/>
              <a:gdLst/>
              <a:ahLst/>
              <a:cxnLst/>
              <a:rect l="l" t="t" r="r" b="b"/>
              <a:pathLst>
                <a:path w="352" h="723" extrusionOk="0">
                  <a:moveTo>
                    <a:pt x="220" y="0"/>
                  </a:moveTo>
                  <a:cubicBezTo>
                    <a:pt x="173" y="0"/>
                    <a:pt x="127" y="28"/>
                    <a:pt x="114" y="90"/>
                  </a:cubicBezTo>
                  <a:cubicBezTo>
                    <a:pt x="95" y="185"/>
                    <a:pt x="77" y="276"/>
                    <a:pt x="54" y="371"/>
                  </a:cubicBezTo>
                  <a:cubicBezTo>
                    <a:pt x="31" y="462"/>
                    <a:pt x="0" y="546"/>
                    <a:pt x="31" y="641"/>
                  </a:cubicBezTo>
                  <a:cubicBezTo>
                    <a:pt x="48" y="691"/>
                    <a:pt x="99" y="723"/>
                    <a:pt x="149" y="723"/>
                  </a:cubicBezTo>
                  <a:cubicBezTo>
                    <a:pt x="180" y="723"/>
                    <a:pt x="210" y="711"/>
                    <a:pt x="232" y="683"/>
                  </a:cubicBezTo>
                  <a:cubicBezTo>
                    <a:pt x="293" y="603"/>
                    <a:pt x="293" y="520"/>
                    <a:pt x="305" y="425"/>
                  </a:cubicBezTo>
                  <a:cubicBezTo>
                    <a:pt x="312" y="329"/>
                    <a:pt x="328" y="234"/>
                    <a:pt x="339" y="136"/>
                  </a:cubicBezTo>
                  <a:cubicBezTo>
                    <a:pt x="352" y="52"/>
                    <a:pt x="285" y="0"/>
                    <a:pt x="22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5538;p61">
              <a:extLst>
                <a:ext uri="{FF2B5EF4-FFF2-40B4-BE49-F238E27FC236}">
                  <a16:creationId xmlns:a16="http://schemas.microsoft.com/office/drawing/2014/main" xmlns="" id="{33A7C10D-4D07-4041-7F95-310DC387CA2E}"/>
                </a:ext>
              </a:extLst>
            </p:cNvPr>
            <p:cNvSpPr/>
            <p:nvPr/>
          </p:nvSpPr>
          <p:spPr>
            <a:xfrm>
              <a:off x="2052814" y="1865741"/>
              <a:ext cx="10263" cy="21425"/>
            </a:xfrm>
            <a:custGeom>
              <a:avLst/>
              <a:gdLst/>
              <a:ahLst/>
              <a:cxnLst/>
              <a:rect l="l" t="t" r="r" b="b"/>
              <a:pathLst>
                <a:path w="445" h="929" extrusionOk="0">
                  <a:moveTo>
                    <a:pt x="295" y="0"/>
                  </a:moveTo>
                  <a:cubicBezTo>
                    <a:pt x="242" y="0"/>
                    <a:pt x="190" y="32"/>
                    <a:pt x="175" y="104"/>
                  </a:cubicBezTo>
                  <a:cubicBezTo>
                    <a:pt x="121" y="358"/>
                    <a:pt x="22" y="598"/>
                    <a:pt x="3" y="860"/>
                  </a:cubicBezTo>
                  <a:cubicBezTo>
                    <a:pt x="1" y="906"/>
                    <a:pt x="38" y="929"/>
                    <a:pt x="76" y="929"/>
                  </a:cubicBezTo>
                  <a:cubicBezTo>
                    <a:pt x="99" y="929"/>
                    <a:pt x="121" y="921"/>
                    <a:pt x="136" y="906"/>
                  </a:cubicBezTo>
                  <a:cubicBezTo>
                    <a:pt x="338" y="709"/>
                    <a:pt x="399" y="427"/>
                    <a:pt x="433" y="157"/>
                  </a:cubicBezTo>
                  <a:cubicBezTo>
                    <a:pt x="444" y="60"/>
                    <a:pt x="368" y="0"/>
                    <a:pt x="29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5539;p61">
              <a:extLst>
                <a:ext uri="{FF2B5EF4-FFF2-40B4-BE49-F238E27FC236}">
                  <a16:creationId xmlns:a16="http://schemas.microsoft.com/office/drawing/2014/main" xmlns="" id="{9251A14B-B696-897D-0387-78BE639DDECD}"/>
                </a:ext>
              </a:extLst>
            </p:cNvPr>
            <p:cNvSpPr/>
            <p:nvPr/>
          </p:nvSpPr>
          <p:spPr>
            <a:xfrm>
              <a:off x="2029382" y="1849182"/>
              <a:ext cx="12292" cy="27421"/>
            </a:xfrm>
            <a:custGeom>
              <a:avLst/>
              <a:gdLst/>
              <a:ahLst/>
              <a:cxnLst/>
              <a:rect l="l" t="t" r="r" b="b"/>
              <a:pathLst>
                <a:path w="533" h="1189" extrusionOk="0">
                  <a:moveTo>
                    <a:pt x="332" y="1"/>
                  </a:moveTo>
                  <a:cubicBezTo>
                    <a:pt x="275" y="1"/>
                    <a:pt x="213" y="40"/>
                    <a:pt x="202" y="95"/>
                  </a:cubicBezTo>
                  <a:cubicBezTo>
                    <a:pt x="164" y="274"/>
                    <a:pt x="161" y="453"/>
                    <a:pt x="122" y="632"/>
                  </a:cubicBezTo>
                  <a:cubicBezTo>
                    <a:pt x="80" y="806"/>
                    <a:pt x="1" y="951"/>
                    <a:pt x="92" y="1122"/>
                  </a:cubicBezTo>
                  <a:cubicBezTo>
                    <a:pt x="114" y="1165"/>
                    <a:pt x="166" y="1188"/>
                    <a:pt x="213" y="1188"/>
                  </a:cubicBezTo>
                  <a:cubicBezTo>
                    <a:pt x="230" y="1188"/>
                    <a:pt x="245" y="1185"/>
                    <a:pt x="259" y="1179"/>
                  </a:cubicBezTo>
                  <a:cubicBezTo>
                    <a:pt x="475" y="1103"/>
                    <a:pt x="498" y="860"/>
                    <a:pt x="514" y="658"/>
                  </a:cubicBezTo>
                  <a:cubicBezTo>
                    <a:pt x="533" y="457"/>
                    <a:pt x="514" y="236"/>
                    <a:pt x="422" y="53"/>
                  </a:cubicBezTo>
                  <a:cubicBezTo>
                    <a:pt x="403" y="17"/>
                    <a:pt x="369" y="1"/>
                    <a:pt x="33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5540;p61">
              <a:extLst>
                <a:ext uri="{FF2B5EF4-FFF2-40B4-BE49-F238E27FC236}">
                  <a16:creationId xmlns:a16="http://schemas.microsoft.com/office/drawing/2014/main" xmlns="" id="{37257BDA-6247-9B19-D9E3-D5070FEB2C3D}"/>
                </a:ext>
              </a:extLst>
            </p:cNvPr>
            <p:cNvSpPr/>
            <p:nvPr/>
          </p:nvSpPr>
          <p:spPr>
            <a:xfrm>
              <a:off x="2004775" y="1842494"/>
              <a:ext cx="10240" cy="30812"/>
            </a:xfrm>
            <a:custGeom>
              <a:avLst/>
              <a:gdLst/>
              <a:ahLst/>
              <a:cxnLst/>
              <a:rect l="l" t="t" r="r" b="b"/>
              <a:pathLst>
                <a:path w="444" h="1336" extrusionOk="0">
                  <a:moveTo>
                    <a:pt x="311" y="0"/>
                  </a:moveTo>
                  <a:cubicBezTo>
                    <a:pt x="244" y="0"/>
                    <a:pt x="173" y="48"/>
                    <a:pt x="166" y="134"/>
                  </a:cubicBezTo>
                  <a:cubicBezTo>
                    <a:pt x="151" y="352"/>
                    <a:pt x="64" y="557"/>
                    <a:pt x="41" y="770"/>
                  </a:cubicBezTo>
                  <a:cubicBezTo>
                    <a:pt x="33" y="838"/>
                    <a:pt x="49" y="903"/>
                    <a:pt x="37" y="975"/>
                  </a:cubicBezTo>
                  <a:cubicBezTo>
                    <a:pt x="26" y="1073"/>
                    <a:pt x="7" y="1165"/>
                    <a:pt x="3" y="1264"/>
                  </a:cubicBezTo>
                  <a:cubicBezTo>
                    <a:pt x="1" y="1308"/>
                    <a:pt x="40" y="1335"/>
                    <a:pt x="79" y="1335"/>
                  </a:cubicBezTo>
                  <a:cubicBezTo>
                    <a:pt x="100" y="1335"/>
                    <a:pt x="121" y="1327"/>
                    <a:pt x="136" y="1310"/>
                  </a:cubicBezTo>
                  <a:cubicBezTo>
                    <a:pt x="250" y="1169"/>
                    <a:pt x="379" y="956"/>
                    <a:pt x="410" y="777"/>
                  </a:cubicBezTo>
                  <a:cubicBezTo>
                    <a:pt x="444" y="561"/>
                    <a:pt x="440" y="340"/>
                    <a:pt x="433" y="123"/>
                  </a:cubicBezTo>
                  <a:cubicBezTo>
                    <a:pt x="429" y="39"/>
                    <a:pt x="372" y="0"/>
                    <a:pt x="31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5541;p61">
              <a:extLst>
                <a:ext uri="{FF2B5EF4-FFF2-40B4-BE49-F238E27FC236}">
                  <a16:creationId xmlns:a16="http://schemas.microsoft.com/office/drawing/2014/main" xmlns="" id="{252BC2F2-1852-0EDF-F43B-B1FF64321376}"/>
                </a:ext>
              </a:extLst>
            </p:cNvPr>
            <p:cNvSpPr/>
            <p:nvPr/>
          </p:nvSpPr>
          <p:spPr>
            <a:xfrm>
              <a:off x="2002123" y="1905063"/>
              <a:ext cx="12039" cy="30212"/>
            </a:xfrm>
            <a:custGeom>
              <a:avLst/>
              <a:gdLst/>
              <a:ahLst/>
              <a:cxnLst/>
              <a:rect l="l" t="t" r="r" b="b"/>
              <a:pathLst>
                <a:path w="522" h="1310" extrusionOk="0">
                  <a:moveTo>
                    <a:pt x="192" y="1"/>
                  </a:moveTo>
                  <a:cubicBezTo>
                    <a:pt x="119" y="1"/>
                    <a:pt x="49" y="51"/>
                    <a:pt x="53" y="140"/>
                  </a:cubicBezTo>
                  <a:cubicBezTo>
                    <a:pt x="69" y="319"/>
                    <a:pt x="102" y="497"/>
                    <a:pt x="88" y="673"/>
                  </a:cubicBezTo>
                  <a:cubicBezTo>
                    <a:pt x="76" y="851"/>
                    <a:pt x="0" y="1007"/>
                    <a:pt x="46" y="1185"/>
                  </a:cubicBezTo>
                  <a:cubicBezTo>
                    <a:pt x="67" y="1272"/>
                    <a:pt x="137" y="1309"/>
                    <a:pt x="210" y="1309"/>
                  </a:cubicBezTo>
                  <a:cubicBezTo>
                    <a:pt x="266" y="1309"/>
                    <a:pt x="324" y="1288"/>
                    <a:pt x="365" y="1250"/>
                  </a:cubicBezTo>
                  <a:cubicBezTo>
                    <a:pt x="521" y="1110"/>
                    <a:pt x="513" y="840"/>
                    <a:pt x="502" y="650"/>
                  </a:cubicBezTo>
                  <a:cubicBezTo>
                    <a:pt x="483" y="436"/>
                    <a:pt x="434" y="231"/>
                    <a:pt x="308" y="57"/>
                  </a:cubicBezTo>
                  <a:cubicBezTo>
                    <a:pt x="278" y="18"/>
                    <a:pt x="235" y="1"/>
                    <a:pt x="19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5542;p61">
              <a:extLst>
                <a:ext uri="{FF2B5EF4-FFF2-40B4-BE49-F238E27FC236}">
                  <a16:creationId xmlns:a16="http://schemas.microsoft.com/office/drawing/2014/main" xmlns="" id="{D7841A3A-8C4B-F00C-2BE0-58E84A2FCEA3}"/>
                </a:ext>
              </a:extLst>
            </p:cNvPr>
            <p:cNvSpPr/>
            <p:nvPr/>
          </p:nvSpPr>
          <p:spPr>
            <a:xfrm>
              <a:off x="2020688" y="1893324"/>
              <a:ext cx="12569" cy="25276"/>
            </a:xfrm>
            <a:custGeom>
              <a:avLst/>
              <a:gdLst/>
              <a:ahLst/>
              <a:cxnLst/>
              <a:rect l="l" t="t" r="r" b="b"/>
              <a:pathLst>
                <a:path w="545" h="1096" extrusionOk="0">
                  <a:moveTo>
                    <a:pt x="386" y="1"/>
                  </a:moveTo>
                  <a:cubicBezTo>
                    <a:pt x="328" y="1"/>
                    <a:pt x="268" y="35"/>
                    <a:pt x="252" y="106"/>
                  </a:cubicBezTo>
                  <a:cubicBezTo>
                    <a:pt x="183" y="371"/>
                    <a:pt x="1" y="763"/>
                    <a:pt x="164" y="1022"/>
                  </a:cubicBezTo>
                  <a:cubicBezTo>
                    <a:pt x="197" y="1072"/>
                    <a:pt x="249" y="1096"/>
                    <a:pt x="302" y="1096"/>
                  </a:cubicBezTo>
                  <a:cubicBezTo>
                    <a:pt x="349" y="1096"/>
                    <a:pt x="397" y="1077"/>
                    <a:pt x="431" y="1041"/>
                  </a:cubicBezTo>
                  <a:cubicBezTo>
                    <a:pt x="541" y="927"/>
                    <a:pt x="541" y="755"/>
                    <a:pt x="541" y="603"/>
                  </a:cubicBezTo>
                  <a:cubicBezTo>
                    <a:pt x="545" y="443"/>
                    <a:pt x="526" y="288"/>
                    <a:pt x="518" y="124"/>
                  </a:cubicBezTo>
                  <a:cubicBezTo>
                    <a:pt x="514" y="43"/>
                    <a:pt x="450" y="1"/>
                    <a:pt x="38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5543;p61">
              <a:extLst>
                <a:ext uri="{FF2B5EF4-FFF2-40B4-BE49-F238E27FC236}">
                  <a16:creationId xmlns:a16="http://schemas.microsoft.com/office/drawing/2014/main" xmlns="" id="{873C0823-3EEA-7AD5-7161-DBC6B152CA86}"/>
                </a:ext>
              </a:extLst>
            </p:cNvPr>
            <p:cNvSpPr/>
            <p:nvPr/>
          </p:nvSpPr>
          <p:spPr>
            <a:xfrm>
              <a:off x="2009549" y="2285617"/>
              <a:ext cx="23293" cy="25138"/>
            </a:xfrm>
            <a:custGeom>
              <a:avLst/>
              <a:gdLst/>
              <a:ahLst/>
              <a:cxnLst/>
              <a:rect l="l" t="t" r="r" b="b"/>
              <a:pathLst>
                <a:path w="1010" h="1090" extrusionOk="0">
                  <a:moveTo>
                    <a:pt x="129" y="0"/>
                  </a:moveTo>
                  <a:cubicBezTo>
                    <a:pt x="61" y="0"/>
                    <a:pt x="0" y="82"/>
                    <a:pt x="47" y="154"/>
                  </a:cubicBezTo>
                  <a:cubicBezTo>
                    <a:pt x="237" y="466"/>
                    <a:pt x="473" y="889"/>
                    <a:pt x="800" y="1075"/>
                  </a:cubicBezTo>
                  <a:cubicBezTo>
                    <a:pt x="817" y="1085"/>
                    <a:pt x="835" y="1089"/>
                    <a:pt x="853" y="1089"/>
                  </a:cubicBezTo>
                  <a:cubicBezTo>
                    <a:pt x="934" y="1089"/>
                    <a:pt x="1009" y="1003"/>
                    <a:pt x="979" y="923"/>
                  </a:cubicBezTo>
                  <a:cubicBezTo>
                    <a:pt x="849" y="570"/>
                    <a:pt x="468" y="265"/>
                    <a:pt x="191" y="26"/>
                  </a:cubicBezTo>
                  <a:cubicBezTo>
                    <a:pt x="172" y="8"/>
                    <a:pt x="150" y="0"/>
                    <a:pt x="129"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5544;p61">
              <a:extLst>
                <a:ext uri="{FF2B5EF4-FFF2-40B4-BE49-F238E27FC236}">
                  <a16:creationId xmlns:a16="http://schemas.microsoft.com/office/drawing/2014/main" xmlns="" id="{B74D8EFE-B6FF-2074-E4BD-C58325E6E130}"/>
                </a:ext>
              </a:extLst>
            </p:cNvPr>
            <p:cNvSpPr/>
            <p:nvPr/>
          </p:nvSpPr>
          <p:spPr>
            <a:xfrm>
              <a:off x="2009134" y="2316936"/>
              <a:ext cx="14414" cy="23547"/>
            </a:xfrm>
            <a:custGeom>
              <a:avLst/>
              <a:gdLst/>
              <a:ahLst/>
              <a:cxnLst/>
              <a:rect l="l" t="t" r="r" b="b"/>
              <a:pathLst>
                <a:path w="625" h="1021" extrusionOk="0">
                  <a:moveTo>
                    <a:pt x="101" y="1"/>
                  </a:moveTo>
                  <a:cubicBezTo>
                    <a:pt x="50" y="1"/>
                    <a:pt x="0" y="43"/>
                    <a:pt x="0" y="101"/>
                  </a:cubicBezTo>
                  <a:cubicBezTo>
                    <a:pt x="0" y="405"/>
                    <a:pt x="167" y="854"/>
                    <a:pt x="445" y="1006"/>
                  </a:cubicBezTo>
                  <a:cubicBezTo>
                    <a:pt x="464" y="1016"/>
                    <a:pt x="483" y="1020"/>
                    <a:pt x="500" y="1020"/>
                  </a:cubicBezTo>
                  <a:cubicBezTo>
                    <a:pt x="572" y="1020"/>
                    <a:pt x="624" y="939"/>
                    <a:pt x="609" y="865"/>
                  </a:cubicBezTo>
                  <a:cubicBezTo>
                    <a:pt x="578" y="717"/>
                    <a:pt x="479" y="588"/>
                    <a:pt x="407" y="458"/>
                  </a:cubicBezTo>
                  <a:cubicBezTo>
                    <a:pt x="327" y="321"/>
                    <a:pt x="267" y="173"/>
                    <a:pt x="179" y="44"/>
                  </a:cubicBezTo>
                  <a:cubicBezTo>
                    <a:pt x="158" y="14"/>
                    <a:pt x="130" y="1"/>
                    <a:pt x="10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5545;p61">
              <a:extLst>
                <a:ext uri="{FF2B5EF4-FFF2-40B4-BE49-F238E27FC236}">
                  <a16:creationId xmlns:a16="http://schemas.microsoft.com/office/drawing/2014/main" xmlns="" id="{FF1663A4-D4A4-7CF7-8704-E7A96F2FEAE1}"/>
                </a:ext>
              </a:extLst>
            </p:cNvPr>
            <p:cNvSpPr/>
            <p:nvPr/>
          </p:nvSpPr>
          <p:spPr>
            <a:xfrm>
              <a:off x="2037016" y="2328421"/>
              <a:ext cx="24492" cy="18242"/>
            </a:xfrm>
            <a:custGeom>
              <a:avLst/>
              <a:gdLst/>
              <a:ahLst/>
              <a:cxnLst/>
              <a:rect l="l" t="t" r="r" b="b"/>
              <a:pathLst>
                <a:path w="1062" h="791" extrusionOk="0">
                  <a:moveTo>
                    <a:pt x="132" y="0"/>
                  </a:moveTo>
                  <a:cubicBezTo>
                    <a:pt x="55" y="0"/>
                    <a:pt x="1" y="81"/>
                    <a:pt x="19" y="162"/>
                  </a:cubicBezTo>
                  <a:cubicBezTo>
                    <a:pt x="61" y="360"/>
                    <a:pt x="258" y="530"/>
                    <a:pt x="414" y="644"/>
                  </a:cubicBezTo>
                  <a:cubicBezTo>
                    <a:pt x="495" y="702"/>
                    <a:pt x="659" y="791"/>
                    <a:pt x="793" y="791"/>
                  </a:cubicBezTo>
                  <a:cubicBezTo>
                    <a:pt x="856" y="791"/>
                    <a:pt x="912" y="772"/>
                    <a:pt x="951" y="721"/>
                  </a:cubicBezTo>
                  <a:cubicBezTo>
                    <a:pt x="1061" y="576"/>
                    <a:pt x="825" y="420"/>
                    <a:pt x="715" y="363"/>
                  </a:cubicBezTo>
                  <a:cubicBezTo>
                    <a:pt x="620" y="310"/>
                    <a:pt x="528" y="257"/>
                    <a:pt x="441" y="196"/>
                  </a:cubicBezTo>
                  <a:cubicBezTo>
                    <a:pt x="358" y="135"/>
                    <a:pt x="278" y="59"/>
                    <a:pt x="186" y="14"/>
                  </a:cubicBezTo>
                  <a:cubicBezTo>
                    <a:pt x="167" y="5"/>
                    <a:pt x="149" y="0"/>
                    <a:pt x="13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5546;p61">
              <a:extLst>
                <a:ext uri="{FF2B5EF4-FFF2-40B4-BE49-F238E27FC236}">
                  <a16:creationId xmlns:a16="http://schemas.microsoft.com/office/drawing/2014/main" xmlns="" id="{81D53281-9D17-6F31-40D0-93B0C6435A52}"/>
                </a:ext>
              </a:extLst>
            </p:cNvPr>
            <p:cNvSpPr/>
            <p:nvPr/>
          </p:nvSpPr>
          <p:spPr>
            <a:xfrm>
              <a:off x="2038538" y="2359186"/>
              <a:ext cx="19972" cy="20710"/>
            </a:xfrm>
            <a:custGeom>
              <a:avLst/>
              <a:gdLst/>
              <a:ahLst/>
              <a:cxnLst/>
              <a:rect l="l" t="t" r="r" b="b"/>
              <a:pathLst>
                <a:path w="866" h="898" extrusionOk="0">
                  <a:moveTo>
                    <a:pt x="117" y="1"/>
                  </a:moveTo>
                  <a:cubicBezTo>
                    <a:pt x="58" y="1"/>
                    <a:pt x="0" y="72"/>
                    <a:pt x="45" y="128"/>
                  </a:cubicBezTo>
                  <a:cubicBezTo>
                    <a:pt x="166" y="277"/>
                    <a:pt x="269" y="451"/>
                    <a:pt x="387" y="603"/>
                  </a:cubicBezTo>
                  <a:cubicBezTo>
                    <a:pt x="485" y="737"/>
                    <a:pt x="580" y="865"/>
                    <a:pt x="748" y="896"/>
                  </a:cubicBezTo>
                  <a:cubicBezTo>
                    <a:pt x="754" y="897"/>
                    <a:pt x="760" y="898"/>
                    <a:pt x="765" y="898"/>
                  </a:cubicBezTo>
                  <a:cubicBezTo>
                    <a:pt x="816" y="898"/>
                    <a:pt x="865" y="856"/>
                    <a:pt x="862" y="801"/>
                  </a:cubicBezTo>
                  <a:cubicBezTo>
                    <a:pt x="847" y="626"/>
                    <a:pt x="733" y="523"/>
                    <a:pt x="611" y="409"/>
                  </a:cubicBezTo>
                  <a:cubicBezTo>
                    <a:pt x="466" y="277"/>
                    <a:pt x="303" y="158"/>
                    <a:pt x="166" y="21"/>
                  </a:cubicBezTo>
                  <a:cubicBezTo>
                    <a:pt x="151" y="7"/>
                    <a:pt x="134" y="1"/>
                    <a:pt x="11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5547;p61">
              <a:extLst>
                <a:ext uri="{FF2B5EF4-FFF2-40B4-BE49-F238E27FC236}">
                  <a16:creationId xmlns:a16="http://schemas.microsoft.com/office/drawing/2014/main" xmlns="" id="{0C5D566F-2C80-0ACE-B233-12E1C58B0858}"/>
                </a:ext>
              </a:extLst>
            </p:cNvPr>
            <p:cNvSpPr/>
            <p:nvPr/>
          </p:nvSpPr>
          <p:spPr>
            <a:xfrm>
              <a:off x="2026799" y="2389329"/>
              <a:ext cx="21333" cy="19834"/>
            </a:xfrm>
            <a:custGeom>
              <a:avLst/>
              <a:gdLst/>
              <a:ahLst/>
              <a:cxnLst/>
              <a:rect l="l" t="t" r="r" b="b"/>
              <a:pathLst>
                <a:path w="925" h="860" extrusionOk="0">
                  <a:moveTo>
                    <a:pt x="135" y="1"/>
                  </a:moveTo>
                  <a:cubicBezTo>
                    <a:pt x="61" y="1"/>
                    <a:pt x="0" y="102"/>
                    <a:pt x="48" y="171"/>
                  </a:cubicBezTo>
                  <a:cubicBezTo>
                    <a:pt x="143" y="307"/>
                    <a:pt x="238" y="448"/>
                    <a:pt x="348" y="574"/>
                  </a:cubicBezTo>
                  <a:cubicBezTo>
                    <a:pt x="459" y="692"/>
                    <a:pt x="565" y="836"/>
                    <a:pt x="736" y="859"/>
                  </a:cubicBezTo>
                  <a:cubicBezTo>
                    <a:pt x="743" y="859"/>
                    <a:pt x="749" y="860"/>
                    <a:pt x="756" y="860"/>
                  </a:cubicBezTo>
                  <a:cubicBezTo>
                    <a:pt x="833" y="860"/>
                    <a:pt x="925" y="801"/>
                    <a:pt x="911" y="707"/>
                  </a:cubicBezTo>
                  <a:cubicBezTo>
                    <a:pt x="850" y="379"/>
                    <a:pt x="440" y="179"/>
                    <a:pt x="181" y="14"/>
                  </a:cubicBezTo>
                  <a:cubicBezTo>
                    <a:pt x="166" y="5"/>
                    <a:pt x="150" y="1"/>
                    <a:pt x="135"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5548;p61">
              <a:extLst>
                <a:ext uri="{FF2B5EF4-FFF2-40B4-BE49-F238E27FC236}">
                  <a16:creationId xmlns:a16="http://schemas.microsoft.com/office/drawing/2014/main" xmlns="" id="{3C315F3F-7ACC-AA2F-971F-F38B5921D7BB}"/>
                </a:ext>
              </a:extLst>
            </p:cNvPr>
            <p:cNvSpPr/>
            <p:nvPr/>
          </p:nvSpPr>
          <p:spPr>
            <a:xfrm>
              <a:off x="2050208" y="2434232"/>
              <a:ext cx="31019" cy="15844"/>
            </a:xfrm>
            <a:custGeom>
              <a:avLst/>
              <a:gdLst/>
              <a:ahLst/>
              <a:cxnLst/>
              <a:rect l="l" t="t" r="r" b="b"/>
              <a:pathLst>
                <a:path w="1345" h="687" extrusionOk="0">
                  <a:moveTo>
                    <a:pt x="138" y="1"/>
                  </a:moveTo>
                  <a:cubicBezTo>
                    <a:pt x="48" y="1"/>
                    <a:pt x="0" y="115"/>
                    <a:pt x="71" y="182"/>
                  </a:cubicBezTo>
                  <a:cubicBezTo>
                    <a:pt x="227" y="338"/>
                    <a:pt x="439" y="448"/>
                    <a:pt x="637" y="539"/>
                  </a:cubicBezTo>
                  <a:cubicBezTo>
                    <a:pt x="784" y="610"/>
                    <a:pt x="935" y="687"/>
                    <a:pt x="1094" y="687"/>
                  </a:cubicBezTo>
                  <a:cubicBezTo>
                    <a:pt x="1141" y="687"/>
                    <a:pt x="1189" y="680"/>
                    <a:pt x="1238" y="664"/>
                  </a:cubicBezTo>
                  <a:cubicBezTo>
                    <a:pt x="1311" y="642"/>
                    <a:pt x="1344" y="547"/>
                    <a:pt x="1299" y="486"/>
                  </a:cubicBezTo>
                  <a:cubicBezTo>
                    <a:pt x="1174" y="308"/>
                    <a:pt x="972" y="269"/>
                    <a:pt x="781" y="201"/>
                  </a:cubicBezTo>
                  <a:cubicBezTo>
                    <a:pt x="581" y="132"/>
                    <a:pt x="371" y="41"/>
                    <a:pt x="158" y="3"/>
                  </a:cubicBezTo>
                  <a:cubicBezTo>
                    <a:pt x="151" y="2"/>
                    <a:pt x="144" y="1"/>
                    <a:pt x="13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5549;p61">
              <a:extLst>
                <a:ext uri="{FF2B5EF4-FFF2-40B4-BE49-F238E27FC236}">
                  <a16:creationId xmlns:a16="http://schemas.microsoft.com/office/drawing/2014/main" xmlns="" id="{014650FD-223A-5006-2E90-AE8E09E356FC}"/>
                </a:ext>
              </a:extLst>
            </p:cNvPr>
            <p:cNvSpPr/>
            <p:nvPr/>
          </p:nvSpPr>
          <p:spPr>
            <a:xfrm>
              <a:off x="2058234" y="2409785"/>
              <a:ext cx="32103" cy="12892"/>
            </a:xfrm>
            <a:custGeom>
              <a:avLst/>
              <a:gdLst/>
              <a:ahLst/>
              <a:cxnLst/>
              <a:rect l="l" t="t" r="r" b="b"/>
              <a:pathLst>
                <a:path w="1392" h="559" extrusionOk="0">
                  <a:moveTo>
                    <a:pt x="186" y="0"/>
                  </a:moveTo>
                  <a:cubicBezTo>
                    <a:pt x="64" y="0"/>
                    <a:pt x="1" y="185"/>
                    <a:pt x="129" y="238"/>
                  </a:cubicBezTo>
                  <a:cubicBezTo>
                    <a:pt x="350" y="333"/>
                    <a:pt x="567" y="432"/>
                    <a:pt x="798" y="496"/>
                  </a:cubicBezTo>
                  <a:cubicBezTo>
                    <a:pt x="872" y="517"/>
                    <a:pt x="1002" y="558"/>
                    <a:pt x="1117" y="558"/>
                  </a:cubicBezTo>
                  <a:cubicBezTo>
                    <a:pt x="1215" y="558"/>
                    <a:pt x="1301" y="528"/>
                    <a:pt x="1331" y="428"/>
                  </a:cubicBezTo>
                  <a:cubicBezTo>
                    <a:pt x="1391" y="238"/>
                    <a:pt x="1107" y="159"/>
                    <a:pt x="977" y="131"/>
                  </a:cubicBezTo>
                  <a:cubicBezTo>
                    <a:pt x="723" y="82"/>
                    <a:pt x="468" y="48"/>
                    <a:pt x="210" y="3"/>
                  </a:cubicBezTo>
                  <a:cubicBezTo>
                    <a:pt x="202" y="1"/>
                    <a:pt x="194" y="0"/>
                    <a:pt x="186"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5550;p61">
              <a:extLst>
                <a:ext uri="{FF2B5EF4-FFF2-40B4-BE49-F238E27FC236}">
                  <a16:creationId xmlns:a16="http://schemas.microsoft.com/office/drawing/2014/main" xmlns="" id="{7266B949-03F6-80B7-F815-1C5FC0D8E4C9}"/>
                </a:ext>
              </a:extLst>
            </p:cNvPr>
            <p:cNvSpPr/>
            <p:nvPr/>
          </p:nvSpPr>
          <p:spPr>
            <a:xfrm>
              <a:off x="2080074" y="2380173"/>
              <a:ext cx="24562" cy="14968"/>
            </a:xfrm>
            <a:custGeom>
              <a:avLst/>
              <a:gdLst/>
              <a:ahLst/>
              <a:cxnLst/>
              <a:rect l="l" t="t" r="r" b="b"/>
              <a:pathLst>
                <a:path w="1065" h="649" extrusionOk="0">
                  <a:moveTo>
                    <a:pt x="128" y="0"/>
                  </a:moveTo>
                  <a:cubicBezTo>
                    <a:pt x="121" y="0"/>
                    <a:pt x="114" y="1"/>
                    <a:pt x="107" y="1"/>
                  </a:cubicBezTo>
                  <a:cubicBezTo>
                    <a:pt x="34" y="5"/>
                    <a:pt x="0" y="85"/>
                    <a:pt x="34" y="146"/>
                  </a:cubicBezTo>
                  <a:cubicBezTo>
                    <a:pt x="114" y="275"/>
                    <a:pt x="251" y="359"/>
                    <a:pt x="381" y="434"/>
                  </a:cubicBezTo>
                  <a:cubicBezTo>
                    <a:pt x="513" y="518"/>
                    <a:pt x="650" y="632"/>
                    <a:pt x="809" y="648"/>
                  </a:cubicBezTo>
                  <a:cubicBezTo>
                    <a:pt x="814" y="648"/>
                    <a:pt x="819" y="648"/>
                    <a:pt x="824" y="648"/>
                  </a:cubicBezTo>
                  <a:cubicBezTo>
                    <a:pt x="942" y="648"/>
                    <a:pt x="1065" y="521"/>
                    <a:pt x="974" y="404"/>
                  </a:cubicBezTo>
                  <a:cubicBezTo>
                    <a:pt x="867" y="267"/>
                    <a:pt x="707" y="211"/>
                    <a:pt x="555" y="134"/>
                  </a:cubicBezTo>
                  <a:cubicBezTo>
                    <a:pt x="424" y="72"/>
                    <a:pt x="276" y="0"/>
                    <a:pt x="12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5551;p61">
              <a:extLst>
                <a:ext uri="{FF2B5EF4-FFF2-40B4-BE49-F238E27FC236}">
                  <a16:creationId xmlns:a16="http://schemas.microsoft.com/office/drawing/2014/main" xmlns="" id="{1E46CC31-4C50-B532-48CF-8D5EA2AA2BC9}"/>
                </a:ext>
              </a:extLst>
            </p:cNvPr>
            <p:cNvSpPr/>
            <p:nvPr/>
          </p:nvSpPr>
          <p:spPr>
            <a:xfrm>
              <a:off x="2218357" y="2399038"/>
              <a:ext cx="23408" cy="10240"/>
            </a:xfrm>
            <a:custGeom>
              <a:avLst/>
              <a:gdLst/>
              <a:ahLst/>
              <a:cxnLst/>
              <a:rect l="l" t="t" r="r" b="b"/>
              <a:pathLst>
                <a:path w="1015" h="444" extrusionOk="0">
                  <a:moveTo>
                    <a:pt x="147" y="1"/>
                  </a:moveTo>
                  <a:cubicBezTo>
                    <a:pt x="51" y="1"/>
                    <a:pt x="0" y="163"/>
                    <a:pt x="106" y="198"/>
                  </a:cubicBezTo>
                  <a:cubicBezTo>
                    <a:pt x="239" y="244"/>
                    <a:pt x="372" y="293"/>
                    <a:pt x="505" y="343"/>
                  </a:cubicBezTo>
                  <a:cubicBezTo>
                    <a:pt x="615" y="382"/>
                    <a:pt x="734" y="443"/>
                    <a:pt x="850" y="443"/>
                  </a:cubicBezTo>
                  <a:cubicBezTo>
                    <a:pt x="860" y="443"/>
                    <a:pt x="869" y="443"/>
                    <a:pt x="878" y="442"/>
                  </a:cubicBezTo>
                  <a:cubicBezTo>
                    <a:pt x="969" y="434"/>
                    <a:pt x="1015" y="320"/>
                    <a:pt x="942" y="260"/>
                  </a:cubicBezTo>
                  <a:cubicBezTo>
                    <a:pt x="848" y="176"/>
                    <a:pt x="703" y="156"/>
                    <a:pt x="581" y="123"/>
                  </a:cubicBezTo>
                  <a:cubicBezTo>
                    <a:pt x="444" y="81"/>
                    <a:pt x="307" y="42"/>
                    <a:pt x="171" y="4"/>
                  </a:cubicBezTo>
                  <a:cubicBezTo>
                    <a:pt x="162" y="2"/>
                    <a:pt x="154" y="1"/>
                    <a:pt x="14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5552;p61">
              <a:extLst>
                <a:ext uri="{FF2B5EF4-FFF2-40B4-BE49-F238E27FC236}">
                  <a16:creationId xmlns:a16="http://schemas.microsoft.com/office/drawing/2014/main" xmlns="" id="{97DBEB63-8300-D192-E468-4CC6CD23DA94}"/>
                </a:ext>
              </a:extLst>
            </p:cNvPr>
            <p:cNvSpPr/>
            <p:nvPr/>
          </p:nvSpPr>
          <p:spPr>
            <a:xfrm>
              <a:off x="2202835" y="2417073"/>
              <a:ext cx="23501" cy="10171"/>
            </a:xfrm>
            <a:custGeom>
              <a:avLst/>
              <a:gdLst/>
              <a:ahLst/>
              <a:cxnLst/>
              <a:rect l="l" t="t" r="r" b="b"/>
              <a:pathLst>
                <a:path w="1019" h="441" extrusionOk="0">
                  <a:moveTo>
                    <a:pt x="147" y="1"/>
                  </a:moveTo>
                  <a:cubicBezTo>
                    <a:pt x="25" y="1"/>
                    <a:pt x="0" y="199"/>
                    <a:pt x="133" y="241"/>
                  </a:cubicBezTo>
                  <a:cubicBezTo>
                    <a:pt x="259" y="280"/>
                    <a:pt x="387" y="322"/>
                    <a:pt x="517" y="363"/>
                  </a:cubicBezTo>
                  <a:cubicBezTo>
                    <a:pt x="617" y="392"/>
                    <a:pt x="725" y="441"/>
                    <a:pt x="832" y="441"/>
                  </a:cubicBezTo>
                  <a:cubicBezTo>
                    <a:pt x="851" y="441"/>
                    <a:pt x="870" y="439"/>
                    <a:pt x="889" y="436"/>
                  </a:cubicBezTo>
                  <a:cubicBezTo>
                    <a:pt x="973" y="420"/>
                    <a:pt x="1019" y="329"/>
                    <a:pt x="950" y="264"/>
                  </a:cubicBezTo>
                  <a:cubicBezTo>
                    <a:pt x="855" y="173"/>
                    <a:pt x="715" y="154"/>
                    <a:pt x="593" y="120"/>
                  </a:cubicBezTo>
                  <a:cubicBezTo>
                    <a:pt x="456" y="82"/>
                    <a:pt x="319" y="43"/>
                    <a:pt x="182" y="6"/>
                  </a:cubicBezTo>
                  <a:cubicBezTo>
                    <a:pt x="170" y="2"/>
                    <a:pt x="158" y="1"/>
                    <a:pt x="14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5553;p61">
              <a:extLst>
                <a:ext uri="{FF2B5EF4-FFF2-40B4-BE49-F238E27FC236}">
                  <a16:creationId xmlns:a16="http://schemas.microsoft.com/office/drawing/2014/main" xmlns="" id="{F4D2B5DF-52E9-D3A9-0229-77D0DBF1EB1E}"/>
                </a:ext>
              </a:extLst>
            </p:cNvPr>
            <p:cNvSpPr/>
            <p:nvPr/>
          </p:nvSpPr>
          <p:spPr>
            <a:xfrm>
              <a:off x="2156826" y="2394057"/>
              <a:ext cx="22763" cy="13561"/>
            </a:xfrm>
            <a:custGeom>
              <a:avLst/>
              <a:gdLst/>
              <a:ahLst/>
              <a:cxnLst/>
              <a:rect l="l" t="t" r="r" b="b"/>
              <a:pathLst>
                <a:path w="987" h="588" extrusionOk="0">
                  <a:moveTo>
                    <a:pt x="195" y="0"/>
                  </a:moveTo>
                  <a:cubicBezTo>
                    <a:pt x="95" y="0"/>
                    <a:pt x="1" y="128"/>
                    <a:pt x="105" y="202"/>
                  </a:cubicBezTo>
                  <a:cubicBezTo>
                    <a:pt x="223" y="281"/>
                    <a:pt x="337" y="365"/>
                    <a:pt x="452" y="445"/>
                  </a:cubicBezTo>
                  <a:cubicBezTo>
                    <a:pt x="549" y="514"/>
                    <a:pt x="639" y="588"/>
                    <a:pt x="742" y="588"/>
                  </a:cubicBezTo>
                  <a:cubicBezTo>
                    <a:pt x="759" y="588"/>
                    <a:pt x="776" y="586"/>
                    <a:pt x="794" y="581"/>
                  </a:cubicBezTo>
                  <a:lnTo>
                    <a:pt x="820" y="581"/>
                  </a:lnTo>
                  <a:cubicBezTo>
                    <a:pt x="821" y="581"/>
                    <a:pt x="823" y="582"/>
                    <a:pt x="824" y="582"/>
                  </a:cubicBezTo>
                  <a:cubicBezTo>
                    <a:pt x="924" y="582"/>
                    <a:pt x="986" y="447"/>
                    <a:pt x="926" y="369"/>
                  </a:cubicBezTo>
                  <a:cubicBezTo>
                    <a:pt x="922" y="365"/>
                    <a:pt x="922" y="362"/>
                    <a:pt x="919" y="362"/>
                  </a:cubicBezTo>
                  <a:cubicBezTo>
                    <a:pt x="880" y="236"/>
                    <a:pt x="748" y="197"/>
                    <a:pt x="626" y="152"/>
                  </a:cubicBezTo>
                  <a:cubicBezTo>
                    <a:pt x="497" y="102"/>
                    <a:pt x="368" y="57"/>
                    <a:pt x="234" y="7"/>
                  </a:cubicBezTo>
                  <a:cubicBezTo>
                    <a:pt x="221" y="3"/>
                    <a:pt x="208" y="0"/>
                    <a:pt x="19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5554;p61">
              <a:extLst>
                <a:ext uri="{FF2B5EF4-FFF2-40B4-BE49-F238E27FC236}">
                  <a16:creationId xmlns:a16="http://schemas.microsoft.com/office/drawing/2014/main" xmlns="" id="{C4AEE28B-1A5D-3C04-4C71-2132B91310EE}"/>
                </a:ext>
              </a:extLst>
            </p:cNvPr>
            <p:cNvSpPr/>
            <p:nvPr/>
          </p:nvSpPr>
          <p:spPr>
            <a:xfrm>
              <a:off x="2133233" y="2410270"/>
              <a:ext cx="23639" cy="13538"/>
            </a:xfrm>
            <a:custGeom>
              <a:avLst/>
              <a:gdLst/>
              <a:ahLst/>
              <a:cxnLst/>
              <a:rect l="l" t="t" r="r" b="b"/>
              <a:pathLst>
                <a:path w="1025" h="587" extrusionOk="0">
                  <a:moveTo>
                    <a:pt x="178" y="0"/>
                  </a:moveTo>
                  <a:cubicBezTo>
                    <a:pt x="75" y="0"/>
                    <a:pt x="1" y="159"/>
                    <a:pt x="98" y="229"/>
                  </a:cubicBezTo>
                  <a:cubicBezTo>
                    <a:pt x="204" y="305"/>
                    <a:pt x="315" y="369"/>
                    <a:pt x="429" y="434"/>
                  </a:cubicBezTo>
                  <a:cubicBezTo>
                    <a:pt x="543" y="498"/>
                    <a:pt x="657" y="575"/>
                    <a:pt x="794" y="586"/>
                  </a:cubicBezTo>
                  <a:cubicBezTo>
                    <a:pt x="801" y="586"/>
                    <a:pt x="807" y="587"/>
                    <a:pt x="814" y="587"/>
                  </a:cubicBezTo>
                  <a:cubicBezTo>
                    <a:pt x="949" y="587"/>
                    <a:pt x="1024" y="436"/>
                    <a:pt x="922" y="327"/>
                  </a:cubicBezTo>
                  <a:cubicBezTo>
                    <a:pt x="828" y="229"/>
                    <a:pt x="699" y="187"/>
                    <a:pt x="577" y="138"/>
                  </a:cubicBezTo>
                  <a:cubicBezTo>
                    <a:pt x="455" y="87"/>
                    <a:pt x="334" y="38"/>
                    <a:pt x="208" y="4"/>
                  </a:cubicBezTo>
                  <a:cubicBezTo>
                    <a:pt x="198" y="1"/>
                    <a:pt x="188" y="0"/>
                    <a:pt x="17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5555;p61">
              <a:extLst>
                <a:ext uri="{FF2B5EF4-FFF2-40B4-BE49-F238E27FC236}">
                  <a16:creationId xmlns:a16="http://schemas.microsoft.com/office/drawing/2014/main" xmlns="" id="{BBD8A618-6263-147B-81FD-EE0557AD1609}"/>
                </a:ext>
              </a:extLst>
            </p:cNvPr>
            <p:cNvSpPr/>
            <p:nvPr/>
          </p:nvSpPr>
          <p:spPr>
            <a:xfrm>
              <a:off x="2103321" y="2440297"/>
              <a:ext cx="25484" cy="18658"/>
            </a:xfrm>
            <a:custGeom>
              <a:avLst/>
              <a:gdLst/>
              <a:ahLst/>
              <a:cxnLst/>
              <a:rect l="l" t="t" r="r" b="b"/>
              <a:pathLst>
                <a:path w="1105" h="809" extrusionOk="0">
                  <a:moveTo>
                    <a:pt x="168" y="1"/>
                  </a:moveTo>
                  <a:cubicBezTo>
                    <a:pt x="73" y="1"/>
                    <a:pt x="1" y="142"/>
                    <a:pt x="91" y="215"/>
                  </a:cubicBezTo>
                  <a:cubicBezTo>
                    <a:pt x="220" y="326"/>
                    <a:pt x="349" y="436"/>
                    <a:pt x="482" y="546"/>
                  </a:cubicBezTo>
                  <a:cubicBezTo>
                    <a:pt x="608" y="645"/>
                    <a:pt x="726" y="766"/>
                    <a:pt x="885" y="805"/>
                  </a:cubicBezTo>
                  <a:cubicBezTo>
                    <a:pt x="897" y="807"/>
                    <a:pt x="907" y="808"/>
                    <a:pt x="918" y="808"/>
                  </a:cubicBezTo>
                  <a:cubicBezTo>
                    <a:pt x="1030" y="808"/>
                    <a:pt x="1104" y="670"/>
                    <a:pt x="1041" y="573"/>
                  </a:cubicBezTo>
                  <a:cubicBezTo>
                    <a:pt x="958" y="436"/>
                    <a:pt x="794" y="364"/>
                    <a:pt x="661" y="280"/>
                  </a:cubicBezTo>
                  <a:cubicBezTo>
                    <a:pt x="517" y="189"/>
                    <a:pt x="372" y="105"/>
                    <a:pt x="224" y="17"/>
                  </a:cubicBezTo>
                  <a:cubicBezTo>
                    <a:pt x="205" y="6"/>
                    <a:pt x="186" y="1"/>
                    <a:pt x="16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5556;p61">
              <a:extLst>
                <a:ext uri="{FF2B5EF4-FFF2-40B4-BE49-F238E27FC236}">
                  <a16:creationId xmlns:a16="http://schemas.microsoft.com/office/drawing/2014/main" xmlns="" id="{9C226EFB-0340-4DE3-0A48-730425C48725}"/>
                </a:ext>
              </a:extLst>
            </p:cNvPr>
            <p:cNvSpPr/>
            <p:nvPr/>
          </p:nvSpPr>
          <p:spPr>
            <a:xfrm>
              <a:off x="2156710" y="2448046"/>
              <a:ext cx="22278" cy="13330"/>
            </a:xfrm>
            <a:custGeom>
              <a:avLst/>
              <a:gdLst/>
              <a:ahLst/>
              <a:cxnLst/>
              <a:rect l="l" t="t" r="r" b="b"/>
              <a:pathLst>
                <a:path w="966" h="578" extrusionOk="0">
                  <a:moveTo>
                    <a:pt x="122" y="1"/>
                  </a:moveTo>
                  <a:cubicBezTo>
                    <a:pt x="46" y="1"/>
                    <a:pt x="0" y="96"/>
                    <a:pt x="46" y="153"/>
                  </a:cubicBezTo>
                  <a:cubicBezTo>
                    <a:pt x="141" y="283"/>
                    <a:pt x="285" y="362"/>
                    <a:pt x="422" y="442"/>
                  </a:cubicBezTo>
                  <a:cubicBezTo>
                    <a:pt x="535" y="511"/>
                    <a:pt x="652" y="577"/>
                    <a:pt x="782" y="577"/>
                  </a:cubicBezTo>
                  <a:cubicBezTo>
                    <a:pt x="810" y="577"/>
                    <a:pt x="838" y="574"/>
                    <a:pt x="867" y="567"/>
                  </a:cubicBezTo>
                  <a:cubicBezTo>
                    <a:pt x="924" y="556"/>
                    <a:pt x="966" y="476"/>
                    <a:pt x="943" y="419"/>
                  </a:cubicBezTo>
                  <a:cubicBezTo>
                    <a:pt x="874" y="263"/>
                    <a:pt x="722" y="199"/>
                    <a:pt x="574" y="134"/>
                  </a:cubicBezTo>
                  <a:cubicBezTo>
                    <a:pt x="429" y="74"/>
                    <a:pt x="281" y="5"/>
                    <a:pt x="12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5557;p61">
              <a:extLst>
                <a:ext uri="{FF2B5EF4-FFF2-40B4-BE49-F238E27FC236}">
                  <a16:creationId xmlns:a16="http://schemas.microsoft.com/office/drawing/2014/main" xmlns="" id="{88C055C5-6F36-E6DD-BBD5-2E1D1CD1BA7D}"/>
                </a:ext>
              </a:extLst>
            </p:cNvPr>
            <p:cNvSpPr/>
            <p:nvPr/>
          </p:nvSpPr>
          <p:spPr>
            <a:xfrm>
              <a:off x="2163975" y="2484162"/>
              <a:ext cx="31573" cy="11716"/>
            </a:xfrm>
            <a:custGeom>
              <a:avLst/>
              <a:gdLst/>
              <a:ahLst/>
              <a:cxnLst/>
              <a:rect l="l" t="t" r="r" b="b"/>
              <a:pathLst>
                <a:path w="1369" h="508" extrusionOk="0">
                  <a:moveTo>
                    <a:pt x="198" y="0"/>
                  </a:moveTo>
                  <a:cubicBezTo>
                    <a:pt x="68" y="0"/>
                    <a:pt x="1" y="215"/>
                    <a:pt x="137" y="268"/>
                  </a:cubicBezTo>
                  <a:cubicBezTo>
                    <a:pt x="404" y="375"/>
                    <a:pt x="731" y="507"/>
                    <a:pt x="1038" y="507"/>
                  </a:cubicBezTo>
                  <a:cubicBezTo>
                    <a:pt x="1124" y="507"/>
                    <a:pt x="1208" y="497"/>
                    <a:pt x="1289" y="473"/>
                  </a:cubicBezTo>
                  <a:cubicBezTo>
                    <a:pt x="1369" y="450"/>
                    <a:pt x="1365" y="343"/>
                    <a:pt x="1300" y="302"/>
                  </a:cubicBezTo>
                  <a:cubicBezTo>
                    <a:pt x="1145" y="210"/>
                    <a:pt x="958" y="180"/>
                    <a:pt x="788" y="145"/>
                  </a:cubicBezTo>
                  <a:cubicBezTo>
                    <a:pt x="601" y="108"/>
                    <a:pt x="415" y="59"/>
                    <a:pt x="233" y="5"/>
                  </a:cubicBezTo>
                  <a:cubicBezTo>
                    <a:pt x="221" y="2"/>
                    <a:pt x="209" y="0"/>
                    <a:pt x="19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5558;p61">
              <a:extLst>
                <a:ext uri="{FF2B5EF4-FFF2-40B4-BE49-F238E27FC236}">
                  <a16:creationId xmlns:a16="http://schemas.microsoft.com/office/drawing/2014/main" xmlns="" id="{8269F58A-52EE-CADC-BBCC-BB21168DA535}"/>
                </a:ext>
              </a:extLst>
            </p:cNvPr>
            <p:cNvSpPr/>
            <p:nvPr/>
          </p:nvSpPr>
          <p:spPr>
            <a:xfrm>
              <a:off x="2215405" y="2455449"/>
              <a:ext cx="32403" cy="12454"/>
            </a:xfrm>
            <a:custGeom>
              <a:avLst/>
              <a:gdLst/>
              <a:ahLst/>
              <a:cxnLst/>
              <a:rect l="l" t="t" r="r" b="b"/>
              <a:pathLst>
                <a:path w="1405" h="540" extrusionOk="0">
                  <a:moveTo>
                    <a:pt x="148" y="0"/>
                  </a:moveTo>
                  <a:cubicBezTo>
                    <a:pt x="21" y="0"/>
                    <a:pt x="0" y="189"/>
                    <a:pt x="128" y="235"/>
                  </a:cubicBezTo>
                  <a:cubicBezTo>
                    <a:pt x="504" y="364"/>
                    <a:pt x="872" y="520"/>
                    <a:pt x="1276" y="539"/>
                  </a:cubicBezTo>
                  <a:cubicBezTo>
                    <a:pt x="1277" y="539"/>
                    <a:pt x="1278" y="539"/>
                    <a:pt x="1280" y="539"/>
                  </a:cubicBezTo>
                  <a:cubicBezTo>
                    <a:pt x="1390" y="539"/>
                    <a:pt x="1404" y="383"/>
                    <a:pt x="1318" y="337"/>
                  </a:cubicBezTo>
                  <a:cubicBezTo>
                    <a:pt x="964" y="148"/>
                    <a:pt x="565" y="90"/>
                    <a:pt x="177" y="4"/>
                  </a:cubicBezTo>
                  <a:cubicBezTo>
                    <a:pt x="167" y="1"/>
                    <a:pt x="157" y="0"/>
                    <a:pt x="14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5559;p61">
              <a:extLst>
                <a:ext uri="{FF2B5EF4-FFF2-40B4-BE49-F238E27FC236}">
                  <a16:creationId xmlns:a16="http://schemas.microsoft.com/office/drawing/2014/main" xmlns="" id="{0B42AAD5-7C89-69DF-5933-794F9AA1BC29}"/>
                </a:ext>
              </a:extLst>
            </p:cNvPr>
            <p:cNvSpPr/>
            <p:nvPr/>
          </p:nvSpPr>
          <p:spPr>
            <a:xfrm>
              <a:off x="2222877" y="2481717"/>
              <a:ext cx="37523" cy="15959"/>
            </a:xfrm>
            <a:custGeom>
              <a:avLst/>
              <a:gdLst/>
              <a:ahLst/>
              <a:cxnLst/>
              <a:rect l="l" t="t" r="r" b="b"/>
              <a:pathLst>
                <a:path w="1627" h="692" extrusionOk="0">
                  <a:moveTo>
                    <a:pt x="264" y="0"/>
                  </a:moveTo>
                  <a:cubicBezTo>
                    <a:pt x="223" y="0"/>
                    <a:pt x="183" y="2"/>
                    <a:pt x="142" y="5"/>
                  </a:cubicBezTo>
                  <a:cubicBezTo>
                    <a:pt x="1" y="16"/>
                    <a:pt x="1" y="199"/>
                    <a:pt x="123" y="237"/>
                  </a:cubicBezTo>
                  <a:cubicBezTo>
                    <a:pt x="336" y="305"/>
                    <a:pt x="557" y="347"/>
                    <a:pt x="769" y="423"/>
                  </a:cubicBezTo>
                  <a:cubicBezTo>
                    <a:pt x="971" y="499"/>
                    <a:pt x="1169" y="583"/>
                    <a:pt x="1362" y="674"/>
                  </a:cubicBezTo>
                  <a:cubicBezTo>
                    <a:pt x="1387" y="686"/>
                    <a:pt x="1411" y="691"/>
                    <a:pt x="1433" y="691"/>
                  </a:cubicBezTo>
                  <a:cubicBezTo>
                    <a:pt x="1564" y="691"/>
                    <a:pt x="1626" y="500"/>
                    <a:pt x="1496" y="411"/>
                  </a:cubicBezTo>
                  <a:cubicBezTo>
                    <a:pt x="1145" y="179"/>
                    <a:pt x="693" y="0"/>
                    <a:pt x="26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5560;p61">
              <a:extLst>
                <a:ext uri="{FF2B5EF4-FFF2-40B4-BE49-F238E27FC236}">
                  <a16:creationId xmlns:a16="http://schemas.microsoft.com/office/drawing/2014/main" xmlns="" id="{2A7BA42B-04FC-698D-B9E4-D4BB4CC168D5}"/>
                </a:ext>
              </a:extLst>
            </p:cNvPr>
            <p:cNvSpPr/>
            <p:nvPr/>
          </p:nvSpPr>
          <p:spPr>
            <a:xfrm>
              <a:off x="2107541" y="2377775"/>
              <a:ext cx="27606" cy="13515"/>
            </a:xfrm>
            <a:custGeom>
              <a:avLst/>
              <a:gdLst/>
              <a:ahLst/>
              <a:cxnLst/>
              <a:rect l="l" t="t" r="r" b="b"/>
              <a:pathLst>
                <a:path w="1197" h="586" extrusionOk="0">
                  <a:moveTo>
                    <a:pt x="197" y="1"/>
                  </a:moveTo>
                  <a:cubicBezTo>
                    <a:pt x="91" y="1"/>
                    <a:pt x="1" y="152"/>
                    <a:pt x="109" y="227"/>
                  </a:cubicBezTo>
                  <a:cubicBezTo>
                    <a:pt x="254" y="329"/>
                    <a:pt x="413" y="447"/>
                    <a:pt x="585" y="501"/>
                  </a:cubicBezTo>
                  <a:cubicBezTo>
                    <a:pt x="710" y="541"/>
                    <a:pt x="868" y="585"/>
                    <a:pt x="1008" y="585"/>
                  </a:cubicBezTo>
                  <a:cubicBezTo>
                    <a:pt x="1042" y="585"/>
                    <a:pt x="1075" y="582"/>
                    <a:pt x="1106" y="577"/>
                  </a:cubicBezTo>
                  <a:cubicBezTo>
                    <a:pt x="1178" y="561"/>
                    <a:pt x="1197" y="447"/>
                    <a:pt x="1140" y="410"/>
                  </a:cubicBezTo>
                  <a:cubicBezTo>
                    <a:pt x="1018" y="318"/>
                    <a:pt x="850" y="280"/>
                    <a:pt x="710" y="212"/>
                  </a:cubicBezTo>
                  <a:cubicBezTo>
                    <a:pt x="562" y="140"/>
                    <a:pt x="399" y="90"/>
                    <a:pt x="250" y="14"/>
                  </a:cubicBezTo>
                  <a:cubicBezTo>
                    <a:pt x="232" y="5"/>
                    <a:pt x="215" y="1"/>
                    <a:pt x="19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5561;p61">
              <a:extLst>
                <a:ext uri="{FF2B5EF4-FFF2-40B4-BE49-F238E27FC236}">
                  <a16:creationId xmlns:a16="http://schemas.microsoft.com/office/drawing/2014/main" xmlns="" id="{8573C29B-9974-0F85-B7A2-91737CA86A4A}"/>
                </a:ext>
              </a:extLst>
            </p:cNvPr>
            <p:cNvSpPr/>
            <p:nvPr/>
          </p:nvSpPr>
          <p:spPr>
            <a:xfrm>
              <a:off x="2225368" y="2375745"/>
              <a:ext cx="29312" cy="15729"/>
            </a:xfrm>
            <a:custGeom>
              <a:avLst/>
              <a:gdLst/>
              <a:ahLst/>
              <a:cxnLst/>
              <a:rect l="l" t="t" r="r" b="b"/>
              <a:pathLst>
                <a:path w="1271" h="682" extrusionOk="0">
                  <a:moveTo>
                    <a:pt x="121" y="0"/>
                  </a:moveTo>
                  <a:cubicBezTo>
                    <a:pt x="22" y="0"/>
                    <a:pt x="0" y="154"/>
                    <a:pt x="107" y="186"/>
                  </a:cubicBezTo>
                  <a:cubicBezTo>
                    <a:pt x="289" y="243"/>
                    <a:pt x="468" y="345"/>
                    <a:pt x="635" y="440"/>
                  </a:cubicBezTo>
                  <a:cubicBezTo>
                    <a:pt x="779" y="520"/>
                    <a:pt x="942" y="661"/>
                    <a:pt x="1110" y="680"/>
                  </a:cubicBezTo>
                  <a:cubicBezTo>
                    <a:pt x="1117" y="681"/>
                    <a:pt x="1124" y="682"/>
                    <a:pt x="1131" y="682"/>
                  </a:cubicBezTo>
                  <a:cubicBezTo>
                    <a:pt x="1223" y="682"/>
                    <a:pt x="1270" y="590"/>
                    <a:pt x="1228" y="505"/>
                  </a:cubicBezTo>
                  <a:cubicBezTo>
                    <a:pt x="1144" y="338"/>
                    <a:pt x="905" y="231"/>
                    <a:pt x="742" y="163"/>
                  </a:cubicBezTo>
                  <a:cubicBezTo>
                    <a:pt x="547" y="83"/>
                    <a:pt x="349" y="49"/>
                    <a:pt x="144" y="3"/>
                  </a:cubicBezTo>
                  <a:cubicBezTo>
                    <a:pt x="136" y="1"/>
                    <a:pt x="128" y="0"/>
                    <a:pt x="121"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5562;p61">
              <a:extLst>
                <a:ext uri="{FF2B5EF4-FFF2-40B4-BE49-F238E27FC236}">
                  <a16:creationId xmlns:a16="http://schemas.microsoft.com/office/drawing/2014/main" xmlns="" id="{B8FFA3D3-B840-9514-9E6F-7222BAB8EB95}"/>
                </a:ext>
              </a:extLst>
            </p:cNvPr>
            <p:cNvSpPr/>
            <p:nvPr/>
          </p:nvSpPr>
          <p:spPr>
            <a:xfrm>
              <a:off x="2250137" y="2345902"/>
              <a:ext cx="24169" cy="17366"/>
            </a:xfrm>
            <a:custGeom>
              <a:avLst/>
              <a:gdLst/>
              <a:ahLst/>
              <a:cxnLst/>
              <a:rect l="l" t="t" r="r" b="b"/>
              <a:pathLst>
                <a:path w="1048" h="753" extrusionOk="0">
                  <a:moveTo>
                    <a:pt x="222" y="1"/>
                  </a:moveTo>
                  <a:cubicBezTo>
                    <a:pt x="111" y="1"/>
                    <a:pt x="0" y="134"/>
                    <a:pt x="85" y="237"/>
                  </a:cubicBezTo>
                  <a:cubicBezTo>
                    <a:pt x="196" y="365"/>
                    <a:pt x="310" y="491"/>
                    <a:pt x="450" y="590"/>
                  </a:cubicBezTo>
                  <a:cubicBezTo>
                    <a:pt x="551" y="663"/>
                    <a:pt x="729" y="752"/>
                    <a:pt x="866" y="752"/>
                  </a:cubicBezTo>
                  <a:cubicBezTo>
                    <a:pt x="879" y="752"/>
                    <a:pt x="891" y="751"/>
                    <a:pt x="903" y="750"/>
                  </a:cubicBezTo>
                  <a:cubicBezTo>
                    <a:pt x="986" y="739"/>
                    <a:pt x="1047" y="647"/>
                    <a:pt x="994" y="571"/>
                  </a:cubicBezTo>
                  <a:cubicBezTo>
                    <a:pt x="918" y="465"/>
                    <a:pt x="770" y="385"/>
                    <a:pt x="663" y="313"/>
                  </a:cubicBezTo>
                  <a:cubicBezTo>
                    <a:pt x="538" y="229"/>
                    <a:pt x="420" y="146"/>
                    <a:pt x="314" y="39"/>
                  </a:cubicBezTo>
                  <a:cubicBezTo>
                    <a:pt x="286" y="12"/>
                    <a:pt x="254" y="1"/>
                    <a:pt x="22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5563;p61">
              <a:extLst>
                <a:ext uri="{FF2B5EF4-FFF2-40B4-BE49-F238E27FC236}">
                  <a16:creationId xmlns:a16="http://schemas.microsoft.com/office/drawing/2014/main" xmlns="" id="{9FF17720-7891-0226-6A4A-81E2A44DE94A}"/>
                </a:ext>
              </a:extLst>
            </p:cNvPr>
            <p:cNvSpPr/>
            <p:nvPr/>
          </p:nvSpPr>
          <p:spPr>
            <a:xfrm>
              <a:off x="2260399" y="2305151"/>
              <a:ext cx="24769" cy="23985"/>
            </a:xfrm>
            <a:custGeom>
              <a:avLst/>
              <a:gdLst/>
              <a:ahLst/>
              <a:cxnLst/>
              <a:rect l="l" t="t" r="r" b="b"/>
              <a:pathLst>
                <a:path w="1074" h="1040" extrusionOk="0">
                  <a:moveTo>
                    <a:pt x="208" y="0"/>
                  </a:moveTo>
                  <a:cubicBezTo>
                    <a:pt x="100" y="0"/>
                    <a:pt x="0" y="108"/>
                    <a:pt x="85" y="220"/>
                  </a:cubicBezTo>
                  <a:cubicBezTo>
                    <a:pt x="222" y="399"/>
                    <a:pt x="340" y="585"/>
                    <a:pt x="492" y="753"/>
                  </a:cubicBezTo>
                  <a:cubicBezTo>
                    <a:pt x="614" y="889"/>
                    <a:pt x="743" y="1039"/>
                    <a:pt x="936" y="1039"/>
                  </a:cubicBezTo>
                  <a:cubicBezTo>
                    <a:pt x="948" y="1039"/>
                    <a:pt x="959" y="1039"/>
                    <a:pt x="971" y="1037"/>
                  </a:cubicBezTo>
                  <a:cubicBezTo>
                    <a:pt x="1032" y="1034"/>
                    <a:pt x="1074" y="988"/>
                    <a:pt x="1074" y="927"/>
                  </a:cubicBezTo>
                  <a:cubicBezTo>
                    <a:pt x="1066" y="741"/>
                    <a:pt x="933" y="623"/>
                    <a:pt x="804" y="506"/>
                  </a:cubicBezTo>
                  <a:cubicBezTo>
                    <a:pt x="644" y="361"/>
                    <a:pt x="469" y="220"/>
                    <a:pt x="328" y="57"/>
                  </a:cubicBezTo>
                  <a:cubicBezTo>
                    <a:pt x="294" y="17"/>
                    <a:pt x="251" y="0"/>
                    <a:pt x="20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5564;p61">
              <a:extLst>
                <a:ext uri="{FF2B5EF4-FFF2-40B4-BE49-F238E27FC236}">
                  <a16:creationId xmlns:a16="http://schemas.microsoft.com/office/drawing/2014/main" xmlns="" id="{D5051C40-22D1-981B-61D1-BD5D9E06CB5C}"/>
                </a:ext>
              </a:extLst>
            </p:cNvPr>
            <p:cNvSpPr/>
            <p:nvPr/>
          </p:nvSpPr>
          <p:spPr>
            <a:xfrm>
              <a:off x="2297692" y="2377544"/>
              <a:ext cx="22348" cy="23593"/>
            </a:xfrm>
            <a:custGeom>
              <a:avLst/>
              <a:gdLst/>
              <a:ahLst/>
              <a:cxnLst/>
              <a:rect l="l" t="t" r="r" b="b"/>
              <a:pathLst>
                <a:path w="969" h="1023" extrusionOk="0">
                  <a:moveTo>
                    <a:pt x="171" y="1"/>
                  </a:moveTo>
                  <a:cubicBezTo>
                    <a:pt x="85" y="1"/>
                    <a:pt x="1" y="106"/>
                    <a:pt x="65" y="188"/>
                  </a:cubicBezTo>
                  <a:cubicBezTo>
                    <a:pt x="289" y="488"/>
                    <a:pt x="514" y="804"/>
                    <a:pt x="829" y="1013"/>
                  </a:cubicBezTo>
                  <a:cubicBezTo>
                    <a:pt x="840" y="1020"/>
                    <a:pt x="851" y="1023"/>
                    <a:pt x="863" y="1023"/>
                  </a:cubicBezTo>
                  <a:cubicBezTo>
                    <a:pt x="914" y="1023"/>
                    <a:pt x="969" y="963"/>
                    <a:pt x="947" y="913"/>
                  </a:cubicBezTo>
                  <a:cubicBezTo>
                    <a:pt x="784" y="567"/>
                    <a:pt x="506" y="297"/>
                    <a:pt x="244" y="32"/>
                  </a:cubicBezTo>
                  <a:cubicBezTo>
                    <a:pt x="222" y="10"/>
                    <a:pt x="196" y="1"/>
                    <a:pt x="17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5565;p61">
              <a:extLst>
                <a:ext uri="{FF2B5EF4-FFF2-40B4-BE49-F238E27FC236}">
                  <a16:creationId xmlns:a16="http://schemas.microsoft.com/office/drawing/2014/main" xmlns="" id="{DE04E690-4290-82C8-5E70-49E805553458}"/>
                </a:ext>
              </a:extLst>
            </p:cNvPr>
            <p:cNvSpPr/>
            <p:nvPr/>
          </p:nvSpPr>
          <p:spPr>
            <a:xfrm>
              <a:off x="2275782" y="2397539"/>
              <a:ext cx="23478" cy="20503"/>
            </a:xfrm>
            <a:custGeom>
              <a:avLst/>
              <a:gdLst/>
              <a:ahLst/>
              <a:cxnLst/>
              <a:rect l="l" t="t" r="r" b="b"/>
              <a:pathLst>
                <a:path w="1018" h="889" extrusionOk="0">
                  <a:moveTo>
                    <a:pt x="191" y="1"/>
                  </a:moveTo>
                  <a:cubicBezTo>
                    <a:pt x="86" y="1"/>
                    <a:pt x="0" y="164"/>
                    <a:pt x="102" y="244"/>
                  </a:cubicBezTo>
                  <a:cubicBezTo>
                    <a:pt x="228" y="339"/>
                    <a:pt x="349" y="446"/>
                    <a:pt x="464" y="560"/>
                  </a:cubicBezTo>
                  <a:cubicBezTo>
                    <a:pt x="570" y="667"/>
                    <a:pt x="658" y="788"/>
                    <a:pt x="791" y="872"/>
                  </a:cubicBezTo>
                  <a:cubicBezTo>
                    <a:pt x="810" y="883"/>
                    <a:pt x="830" y="888"/>
                    <a:pt x="849" y="888"/>
                  </a:cubicBezTo>
                  <a:cubicBezTo>
                    <a:pt x="935" y="888"/>
                    <a:pt x="1018" y="795"/>
                    <a:pt x="981" y="708"/>
                  </a:cubicBezTo>
                  <a:cubicBezTo>
                    <a:pt x="860" y="411"/>
                    <a:pt x="509" y="195"/>
                    <a:pt x="251" y="20"/>
                  </a:cubicBezTo>
                  <a:cubicBezTo>
                    <a:pt x="231" y="7"/>
                    <a:pt x="211" y="1"/>
                    <a:pt x="191"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5566;p61">
              <a:extLst>
                <a:ext uri="{FF2B5EF4-FFF2-40B4-BE49-F238E27FC236}">
                  <a16:creationId xmlns:a16="http://schemas.microsoft.com/office/drawing/2014/main" xmlns="" id="{66CFB01D-0451-A1AD-9324-BD497A9667F6}"/>
                </a:ext>
              </a:extLst>
            </p:cNvPr>
            <p:cNvSpPr/>
            <p:nvPr/>
          </p:nvSpPr>
          <p:spPr>
            <a:xfrm>
              <a:off x="2260469" y="2420509"/>
              <a:ext cx="20849" cy="15406"/>
            </a:xfrm>
            <a:custGeom>
              <a:avLst/>
              <a:gdLst/>
              <a:ahLst/>
              <a:cxnLst/>
              <a:rect l="l" t="t" r="r" b="b"/>
              <a:pathLst>
                <a:path w="904" h="668" extrusionOk="0">
                  <a:moveTo>
                    <a:pt x="156" y="1"/>
                  </a:moveTo>
                  <a:cubicBezTo>
                    <a:pt x="78" y="1"/>
                    <a:pt x="1" y="77"/>
                    <a:pt x="64" y="157"/>
                  </a:cubicBezTo>
                  <a:cubicBezTo>
                    <a:pt x="166" y="278"/>
                    <a:pt x="276" y="401"/>
                    <a:pt x="401" y="496"/>
                  </a:cubicBezTo>
                  <a:cubicBezTo>
                    <a:pt x="502" y="574"/>
                    <a:pt x="647" y="667"/>
                    <a:pt x="778" y="667"/>
                  </a:cubicBezTo>
                  <a:cubicBezTo>
                    <a:pt x="786" y="667"/>
                    <a:pt x="793" y="667"/>
                    <a:pt x="801" y="666"/>
                  </a:cubicBezTo>
                  <a:cubicBezTo>
                    <a:pt x="850" y="663"/>
                    <a:pt x="903" y="606"/>
                    <a:pt x="877" y="556"/>
                  </a:cubicBezTo>
                  <a:cubicBezTo>
                    <a:pt x="824" y="438"/>
                    <a:pt x="702" y="351"/>
                    <a:pt x="599" y="278"/>
                  </a:cubicBezTo>
                  <a:cubicBezTo>
                    <a:pt x="474" y="191"/>
                    <a:pt x="345" y="108"/>
                    <a:pt x="219" y="20"/>
                  </a:cubicBezTo>
                  <a:cubicBezTo>
                    <a:pt x="200" y="7"/>
                    <a:pt x="178" y="1"/>
                    <a:pt x="15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5567;p61">
              <a:extLst>
                <a:ext uri="{FF2B5EF4-FFF2-40B4-BE49-F238E27FC236}">
                  <a16:creationId xmlns:a16="http://schemas.microsoft.com/office/drawing/2014/main" xmlns="" id="{AEF01C16-90E6-1718-BAD0-25AF64403FF3}"/>
                </a:ext>
              </a:extLst>
            </p:cNvPr>
            <p:cNvSpPr/>
            <p:nvPr/>
          </p:nvSpPr>
          <p:spPr>
            <a:xfrm>
              <a:off x="2268956" y="2457755"/>
              <a:ext cx="19788" cy="23016"/>
            </a:xfrm>
            <a:custGeom>
              <a:avLst/>
              <a:gdLst/>
              <a:ahLst/>
              <a:cxnLst/>
              <a:rect l="l" t="t" r="r" b="b"/>
              <a:pathLst>
                <a:path w="858" h="998" extrusionOk="0">
                  <a:moveTo>
                    <a:pt x="162" y="1"/>
                  </a:moveTo>
                  <a:cubicBezTo>
                    <a:pt x="78" y="1"/>
                    <a:pt x="1" y="86"/>
                    <a:pt x="61" y="181"/>
                  </a:cubicBezTo>
                  <a:cubicBezTo>
                    <a:pt x="159" y="329"/>
                    <a:pt x="254" y="477"/>
                    <a:pt x="357" y="625"/>
                  </a:cubicBezTo>
                  <a:cubicBezTo>
                    <a:pt x="448" y="755"/>
                    <a:pt x="524" y="895"/>
                    <a:pt x="661" y="979"/>
                  </a:cubicBezTo>
                  <a:cubicBezTo>
                    <a:pt x="680" y="992"/>
                    <a:pt x="700" y="997"/>
                    <a:pt x="718" y="997"/>
                  </a:cubicBezTo>
                  <a:cubicBezTo>
                    <a:pt x="795" y="997"/>
                    <a:pt x="857" y="903"/>
                    <a:pt x="836" y="827"/>
                  </a:cubicBezTo>
                  <a:cubicBezTo>
                    <a:pt x="798" y="679"/>
                    <a:pt x="672" y="557"/>
                    <a:pt x="577" y="439"/>
                  </a:cubicBezTo>
                  <a:cubicBezTo>
                    <a:pt x="475" y="306"/>
                    <a:pt x="368" y="177"/>
                    <a:pt x="258" y="48"/>
                  </a:cubicBezTo>
                  <a:cubicBezTo>
                    <a:pt x="230" y="15"/>
                    <a:pt x="195" y="1"/>
                    <a:pt x="16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5568;p61">
              <a:extLst>
                <a:ext uri="{FF2B5EF4-FFF2-40B4-BE49-F238E27FC236}">
                  <a16:creationId xmlns:a16="http://schemas.microsoft.com/office/drawing/2014/main" xmlns="" id="{266C02D2-7283-A26E-5690-3013D7ECA603}"/>
                </a:ext>
              </a:extLst>
            </p:cNvPr>
            <p:cNvSpPr/>
            <p:nvPr/>
          </p:nvSpPr>
          <p:spPr>
            <a:xfrm>
              <a:off x="2301197" y="2450744"/>
              <a:ext cx="19672" cy="21033"/>
            </a:xfrm>
            <a:custGeom>
              <a:avLst/>
              <a:gdLst/>
              <a:ahLst/>
              <a:cxnLst/>
              <a:rect l="l" t="t" r="r" b="b"/>
              <a:pathLst>
                <a:path w="853" h="912" extrusionOk="0">
                  <a:moveTo>
                    <a:pt x="187" y="0"/>
                  </a:moveTo>
                  <a:cubicBezTo>
                    <a:pt x="84" y="0"/>
                    <a:pt x="0" y="137"/>
                    <a:pt x="100" y="230"/>
                  </a:cubicBezTo>
                  <a:cubicBezTo>
                    <a:pt x="323" y="439"/>
                    <a:pt x="415" y="747"/>
                    <a:pt x="696" y="899"/>
                  </a:cubicBezTo>
                  <a:cubicBezTo>
                    <a:pt x="711" y="907"/>
                    <a:pt x="726" y="911"/>
                    <a:pt x="740" y="911"/>
                  </a:cubicBezTo>
                  <a:cubicBezTo>
                    <a:pt x="790" y="911"/>
                    <a:pt x="830" y="862"/>
                    <a:pt x="833" y="812"/>
                  </a:cubicBezTo>
                  <a:cubicBezTo>
                    <a:pt x="853" y="439"/>
                    <a:pt x="525" y="238"/>
                    <a:pt x="270" y="32"/>
                  </a:cubicBezTo>
                  <a:cubicBezTo>
                    <a:pt x="243" y="10"/>
                    <a:pt x="215" y="0"/>
                    <a:pt x="18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5569;p61">
              <a:extLst>
                <a:ext uri="{FF2B5EF4-FFF2-40B4-BE49-F238E27FC236}">
                  <a16:creationId xmlns:a16="http://schemas.microsoft.com/office/drawing/2014/main" xmlns="" id="{F58CDA09-3C60-45C9-E58E-A525028192CA}"/>
                </a:ext>
              </a:extLst>
            </p:cNvPr>
            <p:cNvSpPr/>
            <p:nvPr/>
          </p:nvSpPr>
          <p:spPr>
            <a:xfrm>
              <a:off x="2328434" y="2427889"/>
              <a:ext cx="15752" cy="26130"/>
            </a:xfrm>
            <a:custGeom>
              <a:avLst/>
              <a:gdLst/>
              <a:ahLst/>
              <a:cxnLst/>
              <a:rect l="l" t="t" r="r" b="b"/>
              <a:pathLst>
                <a:path w="683" h="1133" extrusionOk="0">
                  <a:moveTo>
                    <a:pt x="174" y="0"/>
                  </a:moveTo>
                  <a:cubicBezTo>
                    <a:pt x="91" y="0"/>
                    <a:pt x="1" y="84"/>
                    <a:pt x="32" y="183"/>
                  </a:cubicBezTo>
                  <a:cubicBezTo>
                    <a:pt x="82" y="346"/>
                    <a:pt x="120" y="510"/>
                    <a:pt x="181" y="674"/>
                  </a:cubicBezTo>
                  <a:cubicBezTo>
                    <a:pt x="237" y="822"/>
                    <a:pt x="272" y="985"/>
                    <a:pt x="393" y="1092"/>
                  </a:cubicBezTo>
                  <a:cubicBezTo>
                    <a:pt x="428" y="1120"/>
                    <a:pt x="465" y="1132"/>
                    <a:pt x="501" y="1132"/>
                  </a:cubicBezTo>
                  <a:cubicBezTo>
                    <a:pt x="589" y="1132"/>
                    <a:pt x="667" y="1055"/>
                    <a:pt x="675" y="955"/>
                  </a:cubicBezTo>
                  <a:cubicBezTo>
                    <a:pt x="683" y="792"/>
                    <a:pt x="576" y="636"/>
                    <a:pt x="507" y="491"/>
                  </a:cubicBezTo>
                  <a:cubicBezTo>
                    <a:pt x="439" y="343"/>
                    <a:pt x="348" y="209"/>
                    <a:pt x="272" y="62"/>
                  </a:cubicBezTo>
                  <a:cubicBezTo>
                    <a:pt x="249" y="18"/>
                    <a:pt x="212" y="0"/>
                    <a:pt x="17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5570;p61">
              <a:extLst>
                <a:ext uri="{FF2B5EF4-FFF2-40B4-BE49-F238E27FC236}">
                  <a16:creationId xmlns:a16="http://schemas.microsoft.com/office/drawing/2014/main" xmlns="" id="{E3F0B549-C974-C646-222C-892DD691068F}"/>
                </a:ext>
              </a:extLst>
            </p:cNvPr>
            <p:cNvSpPr/>
            <p:nvPr/>
          </p:nvSpPr>
          <p:spPr>
            <a:xfrm>
              <a:off x="2347299" y="2370879"/>
              <a:ext cx="18681" cy="26314"/>
            </a:xfrm>
            <a:custGeom>
              <a:avLst/>
              <a:gdLst/>
              <a:ahLst/>
              <a:cxnLst/>
              <a:rect l="l" t="t" r="r" b="b"/>
              <a:pathLst>
                <a:path w="810" h="1141" extrusionOk="0">
                  <a:moveTo>
                    <a:pt x="85" y="1"/>
                  </a:moveTo>
                  <a:cubicBezTo>
                    <a:pt x="43" y="1"/>
                    <a:pt x="0" y="48"/>
                    <a:pt x="17" y="93"/>
                  </a:cubicBezTo>
                  <a:cubicBezTo>
                    <a:pt x="85" y="267"/>
                    <a:pt x="165" y="442"/>
                    <a:pt x="249" y="614"/>
                  </a:cubicBezTo>
                  <a:cubicBezTo>
                    <a:pt x="332" y="781"/>
                    <a:pt x="405" y="982"/>
                    <a:pt x="553" y="1104"/>
                  </a:cubicBezTo>
                  <a:cubicBezTo>
                    <a:pt x="582" y="1129"/>
                    <a:pt x="614" y="1140"/>
                    <a:pt x="645" y="1140"/>
                  </a:cubicBezTo>
                  <a:cubicBezTo>
                    <a:pt x="733" y="1140"/>
                    <a:pt x="810" y="1050"/>
                    <a:pt x="784" y="951"/>
                  </a:cubicBezTo>
                  <a:cubicBezTo>
                    <a:pt x="742" y="769"/>
                    <a:pt x="595" y="606"/>
                    <a:pt x="480" y="458"/>
                  </a:cubicBezTo>
                  <a:cubicBezTo>
                    <a:pt x="370" y="305"/>
                    <a:pt x="252" y="161"/>
                    <a:pt x="126" y="21"/>
                  </a:cubicBezTo>
                  <a:cubicBezTo>
                    <a:pt x="114" y="7"/>
                    <a:pt x="100" y="1"/>
                    <a:pt x="85"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5571;p61">
              <a:extLst>
                <a:ext uri="{FF2B5EF4-FFF2-40B4-BE49-F238E27FC236}">
                  <a16:creationId xmlns:a16="http://schemas.microsoft.com/office/drawing/2014/main" xmlns="" id="{3788F9A6-E437-E64C-8EED-B7C2D8348A52}"/>
                </a:ext>
              </a:extLst>
            </p:cNvPr>
            <p:cNvSpPr/>
            <p:nvPr/>
          </p:nvSpPr>
          <p:spPr>
            <a:xfrm>
              <a:off x="2311229" y="2339491"/>
              <a:ext cx="15844" cy="23870"/>
            </a:xfrm>
            <a:custGeom>
              <a:avLst/>
              <a:gdLst/>
              <a:ahLst/>
              <a:cxnLst/>
              <a:rect l="l" t="t" r="r" b="b"/>
              <a:pathLst>
                <a:path w="687" h="1035" extrusionOk="0">
                  <a:moveTo>
                    <a:pt x="142" y="1"/>
                  </a:moveTo>
                  <a:cubicBezTo>
                    <a:pt x="70" y="1"/>
                    <a:pt x="0" y="61"/>
                    <a:pt x="33" y="145"/>
                  </a:cubicBezTo>
                  <a:cubicBezTo>
                    <a:pt x="158" y="473"/>
                    <a:pt x="272" y="819"/>
                    <a:pt x="573" y="1024"/>
                  </a:cubicBezTo>
                  <a:cubicBezTo>
                    <a:pt x="584" y="1031"/>
                    <a:pt x="596" y="1034"/>
                    <a:pt x="607" y="1034"/>
                  </a:cubicBezTo>
                  <a:cubicBezTo>
                    <a:pt x="649" y="1034"/>
                    <a:pt x="687" y="990"/>
                    <a:pt x="687" y="948"/>
                  </a:cubicBezTo>
                  <a:cubicBezTo>
                    <a:pt x="676" y="598"/>
                    <a:pt x="436" y="317"/>
                    <a:pt x="235" y="47"/>
                  </a:cubicBezTo>
                  <a:cubicBezTo>
                    <a:pt x="211" y="15"/>
                    <a:pt x="176" y="1"/>
                    <a:pt x="14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5572;p61">
              <a:extLst>
                <a:ext uri="{FF2B5EF4-FFF2-40B4-BE49-F238E27FC236}">
                  <a16:creationId xmlns:a16="http://schemas.microsoft.com/office/drawing/2014/main" xmlns="" id="{EB4A78E9-DC42-B861-14D7-BAD98B2BFD7D}"/>
                </a:ext>
              </a:extLst>
            </p:cNvPr>
            <p:cNvSpPr/>
            <p:nvPr/>
          </p:nvSpPr>
          <p:spPr>
            <a:xfrm>
              <a:off x="2352511" y="2307549"/>
              <a:ext cx="14206" cy="29889"/>
            </a:xfrm>
            <a:custGeom>
              <a:avLst/>
              <a:gdLst/>
              <a:ahLst/>
              <a:cxnLst/>
              <a:rect l="l" t="t" r="r" b="b"/>
              <a:pathLst>
                <a:path w="616" h="1296" extrusionOk="0">
                  <a:moveTo>
                    <a:pt x="155" y="1"/>
                  </a:moveTo>
                  <a:cubicBezTo>
                    <a:pt x="77" y="1"/>
                    <a:pt x="0" y="69"/>
                    <a:pt x="26" y="170"/>
                  </a:cubicBezTo>
                  <a:cubicBezTo>
                    <a:pt x="118" y="538"/>
                    <a:pt x="179" y="937"/>
                    <a:pt x="410" y="1249"/>
                  </a:cubicBezTo>
                  <a:cubicBezTo>
                    <a:pt x="435" y="1281"/>
                    <a:pt x="469" y="1295"/>
                    <a:pt x="501" y="1295"/>
                  </a:cubicBezTo>
                  <a:cubicBezTo>
                    <a:pt x="558" y="1295"/>
                    <a:pt x="613" y="1251"/>
                    <a:pt x="616" y="1181"/>
                  </a:cubicBezTo>
                  <a:cubicBezTo>
                    <a:pt x="616" y="793"/>
                    <a:pt x="421" y="435"/>
                    <a:pt x="277" y="86"/>
                  </a:cubicBezTo>
                  <a:cubicBezTo>
                    <a:pt x="251" y="26"/>
                    <a:pt x="203" y="1"/>
                    <a:pt x="155"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5573;p61">
              <a:extLst>
                <a:ext uri="{FF2B5EF4-FFF2-40B4-BE49-F238E27FC236}">
                  <a16:creationId xmlns:a16="http://schemas.microsoft.com/office/drawing/2014/main" xmlns="" id="{D122919F-9472-872B-D592-03EB17E283F2}"/>
                </a:ext>
              </a:extLst>
            </p:cNvPr>
            <p:cNvSpPr/>
            <p:nvPr/>
          </p:nvSpPr>
          <p:spPr>
            <a:xfrm>
              <a:off x="2386505" y="2406441"/>
              <a:ext cx="13607" cy="27767"/>
            </a:xfrm>
            <a:custGeom>
              <a:avLst/>
              <a:gdLst/>
              <a:ahLst/>
              <a:cxnLst/>
              <a:rect l="l" t="t" r="r" b="b"/>
              <a:pathLst>
                <a:path w="590" h="1204" extrusionOk="0">
                  <a:moveTo>
                    <a:pt x="87" y="1"/>
                  </a:moveTo>
                  <a:cubicBezTo>
                    <a:pt x="46" y="1"/>
                    <a:pt x="8" y="37"/>
                    <a:pt x="5" y="83"/>
                  </a:cubicBezTo>
                  <a:cubicBezTo>
                    <a:pt x="0" y="273"/>
                    <a:pt x="39" y="455"/>
                    <a:pt x="62" y="646"/>
                  </a:cubicBezTo>
                  <a:cubicBezTo>
                    <a:pt x="81" y="813"/>
                    <a:pt x="104" y="992"/>
                    <a:pt x="187" y="1143"/>
                  </a:cubicBezTo>
                  <a:cubicBezTo>
                    <a:pt x="210" y="1185"/>
                    <a:pt x="251" y="1203"/>
                    <a:pt x="293" y="1203"/>
                  </a:cubicBezTo>
                  <a:cubicBezTo>
                    <a:pt x="344" y="1203"/>
                    <a:pt x="396" y="1176"/>
                    <a:pt x="419" y="1128"/>
                  </a:cubicBezTo>
                  <a:cubicBezTo>
                    <a:pt x="590" y="786"/>
                    <a:pt x="407" y="265"/>
                    <a:pt x="137" y="22"/>
                  </a:cubicBezTo>
                  <a:cubicBezTo>
                    <a:pt x="122" y="7"/>
                    <a:pt x="104" y="1"/>
                    <a:pt x="8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5574;p61">
              <a:extLst>
                <a:ext uri="{FF2B5EF4-FFF2-40B4-BE49-F238E27FC236}">
                  <a16:creationId xmlns:a16="http://schemas.microsoft.com/office/drawing/2014/main" xmlns="" id="{E0D715F3-814C-5416-3F0C-F7070F7F7684}"/>
                </a:ext>
              </a:extLst>
            </p:cNvPr>
            <p:cNvSpPr/>
            <p:nvPr/>
          </p:nvSpPr>
          <p:spPr>
            <a:xfrm>
              <a:off x="2373821" y="2363314"/>
              <a:ext cx="11923" cy="27952"/>
            </a:xfrm>
            <a:custGeom>
              <a:avLst/>
              <a:gdLst/>
              <a:ahLst/>
              <a:cxnLst/>
              <a:rect l="l" t="t" r="r" b="b"/>
              <a:pathLst>
                <a:path w="517" h="1212" extrusionOk="0">
                  <a:moveTo>
                    <a:pt x="149" y="1"/>
                  </a:moveTo>
                  <a:cubicBezTo>
                    <a:pt x="78" y="1"/>
                    <a:pt x="0" y="70"/>
                    <a:pt x="34" y="151"/>
                  </a:cubicBezTo>
                  <a:cubicBezTo>
                    <a:pt x="99" y="314"/>
                    <a:pt x="140" y="500"/>
                    <a:pt x="167" y="675"/>
                  </a:cubicBezTo>
                  <a:cubicBezTo>
                    <a:pt x="190" y="835"/>
                    <a:pt x="220" y="979"/>
                    <a:pt x="258" y="1135"/>
                  </a:cubicBezTo>
                  <a:cubicBezTo>
                    <a:pt x="269" y="1188"/>
                    <a:pt x="311" y="1211"/>
                    <a:pt x="355" y="1211"/>
                  </a:cubicBezTo>
                  <a:cubicBezTo>
                    <a:pt x="407" y="1211"/>
                    <a:pt x="462" y="1179"/>
                    <a:pt x="475" y="1124"/>
                  </a:cubicBezTo>
                  <a:cubicBezTo>
                    <a:pt x="513" y="926"/>
                    <a:pt x="517" y="777"/>
                    <a:pt x="464" y="580"/>
                  </a:cubicBezTo>
                  <a:cubicBezTo>
                    <a:pt x="410" y="386"/>
                    <a:pt x="327" y="226"/>
                    <a:pt x="231" y="52"/>
                  </a:cubicBezTo>
                  <a:cubicBezTo>
                    <a:pt x="213" y="16"/>
                    <a:pt x="182" y="1"/>
                    <a:pt x="149"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5575;p61">
              <a:extLst>
                <a:ext uri="{FF2B5EF4-FFF2-40B4-BE49-F238E27FC236}">
                  <a16:creationId xmlns:a16="http://schemas.microsoft.com/office/drawing/2014/main" xmlns="" id="{046D67DA-EE7F-CC3E-A520-E76211897C4C}"/>
                </a:ext>
              </a:extLst>
            </p:cNvPr>
            <p:cNvSpPr/>
            <p:nvPr/>
          </p:nvSpPr>
          <p:spPr>
            <a:xfrm>
              <a:off x="2358946" y="2437138"/>
              <a:ext cx="13538" cy="30004"/>
            </a:xfrm>
            <a:custGeom>
              <a:avLst/>
              <a:gdLst/>
              <a:ahLst/>
              <a:cxnLst/>
              <a:rect l="l" t="t" r="r" b="b"/>
              <a:pathLst>
                <a:path w="587" h="1301" extrusionOk="0">
                  <a:moveTo>
                    <a:pt x="155" y="0"/>
                  </a:moveTo>
                  <a:cubicBezTo>
                    <a:pt x="77" y="0"/>
                    <a:pt x="0" y="67"/>
                    <a:pt x="28" y="166"/>
                  </a:cubicBezTo>
                  <a:cubicBezTo>
                    <a:pt x="135" y="550"/>
                    <a:pt x="237" y="938"/>
                    <a:pt x="465" y="1272"/>
                  </a:cubicBezTo>
                  <a:cubicBezTo>
                    <a:pt x="480" y="1292"/>
                    <a:pt x="500" y="1301"/>
                    <a:pt x="520" y="1301"/>
                  </a:cubicBezTo>
                  <a:cubicBezTo>
                    <a:pt x="554" y="1301"/>
                    <a:pt x="586" y="1275"/>
                    <a:pt x="584" y="1235"/>
                  </a:cubicBezTo>
                  <a:cubicBezTo>
                    <a:pt x="565" y="828"/>
                    <a:pt x="416" y="455"/>
                    <a:pt x="272" y="82"/>
                  </a:cubicBezTo>
                  <a:cubicBezTo>
                    <a:pt x="249" y="25"/>
                    <a:pt x="202" y="0"/>
                    <a:pt x="15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5576;p61">
              <a:extLst>
                <a:ext uri="{FF2B5EF4-FFF2-40B4-BE49-F238E27FC236}">
                  <a16:creationId xmlns:a16="http://schemas.microsoft.com/office/drawing/2014/main" xmlns="" id="{5F8EC3BF-7EBD-FDE4-0B03-160DF6ACF77A}"/>
                </a:ext>
              </a:extLst>
            </p:cNvPr>
            <p:cNvSpPr/>
            <p:nvPr/>
          </p:nvSpPr>
          <p:spPr>
            <a:xfrm>
              <a:off x="2381362" y="2490274"/>
              <a:ext cx="13053" cy="26845"/>
            </a:xfrm>
            <a:custGeom>
              <a:avLst/>
              <a:gdLst/>
              <a:ahLst/>
              <a:cxnLst/>
              <a:rect l="l" t="t" r="r" b="b"/>
              <a:pathLst>
                <a:path w="566" h="1164" extrusionOk="0">
                  <a:moveTo>
                    <a:pt x="107" y="1"/>
                  </a:moveTo>
                  <a:cubicBezTo>
                    <a:pt x="53" y="1"/>
                    <a:pt x="1" y="44"/>
                    <a:pt x="4" y="109"/>
                  </a:cubicBezTo>
                  <a:cubicBezTo>
                    <a:pt x="11" y="276"/>
                    <a:pt x="60" y="436"/>
                    <a:pt x="76" y="603"/>
                  </a:cubicBezTo>
                  <a:cubicBezTo>
                    <a:pt x="87" y="770"/>
                    <a:pt x="60" y="934"/>
                    <a:pt x="148" y="1082"/>
                  </a:cubicBezTo>
                  <a:cubicBezTo>
                    <a:pt x="180" y="1140"/>
                    <a:pt x="230" y="1163"/>
                    <a:pt x="282" y="1163"/>
                  </a:cubicBezTo>
                  <a:cubicBezTo>
                    <a:pt x="350" y="1163"/>
                    <a:pt x="422" y="1122"/>
                    <a:pt x="463" y="1063"/>
                  </a:cubicBezTo>
                  <a:cubicBezTo>
                    <a:pt x="566" y="907"/>
                    <a:pt x="509" y="672"/>
                    <a:pt x="456" y="501"/>
                  </a:cubicBezTo>
                  <a:cubicBezTo>
                    <a:pt x="402" y="326"/>
                    <a:pt x="319" y="140"/>
                    <a:pt x="174" y="26"/>
                  </a:cubicBezTo>
                  <a:cubicBezTo>
                    <a:pt x="154" y="9"/>
                    <a:pt x="130" y="1"/>
                    <a:pt x="10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5577;p61">
              <a:extLst>
                <a:ext uri="{FF2B5EF4-FFF2-40B4-BE49-F238E27FC236}">
                  <a16:creationId xmlns:a16="http://schemas.microsoft.com/office/drawing/2014/main" xmlns="" id="{EBB635D2-BC61-CAC6-06CE-4EE0A3AC4B39}"/>
                </a:ext>
              </a:extLst>
            </p:cNvPr>
            <p:cNvSpPr/>
            <p:nvPr/>
          </p:nvSpPr>
          <p:spPr>
            <a:xfrm>
              <a:off x="2340034" y="2481648"/>
              <a:ext cx="14391" cy="24169"/>
            </a:xfrm>
            <a:custGeom>
              <a:avLst/>
              <a:gdLst/>
              <a:ahLst/>
              <a:cxnLst/>
              <a:rect l="l" t="t" r="r" b="b"/>
              <a:pathLst>
                <a:path w="624" h="1048" extrusionOk="0">
                  <a:moveTo>
                    <a:pt x="145" y="0"/>
                  </a:moveTo>
                  <a:cubicBezTo>
                    <a:pt x="74" y="0"/>
                    <a:pt x="0" y="73"/>
                    <a:pt x="24" y="156"/>
                  </a:cubicBezTo>
                  <a:cubicBezTo>
                    <a:pt x="69" y="312"/>
                    <a:pt x="107" y="468"/>
                    <a:pt x="164" y="619"/>
                  </a:cubicBezTo>
                  <a:cubicBezTo>
                    <a:pt x="213" y="756"/>
                    <a:pt x="244" y="909"/>
                    <a:pt x="362" y="1007"/>
                  </a:cubicBezTo>
                  <a:cubicBezTo>
                    <a:pt x="394" y="1035"/>
                    <a:pt x="428" y="1047"/>
                    <a:pt x="461" y="1047"/>
                  </a:cubicBezTo>
                  <a:cubicBezTo>
                    <a:pt x="541" y="1047"/>
                    <a:pt x="611" y="975"/>
                    <a:pt x="617" y="886"/>
                  </a:cubicBezTo>
                  <a:cubicBezTo>
                    <a:pt x="624" y="734"/>
                    <a:pt x="525" y="593"/>
                    <a:pt x="461" y="464"/>
                  </a:cubicBezTo>
                  <a:cubicBezTo>
                    <a:pt x="392" y="323"/>
                    <a:pt x="309" y="191"/>
                    <a:pt x="232" y="54"/>
                  </a:cubicBezTo>
                  <a:cubicBezTo>
                    <a:pt x="211" y="16"/>
                    <a:pt x="178" y="0"/>
                    <a:pt x="145"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5578;p61">
              <a:extLst>
                <a:ext uri="{FF2B5EF4-FFF2-40B4-BE49-F238E27FC236}">
                  <a16:creationId xmlns:a16="http://schemas.microsoft.com/office/drawing/2014/main" xmlns="" id="{D7BB9CB6-DE83-2BC4-97A0-B3DD78C5A966}"/>
                </a:ext>
              </a:extLst>
            </p:cNvPr>
            <p:cNvSpPr/>
            <p:nvPr/>
          </p:nvSpPr>
          <p:spPr>
            <a:xfrm>
              <a:off x="2307631" y="2499245"/>
              <a:ext cx="15221" cy="16582"/>
            </a:xfrm>
            <a:custGeom>
              <a:avLst/>
              <a:gdLst/>
              <a:ahLst/>
              <a:cxnLst/>
              <a:rect l="l" t="t" r="r" b="b"/>
              <a:pathLst>
                <a:path w="660" h="719" extrusionOk="0">
                  <a:moveTo>
                    <a:pt x="158" y="0"/>
                  </a:moveTo>
                  <a:cubicBezTo>
                    <a:pt x="76" y="0"/>
                    <a:pt x="1" y="82"/>
                    <a:pt x="63" y="169"/>
                  </a:cubicBezTo>
                  <a:cubicBezTo>
                    <a:pt x="132" y="272"/>
                    <a:pt x="200" y="367"/>
                    <a:pt x="265" y="472"/>
                  </a:cubicBezTo>
                  <a:cubicBezTo>
                    <a:pt x="326" y="583"/>
                    <a:pt x="372" y="670"/>
                    <a:pt x="493" y="712"/>
                  </a:cubicBezTo>
                  <a:cubicBezTo>
                    <a:pt x="505" y="717"/>
                    <a:pt x="516" y="718"/>
                    <a:pt x="528" y="718"/>
                  </a:cubicBezTo>
                  <a:cubicBezTo>
                    <a:pt x="598" y="718"/>
                    <a:pt x="660" y="644"/>
                    <a:pt x="657" y="575"/>
                  </a:cubicBezTo>
                  <a:cubicBezTo>
                    <a:pt x="649" y="458"/>
                    <a:pt x="565" y="389"/>
                    <a:pt x="486" y="305"/>
                  </a:cubicBezTo>
                  <a:cubicBezTo>
                    <a:pt x="402" y="221"/>
                    <a:pt x="326" y="135"/>
                    <a:pt x="250" y="44"/>
                  </a:cubicBezTo>
                  <a:cubicBezTo>
                    <a:pt x="224" y="13"/>
                    <a:pt x="190" y="0"/>
                    <a:pt x="158"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5579;p61">
              <a:extLst>
                <a:ext uri="{FF2B5EF4-FFF2-40B4-BE49-F238E27FC236}">
                  <a16:creationId xmlns:a16="http://schemas.microsoft.com/office/drawing/2014/main" xmlns="" id="{CD65A735-CF20-9F76-5A9F-A59E580109F9}"/>
                </a:ext>
              </a:extLst>
            </p:cNvPr>
            <p:cNvSpPr/>
            <p:nvPr/>
          </p:nvSpPr>
          <p:spPr>
            <a:xfrm>
              <a:off x="2275944" y="2513152"/>
              <a:ext cx="31919" cy="12177"/>
            </a:xfrm>
            <a:custGeom>
              <a:avLst/>
              <a:gdLst/>
              <a:ahLst/>
              <a:cxnLst/>
              <a:rect l="l" t="t" r="r" b="b"/>
              <a:pathLst>
                <a:path w="1384" h="528" extrusionOk="0">
                  <a:moveTo>
                    <a:pt x="169" y="1"/>
                  </a:moveTo>
                  <a:cubicBezTo>
                    <a:pt x="54" y="1"/>
                    <a:pt x="0" y="162"/>
                    <a:pt x="111" y="220"/>
                  </a:cubicBezTo>
                  <a:cubicBezTo>
                    <a:pt x="449" y="399"/>
                    <a:pt x="871" y="508"/>
                    <a:pt x="1248" y="527"/>
                  </a:cubicBezTo>
                  <a:cubicBezTo>
                    <a:pt x="1249" y="527"/>
                    <a:pt x="1250" y="527"/>
                    <a:pt x="1251" y="527"/>
                  </a:cubicBezTo>
                  <a:cubicBezTo>
                    <a:pt x="1355" y="527"/>
                    <a:pt x="1384" y="363"/>
                    <a:pt x="1290" y="322"/>
                  </a:cubicBezTo>
                  <a:cubicBezTo>
                    <a:pt x="1111" y="243"/>
                    <a:pt x="951" y="197"/>
                    <a:pt x="765" y="148"/>
                  </a:cubicBezTo>
                  <a:cubicBezTo>
                    <a:pt x="571" y="97"/>
                    <a:pt x="384" y="34"/>
                    <a:pt x="191" y="3"/>
                  </a:cubicBezTo>
                  <a:cubicBezTo>
                    <a:pt x="183" y="1"/>
                    <a:pt x="176" y="1"/>
                    <a:pt x="169"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5580;p61">
              <a:extLst>
                <a:ext uri="{FF2B5EF4-FFF2-40B4-BE49-F238E27FC236}">
                  <a16:creationId xmlns:a16="http://schemas.microsoft.com/office/drawing/2014/main" xmlns="" id="{9342421A-9BEB-34CA-7B61-6A768B4D87FB}"/>
                </a:ext>
              </a:extLst>
            </p:cNvPr>
            <p:cNvSpPr/>
            <p:nvPr/>
          </p:nvSpPr>
          <p:spPr>
            <a:xfrm>
              <a:off x="2344578" y="2523161"/>
              <a:ext cx="20087" cy="16997"/>
            </a:xfrm>
            <a:custGeom>
              <a:avLst/>
              <a:gdLst/>
              <a:ahLst/>
              <a:cxnLst/>
              <a:rect l="l" t="t" r="r" b="b"/>
              <a:pathLst>
                <a:path w="871" h="737" extrusionOk="0">
                  <a:moveTo>
                    <a:pt x="178" y="1"/>
                  </a:moveTo>
                  <a:cubicBezTo>
                    <a:pt x="86" y="1"/>
                    <a:pt x="0" y="125"/>
                    <a:pt x="70" y="204"/>
                  </a:cubicBezTo>
                  <a:cubicBezTo>
                    <a:pt x="158" y="307"/>
                    <a:pt x="244" y="413"/>
                    <a:pt x="344" y="508"/>
                  </a:cubicBezTo>
                  <a:cubicBezTo>
                    <a:pt x="431" y="599"/>
                    <a:pt x="541" y="725"/>
                    <a:pt x="674" y="736"/>
                  </a:cubicBezTo>
                  <a:cubicBezTo>
                    <a:pt x="682" y="736"/>
                    <a:pt x="689" y="737"/>
                    <a:pt x="696" y="737"/>
                  </a:cubicBezTo>
                  <a:cubicBezTo>
                    <a:pt x="802" y="737"/>
                    <a:pt x="871" y="656"/>
                    <a:pt x="846" y="546"/>
                  </a:cubicBezTo>
                  <a:cubicBezTo>
                    <a:pt x="815" y="413"/>
                    <a:pt x="674" y="325"/>
                    <a:pt x="572" y="246"/>
                  </a:cubicBezTo>
                  <a:cubicBezTo>
                    <a:pt x="465" y="162"/>
                    <a:pt x="348" y="93"/>
                    <a:pt x="233" y="18"/>
                  </a:cubicBezTo>
                  <a:cubicBezTo>
                    <a:pt x="216" y="6"/>
                    <a:pt x="197" y="1"/>
                    <a:pt x="178"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5581;p61">
              <a:extLst>
                <a:ext uri="{FF2B5EF4-FFF2-40B4-BE49-F238E27FC236}">
                  <a16:creationId xmlns:a16="http://schemas.microsoft.com/office/drawing/2014/main" xmlns="" id="{347EC6A5-8F8D-3937-FD5F-3209F1A0D63F}"/>
                </a:ext>
              </a:extLst>
            </p:cNvPr>
            <p:cNvSpPr/>
            <p:nvPr/>
          </p:nvSpPr>
          <p:spPr>
            <a:xfrm>
              <a:off x="2233370" y="2263800"/>
              <a:ext cx="19811" cy="15129"/>
            </a:xfrm>
            <a:custGeom>
              <a:avLst/>
              <a:gdLst/>
              <a:ahLst/>
              <a:cxnLst/>
              <a:rect l="l" t="t" r="r" b="b"/>
              <a:pathLst>
                <a:path w="859" h="656" extrusionOk="0">
                  <a:moveTo>
                    <a:pt x="217" y="1"/>
                  </a:moveTo>
                  <a:cubicBezTo>
                    <a:pt x="98" y="1"/>
                    <a:pt x="0" y="144"/>
                    <a:pt x="116" y="245"/>
                  </a:cubicBezTo>
                  <a:cubicBezTo>
                    <a:pt x="281" y="390"/>
                    <a:pt x="444" y="580"/>
                    <a:pt x="656" y="649"/>
                  </a:cubicBezTo>
                  <a:cubicBezTo>
                    <a:pt x="670" y="653"/>
                    <a:pt x="683" y="655"/>
                    <a:pt x="696" y="655"/>
                  </a:cubicBezTo>
                  <a:cubicBezTo>
                    <a:pt x="799" y="655"/>
                    <a:pt x="859" y="516"/>
                    <a:pt x="805" y="428"/>
                  </a:cubicBezTo>
                  <a:cubicBezTo>
                    <a:pt x="695" y="253"/>
                    <a:pt x="474" y="147"/>
                    <a:pt x="303" y="28"/>
                  </a:cubicBezTo>
                  <a:cubicBezTo>
                    <a:pt x="275" y="9"/>
                    <a:pt x="246" y="1"/>
                    <a:pt x="21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5582;p61">
              <a:extLst>
                <a:ext uri="{FF2B5EF4-FFF2-40B4-BE49-F238E27FC236}">
                  <a16:creationId xmlns:a16="http://schemas.microsoft.com/office/drawing/2014/main" xmlns="" id="{63295333-5B4F-53C2-0E27-CB96CF41FC7B}"/>
                </a:ext>
              </a:extLst>
            </p:cNvPr>
            <p:cNvSpPr/>
            <p:nvPr/>
          </p:nvSpPr>
          <p:spPr>
            <a:xfrm>
              <a:off x="2267779" y="2255128"/>
              <a:ext cx="23524" cy="24077"/>
            </a:xfrm>
            <a:custGeom>
              <a:avLst/>
              <a:gdLst/>
              <a:ahLst/>
              <a:cxnLst/>
              <a:rect l="l" t="t" r="r" b="b"/>
              <a:pathLst>
                <a:path w="1020" h="1044" extrusionOk="0">
                  <a:moveTo>
                    <a:pt x="124" y="1"/>
                  </a:moveTo>
                  <a:cubicBezTo>
                    <a:pt x="63" y="1"/>
                    <a:pt x="1" y="70"/>
                    <a:pt x="24" y="135"/>
                  </a:cubicBezTo>
                  <a:cubicBezTo>
                    <a:pt x="107" y="371"/>
                    <a:pt x="221" y="564"/>
                    <a:pt x="389" y="751"/>
                  </a:cubicBezTo>
                  <a:cubicBezTo>
                    <a:pt x="504" y="876"/>
                    <a:pt x="660" y="1044"/>
                    <a:pt x="838" y="1044"/>
                  </a:cubicBezTo>
                  <a:cubicBezTo>
                    <a:pt x="871" y="1044"/>
                    <a:pt x="905" y="1038"/>
                    <a:pt x="940" y="1025"/>
                  </a:cubicBezTo>
                  <a:cubicBezTo>
                    <a:pt x="986" y="1006"/>
                    <a:pt x="1020" y="960"/>
                    <a:pt x="1020" y="906"/>
                  </a:cubicBezTo>
                  <a:cubicBezTo>
                    <a:pt x="1009" y="701"/>
                    <a:pt x="803" y="602"/>
                    <a:pt x="659" y="485"/>
                  </a:cubicBezTo>
                  <a:cubicBezTo>
                    <a:pt x="491" y="348"/>
                    <a:pt x="328" y="188"/>
                    <a:pt x="184" y="28"/>
                  </a:cubicBezTo>
                  <a:cubicBezTo>
                    <a:pt x="166" y="9"/>
                    <a:pt x="145" y="1"/>
                    <a:pt x="12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5583;p61">
              <a:extLst>
                <a:ext uri="{FF2B5EF4-FFF2-40B4-BE49-F238E27FC236}">
                  <a16:creationId xmlns:a16="http://schemas.microsoft.com/office/drawing/2014/main" xmlns="" id="{5E0C475A-BC3E-4B34-B2C7-8693C24040EF}"/>
                </a:ext>
              </a:extLst>
            </p:cNvPr>
            <p:cNvSpPr/>
            <p:nvPr/>
          </p:nvSpPr>
          <p:spPr>
            <a:xfrm>
              <a:off x="2304541" y="2287600"/>
              <a:ext cx="19534" cy="19027"/>
            </a:xfrm>
            <a:custGeom>
              <a:avLst/>
              <a:gdLst/>
              <a:ahLst/>
              <a:cxnLst/>
              <a:rect l="l" t="t" r="r" b="b"/>
              <a:pathLst>
                <a:path w="847" h="825" extrusionOk="0">
                  <a:moveTo>
                    <a:pt x="197" y="0"/>
                  </a:moveTo>
                  <a:cubicBezTo>
                    <a:pt x="98" y="0"/>
                    <a:pt x="1" y="118"/>
                    <a:pt x="80" y="210"/>
                  </a:cubicBezTo>
                  <a:cubicBezTo>
                    <a:pt x="183" y="335"/>
                    <a:pt x="285" y="456"/>
                    <a:pt x="388" y="579"/>
                  </a:cubicBezTo>
                  <a:cubicBezTo>
                    <a:pt x="479" y="684"/>
                    <a:pt x="578" y="784"/>
                    <a:pt x="715" y="821"/>
                  </a:cubicBezTo>
                  <a:cubicBezTo>
                    <a:pt x="724" y="824"/>
                    <a:pt x="733" y="825"/>
                    <a:pt x="742" y="825"/>
                  </a:cubicBezTo>
                  <a:cubicBezTo>
                    <a:pt x="809" y="825"/>
                    <a:pt x="846" y="750"/>
                    <a:pt x="833" y="689"/>
                  </a:cubicBezTo>
                  <a:cubicBezTo>
                    <a:pt x="806" y="552"/>
                    <a:pt x="703" y="449"/>
                    <a:pt x="608" y="350"/>
                  </a:cubicBezTo>
                  <a:cubicBezTo>
                    <a:pt x="498" y="244"/>
                    <a:pt x="388" y="141"/>
                    <a:pt x="281" y="35"/>
                  </a:cubicBezTo>
                  <a:cubicBezTo>
                    <a:pt x="256" y="10"/>
                    <a:pt x="227" y="0"/>
                    <a:pt x="19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5584;p61">
              <a:extLst>
                <a:ext uri="{FF2B5EF4-FFF2-40B4-BE49-F238E27FC236}">
                  <a16:creationId xmlns:a16="http://schemas.microsoft.com/office/drawing/2014/main" xmlns="" id="{344F0BEE-0DB6-B689-0C69-0DDA78710B28}"/>
                </a:ext>
              </a:extLst>
            </p:cNvPr>
            <p:cNvSpPr/>
            <p:nvPr/>
          </p:nvSpPr>
          <p:spPr>
            <a:xfrm>
              <a:off x="2313835" y="2236932"/>
              <a:ext cx="19211" cy="21425"/>
            </a:xfrm>
            <a:custGeom>
              <a:avLst/>
              <a:gdLst/>
              <a:ahLst/>
              <a:cxnLst/>
              <a:rect l="l" t="t" r="r" b="b"/>
              <a:pathLst>
                <a:path w="833" h="929" extrusionOk="0">
                  <a:moveTo>
                    <a:pt x="137" y="1"/>
                  </a:moveTo>
                  <a:cubicBezTo>
                    <a:pt x="67" y="1"/>
                    <a:pt x="0" y="56"/>
                    <a:pt x="38" y="137"/>
                  </a:cubicBezTo>
                  <a:cubicBezTo>
                    <a:pt x="122" y="319"/>
                    <a:pt x="182" y="498"/>
                    <a:pt x="300" y="665"/>
                  </a:cubicBezTo>
                  <a:cubicBezTo>
                    <a:pt x="384" y="780"/>
                    <a:pt x="495" y="929"/>
                    <a:pt x="641" y="929"/>
                  </a:cubicBezTo>
                  <a:cubicBezTo>
                    <a:pt x="668" y="929"/>
                    <a:pt x="696" y="923"/>
                    <a:pt x="726" y="912"/>
                  </a:cubicBezTo>
                  <a:cubicBezTo>
                    <a:pt x="768" y="897"/>
                    <a:pt x="802" y="863"/>
                    <a:pt x="810" y="821"/>
                  </a:cubicBezTo>
                  <a:cubicBezTo>
                    <a:pt x="833" y="650"/>
                    <a:pt x="719" y="570"/>
                    <a:pt x="605" y="472"/>
                  </a:cubicBezTo>
                  <a:cubicBezTo>
                    <a:pt x="475" y="361"/>
                    <a:pt x="319" y="221"/>
                    <a:pt x="247" y="68"/>
                  </a:cubicBezTo>
                  <a:cubicBezTo>
                    <a:pt x="224" y="21"/>
                    <a:pt x="180" y="1"/>
                    <a:pt x="13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5585;p61">
              <a:extLst>
                <a:ext uri="{FF2B5EF4-FFF2-40B4-BE49-F238E27FC236}">
                  <a16:creationId xmlns:a16="http://schemas.microsoft.com/office/drawing/2014/main" xmlns="" id="{4146695B-FB95-9EB8-A7EE-0D9FD825EB59}"/>
                </a:ext>
              </a:extLst>
            </p:cNvPr>
            <p:cNvSpPr/>
            <p:nvPr/>
          </p:nvSpPr>
          <p:spPr>
            <a:xfrm>
              <a:off x="2279980" y="2201208"/>
              <a:ext cx="20802" cy="14068"/>
            </a:xfrm>
            <a:custGeom>
              <a:avLst/>
              <a:gdLst/>
              <a:ahLst/>
              <a:cxnLst/>
              <a:rect l="l" t="t" r="r" b="b"/>
              <a:pathLst>
                <a:path w="902" h="610" extrusionOk="0">
                  <a:moveTo>
                    <a:pt x="162" y="0"/>
                  </a:moveTo>
                  <a:cubicBezTo>
                    <a:pt x="22" y="0"/>
                    <a:pt x="1" y="214"/>
                    <a:pt x="145" y="264"/>
                  </a:cubicBezTo>
                  <a:cubicBezTo>
                    <a:pt x="262" y="306"/>
                    <a:pt x="376" y="366"/>
                    <a:pt x="476" y="443"/>
                  </a:cubicBezTo>
                  <a:cubicBezTo>
                    <a:pt x="567" y="511"/>
                    <a:pt x="673" y="610"/>
                    <a:pt x="795" y="610"/>
                  </a:cubicBezTo>
                  <a:cubicBezTo>
                    <a:pt x="855" y="606"/>
                    <a:pt x="897" y="552"/>
                    <a:pt x="897" y="496"/>
                  </a:cubicBezTo>
                  <a:cubicBezTo>
                    <a:pt x="901" y="343"/>
                    <a:pt x="734" y="233"/>
                    <a:pt x="616" y="169"/>
                  </a:cubicBezTo>
                  <a:cubicBezTo>
                    <a:pt x="487" y="92"/>
                    <a:pt x="346" y="40"/>
                    <a:pt x="199" y="5"/>
                  </a:cubicBezTo>
                  <a:cubicBezTo>
                    <a:pt x="185" y="2"/>
                    <a:pt x="173" y="0"/>
                    <a:pt x="162"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5586;p61">
              <a:extLst>
                <a:ext uri="{FF2B5EF4-FFF2-40B4-BE49-F238E27FC236}">
                  <a16:creationId xmlns:a16="http://schemas.microsoft.com/office/drawing/2014/main" xmlns="" id="{9AAFE884-EB0B-3547-4C58-E27B3813E0FD}"/>
                </a:ext>
              </a:extLst>
            </p:cNvPr>
            <p:cNvSpPr/>
            <p:nvPr/>
          </p:nvSpPr>
          <p:spPr>
            <a:xfrm>
              <a:off x="2237775" y="2202038"/>
              <a:ext cx="25346" cy="18127"/>
            </a:xfrm>
            <a:custGeom>
              <a:avLst/>
              <a:gdLst/>
              <a:ahLst/>
              <a:cxnLst/>
              <a:rect l="l" t="t" r="r" b="b"/>
              <a:pathLst>
                <a:path w="1099" h="786" extrusionOk="0">
                  <a:moveTo>
                    <a:pt x="115" y="0"/>
                  </a:moveTo>
                  <a:cubicBezTo>
                    <a:pt x="44" y="0"/>
                    <a:pt x="1" y="107"/>
                    <a:pt x="78" y="144"/>
                  </a:cubicBezTo>
                  <a:cubicBezTo>
                    <a:pt x="241" y="216"/>
                    <a:pt x="404" y="330"/>
                    <a:pt x="538" y="444"/>
                  </a:cubicBezTo>
                  <a:cubicBezTo>
                    <a:pt x="655" y="547"/>
                    <a:pt x="766" y="714"/>
                    <a:pt x="911" y="775"/>
                  </a:cubicBezTo>
                  <a:cubicBezTo>
                    <a:pt x="926" y="782"/>
                    <a:pt x="942" y="785"/>
                    <a:pt x="958" y="785"/>
                  </a:cubicBezTo>
                  <a:cubicBezTo>
                    <a:pt x="1031" y="785"/>
                    <a:pt x="1098" y="719"/>
                    <a:pt x="1070" y="635"/>
                  </a:cubicBezTo>
                  <a:cubicBezTo>
                    <a:pt x="1013" y="471"/>
                    <a:pt x="830" y="365"/>
                    <a:pt x="690" y="274"/>
                  </a:cubicBezTo>
                  <a:cubicBezTo>
                    <a:pt x="515" y="163"/>
                    <a:pt x="336" y="83"/>
                    <a:pt x="146" y="7"/>
                  </a:cubicBezTo>
                  <a:cubicBezTo>
                    <a:pt x="135" y="2"/>
                    <a:pt x="125" y="0"/>
                    <a:pt x="115"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5587;p61">
              <a:extLst>
                <a:ext uri="{FF2B5EF4-FFF2-40B4-BE49-F238E27FC236}">
                  <a16:creationId xmlns:a16="http://schemas.microsoft.com/office/drawing/2014/main" xmlns="" id="{768932AF-54D9-9219-A02A-3B0ED40BCC80}"/>
                </a:ext>
              </a:extLst>
            </p:cNvPr>
            <p:cNvSpPr/>
            <p:nvPr/>
          </p:nvSpPr>
          <p:spPr>
            <a:xfrm>
              <a:off x="2219533" y="2222103"/>
              <a:ext cx="17989" cy="14160"/>
            </a:xfrm>
            <a:custGeom>
              <a:avLst/>
              <a:gdLst/>
              <a:ahLst/>
              <a:cxnLst/>
              <a:rect l="l" t="t" r="r" b="b"/>
              <a:pathLst>
                <a:path w="780" h="614" extrusionOk="0">
                  <a:moveTo>
                    <a:pt x="136" y="1"/>
                  </a:moveTo>
                  <a:cubicBezTo>
                    <a:pt x="52" y="1"/>
                    <a:pt x="0" y="121"/>
                    <a:pt x="70" y="190"/>
                  </a:cubicBezTo>
                  <a:cubicBezTo>
                    <a:pt x="219" y="335"/>
                    <a:pt x="382" y="563"/>
                    <a:pt x="591" y="609"/>
                  </a:cubicBezTo>
                  <a:cubicBezTo>
                    <a:pt x="603" y="612"/>
                    <a:pt x="615" y="613"/>
                    <a:pt x="626" y="613"/>
                  </a:cubicBezTo>
                  <a:cubicBezTo>
                    <a:pt x="728" y="613"/>
                    <a:pt x="780" y="493"/>
                    <a:pt x="732" y="404"/>
                  </a:cubicBezTo>
                  <a:cubicBezTo>
                    <a:pt x="675" y="297"/>
                    <a:pt x="572" y="244"/>
                    <a:pt x="474" y="183"/>
                  </a:cubicBezTo>
                  <a:cubicBezTo>
                    <a:pt x="382" y="125"/>
                    <a:pt x="283" y="72"/>
                    <a:pt x="188" y="16"/>
                  </a:cubicBezTo>
                  <a:cubicBezTo>
                    <a:pt x="170" y="5"/>
                    <a:pt x="152" y="1"/>
                    <a:pt x="13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5588;p61">
              <a:extLst>
                <a:ext uri="{FF2B5EF4-FFF2-40B4-BE49-F238E27FC236}">
                  <a16:creationId xmlns:a16="http://schemas.microsoft.com/office/drawing/2014/main" xmlns="" id="{54F05B0E-D916-C21E-74BC-4FB0564FDF12}"/>
                </a:ext>
              </a:extLst>
            </p:cNvPr>
            <p:cNvSpPr/>
            <p:nvPr/>
          </p:nvSpPr>
          <p:spPr>
            <a:xfrm>
              <a:off x="2166650" y="2204322"/>
              <a:ext cx="26453" cy="13007"/>
            </a:xfrm>
            <a:custGeom>
              <a:avLst/>
              <a:gdLst/>
              <a:ahLst/>
              <a:cxnLst/>
              <a:rect l="l" t="t" r="r" b="b"/>
              <a:pathLst>
                <a:path w="1147" h="564" extrusionOk="0">
                  <a:moveTo>
                    <a:pt x="95" y="0"/>
                  </a:moveTo>
                  <a:cubicBezTo>
                    <a:pt x="21" y="0"/>
                    <a:pt x="0" y="106"/>
                    <a:pt x="63" y="148"/>
                  </a:cubicBezTo>
                  <a:cubicBezTo>
                    <a:pt x="223" y="247"/>
                    <a:pt x="382" y="326"/>
                    <a:pt x="550" y="410"/>
                  </a:cubicBezTo>
                  <a:cubicBezTo>
                    <a:pt x="686" y="478"/>
                    <a:pt x="833" y="563"/>
                    <a:pt x="987" y="563"/>
                  </a:cubicBezTo>
                  <a:cubicBezTo>
                    <a:pt x="996" y="563"/>
                    <a:pt x="1005" y="563"/>
                    <a:pt x="1014" y="562"/>
                  </a:cubicBezTo>
                  <a:cubicBezTo>
                    <a:pt x="1086" y="559"/>
                    <a:pt x="1147" y="468"/>
                    <a:pt x="1093" y="406"/>
                  </a:cubicBezTo>
                  <a:cubicBezTo>
                    <a:pt x="975" y="270"/>
                    <a:pt x="805" y="224"/>
                    <a:pt x="641" y="163"/>
                  </a:cubicBezTo>
                  <a:cubicBezTo>
                    <a:pt x="466" y="103"/>
                    <a:pt x="295" y="45"/>
                    <a:pt x="117" y="3"/>
                  </a:cubicBezTo>
                  <a:cubicBezTo>
                    <a:pt x="109" y="1"/>
                    <a:pt x="102" y="0"/>
                    <a:pt x="95"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5589;p61">
              <a:extLst>
                <a:ext uri="{FF2B5EF4-FFF2-40B4-BE49-F238E27FC236}">
                  <a16:creationId xmlns:a16="http://schemas.microsoft.com/office/drawing/2014/main" xmlns="" id="{A87E2AF1-F8B4-EEB3-8A2B-4BD580821588}"/>
                </a:ext>
              </a:extLst>
            </p:cNvPr>
            <p:cNvSpPr/>
            <p:nvPr/>
          </p:nvSpPr>
          <p:spPr>
            <a:xfrm>
              <a:off x="2174768" y="2184349"/>
              <a:ext cx="33049" cy="14276"/>
            </a:xfrm>
            <a:custGeom>
              <a:avLst/>
              <a:gdLst/>
              <a:ahLst/>
              <a:cxnLst/>
              <a:rect l="l" t="t" r="r" b="b"/>
              <a:pathLst>
                <a:path w="1433" h="619" extrusionOk="0">
                  <a:moveTo>
                    <a:pt x="347" y="1"/>
                  </a:moveTo>
                  <a:cubicBezTo>
                    <a:pt x="279" y="1"/>
                    <a:pt x="210" y="6"/>
                    <a:pt x="141" y="18"/>
                  </a:cubicBezTo>
                  <a:cubicBezTo>
                    <a:pt x="16" y="41"/>
                    <a:pt x="0" y="197"/>
                    <a:pt x="125" y="239"/>
                  </a:cubicBezTo>
                  <a:cubicBezTo>
                    <a:pt x="320" y="299"/>
                    <a:pt x="521" y="341"/>
                    <a:pt x="707" y="421"/>
                  </a:cubicBezTo>
                  <a:cubicBezTo>
                    <a:pt x="883" y="493"/>
                    <a:pt x="1046" y="615"/>
                    <a:pt x="1236" y="618"/>
                  </a:cubicBezTo>
                  <a:cubicBezTo>
                    <a:pt x="1237" y="618"/>
                    <a:pt x="1239" y="618"/>
                    <a:pt x="1240" y="618"/>
                  </a:cubicBezTo>
                  <a:cubicBezTo>
                    <a:pt x="1370" y="618"/>
                    <a:pt x="1433" y="457"/>
                    <a:pt x="1369" y="356"/>
                  </a:cubicBezTo>
                  <a:cubicBezTo>
                    <a:pt x="1255" y="177"/>
                    <a:pt x="997" y="113"/>
                    <a:pt x="802" y="63"/>
                  </a:cubicBezTo>
                  <a:cubicBezTo>
                    <a:pt x="650" y="27"/>
                    <a:pt x="499" y="1"/>
                    <a:pt x="347"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5590;p61">
              <a:extLst>
                <a:ext uri="{FF2B5EF4-FFF2-40B4-BE49-F238E27FC236}">
                  <a16:creationId xmlns:a16="http://schemas.microsoft.com/office/drawing/2014/main" xmlns="" id="{CEBB2BB9-C359-3AFE-8C20-80A20C3A5974}"/>
                </a:ext>
              </a:extLst>
            </p:cNvPr>
            <p:cNvSpPr/>
            <p:nvPr/>
          </p:nvSpPr>
          <p:spPr>
            <a:xfrm>
              <a:off x="2204657" y="2164470"/>
              <a:ext cx="30881" cy="9940"/>
            </a:xfrm>
            <a:custGeom>
              <a:avLst/>
              <a:gdLst/>
              <a:ahLst/>
              <a:cxnLst/>
              <a:rect l="l" t="t" r="r" b="b"/>
              <a:pathLst>
                <a:path w="1339" h="431" extrusionOk="0">
                  <a:moveTo>
                    <a:pt x="123" y="0"/>
                  </a:moveTo>
                  <a:cubicBezTo>
                    <a:pt x="25" y="0"/>
                    <a:pt x="1" y="135"/>
                    <a:pt x="99" y="165"/>
                  </a:cubicBezTo>
                  <a:cubicBezTo>
                    <a:pt x="282" y="218"/>
                    <a:pt x="457" y="275"/>
                    <a:pt x="640" y="329"/>
                  </a:cubicBezTo>
                  <a:cubicBezTo>
                    <a:pt x="788" y="369"/>
                    <a:pt x="942" y="430"/>
                    <a:pt x="1097" y="430"/>
                  </a:cubicBezTo>
                  <a:cubicBezTo>
                    <a:pt x="1116" y="430"/>
                    <a:pt x="1136" y="429"/>
                    <a:pt x="1156" y="427"/>
                  </a:cubicBezTo>
                  <a:cubicBezTo>
                    <a:pt x="1297" y="408"/>
                    <a:pt x="1338" y="229"/>
                    <a:pt x="1213" y="161"/>
                  </a:cubicBezTo>
                  <a:cubicBezTo>
                    <a:pt x="1057" y="74"/>
                    <a:pt x="868" y="74"/>
                    <a:pt x="696" y="55"/>
                  </a:cubicBezTo>
                  <a:cubicBezTo>
                    <a:pt x="510" y="32"/>
                    <a:pt x="320" y="20"/>
                    <a:pt x="134" y="1"/>
                  </a:cubicBezTo>
                  <a:cubicBezTo>
                    <a:pt x="130" y="1"/>
                    <a:pt x="126" y="0"/>
                    <a:pt x="12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5591;p61">
              <a:extLst>
                <a:ext uri="{FF2B5EF4-FFF2-40B4-BE49-F238E27FC236}">
                  <a16:creationId xmlns:a16="http://schemas.microsoft.com/office/drawing/2014/main" xmlns="" id="{B2E88A37-8E20-9CE0-3431-F56D63973020}"/>
                </a:ext>
              </a:extLst>
            </p:cNvPr>
            <p:cNvSpPr/>
            <p:nvPr/>
          </p:nvSpPr>
          <p:spPr>
            <a:xfrm>
              <a:off x="2124861" y="2170397"/>
              <a:ext cx="21079" cy="13999"/>
            </a:xfrm>
            <a:custGeom>
              <a:avLst/>
              <a:gdLst/>
              <a:ahLst/>
              <a:cxnLst/>
              <a:rect l="l" t="t" r="r" b="b"/>
              <a:pathLst>
                <a:path w="914" h="607" extrusionOk="0">
                  <a:moveTo>
                    <a:pt x="152" y="1"/>
                  </a:moveTo>
                  <a:cubicBezTo>
                    <a:pt x="75" y="1"/>
                    <a:pt x="1" y="80"/>
                    <a:pt x="35" y="159"/>
                  </a:cubicBezTo>
                  <a:cubicBezTo>
                    <a:pt x="96" y="296"/>
                    <a:pt x="244" y="391"/>
                    <a:pt x="369" y="470"/>
                  </a:cubicBezTo>
                  <a:cubicBezTo>
                    <a:pt x="467" y="534"/>
                    <a:pt x="582" y="607"/>
                    <a:pt x="698" y="607"/>
                  </a:cubicBezTo>
                  <a:cubicBezTo>
                    <a:pt x="741" y="607"/>
                    <a:pt x="784" y="597"/>
                    <a:pt x="826" y="573"/>
                  </a:cubicBezTo>
                  <a:cubicBezTo>
                    <a:pt x="879" y="547"/>
                    <a:pt x="913" y="456"/>
                    <a:pt x="887" y="398"/>
                  </a:cubicBezTo>
                  <a:cubicBezTo>
                    <a:pt x="822" y="254"/>
                    <a:pt x="670" y="231"/>
                    <a:pt x="533" y="174"/>
                  </a:cubicBezTo>
                  <a:cubicBezTo>
                    <a:pt x="415" y="125"/>
                    <a:pt x="301" y="30"/>
                    <a:pt x="176" y="3"/>
                  </a:cubicBezTo>
                  <a:cubicBezTo>
                    <a:pt x="168" y="1"/>
                    <a:pt x="160" y="1"/>
                    <a:pt x="152"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5592;p61">
              <a:extLst>
                <a:ext uri="{FF2B5EF4-FFF2-40B4-BE49-F238E27FC236}">
                  <a16:creationId xmlns:a16="http://schemas.microsoft.com/office/drawing/2014/main" xmlns="" id="{DC793904-7D53-A89A-C239-7D4C88687C30}"/>
                </a:ext>
              </a:extLst>
            </p:cNvPr>
            <p:cNvSpPr/>
            <p:nvPr/>
          </p:nvSpPr>
          <p:spPr>
            <a:xfrm>
              <a:off x="2146817" y="2155291"/>
              <a:ext cx="28667" cy="14368"/>
            </a:xfrm>
            <a:custGeom>
              <a:avLst/>
              <a:gdLst/>
              <a:ahLst/>
              <a:cxnLst/>
              <a:rect l="l" t="t" r="r" b="b"/>
              <a:pathLst>
                <a:path w="1243" h="623" extrusionOk="0">
                  <a:moveTo>
                    <a:pt x="163" y="0"/>
                  </a:moveTo>
                  <a:cubicBezTo>
                    <a:pt x="41" y="0"/>
                    <a:pt x="1" y="174"/>
                    <a:pt x="83" y="259"/>
                  </a:cubicBezTo>
                  <a:cubicBezTo>
                    <a:pt x="212" y="399"/>
                    <a:pt x="398" y="490"/>
                    <a:pt x="581" y="551"/>
                  </a:cubicBezTo>
                  <a:cubicBezTo>
                    <a:pt x="682" y="587"/>
                    <a:pt x="801" y="622"/>
                    <a:pt x="914" y="622"/>
                  </a:cubicBezTo>
                  <a:cubicBezTo>
                    <a:pt x="1007" y="622"/>
                    <a:pt x="1096" y="598"/>
                    <a:pt x="1167" y="529"/>
                  </a:cubicBezTo>
                  <a:cubicBezTo>
                    <a:pt x="1242" y="449"/>
                    <a:pt x="1212" y="331"/>
                    <a:pt x="1147" y="262"/>
                  </a:cubicBezTo>
                  <a:cubicBezTo>
                    <a:pt x="1041" y="144"/>
                    <a:pt x="817" y="171"/>
                    <a:pt x="672" y="144"/>
                  </a:cubicBezTo>
                  <a:cubicBezTo>
                    <a:pt x="509" y="114"/>
                    <a:pt x="361" y="57"/>
                    <a:pt x="208" y="8"/>
                  </a:cubicBezTo>
                  <a:cubicBezTo>
                    <a:pt x="192" y="2"/>
                    <a:pt x="177" y="0"/>
                    <a:pt x="16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5593;p61">
              <a:extLst>
                <a:ext uri="{FF2B5EF4-FFF2-40B4-BE49-F238E27FC236}">
                  <a16:creationId xmlns:a16="http://schemas.microsoft.com/office/drawing/2014/main" xmlns="" id="{1B8301A9-086E-BD00-7B07-2B3923B92270}"/>
                </a:ext>
              </a:extLst>
            </p:cNvPr>
            <p:cNvSpPr/>
            <p:nvPr/>
          </p:nvSpPr>
          <p:spPr>
            <a:xfrm>
              <a:off x="1767831" y="2069614"/>
              <a:ext cx="38284" cy="8810"/>
            </a:xfrm>
            <a:custGeom>
              <a:avLst/>
              <a:gdLst/>
              <a:ahLst/>
              <a:cxnLst/>
              <a:rect l="l" t="t" r="r" b="b"/>
              <a:pathLst>
                <a:path w="1660" h="382" extrusionOk="0">
                  <a:moveTo>
                    <a:pt x="179" y="1"/>
                  </a:moveTo>
                  <a:cubicBezTo>
                    <a:pt x="22" y="1"/>
                    <a:pt x="1" y="259"/>
                    <a:pt x="160" y="278"/>
                  </a:cubicBezTo>
                  <a:cubicBezTo>
                    <a:pt x="598" y="332"/>
                    <a:pt x="1026" y="369"/>
                    <a:pt x="1468" y="381"/>
                  </a:cubicBezTo>
                  <a:cubicBezTo>
                    <a:pt x="1470" y="381"/>
                    <a:pt x="1472" y="381"/>
                    <a:pt x="1474" y="381"/>
                  </a:cubicBezTo>
                  <a:cubicBezTo>
                    <a:pt x="1636" y="381"/>
                    <a:pt x="1659" y="107"/>
                    <a:pt x="1491" y="88"/>
                  </a:cubicBezTo>
                  <a:cubicBezTo>
                    <a:pt x="1054" y="35"/>
                    <a:pt x="624" y="12"/>
                    <a:pt x="182" y="1"/>
                  </a:cubicBezTo>
                  <a:cubicBezTo>
                    <a:pt x="181" y="1"/>
                    <a:pt x="180" y="1"/>
                    <a:pt x="179"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5594;p61">
              <a:extLst>
                <a:ext uri="{FF2B5EF4-FFF2-40B4-BE49-F238E27FC236}">
                  <a16:creationId xmlns:a16="http://schemas.microsoft.com/office/drawing/2014/main" xmlns="" id="{0FB17D1C-F6FD-0B1A-141C-AF1B8683C126}"/>
                </a:ext>
              </a:extLst>
            </p:cNvPr>
            <p:cNvSpPr/>
            <p:nvPr/>
          </p:nvSpPr>
          <p:spPr>
            <a:xfrm>
              <a:off x="1254067" y="2084097"/>
              <a:ext cx="31526" cy="7957"/>
            </a:xfrm>
            <a:custGeom>
              <a:avLst/>
              <a:gdLst/>
              <a:ahLst/>
              <a:cxnLst/>
              <a:rect l="l" t="t" r="r" b="b"/>
              <a:pathLst>
                <a:path w="1367" h="345" extrusionOk="0">
                  <a:moveTo>
                    <a:pt x="164" y="1"/>
                  </a:moveTo>
                  <a:cubicBezTo>
                    <a:pt x="30" y="1"/>
                    <a:pt x="0" y="209"/>
                    <a:pt x="142" y="251"/>
                  </a:cubicBezTo>
                  <a:cubicBezTo>
                    <a:pt x="318" y="303"/>
                    <a:pt x="522" y="345"/>
                    <a:pt x="722" y="345"/>
                  </a:cubicBezTo>
                  <a:cubicBezTo>
                    <a:pt x="928" y="345"/>
                    <a:pt x="1130" y="300"/>
                    <a:pt x="1290" y="178"/>
                  </a:cubicBezTo>
                  <a:cubicBezTo>
                    <a:pt x="1367" y="118"/>
                    <a:pt x="1325" y="8"/>
                    <a:pt x="1234" y="4"/>
                  </a:cubicBezTo>
                  <a:cubicBezTo>
                    <a:pt x="1211" y="3"/>
                    <a:pt x="1189" y="3"/>
                    <a:pt x="1167" y="3"/>
                  </a:cubicBezTo>
                  <a:cubicBezTo>
                    <a:pt x="945" y="3"/>
                    <a:pt x="735" y="37"/>
                    <a:pt x="519" y="37"/>
                  </a:cubicBezTo>
                  <a:cubicBezTo>
                    <a:pt x="413" y="37"/>
                    <a:pt x="306" y="29"/>
                    <a:pt x="195" y="4"/>
                  </a:cubicBezTo>
                  <a:cubicBezTo>
                    <a:pt x="184" y="2"/>
                    <a:pt x="174" y="1"/>
                    <a:pt x="164"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5595;p61">
              <a:extLst>
                <a:ext uri="{FF2B5EF4-FFF2-40B4-BE49-F238E27FC236}">
                  <a16:creationId xmlns:a16="http://schemas.microsoft.com/office/drawing/2014/main" xmlns="" id="{131D5E6D-C34C-AF11-F9F9-011D9546C193}"/>
                </a:ext>
              </a:extLst>
            </p:cNvPr>
            <p:cNvSpPr/>
            <p:nvPr/>
          </p:nvSpPr>
          <p:spPr>
            <a:xfrm>
              <a:off x="1282365" y="2060458"/>
              <a:ext cx="35401" cy="11301"/>
            </a:xfrm>
            <a:custGeom>
              <a:avLst/>
              <a:gdLst/>
              <a:ahLst/>
              <a:cxnLst/>
              <a:rect l="l" t="t" r="r" b="b"/>
              <a:pathLst>
                <a:path w="1535" h="490" extrusionOk="0">
                  <a:moveTo>
                    <a:pt x="1276" y="0"/>
                  </a:moveTo>
                  <a:cubicBezTo>
                    <a:pt x="884" y="0"/>
                    <a:pt x="503" y="116"/>
                    <a:pt x="128" y="238"/>
                  </a:cubicBezTo>
                  <a:cubicBezTo>
                    <a:pt x="0" y="278"/>
                    <a:pt x="27" y="490"/>
                    <a:pt x="157" y="490"/>
                  </a:cubicBezTo>
                  <a:cubicBezTo>
                    <a:pt x="162" y="490"/>
                    <a:pt x="168" y="490"/>
                    <a:pt x="174" y="489"/>
                  </a:cubicBezTo>
                  <a:cubicBezTo>
                    <a:pt x="622" y="428"/>
                    <a:pt x="1071" y="359"/>
                    <a:pt x="1467" y="139"/>
                  </a:cubicBezTo>
                  <a:cubicBezTo>
                    <a:pt x="1535" y="97"/>
                    <a:pt x="1486" y="10"/>
                    <a:pt x="1425" y="6"/>
                  </a:cubicBezTo>
                  <a:cubicBezTo>
                    <a:pt x="1375" y="2"/>
                    <a:pt x="1326" y="0"/>
                    <a:pt x="1276"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5596;p61">
              <a:extLst>
                <a:ext uri="{FF2B5EF4-FFF2-40B4-BE49-F238E27FC236}">
                  <a16:creationId xmlns:a16="http://schemas.microsoft.com/office/drawing/2014/main" xmlns="" id="{2B7833CC-623D-CCEA-235D-24EB81EE3448}"/>
                </a:ext>
              </a:extLst>
            </p:cNvPr>
            <p:cNvSpPr/>
            <p:nvPr/>
          </p:nvSpPr>
          <p:spPr>
            <a:xfrm>
              <a:off x="1318619" y="2078101"/>
              <a:ext cx="37730" cy="12823"/>
            </a:xfrm>
            <a:custGeom>
              <a:avLst/>
              <a:gdLst/>
              <a:ahLst/>
              <a:cxnLst/>
              <a:rect l="l" t="t" r="r" b="b"/>
              <a:pathLst>
                <a:path w="1636" h="556" extrusionOk="0">
                  <a:moveTo>
                    <a:pt x="1299" y="0"/>
                  </a:moveTo>
                  <a:cubicBezTo>
                    <a:pt x="888" y="0"/>
                    <a:pt x="521" y="136"/>
                    <a:pt x="130" y="313"/>
                  </a:cubicBezTo>
                  <a:cubicBezTo>
                    <a:pt x="0" y="372"/>
                    <a:pt x="43" y="556"/>
                    <a:pt x="166" y="556"/>
                  </a:cubicBezTo>
                  <a:cubicBezTo>
                    <a:pt x="180" y="556"/>
                    <a:pt x="195" y="554"/>
                    <a:pt x="210" y="549"/>
                  </a:cubicBezTo>
                  <a:cubicBezTo>
                    <a:pt x="658" y="412"/>
                    <a:pt x="1114" y="347"/>
                    <a:pt x="1556" y="180"/>
                  </a:cubicBezTo>
                  <a:cubicBezTo>
                    <a:pt x="1628" y="154"/>
                    <a:pt x="1635" y="28"/>
                    <a:pt x="1548" y="17"/>
                  </a:cubicBezTo>
                  <a:cubicBezTo>
                    <a:pt x="1463" y="5"/>
                    <a:pt x="1380" y="0"/>
                    <a:pt x="1299"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5597;p61">
              <a:extLst>
                <a:ext uri="{FF2B5EF4-FFF2-40B4-BE49-F238E27FC236}">
                  <a16:creationId xmlns:a16="http://schemas.microsoft.com/office/drawing/2014/main" xmlns="" id="{69A7CA33-DBF9-2022-DAB1-A5D11C67F0D8}"/>
                </a:ext>
              </a:extLst>
            </p:cNvPr>
            <p:cNvSpPr/>
            <p:nvPr/>
          </p:nvSpPr>
          <p:spPr>
            <a:xfrm>
              <a:off x="1351253" y="2042492"/>
              <a:ext cx="42204" cy="14622"/>
            </a:xfrm>
            <a:custGeom>
              <a:avLst/>
              <a:gdLst/>
              <a:ahLst/>
              <a:cxnLst/>
              <a:rect l="l" t="t" r="r" b="b"/>
              <a:pathLst>
                <a:path w="1830" h="634" extrusionOk="0">
                  <a:moveTo>
                    <a:pt x="1555" y="1"/>
                  </a:moveTo>
                  <a:cubicBezTo>
                    <a:pt x="1327" y="1"/>
                    <a:pt x="1123" y="64"/>
                    <a:pt x="901" y="124"/>
                  </a:cubicBezTo>
                  <a:cubicBezTo>
                    <a:pt x="654" y="185"/>
                    <a:pt x="384" y="222"/>
                    <a:pt x="152" y="333"/>
                  </a:cubicBezTo>
                  <a:cubicBezTo>
                    <a:pt x="34" y="386"/>
                    <a:pt x="1" y="603"/>
                    <a:pt x="171" y="625"/>
                  </a:cubicBezTo>
                  <a:cubicBezTo>
                    <a:pt x="221" y="631"/>
                    <a:pt x="270" y="634"/>
                    <a:pt x="319" y="634"/>
                  </a:cubicBezTo>
                  <a:cubicBezTo>
                    <a:pt x="523" y="634"/>
                    <a:pt x="725" y="589"/>
                    <a:pt x="928" y="550"/>
                  </a:cubicBezTo>
                  <a:cubicBezTo>
                    <a:pt x="1205" y="496"/>
                    <a:pt x="1468" y="439"/>
                    <a:pt x="1703" y="271"/>
                  </a:cubicBezTo>
                  <a:cubicBezTo>
                    <a:pt x="1829" y="185"/>
                    <a:pt x="1757" y="6"/>
                    <a:pt x="1612" y="2"/>
                  </a:cubicBezTo>
                  <a:cubicBezTo>
                    <a:pt x="1593" y="1"/>
                    <a:pt x="1574" y="1"/>
                    <a:pt x="1555"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5598;p61">
              <a:extLst>
                <a:ext uri="{FF2B5EF4-FFF2-40B4-BE49-F238E27FC236}">
                  <a16:creationId xmlns:a16="http://schemas.microsoft.com/office/drawing/2014/main" xmlns="" id="{23BEC1B2-4CE6-78B7-0EBA-BF7A2AF1D10B}"/>
                </a:ext>
              </a:extLst>
            </p:cNvPr>
            <p:cNvSpPr/>
            <p:nvPr/>
          </p:nvSpPr>
          <p:spPr>
            <a:xfrm>
              <a:off x="1378697" y="2077386"/>
              <a:ext cx="33602" cy="8948"/>
            </a:xfrm>
            <a:custGeom>
              <a:avLst/>
              <a:gdLst/>
              <a:ahLst/>
              <a:cxnLst/>
              <a:rect l="l" t="t" r="r" b="b"/>
              <a:pathLst>
                <a:path w="1457" h="388" extrusionOk="0">
                  <a:moveTo>
                    <a:pt x="941" y="1"/>
                  </a:moveTo>
                  <a:cubicBezTo>
                    <a:pt x="661" y="1"/>
                    <a:pt x="370" y="87"/>
                    <a:pt x="114" y="169"/>
                  </a:cubicBezTo>
                  <a:cubicBezTo>
                    <a:pt x="0" y="204"/>
                    <a:pt x="38" y="363"/>
                    <a:pt x="148" y="363"/>
                  </a:cubicBezTo>
                  <a:cubicBezTo>
                    <a:pt x="344" y="367"/>
                    <a:pt x="555" y="387"/>
                    <a:pt x="763" y="387"/>
                  </a:cubicBezTo>
                  <a:cubicBezTo>
                    <a:pt x="966" y="387"/>
                    <a:pt x="1166" y="368"/>
                    <a:pt x="1346" y="295"/>
                  </a:cubicBezTo>
                  <a:cubicBezTo>
                    <a:pt x="1429" y="260"/>
                    <a:pt x="1457" y="123"/>
                    <a:pt x="1361" y="82"/>
                  </a:cubicBezTo>
                  <a:cubicBezTo>
                    <a:pt x="1228" y="23"/>
                    <a:pt x="1086" y="1"/>
                    <a:pt x="941"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5599;p61">
              <a:extLst>
                <a:ext uri="{FF2B5EF4-FFF2-40B4-BE49-F238E27FC236}">
                  <a16:creationId xmlns:a16="http://schemas.microsoft.com/office/drawing/2014/main" xmlns="" id="{183D780C-0127-5A60-1CAA-02940C701752}"/>
                </a:ext>
              </a:extLst>
            </p:cNvPr>
            <p:cNvSpPr/>
            <p:nvPr/>
          </p:nvSpPr>
          <p:spPr>
            <a:xfrm>
              <a:off x="1348393" y="2112510"/>
              <a:ext cx="31942" cy="20641"/>
            </a:xfrm>
            <a:custGeom>
              <a:avLst/>
              <a:gdLst/>
              <a:ahLst/>
              <a:cxnLst/>
              <a:rect l="l" t="t" r="r" b="b"/>
              <a:pathLst>
                <a:path w="1385" h="895" extrusionOk="0">
                  <a:moveTo>
                    <a:pt x="142" y="1"/>
                  </a:moveTo>
                  <a:cubicBezTo>
                    <a:pt x="24" y="1"/>
                    <a:pt x="1" y="177"/>
                    <a:pt x="125" y="216"/>
                  </a:cubicBezTo>
                  <a:cubicBezTo>
                    <a:pt x="348" y="292"/>
                    <a:pt x="569" y="411"/>
                    <a:pt x="759" y="555"/>
                  </a:cubicBezTo>
                  <a:cubicBezTo>
                    <a:pt x="915" y="676"/>
                    <a:pt x="1055" y="825"/>
                    <a:pt x="1250" y="890"/>
                  </a:cubicBezTo>
                  <a:cubicBezTo>
                    <a:pt x="1259" y="893"/>
                    <a:pt x="1268" y="894"/>
                    <a:pt x="1277" y="894"/>
                  </a:cubicBezTo>
                  <a:cubicBezTo>
                    <a:pt x="1341" y="894"/>
                    <a:pt x="1384" y="813"/>
                    <a:pt x="1367" y="753"/>
                  </a:cubicBezTo>
                  <a:cubicBezTo>
                    <a:pt x="1257" y="292"/>
                    <a:pt x="569" y="87"/>
                    <a:pt x="170" y="4"/>
                  </a:cubicBezTo>
                  <a:cubicBezTo>
                    <a:pt x="160" y="2"/>
                    <a:pt x="151" y="1"/>
                    <a:pt x="142"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5600;p61">
              <a:extLst>
                <a:ext uri="{FF2B5EF4-FFF2-40B4-BE49-F238E27FC236}">
                  <a16:creationId xmlns:a16="http://schemas.microsoft.com/office/drawing/2014/main" xmlns="" id="{7D6C281A-8658-9A3A-F46E-D990B5C8EC50}"/>
                </a:ext>
              </a:extLst>
            </p:cNvPr>
            <p:cNvSpPr/>
            <p:nvPr/>
          </p:nvSpPr>
          <p:spPr>
            <a:xfrm>
              <a:off x="1306212" y="2115646"/>
              <a:ext cx="28344" cy="17343"/>
            </a:xfrm>
            <a:custGeom>
              <a:avLst/>
              <a:gdLst/>
              <a:ahLst/>
              <a:cxnLst/>
              <a:rect l="l" t="t" r="r" b="b"/>
              <a:pathLst>
                <a:path w="1229" h="752" extrusionOk="0">
                  <a:moveTo>
                    <a:pt x="106" y="1"/>
                  </a:moveTo>
                  <a:cubicBezTo>
                    <a:pt x="18" y="1"/>
                    <a:pt x="0" y="144"/>
                    <a:pt x="94" y="175"/>
                  </a:cubicBezTo>
                  <a:cubicBezTo>
                    <a:pt x="284" y="240"/>
                    <a:pt x="478" y="373"/>
                    <a:pt x="641" y="487"/>
                  </a:cubicBezTo>
                  <a:cubicBezTo>
                    <a:pt x="786" y="590"/>
                    <a:pt x="919" y="700"/>
                    <a:pt x="1094" y="749"/>
                  </a:cubicBezTo>
                  <a:cubicBezTo>
                    <a:pt x="1100" y="751"/>
                    <a:pt x="1106" y="751"/>
                    <a:pt x="1112" y="751"/>
                  </a:cubicBezTo>
                  <a:cubicBezTo>
                    <a:pt x="1174" y="751"/>
                    <a:pt x="1229" y="683"/>
                    <a:pt x="1204" y="624"/>
                  </a:cubicBezTo>
                  <a:cubicBezTo>
                    <a:pt x="1037" y="210"/>
                    <a:pt x="508" y="111"/>
                    <a:pt x="132" y="5"/>
                  </a:cubicBezTo>
                  <a:cubicBezTo>
                    <a:pt x="123" y="2"/>
                    <a:pt x="114" y="1"/>
                    <a:pt x="106"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5601;p61">
              <a:extLst>
                <a:ext uri="{FF2B5EF4-FFF2-40B4-BE49-F238E27FC236}">
                  <a16:creationId xmlns:a16="http://schemas.microsoft.com/office/drawing/2014/main" xmlns="" id="{D25A5D47-A322-ED0E-FCC9-4F78F71D2A50}"/>
                </a:ext>
              </a:extLst>
            </p:cNvPr>
            <p:cNvSpPr/>
            <p:nvPr/>
          </p:nvSpPr>
          <p:spPr>
            <a:xfrm>
              <a:off x="1305174" y="2141038"/>
              <a:ext cx="32311" cy="27790"/>
            </a:xfrm>
            <a:custGeom>
              <a:avLst/>
              <a:gdLst/>
              <a:ahLst/>
              <a:cxnLst/>
              <a:rect l="l" t="t" r="r" b="b"/>
              <a:pathLst>
                <a:path w="1401" h="1205" extrusionOk="0">
                  <a:moveTo>
                    <a:pt x="99" y="0"/>
                  </a:moveTo>
                  <a:cubicBezTo>
                    <a:pt x="48" y="0"/>
                    <a:pt x="1" y="57"/>
                    <a:pt x="21" y="105"/>
                  </a:cubicBezTo>
                  <a:cubicBezTo>
                    <a:pt x="120" y="333"/>
                    <a:pt x="311" y="501"/>
                    <a:pt x="478" y="679"/>
                  </a:cubicBezTo>
                  <a:cubicBezTo>
                    <a:pt x="656" y="873"/>
                    <a:pt x="865" y="1101"/>
                    <a:pt x="1116" y="1192"/>
                  </a:cubicBezTo>
                  <a:cubicBezTo>
                    <a:pt x="1141" y="1201"/>
                    <a:pt x="1165" y="1205"/>
                    <a:pt x="1187" y="1205"/>
                  </a:cubicBezTo>
                  <a:cubicBezTo>
                    <a:pt x="1315" y="1205"/>
                    <a:pt x="1401" y="1078"/>
                    <a:pt x="1332" y="945"/>
                  </a:cubicBezTo>
                  <a:cubicBezTo>
                    <a:pt x="1211" y="710"/>
                    <a:pt x="957" y="527"/>
                    <a:pt x="744" y="375"/>
                  </a:cubicBezTo>
                  <a:cubicBezTo>
                    <a:pt x="546" y="238"/>
                    <a:pt x="352" y="67"/>
                    <a:pt x="116" y="2"/>
                  </a:cubicBezTo>
                  <a:cubicBezTo>
                    <a:pt x="110" y="1"/>
                    <a:pt x="105" y="0"/>
                    <a:pt x="99"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5602;p61">
              <a:extLst>
                <a:ext uri="{FF2B5EF4-FFF2-40B4-BE49-F238E27FC236}">
                  <a16:creationId xmlns:a16="http://schemas.microsoft.com/office/drawing/2014/main" xmlns="" id="{3F4CAD09-25C1-EDA6-B493-EF3EDDE2E4F5}"/>
                </a:ext>
              </a:extLst>
            </p:cNvPr>
            <p:cNvSpPr/>
            <p:nvPr/>
          </p:nvSpPr>
          <p:spPr>
            <a:xfrm>
              <a:off x="1351368" y="2180198"/>
              <a:ext cx="29889" cy="26453"/>
            </a:xfrm>
            <a:custGeom>
              <a:avLst/>
              <a:gdLst/>
              <a:ahLst/>
              <a:cxnLst/>
              <a:rect l="l" t="t" r="r" b="b"/>
              <a:pathLst>
                <a:path w="1296" h="1147" extrusionOk="0">
                  <a:moveTo>
                    <a:pt x="166" y="0"/>
                  </a:moveTo>
                  <a:cubicBezTo>
                    <a:pt x="81" y="0"/>
                    <a:pt x="0" y="65"/>
                    <a:pt x="41" y="168"/>
                  </a:cubicBezTo>
                  <a:cubicBezTo>
                    <a:pt x="181" y="523"/>
                    <a:pt x="593" y="1147"/>
                    <a:pt x="1039" y="1147"/>
                  </a:cubicBezTo>
                  <a:cubicBezTo>
                    <a:pt x="1065" y="1147"/>
                    <a:pt x="1091" y="1145"/>
                    <a:pt x="1117" y="1140"/>
                  </a:cubicBezTo>
                  <a:cubicBezTo>
                    <a:pt x="1235" y="1121"/>
                    <a:pt x="1296" y="1012"/>
                    <a:pt x="1235" y="905"/>
                  </a:cubicBezTo>
                  <a:cubicBezTo>
                    <a:pt x="1132" y="719"/>
                    <a:pt x="931" y="638"/>
                    <a:pt x="763" y="521"/>
                  </a:cubicBezTo>
                  <a:cubicBezTo>
                    <a:pt x="577" y="388"/>
                    <a:pt x="424" y="224"/>
                    <a:pt x="277" y="49"/>
                  </a:cubicBezTo>
                  <a:cubicBezTo>
                    <a:pt x="248" y="16"/>
                    <a:pt x="206" y="0"/>
                    <a:pt x="166"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5603;p61">
              <a:extLst>
                <a:ext uri="{FF2B5EF4-FFF2-40B4-BE49-F238E27FC236}">
                  <a16:creationId xmlns:a16="http://schemas.microsoft.com/office/drawing/2014/main" xmlns="" id="{CE4FE47B-3065-4A1D-6159-BD98A4E28B43}"/>
                </a:ext>
              </a:extLst>
            </p:cNvPr>
            <p:cNvSpPr/>
            <p:nvPr/>
          </p:nvSpPr>
          <p:spPr>
            <a:xfrm>
              <a:off x="1374454" y="2162947"/>
              <a:ext cx="35032" cy="18450"/>
            </a:xfrm>
            <a:custGeom>
              <a:avLst/>
              <a:gdLst/>
              <a:ahLst/>
              <a:cxnLst/>
              <a:rect l="l" t="t" r="r" b="b"/>
              <a:pathLst>
                <a:path w="1519" h="800" extrusionOk="0">
                  <a:moveTo>
                    <a:pt x="237" y="0"/>
                  </a:moveTo>
                  <a:cubicBezTo>
                    <a:pt x="112" y="0"/>
                    <a:pt x="1" y="153"/>
                    <a:pt x="90" y="265"/>
                  </a:cubicBezTo>
                  <a:cubicBezTo>
                    <a:pt x="237" y="451"/>
                    <a:pt x="477" y="573"/>
                    <a:pt x="697" y="665"/>
                  </a:cubicBezTo>
                  <a:cubicBezTo>
                    <a:pt x="842" y="723"/>
                    <a:pt x="1019" y="800"/>
                    <a:pt x="1185" y="800"/>
                  </a:cubicBezTo>
                  <a:cubicBezTo>
                    <a:pt x="1265" y="800"/>
                    <a:pt x="1342" y="782"/>
                    <a:pt x="1413" y="737"/>
                  </a:cubicBezTo>
                  <a:cubicBezTo>
                    <a:pt x="1492" y="683"/>
                    <a:pt x="1518" y="562"/>
                    <a:pt x="1462" y="482"/>
                  </a:cubicBezTo>
                  <a:cubicBezTo>
                    <a:pt x="1332" y="303"/>
                    <a:pt x="1081" y="284"/>
                    <a:pt x="883" y="219"/>
                  </a:cubicBezTo>
                  <a:cubicBezTo>
                    <a:pt x="674" y="158"/>
                    <a:pt x="477" y="44"/>
                    <a:pt x="267" y="3"/>
                  </a:cubicBezTo>
                  <a:cubicBezTo>
                    <a:pt x="257" y="1"/>
                    <a:pt x="247" y="0"/>
                    <a:pt x="237"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5604;p61">
              <a:extLst>
                <a:ext uri="{FF2B5EF4-FFF2-40B4-BE49-F238E27FC236}">
                  <a16:creationId xmlns:a16="http://schemas.microsoft.com/office/drawing/2014/main" xmlns="" id="{03AFBA95-7B81-D7A4-4D6F-3690CFFF0A15}"/>
                </a:ext>
              </a:extLst>
            </p:cNvPr>
            <p:cNvSpPr/>
            <p:nvPr/>
          </p:nvSpPr>
          <p:spPr>
            <a:xfrm>
              <a:off x="1403974" y="2147473"/>
              <a:ext cx="25069" cy="14737"/>
            </a:xfrm>
            <a:custGeom>
              <a:avLst/>
              <a:gdLst/>
              <a:ahLst/>
              <a:cxnLst/>
              <a:rect l="l" t="t" r="r" b="b"/>
              <a:pathLst>
                <a:path w="1087" h="639" extrusionOk="0">
                  <a:moveTo>
                    <a:pt x="200" y="1"/>
                  </a:moveTo>
                  <a:cubicBezTo>
                    <a:pt x="36" y="1"/>
                    <a:pt x="0" y="207"/>
                    <a:pt x="98" y="305"/>
                  </a:cubicBezTo>
                  <a:cubicBezTo>
                    <a:pt x="189" y="400"/>
                    <a:pt x="322" y="457"/>
                    <a:pt x="440" y="518"/>
                  </a:cubicBezTo>
                  <a:cubicBezTo>
                    <a:pt x="552" y="576"/>
                    <a:pt x="663" y="639"/>
                    <a:pt x="791" y="639"/>
                  </a:cubicBezTo>
                  <a:cubicBezTo>
                    <a:pt x="807" y="639"/>
                    <a:pt x="823" y="638"/>
                    <a:pt x="840" y="636"/>
                  </a:cubicBezTo>
                  <a:cubicBezTo>
                    <a:pt x="980" y="620"/>
                    <a:pt x="1086" y="461"/>
                    <a:pt x="991" y="332"/>
                  </a:cubicBezTo>
                  <a:cubicBezTo>
                    <a:pt x="893" y="199"/>
                    <a:pt x="759" y="157"/>
                    <a:pt x="603" y="104"/>
                  </a:cubicBezTo>
                  <a:cubicBezTo>
                    <a:pt x="475" y="58"/>
                    <a:pt x="345" y="1"/>
                    <a:pt x="205" y="1"/>
                  </a:cubicBezTo>
                  <a:cubicBezTo>
                    <a:pt x="203" y="1"/>
                    <a:pt x="202" y="1"/>
                    <a:pt x="200"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5605;p61">
              <a:extLst>
                <a:ext uri="{FF2B5EF4-FFF2-40B4-BE49-F238E27FC236}">
                  <a16:creationId xmlns:a16="http://schemas.microsoft.com/office/drawing/2014/main" xmlns="" id="{3BA8F6F7-417C-74E5-EBDD-147B09E0D4E5}"/>
                </a:ext>
              </a:extLst>
            </p:cNvPr>
            <p:cNvSpPr/>
            <p:nvPr/>
          </p:nvSpPr>
          <p:spPr>
            <a:xfrm>
              <a:off x="1420371" y="2117122"/>
              <a:ext cx="32864" cy="12131"/>
            </a:xfrm>
            <a:custGeom>
              <a:avLst/>
              <a:gdLst/>
              <a:ahLst/>
              <a:cxnLst/>
              <a:rect l="l" t="t" r="r" b="b"/>
              <a:pathLst>
                <a:path w="1425" h="526" extrusionOk="0">
                  <a:moveTo>
                    <a:pt x="197" y="1"/>
                  </a:moveTo>
                  <a:cubicBezTo>
                    <a:pt x="50" y="1"/>
                    <a:pt x="1" y="204"/>
                    <a:pt x="101" y="290"/>
                  </a:cubicBezTo>
                  <a:cubicBezTo>
                    <a:pt x="271" y="436"/>
                    <a:pt x="547" y="525"/>
                    <a:pt x="811" y="525"/>
                  </a:cubicBezTo>
                  <a:cubicBezTo>
                    <a:pt x="1010" y="525"/>
                    <a:pt x="1202" y="475"/>
                    <a:pt x="1338" y="359"/>
                  </a:cubicBezTo>
                  <a:cubicBezTo>
                    <a:pt x="1424" y="287"/>
                    <a:pt x="1410" y="150"/>
                    <a:pt x="1292" y="120"/>
                  </a:cubicBezTo>
                  <a:cubicBezTo>
                    <a:pt x="1117" y="74"/>
                    <a:pt x="923" y="85"/>
                    <a:pt x="745" y="74"/>
                  </a:cubicBezTo>
                  <a:cubicBezTo>
                    <a:pt x="562" y="62"/>
                    <a:pt x="387" y="13"/>
                    <a:pt x="205" y="1"/>
                  </a:cubicBezTo>
                  <a:cubicBezTo>
                    <a:pt x="202" y="1"/>
                    <a:pt x="199" y="1"/>
                    <a:pt x="197"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5606;p61">
              <a:extLst>
                <a:ext uri="{FF2B5EF4-FFF2-40B4-BE49-F238E27FC236}">
                  <a16:creationId xmlns:a16="http://schemas.microsoft.com/office/drawing/2014/main" xmlns="" id="{2FBC213A-3F3D-C1FD-48C3-6CD72D1421C0}"/>
                </a:ext>
              </a:extLst>
            </p:cNvPr>
            <p:cNvSpPr/>
            <p:nvPr/>
          </p:nvSpPr>
          <p:spPr>
            <a:xfrm>
              <a:off x="1438452" y="2089309"/>
              <a:ext cx="29958" cy="9963"/>
            </a:xfrm>
            <a:custGeom>
              <a:avLst/>
              <a:gdLst/>
              <a:ahLst/>
              <a:cxnLst/>
              <a:rect l="l" t="t" r="r" b="b"/>
              <a:pathLst>
                <a:path w="1299" h="432" extrusionOk="0">
                  <a:moveTo>
                    <a:pt x="614" y="1"/>
                  </a:moveTo>
                  <a:cubicBezTo>
                    <a:pt x="474" y="1"/>
                    <a:pt x="328" y="44"/>
                    <a:pt x="196" y="82"/>
                  </a:cubicBezTo>
                  <a:cubicBezTo>
                    <a:pt x="1" y="134"/>
                    <a:pt x="61" y="432"/>
                    <a:pt x="257" y="432"/>
                  </a:cubicBezTo>
                  <a:cubicBezTo>
                    <a:pt x="259" y="432"/>
                    <a:pt x="262" y="431"/>
                    <a:pt x="265" y="431"/>
                  </a:cubicBezTo>
                  <a:cubicBezTo>
                    <a:pt x="299" y="430"/>
                    <a:pt x="334" y="429"/>
                    <a:pt x="369" y="429"/>
                  </a:cubicBezTo>
                  <a:cubicBezTo>
                    <a:pt x="424" y="429"/>
                    <a:pt x="479" y="430"/>
                    <a:pt x="533" y="430"/>
                  </a:cubicBezTo>
                  <a:cubicBezTo>
                    <a:pt x="600" y="430"/>
                    <a:pt x="667" y="429"/>
                    <a:pt x="732" y="420"/>
                  </a:cubicBezTo>
                  <a:cubicBezTo>
                    <a:pt x="877" y="398"/>
                    <a:pt x="1040" y="413"/>
                    <a:pt x="1177" y="363"/>
                  </a:cubicBezTo>
                  <a:cubicBezTo>
                    <a:pt x="1256" y="333"/>
                    <a:pt x="1298" y="211"/>
                    <a:pt x="1219" y="154"/>
                  </a:cubicBezTo>
                  <a:cubicBezTo>
                    <a:pt x="1078" y="52"/>
                    <a:pt x="900" y="44"/>
                    <a:pt x="736" y="13"/>
                  </a:cubicBezTo>
                  <a:cubicBezTo>
                    <a:pt x="696" y="5"/>
                    <a:pt x="655" y="1"/>
                    <a:pt x="614"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5607;p61">
              <a:extLst>
                <a:ext uri="{FF2B5EF4-FFF2-40B4-BE49-F238E27FC236}">
                  <a16:creationId xmlns:a16="http://schemas.microsoft.com/office/drawing/2014/main" xmlns="" id="{9EEF7633-0338-92D6-6FBE-26D65F6EEEB5}"/>
                </a:ext>
              </a:extLst>
            </p:cNvPr>
            <p:cNvSpPr/>
            <p:nvPr/>
          </p:nvSpPr>
          <p:spPr>
            <a:xfrm>
              <a:off x="1460131" y="2150009"/>
              <a:ext cx="27306" cy="13376"/>
            </a:xfrm>
            <a:custGeom>
              <a:avLst/>
              <a:gdLst/>
              <a:ahLst/>
              <a:cxnLst/>
              <a:rect l="l" t="t" r="r" b="b"/>
              <a:pathLst>
                <a:path w="1184" h="580" extrusionOk="0">
                  <a:moveTo>
                    <a:pt x="218" y="0"/>
                  </a:moveTo>
                  <a:cubicBezTo>
                    <a:pt x="113" y="0"/>
                    <a:pt x="0" y="92"/>
                    <a:pt x="51" y="206"/>
                  </a:cubicBezTo>
                  <a:cubicBezTo>
                    <a:pt x="134" y="389"/>
                    <a:pt x="370" y="488"/>
                    <a:pt x="553" y="537"/>
                  </a:cubicBezTo>
                  <a:cubicBezTo>
                    <a:pt x="629" y="560"/>
                    <a:pt x="730" y="580"/>
                    <a:pt x="828" y="580"/>
                  </a:cubicBezTo>
                  <a:cubicBezTo>
                    <a:pt x="962" y="580"/>
                    <a:pt x="1091" y="543"/>
                    <a:pt x="1146" y="427"/>
                  </a:cubicBezTo>
                  <a:cubicBezTo>
                    <a:pt x="1183" y="351"/>
                    <a:pt x="1160" y="275"/>
                    <a:pt x="1104" y="217"/>
                  </a:cubicBezTo>
                  <a:cubicBezTo>
                    <a:pt x="1047" y="155"/>
                    <a:pt x="966" y="144"/>
                    <a:pt x="880" y="144"/>
                  </a:cubicBezTo>
                  <a:cubicBezTo>
                    <a:pt x="834" y="144"/>
                    <a:pt x="787" y="147"/>
                    <a:pt x="741" y="147"/>
                  </a:cubicBezTo>
                  <a:cubicBezTo>
                    <a:pt x="712" y="147"/>
                    <a:pt x="685" y="146"/>
                    <a:pt x="659" y="142"/>
                  </a:cubicBezTo>
                  <a:cubicBezTo>
                    <a:pt x="590" y="131"/>
                    <a:pt x="526" y="119"/>
                    <a:pt x="465" y="96"/>
                  </a:cubicBezTo>
                  <a:cubicBezTo>
                    <a:pt x="385" y="66"/>
                    <a:pt x="321" y="8"/>
                    <a:pt x="237" y="1"/>
                  </a:cubicBezTo>
                  <a:cubicBezTo>
                    <a:pt x="231" y="0"/>
                    <a:pt x="225" y="0"/>
                    <a:pt x="21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5608;p61">
              <a:extLst>
                <a:ext uri="{FF2B5EF4-FFF2-40B4-BE49-F238E27FC236}">
                  <a16:creationId xmlns:a16="http://schemas.microsoft.com/office/drawing/2014/main" xmlns="" id="{7DACE762-5197-D51F-442B-8D81BE507EBE}"/>
                </a:ext>
              </a:extLst>
            </p:cNvPr>
            <p:cNvSpPr/>
            <p:nvPr/>
          </p:nvSpPr>
          <p:spPr>
            <a:xfrm>
              <a:off x="1438314" y="2176416"/>
              <a:ext cx="27375" cy="9778"/>
            </a:xfrm>
            <a:custGeom>
              <a:avLst/>
              <a:gdLst/>
              <a:ahLst/>
              <a:cxnLst/>
              <a:rect l="l" t="t" r="r" b="b"/>
              <a:pathLst>
                <a:path w="1187" h="424" extrusionOk="0">
                  <a:moveTo>
                    <a:pt x="179" y="0"/>
                  </a:moveTo>
                  <a:cubicBezTo>
                    <a:pt x="8" y="0"/>
                    <a:pt x="0" y="248"/>
                    <a:pt x="156" y="286"/>
                  </a:cubicBezTo>
                  <a:cubicBezTo>
                    <a:pt x="304" y="323"/>
                    <a:pt x="449" y="358"/>
                    <a:pt x="601" y="381"/>
                  </a:cubicBezTo>
                  <a:cubicBezTo>
                    <a:pt x="692" y="394"/>
                    <a:pt x="794" y="423"/>
                    <a:pt x="890" y="423"/>
                  </a:cubicBezTo>
                  <a:cubicBezTo>
                    <a:pt x="937" y="423"/>
                    <a:pt x="984" y="416"/>
                    <a:pt x="1027" y="396"/>
                  </a:cubicBezTo>
                  <a:cubicBezTo>
                    <a:pt x="1130" y="350"/>
                    <a:pt x="1187" y="209"/>
                    <a:pt x="1084" y="126"/>
                  </a:cubicBezTo>
                  <a:cubicBezTo>
                    <a:pt x="959" y="27"/>
                    <a:pt x="799" y="39"/>
                    <a:pt x="646" y="23"/>
                  </a:cubicBezTo>
                  <a:cubicBezTo>
                    <a:pt x="491" y="8"/>
                    <a:pt x="335" y="0"/>
                    <a:pt x="179"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5609;p61">
              <a:extLst>
                <a:ext uri="{FF2B5EF4-FFF2-40B4-BE49-F238E27FC236}">
                  <a16:creationId xmlns:a16="http://schemas.microsoft.com/office/drawing/2014/main" xmlns="" id="{272FE880-0D75-0D7D-A7D4-6F6309D175A1}"/>
                </a:ext>
              </a:extLst>
            </p:cNvPr>
            <p:cNvSpPr/>
            <p:nvPr/>
          </p:nvSpPr>
          <p:spPr>
            <a:xfrm>
              <a:off x="1468156" y="2057252"/>
              <a:ext cx="30074" cy="9663"/>
            </a:xfrm>
            <a:custGeom>
              <a:avLst/>
              <a:gdLst/>
              <a:ahLst/>
              <a:cxnLst/>
              <a:rect l="l" t="t" r="r" b="b"/>
              <a:pathLst>
                <a:path w="1304" h="419" extrusionOk="0">
                  <a:moveTo>
                    <a:pt x="155" y="1"/>
                  </a:moveTo>
                  <a:cubicBezTo>
                    <a:pt x="36" y="1"/>
                    <a:pt x="1" y="188"/>
                    <a:pt x="110" y="236"/>
                  </a:cubicBezTo>
                  <a:cubicBezTo>
                    <a:pt x="273" y="305"/>
                    <a:pt x="440" y="350"/>
                    <a:pt x="615" y="381"/>
                  </a:cubicBezTo>
                  <a:cubicBezTo>
                    <a:pt x="719" y="397"/>
                    <a:pt x="831" y="419"/>
                    <a:pt x="939" y="419"/>
                  </a:cubicBezTo>
                  <a:cubicBezTo>
                    <a:pt x="1008" y="419"/>
                    <a:pt x="1076" y="410"/>
                    <a:pt x="1140" y="384"/>
                  </a:cubicBezTo>
                  <a:cubicBezTo>
                    <a:pt x="1265" y="335"/>
                    <a:pt x="1303" y="138"/>
                    <a:pt x="1163" y="77"/>
                  </a:cubicBezTo>
                  <a:cubicBezTo>
                    <a:pt x="1051" y="28"/>
                    <a:pt x="936" y="26"/>
                    <a:pt x="818" y="26"/>
                  </a:cubicBezTo>
                  <a:cubicBezTo>
                    <a:pt x="806" y="26"/>
                    <a:pt x="793" y="26"/>
                    <a:pt x="781" y="26"/>
                  </a:cubicBezTo>
                  <a:cubicBezTo>
                    <a:pt x="746" y="26"/>
                    <a:pt x="711" y="25"/>
                    <a:pt x="676" y="24"/>
                  </a:cubicBezTo>
                  <a:cubicBezTo>
                    <a:pt x="505" y="12"/>
                    <a:pt x="333" y="1"/>
                    <a:pt x="159" y="1"/>
                  </a:cubicBezTo>
                  <a:cubicBezTo>
                    <a:pt x="158" y="1"/>
                    <a:pt x="156" y="1"/>
                    <a:pt x="155"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5610;p61">
              <a:extLst>
                <a:ext uri="{FF2B5EF4-FFF2-40B4-BE49-F238E27FC236}">
                  <a16:creationId xmlns:a16="http://schemas.microsoft.com/office/drawing/2014/main" xmlns="" id="{A79A2011-F10B-CDAD-B536-597227B4057D}"/>
                </a:ext>
              </a:extLst>
            </p:cNvPr>
            <p:cNvSpPr/>
            <p:nvPr/>
          </p:nvSpPr>
          <p:spPr>
            <a:xfrm>
              <a:off x="1421040" y="2051210"/>
              <a:ext cx="25023" cy="8326"/>
            </a:xfrm>
            <a:custGeom>
              <a:avLst/>
              <a:gdLst/>
              <a:ahLst/>
              <a:cxnLst/>
              <a:rect l="l" t="t" r="r" b="b"/>
              <a:pathLst>
                <a:path w="1085" h="361" extrusionOk="0">
                  <a:moveTo>
                    <a:pt x="936" y="0"/>
                  </a:moveTo>
                  <a:cubicBezTo>
                    <a:pt x="807" y="0"/>
                    <a:pt x="677" y="61"/>
                    <a:pt x="551" y="88"/>
                  </a:cubicBezTo>
                  <a:cubicBezTo>
                    <a:pt x="436" y="108"/>
                    <a:pt x="322" y="119"/>
                    <a:pt x="207" y="119"/>
                  </a:cubicBezTo>
                  <a:cubicBezTo>
                    <a:pt x="190" y="119"/>
                    <a:pt x="173" y="118"/>
                    <a:pt x="156" y="118"/>
                  </a:cubicBezTo>
                  <a:cubicBezTo>
                    <a:pt x="0" y="118"/>
                    <a:pt x="16" y="350"/>
                    <a:pt x="168" y="358"/>
                  </a:cubicBezTo>
                  <a:cubicBezTo>
                    <a:pt x="210" y="360"/>
                    <a:pt x="255" y="361"/>
                    <a:pt x="301" y="361"/>
                  </a:cubicBezTo>
                  <a:cubicBezTo>
                    <a:pt x="548" y="361"/>
                    <a:pt x="846" y="328"/>
                    <a:pt x="1016" y="167"/>
                  </a:cubicBezTo>
                  <a:cubicBezTo>
                    <a:pt x="1084" y="103"/>
                    <a:pt x="1016" y="0"/>
                    <a:pt x="936"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5611;p61">
              <a:extLst>
                <a:ext uri="{FF2B5EF4-FFF2-40B4-BE49-F238E27FC236}">
                  <a16:creationId xmlns:a16="http://schemas.microsoft.com/office/drawing/2014/main" xmlns="" id="{0088D6F1-0712-64A5-5B3E-20FB15E22F32}"/>
                </a:ext>
              </a:extLst>
            </p:cNvPr>
            <p:cNvSpPr/>
            <p:nvPr/>
          </p:nvSpPr>
          <p:spPr>
            <a:xfrm>
              <a:off x="1422516" y="2019360"/>
              <a:ext cx="26960" cy="9433"/>
            </a:xfrm>
            <a:custGeom>
              <a:avLst/>
              <a:gdLst/>
              <a:ahLst/>
              <a:cxnLst/>
              <a:rect l="l" t="t" r="r" b="b"/>
              <a:pathLst>
                <a:path w="1169" h="409" extrusionOk="0">
                  <a:moveTo>
                    <a:pt x="886" y="1"/>
                  </a:moveTo>
                  <a:cubicBezTo>
                    <a:pt x="780" y="1"/>
                    <a:pt x="669" y="35"/>
                    <a:pt x="568" y="54"/>
                  </a:cubicBezTo>
                  <a:cubicBezTo>
                    <a:pt x="424" y="81"/>
                    <a:pt x="287" y="123"/>
                    <a:pt x="142" y="153"/>
                  </a:cubicBezTo>
                  <a:cubicBezTo>
                    <a:pt x="1" y="183"/>
                    <a:pt x="44" y="408"/>
                    <a:pt x="180" y="408"/>
                  </a:cubicBezTo>
                  <a:cubicBezTo>
                    <a:pt x="184" y="408"/>
                    <a:pt x="187" y="408"/>
                    <a:pt x="191" y="408"/>
                  </a:cubicBezTo>
                  <a:cubicBezTo>
                    <a:pt x="343" y="397"/>
                    <a:pt x="492" y="397"/>
                    <a:pt x="643" y="381"/>
                  </a:cubicBezTo>
                  <a:cubicBezTo>
                    <a:pt x="784" y="367"/>
                    <a:pt x="929" y="374"/>
                    <a:pt x="1050" y="290"/>
                  </a:cubicBezTo>
                  <a:cubicBezTo>
                    <a:pt x="1168" y="214"/>
                    <a:pt x="1115" y="54"/>
                    <a:pt x="998" y="16"/>
                  </a:cubicBezTo>
                  <a:cubicBezTo>
                    <a:pt x="961" y="5"/>
                    <a:pt x="924" y="1"/>
                    <a:pt x="886"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5612;p61">
              <a:extLst>
                <a:ext uri="{FF2B5EF4-FFF2-40B4-BE49-F238E27FC236}">
                  <a16:creationId xmlns:a16="http://schemas.microsoft.com/office/drawing/2014/main" xmlns="" id="{31925B67-082D-2AFF-C8BB-6D94FE05E295}"/>
                </a:ext>
              </a:extLst>
            </p:cNvPr>
            <p:cNvSpPr/>
            <p:nvPr/>
          </p:nvSpPr>
          <p:spPr>
            <a:xfrm>
              <a:off x="1476367" y="2022312"/>
              <a:ext cx="29382" cy="10932"/>
            </a:xfrm>
            <a:custGeom>
              <a:avLst/>
              <a:gdLst/>
              <a:ahLst/>
              <a:cxnLst/>
              <a:rect l="l" t="t" r="r" b="b"/>
              <a:pathLst>
                <a:path w="1274" h="474" extrusionOk="0">
                  <a:moveTo>
                    <a:pt x="998" y="0"/>
                  </a:moveTo>
                  <a:cubicBezTo>
                    <a:pt x="833" y="0"/>
                    <a:pt x="679" y="30"/>
                    <a:pt x="514" y="67"/>
                  </a:cubicBezTo>
                  <a:cubicBezTo>
                    <a:pt x="354" y="97"/>
                    <a:pt x="153" y="93"/>
                    <a:pt x="42" y="227"/>
                  </a:cubicBezTo>
                  <a:cubicBezTo>
                    <a:pt x="0" y="272"/>
                    <a:pt x="0" y="353"/>
                    <a:pt x="54" y="394"/>
                  </a:cubicBezTo>
                  <a:cubicBezTo>
                    <a:pt x="126" y="455"/>
                    <a:pt x="215" y="473"/>
                    <a:pt x="308" y="473"/>
                  </a:cubicBezTo>
                  <a:cubicBezTo>
                    <a:pt x="400" y="473"/>
                    <a:pt x="497" y="455"/>
                    <a:pt x="586" y="444"/>
                  </a:cubicBezTo>
                  <a:cubicBezTo>
                    <a:pt x="795" y="416"/>
                    <a:pt x="977" y="367"/>
                    <a:pt x="1156" y="249"/>
                  </a:cubicBezTo>
                  <a:cubicBezTo>
                    <a:pt x="1274" y="170"/>
                    <a:pt x="1198" y="10"/>
                    <a:pt x="1072" y="2"/>
                  </a:cubicBezTo>
                  <a:cubicBezTo>
                    <a:pt x="1047" y="1"/>
                    <a:pt x="1023" y="0"/>
                    <a:pt x="99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5613;p61">
              <a:extLst>
                <a:ext uri="{FF2B5EF4-FFF2-40B4-BE49-F238E27FC236}">
                  <a16:creationId xmlns:a16="http://schemas.microsoft.com/office/drawing/2014/main" xmlns="" id="{EFB53B94-C501-DBF8-2BDB-257895FEAFA4}"/>
                </a:ext>
              </a:extLst>
            </p:cNvPr>
            <p:cNvSpPr/>
            <p:nvPr/>
          </p:nvSpPr>
          <p:spPr>
            <a:xfrm>
              <a:off x="1493594" y="1982968"/>
              <a:ext cx="39921" cy="14299"/>
            </a:xfrm>
            <a:custGeom>
              <a:avLst/>
              <a:gdLst/>
              <a:ahLst/>
              <a:cxnLst/>
              <a:rect l="l" t="t" r="r" b="b"/>
              <a:pathLst>
                <a:path w="1731" h="620" extrusionOk="0">
                  <a:moveTo>
                    <a:pt x="1579" y="1"/>
                  </a:moveTo>
                  <a:cubicBezTo>
                    <a:pt x="1577" y="1"/>
                    <a:pt x="1575" y="1"/>
                    <a:pt x="1573" y="1"/>
                  </a:cubicBezTo>
                  <a:cubicBezTo>
                    <a:pt x="1078" y="43"/>
                    <a:pt x="604" y="211"/>
                    <a:pt x="139" y="385"/>
                  </a:cubicBezTo>
                  <a:cubicBezTo>
                    <a:pt x="1" y="439"/>
                    <a:pt x="58" y="619"/>
                    <a:pt x="192" y="619"/>
                  </a:cubicBezTo>
                  <a:cubicBezTo>
                    <a:pt x="201" y="619"/>
                    <a:pt x="210" y="619"/>
                    <a:pt x="220" y="617"/>
                  </a:cubicBezTo>
                  <a:cubicBezTo>
                    <a:pt x="706" y="522"/>
                    <a:pt x="1192" y="420"/>
                    <a:pt x="1637" y="195"/>
                  </a:cubicBezTo>
                  <a:cubicBezTo>
                    <a:pt x="1730" y="151"/>
                    <a:pt x="1674" y="1"/>
                    <a:pt x="1579"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5614;p61">
              <a:extLst>
                <a:ext uri="{FF2B5EF4-FFF2-40B4-BE49-F238E27FC236}">
                  <a16:creationId xmlns:a16="http://schemas.microsoft.com/office/drawing/2014/main" xmlns="" id="{D68DAA81-DA7A-642F-1747-DF032BBF5A9E}"/>
                </a:ext>
              </a:extLst>
            </p:cNvPr>
            <p:cNvSpPr/>
            <p:nvPr/>
          </p:nvSpPr>
          <p:spPr>
            <a:xfrm>
              <a:off x="1528327" y="2032206"/>
              <a:ext cx="39068" cy="10816"/>
            </a:xfrm>
            <a:custGeom>
              <a:avLst/>
              <a:gdLst/>
              <a:ahLst/>
              <a:cxnLst/>
              <a:rect l="l" t="t" r="r" b="b"/>
              <a:pathLst>
                <a:path w="1694" h="469" extrusionOk="0">
                  <a:moveTo>
                    <a:pt x="1288" y="0"/>
                  </a:moveTo>
                  <a:cubicBezTo>
                    <a:pt x="903" y="0"/>
                    <a:pt x="460" y="146"/>
                    <a:pt x="120" y="238"/>
                  </a:cubicBezTo>
                  <a:cubicBezTo>
                    <a:pt x="1" y="271"/>
                    <a:pt x="25" y="468"/>
                    <a:pt x="142" y="468"/>
                  </a:cubicBezTo>
                  <a:cubicBezTo>
                    <a:pt x="149" y="468"/>
                    <a:pt x="155" y="468"/>
                    <a:pt x="162" y="467"/>
                  </a:cubicBezTo>
                  <a:cubicBezTo>
                    <a:pt x="402" y="425"/>
                    <a:pt x="644" y="394"/>
                    <a:pt x="888" y="375"/>
                  </a:cubicBezTo>
                  <a:cubicBezTo>
                    <a:pt x="1109" y="357"/>
                    <a:pt x="1348" y="372"/>
                    <a:pt x="1557" y="300"/>
                  </a:cubicBezTo>
                  <a:cubicBezTo>
                    <a:pt x="1694" y="254"/>
                    <a:pt x="1683" y="56"/>
                    <a:pt x="1542" y="26"/>
                  </a:cubicBezTo>
                  <a:cubicBezTo>
                    <a:pt x="1462" y="8"/>
                    <a:pt x="1377" y="0"/>
                    <a:pt x="128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5615;p61">
              <a:extLst>
                <a:ext uri="{FF2B5EF4-FFF2-40B4-BE49-F238E27FC236}">
                  <a16:creationId xmlns:a16="http://schemas.microsoft.com/office/drawing/2014/main" xmlns="" id="{9EE04E17-2BC4-2FAD-C2C5-4E3B9E77CF14}"/>
                </a:ext>
              </a:extLst>
            </p:cNvPr>
            <p:cNvSpPr/>
            <p:nvPr/>
          </p:nvSpPr>
          <p:spPr>
            <a:xfrm>
              <a:off x="1552335" y="2002294"/>
              <a:ext cx="31365" cy="9778"/>
            </a:xfrm>
            <a:custGeom>
              <a:avLst/>
              <a:gdLst/>
              <a:ahLst/>
              <a:cxnLst/>
              <a:rect l="l" t="t" r="r" b="b"/>
              <a:pathLst>
                <a:path w="1360" h="424" extrusionOk="0">
                  <a:moveTo>
                    <a:pt x="982" y="1"/>
                  </a:moveTo>
                  <a:cubicBezTo>
                    <a:pt x="887" y="1"/>
                    <a:pt x="789" y="14"/>
                    <a:pt x="698" y="23"/>
                  </a:cubicBezTo>
                  <a:cubicBezTo>
                    <a:pt x="508" y="42"/>
                    <a:pt x="330" y="84"/>
                    <a:pt x="147" y="140"/>
                  </a:cubicBezTo>
                  <a:cubicBezTo>
                    <a:pt x="1" y="188"/>
                    <a:pt x="34" y="423"/>
                    <a:pt x="180" y="423"/>
                  </a:cubicBezTo>
                  <a:cubicBezTo>
                    <a:pt x="185" y="423"/>
                    <a:pt x="191" y="423"/>
                    <a:pt x="196" y="422"/>
                  </a:cubicBezTo>
                  <a:cubicBezTo>
                    <a:pt x="372" y="399"/>
                    <a:pt x="547" y="384"/>
                    <a:pt x="717" y="377"/>
                  </a:cubicBezTo>
                  <a:cubicBezTo>
                    <a:pt x="735" y="376"/>
                    <a:pt x="752" y="375"/>
                    <a:pt x="770" y="375"/>
                  </a:cubicBezTo>
                  <a:cubicBezTo>
                    <a:pt x="841" y="375"/>
                    <a:pt x="914" y="381"/>
                    <a:pt x="987" y="381"/>
                  </a:cubicBezTo>
                  <a:cubicBezTo>
                    <a:pt x="1066" y="381"/>
                    <a:pt x="1144" y="374"/>
                    <a:pt x="1216" y="346"/>
                  </a:cubicBezTo>
                  <a:cubicBezTo>
                    <a:pt x="1342" y="296"/>
                    <a:pt x="1360" y="121"/>
                    <a:pt x="1235" y="53"/>
                  </a:cubicBezTo>
                  <a:cubicBezTo>
                    <a:pt x="1158" y="13"/>
                    <a:pt x="1071" y="1"/>
                    <a:pt x="982"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5616;p61">
              <a:extLst>
                <a:ext uri="{FF2B5EF4-FFF2-40B4-BE49-F238E27FC236}">
                  <a16:creationId xmlns:a16="http://schemas.microsoft.com/office/drawing/2014/main" xmlns="" id="{CA186F03-948E-0E6E-127D-29056C4FAA32}"/>
                </a:ext>
              </a:extLst>
            </p:cNvPr>
            <p:cNvSpPr/>
            <p:nvPr/>
          </p:nvSpPr>
          <p:spPr>
            <a:xfrm>
              <a:off x="1575143" y="1969246"/>
              <a:ext cx="35908" cy="11093"/>
            </a:xfrm>
            <a:custGeom>
              <a:avLst/>
              <a:gdLst/>
              <a:ahLst/>
              <a:cxnLst/>
              <a:rect l="l" t="t" r="r" b="b"/>
              <a:pathLst>
                <a:path w="1557" h="481" extrusionOk="0">
                  <a:moveTo>
                    <a:pt x="942" y="1"/>
                  </a:moveTo>
                  <a:cubicBezTo>
                    <a:pt x="658" y="1"/>
                    <a:pt x="363" y="94"/>
                    <a:pt x="139" y="227"/>
                  </a:cubicBezTo>
                  <a:cubicBezTo>
                    <a:pt x="1" y="309"/>
                    <a:pt x="101" y="481"/>
                    <a:pt x="234" y="481"/>
                  </a:cubicBezTo>
                  <a:cubicBezTo>
                    <a:pt x="243" y="481"/>
                    <a:pt x="252" y="480"/>
                    <a:pt x="261" y="478"/>
                  </a:cubicBezTo>
                  <a:cubicBezTo>
                    <a:pt x="458" y="436"/>
                    <a:pt x="649" y="395"/>
                    <a:pt x="854" y="383"/>
                  </a:cubicBezTo>
                  <a:cubicBezTo>
                    <a:pt x="1041" y="376"/>
                    <a:pt x="1234" y="376"/>
                    <a:pt x="1413" y="341"/>
                  </a:cubicBezTo>
                  <a:cubicBezTo>
                    <a:pt x="1523" y="322"/>
                    <a:pt x="1557" y="194"/>
                    <a:pt x="1458" y="132"/>
                  </a:cubicBezTo>
                  <a:cubicBezTo>
                    <a:pt x="1306" y="40"/>
                    <a:pt x="1126" y="1"/>
                    <a:pt x="942"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5617;p61">
              <a:extLst>
                <a:ext uri="{FF2B5EF4-FFF2-40B4-BE49-F238E27FC236}">
                  <a16:creationId xmlns:a16="http://schemas.microsoft.com/office/drawing/2014/main" xmlns="" id="{48F32659-AAE0-3FAF-5021-05781C297D01}"/>
                </a:ext>
              </a:extLst>
            </p:cNvPr>
            <p:cNvSpPr/>
            <p:nvPr/>
          </p:nvSpPr>
          <p:spPr>
            <a:xfrm>
              <a:off x="1589742" y="2028239"/>
              <a:ext cx="32126" cy="9871"/>
            </a:xfrm>
            <a:custGeom>
              <a:avLst/>
              <a:gdLst/>
              <a:ahLst/>
              <a:cxnLst/>
              <a:rect l="l" t="t" r="r" b="b"/>
              <a:pathLst>
                <a:path w="1393" h="428" extrusionOk="0">
                  <a:moveTo>
                    <a:pt x="834" y="0"/>
                  </a:moveTo>
                  <a:cubicBezTo>
                    <a:pt x="627" y="0"/>
                    <a:pt x="414" y="39"/>
                    <a:pt x="221" y="68"/>
                  </a:cubicBezTo>
                  <a:cubicBezTo>
                    <a:pt x="1" y="99"/>
                    <a:pt x="20" y="392"/>
                    <a:pt x="236" y="407"/>
                  </a:cubicBezTo>
                  <a:cubicBezTo>
                    <a:pt x="374" y="416"/>
                    <a:pt x="521" y="428"/>
                    <a:pt x="668" y="428"/>
                  </a:cubicBezTo>
                  <a:cubicBezTo>
                    <a:pt x="900" y="428"/>
                    <a:pt x="1132" y="397"/>
                    <a:pt x="1327" y="274"/>
                  </a:cubicBezTo>
                  <a:cubicBezTo>
                    <a:pt x="1392" y="236"/>
                    <a:pt x="1380" y="137"/>
                    <a:pt x="1316" y="103"/>
                  </a:cubicBezTo>
                  <a:cubicBezTo>
                    <a:pt x="1168" y="26"/>
                    <a:pt x="1003" y="0"/>
                    <a:pt x="834"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5618;p61">
              <a:extLst>
                <a:ext uri="{FF2B5EF4-FFF2-40B4-BE49-F238E27FC236}">
                  <a16:creationId xmlns:a16="http://schemas.microsoft.com/office/drawing/2014/main" xmlns="" id="{01143B69-C197-7AB2-F4FE-320FF96E742A}"/>
                </a:ext>
              </a:extLst>
            </p:cNvPr>
            <p:cNvSpPr/>
            <p:nvPr/>
          </p:nvSpPr>
          <p:spPr>
            <a:xfrm>
              <a:off x="1616310" y="1992193"/>
              <a:ext cx="34663" cy="10355"/>
            </a:xfrm>
            <a:custGeom>
              <a:avLst/>
              <a:gdLst/>
              <a:ahLst/>
              <a:cxnLst/>
              <a:rect l="l" t="t" r="r" b="b"/>
              <a:pathLst>
                <a:path w="1503" h="449" extrusionOk="0">
                  <a:moveTo>
                    <a:pt x="1205" y="0"/>
                  </a:moveTo>
                  <a:cubicBezTo>
                    <a:pt x="963" y="0"/>
                    <a:pt x="724" y="37"/>
                    <a:pt x="482" y="37"/>
                  </a:cubicBezTo>
                  <a:cubicBezTo>
                    <a:pt x="414" y="37"/>
                    <a:pt x="346" y="34"/>
                    <a:pt x="278" y="27"/>
                  </a:cubicBezTo>
                  <a:cubicBezTo>
                    <a:pt x="270" y="26"/>
                    <a:pt x="263" y="26"/>
                    <a:pt x="255" y="26"/>
                  </a:cubicBezTo>
                  <a:cubicBezTo>
                    <a:pt x="57" y="26"/>
                    <a:pt x="1" y="303"/>
                    <a:pt x="210" y="366"/>
                  </a:cubicBezTo>
                  <a:cubicBezTo>
                    <a:pt x="375" y="415"/>
                    <a:pt x="558" y="448"/>
                    <a:pt x="741" y="448"/>
                  </a:cubicBezTo>
                  <a:cubicBezTo>
                    <a:pt x="982" y="448"/>
                    <a:pt x="1221" y="389"/>
                    <a:pt x="1407" y="229"/>
                  </a:cubicBezTo>
                  <a:cubicBezTo>
                    <a:pt x="1502" y="148"/>
                    <a:pt x="1460" y="12"/>
                    <a:pt x="1335" y="4"/>
                  </a:cubicBezTo>
                  <a:cubicBezTo>
                    <a:pt x="1291" y="1"/>
                    <a:pt x="1248" y="0"/>
                    <a:pt x="1205"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5619;p61">
              <a:extLst>
                <a:ext uri="{FF2B5EF4-FFF2-40B4-BE49-F238E27FC236}">
                  <a16:creationId xmlns:a16="http://schemas.microsoft.com/office/drawing/2014/main" xmlns="" id="{C8B117EA-20C6-8568-1CD7-7C2827E38E47}"/>
                </a:ext>
              </a:extLst>
            </p:cNvPr>
            <p:cNvSpPr/>
            <p:nvPr/>
          </p:nvSpPr>
          <p:spPr>
            <a:xfrm>
              <a:off x="1644216" y="1965071"/>
              <a:ext cx="24193" cy="8625"/>
            </a:xfrm>
            <a:custGeom>
              <a:avLst/>
              <a:gdLst/>
              <a:ahLst/>
              <a:cxnLst/>
              <a:rect l="l" t="t" r="r" b="b"/>
              <a:pathLst>
                <a:path w="1049" h="374" extrusionOk="0">
                  <a:moveTo>
                    <a:pt x="236" y="1"/>
                  </a:moveTo>
                  <a:cubicBezTo>
                    <a:pt x="61" y="1"/>
                    <a:pt x="0" y="272"/>
                    <a:pt x="190" y="294"/>
                  </a:cubicBezTo>
                  <a:cubicBezTo>
                    <a:pt x="315" y="310"/>
                    <a:pt x="444" y="329"/>
                    <a:pt x="569" y="344"/>
                  </a:cubicBezTo>
                  <a:cubicBezTo>
                    <a:pt x="647" y="354"/>
                    <a:pt x="728" y="373"/>
                    <a:pt x="807" y="373"/>
                  </a:cubicBezTo>
                  <a:cubicBezTo>
                    <a:pt x="849" y="373"/>
                    <a:pt x="891" y="368"/>
                    <a:pt x="931" y="352"/>
                  </a:cubicBezTo>
                  <a:cubicBezTo>
                    <a:pt x="1048" y="302"/>
                    <a:pt x="1048" y="166"/>
                    <a:pt x="950" y="101"/>
                  </a:cubicBezTo>
                  <a:cubicBezTo>
                    <a:pt x="855" y="36"/>
                    <a:pt x="722" y="43"/>
                    <a:pt x="611" y="36"/>
                  </a:cubicBezTo>
                  <a:cubicBezTo>
                    <a:pt x="490" y="24"/>
                    <a:pt x="372" y="13"/>
                    <a:pt x="250" y="1"/>
                  </a:cubicBezTo>
                  <a:cubicBezTo>
                    <a:pt x="245" y="1"/>
                    <a:pt x="241" y="1"/>
                    <a:pt x="236"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5620;p61">
              <a:extLst>
                <a:ext uri="{FF2B5EF4-FFF2-40B4-BE49-F238E27FC236}">
                  <a16:creationId xmlns:a16="http://schemas.microsoft.com/office/drawing/2014/main" xmlns="" id="{072515CD-67E6-D1B5-014B-5A4899817BAF}"/>
                </a:ext>
              </a:extLst>
            </p:cNvPr>
            <p:cNvSpPr/>
            <p:nvPr/>
          </p:nvSpPr>
          <p:spPr>
            <a:xfrm>
              <a:off x="1648390" y="2032783"/>
              <a:ext cx="27214" cy="9179"/>
            </a:xfrm>
            <a:custGeom>
              <a:avLst/>
              <a:gdLst/>
              <a:ahLst/>
              <a:cxnLst/>
              <a:rect l="l" t="t" r="r" b="b"/>
              <a:pathLst>
                <a:path w="1180" h="398" extrusionOk="0">
                  <a:moveTo>
                    <a:pt x="165" y="1"/>
                  </a:moveTo>
                  <a:cubicBezTo>
                    <a:pt x="58" y="1"/>
                    <a:pt x="1" y="157"/>
                    <a:pt x="88" y="225"/>
                  </a:cubicBezTo>
                  <a:cubicBezTo>
                    <a:pt x="249" y="346"/>
                    <a:pt x="469" y="397"/>
                    <a:pt x="685" y="397"/>
                  </a:cubicBezTo>
                  <a:cubicBezTo>
                    <a:pt x="824" y="397"/>
                    <a:pt x="960" y="376"/>
                    <a:pt x="1077" y="339"/>
                  </a:cubicBezTo>
                  <a:cubicBezTo>
                    <a:pt x="1180" y="305"/>
                    <a:pt x="1180" y="138"/>
                    <a:pt x="1065" y="118"/>
                  </a:cubicBezTo>
                  <a:cubicBezTo>
                    <a:pt x="913" y="99"/>
                    <a:pt x="762" y="81"/>
                    <a:pt x="609" y="66"/>
                  </a:cubicBezTo>
                  <a:cubicBezTo>
                    <a:pt x="461" y="46"/>
                    <a:pt x="313" y="1"/>
                    <a:pt x="165"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5621;p61">
              <a:extLst>
                <a:ext uri="{FF2B5EF4-FFF2-40B4-BE49-F238E27FC236}">
                  <a16:creationId xmlns:a16="http://schemas.microsoft.com/office/drawing/2014/main" xmlns="" id="{21F89288-0FDE-737D-6252-2700397F7832}"/>
                </a:ext>
              </a:extLst>
            </p:cNvPr>
            <p:cNvSpPr/>
            <p:nvPr/>
          </p:nvSpPr>
          <p:spPr>
            <a:xfrm>
              <a:off x="1676503" y="2009697"/>
              <a:ext cx="22947" cy="9179"/>
            </a:xfrm>
            <a:custGeom>
              <a:avLst/>
              <a:gdLst/>
              <a:ahLst/>
              <a:cxnLst/>
              <a:rect l="l" t="t" r="r" b="b"/>
              <a:pathLst>
                <a:path w="995" h="398" extrusionOk="0">
                  <a:moveTo>
                    <a:pt x="155" y="1"/>
                  </a:moveTo>
                  <a:cubicBezTo>
                    <a:pt x="49" y="1"/>
                    <a:pt x="1" y="174"/>
                    <a:pt x="109" y="223"/>
                  </a:cubicBezTo>
                  <a:cubicBezTo>
                    <a:pt x="238" y="279"/>
                    <a:pt x="375" y="325"/>
                    <a:pt x="512" y="356"/>
                  </a:cubicBezTo>
                  <a:cubicBezTo>
                    <a:pt x="586" y="374"/>
                    <a:pt x="675" y="398"/>
                    <a:pt x="758" y="398"/>
                  </a:cubicBezTo>
                  <a:cubicBezTo>
                    <a:pt x="816" y="398"/>
                    <a:pt x="872" y="386"/>
                    <a:pt x="919" y="352"/>
                  </a:cubicBezTo>
                  <a:cubicBezTo>
                    <a:pt x="980" y="310"/>
                    <a:pt x="994" y="207"/>
                    <a:pt x="930" y="154"/>
                  </a:cubicBezTo>
                  <a:cubicBezTo>
                    <a:pt x="824" y="74"/>
                    <a:pt x="694" y="105"/>
                    <a:pt x="569" y="89"/>
                  </a:cubicBezTo>
                  <a:cubicBezTo>
                    <a:pt x="436" y="74"/>
                    <a:pt x="310" y="47"/>
                    <a:pt x="185" y="5"/>
                  </a:cubicBezTo>
                  <a:cubicBezTo>
                    <a:pt x="174" y="2"/>
                    <a:pt x="164" y="1"/>
                    <a:pt x="155"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5622;p61">
              <a:extLst>
                <a:ext uri="{FF2B5EF4-FFF2-40B4-BE49-F238E27FC236}">
                  <a16:creationId xmlns:a16="http://schemas.microsoft.com/office/drawing/2014/main" xmlns="" id="{F1D1F552-F9DE-2A72-E97B-7599F9B1CDDA}"/>
                </a:ext>
              </a:extLst>
            </p:cNvPr>
            <p:cNvSpPr/>
            <p:nvPr/>
          </p:nvSpPr>
          <p:spPr>
            <a:xfrm>
              <a:off x="1681046" y="1983014"/>
              <a:ext cx="33763" cy="13123"/>
            </a:xfrm>
            <a:custGeom>
              <a:avLst/>
              <a:gdLst/>
              <a:ahLst/>
              <a:cxnLst/>
              <a:rect l="l" t="t" r="r" b="b"/>
              <a:pathLst>
                <a:path w="1464" h="569" extrusionOk="0">
                  <a:moveTo>
                    <a:pt x="218" y="0"/>
                  </a:moveTo>
                  <a:cubicBezTo>
                    <a:pt x="39" y="0"/>
                    <a:pt x="0" y="265"/>
                    <a:pt x="190" y="323"/>
                  </a:cubicBezTo>
                  <a:cubicBezTo>
                    <a:pt x="383" y="379"/>
                    <a:pt x="581" y="444"/>
                    <a:pt x="779" y="490"/>
                  </a:cubicBezTo>
                  <a:cubicBezTo>
                    <a:pt x="920" y="522"/>
                    <a:pt x="1058" y="568"/>
                    <a:pt x="1200" y="568"/>
                  </a:cubicBezTo>
                  <a:cubicBezTo>
                    <a:pt x="1242" y="568"/>
                    <a:pt x="1284" y="564"/>
                    <a:pt x="1327" y="555"/>
                  </a:cubicBezTo>
                  <a:cubicBezTo>
                    <a:pt x="1441" y="528"/>
                    <a:pt x="1463" y="360"/>
                    <a:pt x="1380" y="292"/>
                  </a:cubicBezTo>
                  <a:cubicBezTo>
                    <a:pt x="1235" y="174"/>
                    <a:pt x="1037" y="155"/>
                    <a:pt x="858" y="113"/>
                  </a:cubicBezTo>
                  <a:cubicBezTo>
                    <a:pt x="660" y="64"/>
                    <a:pt x="455" y="37"/>
                    <a:pt x="254" y="4"/>
                  </a:cubicBezTo>
                  <a:cubicBezTo>
                    <a:pt x="242" y="1"/>
                    <a:pt x="230" y="0"/>
                    <a:pt x="21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5623;p61">
              <a:extLst>
                <a:ext uri="{FF2B5EF4-FFF2-40B4-BE49-F238E27FC236}">
                  <a16:creationId xmlns:a16="http://schemas.microsoft.com/office/drawing/2014/main" xmlns="" id="{D876E698-81A7-33DA-0B0A-9691E44C9DCF}"/>
                </a:ext>
              </a:extLst>
            </p:cNvPr>
            <p:cNvSpPr/>
            <p:nvPr/>
          </p:nvSpPr>
          <p:spPr>
            <a:xfrm>
              <a:off x="1693108" y="2045859"/>
              <a:ext cx="19603" cy="8256"/>
            </a:xfrm>
            <a:custGeom>
              <a:avLst/>
              <a:gdLst/>
              <a:ahLst/>
              <a:cxnLst/>
              <a:rect l="l" t="t" r="r" b="b"/>
              <a:pathLst>
                <a:path w="850" h="358" extrusionOk="0">
                  <a:moveTo>
                    <a:pt x="178" y="0"/>
                  </a:moveTo>
                  <a:cubicBezTo>
                    <a:pt x="19" y="0"/>
                    <a:pt x="0" y="275"/>
                    <a:pt x="165" y="297"/>
                  </a:cubicBezTo>
                  <a:cubicBezTo>
                    <a:pt x="267" y="308"/>
                    <a:pt x="366" y="323"/>
                    <a:pt x="469" y="339"/>
                  </a:cubicBezTo>
                  <a:cubicBezTo>
                    <a:pt x="524" y="346"/>
                    <a:pt x="576" y="357"/>
                    <a:pt x="627" y="357"/>
                  </a:cubicBezTo>
                  <a:cubicBezTo>
                    <a:pt x="676" y="357"/>
                    <a:pt x="723" y="348"/>
                    <a:pt x="769" y="316"/>
                  </a:cubicBezTo>
                  <a:cubicBezTo>
                    <a:pt x="849" y="267"/>
                    <a:pt x="845" y="160"/>
                    <a:pt x="784" y="99"/>
                  </a:cubicBezTo>
                  <a:cubicBezTo>
                    <a:pt x="704" y="20"/>
                    <a:pt x="594" y="31"/>
                    <a:pt x="492" y="23"/>
                  </a:cubicBezTo>
                  <a:lnTo>
                    <a:pt x="188" y="0"/>
                  </a:lnTo>
                  <a:cubicBezTo>
                    <a:pt x="184" y="0"/>
                    <a:pt x="181" y="0"/>
                    <a:pt x="17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5624;p61">
              <a:extLst>
                <a:ext uri="{FF2B5EF4-FFF2-40B4-BE49-F238E27FC236}">
                  <a16:creationId xmlns:a16="http://schemas.microsoft.com/office/drawing/2014/main" xmlns="" id="{84BFE0DB-8150-C457-6E8A-9DD764B6E40F}"/>
                </a:ext>
              </a:extLst>
            </p:cNvPr>
            <p:cNvSpPr/>
            <p:nvPr/>
          </p:nvSpPr>
          <p:spPr>
            <a:xfrm>
              <a:off x="1723066" y="2024872"/>
              <a:ext cx="21540" cy="10678"/>
            </a:xfrm>
            <a:custGeom>
              <a:avLst/>
              <a:gdLst/>
              <a:ahLst/>
              <a:cxnLst/>
              <a:rect l="l" t="t" r="r" b="b"/>
              <a:pathLst>
                <a:path w="934" h="463" extrusionOk="0">
                  <a:moveTo>
                    <a:pt x="269" y="0"/>
                  </a:moveTo>
                  <a:cubicBezTo>
                    <a:pt x="65" y="0"/>
                    <a:pt x="0" y="300"/>
                    <a:pt x="223" y="351"/>
                  </a:cubicBezTo>
                  <a:cubicBezTo>
                    <a:pt x="371" y="389"/>
                    <a:pt x="519" y="424"/>
                    <a:pt x="672" y="458"/>
                  </a:cubicBezTo>
                  <a:cubicBezTo>
                    <a:pt x="685" y="461"/>
                    <a:pt x="699" y="463"/>
                    <a:pt x="714" y="463"/>
                  </a:cubicBezTo>
                  <a:cubicBezTo>
                    <a:pt x="772" y="463"/>
                    <a:pt x="836" y="439"/>
                    <a:pt x="869" y="393"/>
                  </a:cubicBezTo>
                  <a:cubicBezTo>
                    <a:pt x="919" y="325"/>
                    <a:pt x="934" y="268"/>
                    <a:pt x="911" y="188"/>
                  </a:cubicBezTo>
                  <a:cubicBezTo>
                    <a:pt x="888" y="128"/>
                    <a:pt x="823" y="59"/>
                    <a:pt x="755" y="51"/>
                  </a:cubicBezTo>
                  <a:cubicBezTo>
                    <a:pt x="603" y="36"/>
                    <a:pt x="447" y="17"/>
                    <a:pt x="295" y="2"/>
                  </a:cubicBezTo>
                  <a:cubicBezTo>
                    <a:pt x="286" y="1"/>
                    <a:pt x="277" y="0"/>
                    <a:pt x="269"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5625;p61">
              <a:extLst>
                <a:ext uri="{FF2B5EF4-FFF2-40B4-BE49-F238E27FC236}">
                  <a16:creationId xmlns:a16="http://schemas.microsoft.com/office/drawing/2014/main" xmlns="" id="{548CB227-1030-75FA-2075-556CBB0CA724}"/>
                </a:ext>
              </a:extLst>
            </p:cNvPr>
            <p:cNvSpPr/>
            <p:nvPr/>
          </p:nvSpPr>
          <p:spPr>
            <a:xfrm>
              <a:off x="1570738" y="2056837"/>
              <a:ext cx="23316" cy="11370"/>
            </a:xfrm>
            <a:custGeom>
              <a:avLst/>
              <a:gdLst/>
              <a:ahLst/>
              <a:cxnLst/>
              <a:rect l="l" t="t" r="r" b="b"/>
              <a:pathLst>
                <a:path w="1011" h="493" extrusionOk="0">
                  <a:moveTo>
                    <a:pt x="197" y="1"/>
                  </a:moveTo>
                  <a:cubicBezTo>
                    <a:pt x="89" y="1"/>
                    <a:pt x="0" y="137"/>
                    <a:pt x="106" y="216"/>
                  </a:cubicBezTo>
                  <a:cubicBezTo>
                    <a:pt x="216" y="304"/>
                    <a:pt x="330" y="372"/>
                    <a:pt x="460" y="425"/>
                  </a:cubicBezTo>
                  <a:cubicBezTo>
                    <a:pt x="572" y="475"/>
                    <a:pt x="671" y="492"/>
                    <a:pt x="785" y="492"/>
                  </a:cubicBezTo>
                  <a:cubicBezTo>
                    <a:pt x="810" y="492"/>
                    <a:pt x="836" y="491"/>
                    <a:pt x="863" y="490"/>
                  </a:cubicBezTo>
                  <a:cubicBezTo>
                    <a:pt x="977" y="486"/>
                    <a:pt x="1011" y="326"/>
                    <a:pt x="909" y="277"/>
                  </a:cubicBezTo>
                  <a:cubicBezTo>
                    <a:pt x="798" y="224"/>
                    <a:pt x="699" y="174"/>
                    <a:pt x="581" y="137"/>
                  </a:cubicBezTo>
                  <a:cubicBezTo>
                    <a:pt x="467" y="102"/>
                    <a:pt x="356" y="56"/>
                    <a:pt x="247" y="11"/>
                  </a:cubicBezTo>
                  <a:cubicBezTo>
                    <a:pt x="230" y="4"/>
                    <a:pt x="214" y="1"/>
                    <a:pt x="197"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5626;p61">
              <a:extLst>
                <a:ext uri="{FF2B5EF4-FFF2-40B4-BE49-F238E27FC236}">
                  <a16:creationId xmlns:a16="http://schemas.microsoft.com/office/drawing/2014/main" xmlns="" id="{763CF793-4611-969D-79CD-7034113C52E1}"/>
                </a:ext>
              </a:extLst>
            </p:cNvPr>
            <p:cNvSpPr/>
            <p:nvPr/>
          </p:nvSpPr>
          <p:spPr>
            <a:xfrm>
              <a:off x="1526897" y="2074457"/>
              <a:ext cx="24469" cy="10124"/>
            </a:xfrm>
            <a:custGeom>
              <a:avLst/>
              <a:gdLst/>
              <a:ahLst/>
              <a:cxnLst/>
              <a:rect l="l" t="t" r="r" b="b"/>
              <a:pathLst>
                <a:path w="1061" h="439" extrusionOk="0">
                  <a:moveTo>
                    <a:pt x="160" y="1"/>
                  </a:moveTo>
                  <a:cubicBezTo>
                    <a:pt x="23" y="1"/>
                    <a:pt x="0" y="197"/>
                    <a:pt x="136" y="243"/>
                  </a:cubicBezTo>
                  <a:cubicBezTo>
                    <a:pt x="258" y="285"/>
                    <a:pt x="383" y="331"/>
                    <a:pt x="506" y="368"/>
                  </a:cubicBezTo>
                  <a:cubicBezTo>
                    <a:pt x="613" y="399"/>
                    <a:pt x="721" y="439"/>
                    <a:pt x="833" y="439"/>
                  </a:cubicBezTo>
                  <a:cubicBezTo>
                    <a:pt x="846" y="439"/>
                    <a:pt x="860" y="438"/>
                    <a:pt x="874" y="437"/>
                  </a:cubicBezTo>
                  <a:cubicBezTo>
                    <a:pt x="976" y="426"/>
                    <a:pt x="1060" y="273"/>
                    <a:pt x="954" y="201"/>
                  </a:cubicBezTo>
                  <a:cubicBezTo>
                    <a:pt x="745" y="57"/>
                    <a:pt x="437" y="45"/>
                    <a:pt x="186" y="3"/>
                  </a:cubicBezTo>
                  <a:cubicBezTo>
                    <a:pt x="177" y="2"/>
                    <a:pt x="168" y="1"/>
                    <a:pt x="160"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5627;p61">
              <a:extLst>
                <a:ext uri="{FF2B5EF4-FFF2-40B4-BE49-F238E27FC236}">
                  <a16:creationId xmlns:a16="http://schemas.microsoft.com/office/drawing/2014/main" xmlns="" id="{17E14738-69F8-8674-8DC5-5B6DD8980874}"/>
                </a:ext>
              </a:extLst>
            </p:cNvPr>
            <p:cNvSpPr/>
            <p:nvPr/>
          </p:nvSpPr>
          <p:spPr>
            <a:xfrm>
              <a:off x="1521177" y="2106537"/>
              <a:ext cx="27191" cy="8994"/>
            </a:xfrm>
            <a:custGeom>
              <a:avLst/>
              <a:gdLst/>
              <a:ahLst/>
              <a:cxnLst/>
              <a:rect l="l" t="t" r="r" b="b"/>
              <a:pathLst>
                <a:path w="1179" h="390" extrusionOk="0">
                  <a:moveTo>
                    <a:pt x="658" y="0"/>
                  </a:moveTo>
                  <a:cubicBezTo>
                    <a:pt x="472" y="0"/>
                    <a:pt x="293" y="12"/>
                    <a:pt x="107" y="31"/>
                  </a:cubicBezTo>
                  <a:cubicBezTo>
                    <a:pt x="1" y="42"/>
                    <a:pt x="1" y="175"/>
                    <a:pt x="92" y="205"/>
                  </a:cubicBezTo>
                  <a:cubicBezTo>
                    <a:pt x="270" y="267"/>
                    <a:pt x="445" y="316"/>
                    <a:pt x="631" y="354"/>
                  </a:cubicBezTo>
                  <a:cubicBezTo>
                    <a:pt x="714" y="373"/>
                    <a:pt x="796" y="390"/>
                    <a:pt x="876" y="390"/>
                  </a:cubicBezTo>
                  <a:cubicBezTo>
                    <a:pt x="953" y="390"/>
                    <a:pt x="1028" y="374"/>
                    <a:pt x="1103" y="331"/>
                  </a:cubicBezTo>
                  <a:cubicBezTo>
                    <a:pt x="1179" y="286"/>
                    <a:pt x="1175" y="175"/>
                    <a:pt x="1119" y="118"/>
                  </a:cubicBezTo>
                  <a:cubicBezTo>
                    <a:pt x="989" y="0"/>
                    <a:pt x="822" y="4"/>
                    <a:pt x="65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5628;p61">
              <a:extLst>
                <a:ext uri="{FF2B5EF4-FFF2-40B4-BE49-F238E27FC236}">
                  <a16:creationId xmlns:a16="http://schemas.microsoft.com/office/drawing/2014/main" xmlns="" id="{22C0895C-07B2-1FC6-7F5D-0C97E8410CF1}"/>
                </a:ext>
              </a:extLst>
            </p:cNvPr>
            <p:cNvSpPr/>
            <p:nvPr/>
          </p:nvSpPr>
          <p:spPr>
            <a:xfrm>
              <a:off x="1474268" y="2105130"/>
              <a:ext cx="25622" cy="11393"/>
            </a:xfrm>
            <a:custGeom>
              <a:avLst/>
              <a:gdLst/>
              <a:ahLst/>
              <a:cxnLst/>
              <a:rect l="l" t="t" r="r" b="b"/>
              <a:pathLst>
                <a:path w="1111" h="494" extrusionOk="0">
                  <a:moveTo>
                    <a:pt x="201" y="0"/>
                  </a:moveTo>
                  <a:cubicBezTo>
                    <a:pt x="96" y="0"/>
                    <a:pt x="0" y="136"/>
                    <a:pt x="110" y="210"/>
                  </a:cubicBezTo>
                  <a:cubicBezTo>
                    <a:pt x="323" y="353"/>
                    <a:pt x="568" y="494"/>
                    <a:pt x="827" y="494"/>
                  </a:cubicBezTo>
                  <a:cubicBezTo>
                    <a:pt x="884" y="494"/>
                    <a:pt x="942" y="487"/>
                    <a:pt x="1000" y="472"/>
                  </a:cubicBezTo>
                  <a:cubicBezTo>
                    <a:pt x="1107" y="442"/>
                    <a:pt x="1110" y="286"/>
                    <a:pt x="1016" y="236"/>
                  </a:cubicBezTo>
                  <a:cubicBezTo>
                    <a:pt x="776" y="115"/>
                    <a:pt x="495" y="107"/>
                    <a:pt x="244" y="8"/>
                  </a:cubicBezTo>
                  <a:cubicBezTo>
                    <a:pt x="230" y="3"/>
                    <a:pt x="215" y="0"/>
                    <a:pt x="201"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5629;p61">
              <a:extLst>
                <a:ext uri="{FF2B5EF4-FFF2-40B4-BE49-F238E27FC236}">
                  <a16:creationId xmlns:a16="http://schemas.microsoft.com/office/drawing/2014/main" xmlns="" id="{7AA6EE33-34C3-CF4A-E4EB-AECA29788A25}"/>
                </a:ext>
              </a:extLst>
            </p:cNvPr>
            <p:cNvSpPr/>
            <p:nvPr/>
          </p:nvSpPr>
          <p:spPr>
            <a:xfrm>
              <a:off x="1526874" y="2149733"/>
              <a:ext cx="30627" cy="10470"/>
            </a:xfrm>
            <a:custGeom>
              <a:avLst/>
              <a:gdLst/>
              <a:ahLst/>
              <a:cxnLst/>
              <a:rect l="l" t="t" r="r" b="b"/>
              <a:pathLst>
                <a:path w="1328" h="454" extrusionOk="0">
                  <a:moveTo>
                    <a:pt x="506" y="0"/>
                  </a:moveTo>
                  <a:cubicBezTo>
                    <a:pt x="401" y="0"/>
                    <a:pt x="296" y="5"/>
                    <a:pt x="187" y="10"/>
                  </a:cubicBezTo>
                  <a:cubicBezTo>
                    <a:pt x="31" y="17"/>
                    <a:pt x="0" y="275"/>
                    <a:pt x="168" y="294"/>
                  </a:cubicBezTo>
                  <a:cubicBezTo>
                    <a:pt x="342" y="310"/>
                    <a:pt x="517" y="348"/>
                    <a:pt x="689" y="385"/>
                  </a:cubicBezTo>
                  <a:cubicBezTo>
                    <a:pt x="806" y="413"/>
                    <a:pt x="928" y="454"/>
                    <a:pt x="1047" y="454"/>
                  </a:cubicBezTo>
                  <a:cubicBezTo>
                    <a:pt x="1094" y="454"/>
                    <a:pt x="1141" y="447"/>
                    <a:pt x="1186" y="431"/>
                  </a:cubicBezTo>
                  <a:cubicBezTo>
                    <a:pt x="1312" y="389"/>
                    <a:pt x="1328" y="245"/>
                    <a:pt x="1244" y="157"/>
                  </a:cubicBezTo>
                  <a:cubicBezTo>
                    <a:pt x="1122" y="32"/>
                    <a:pt x="913" y="20"/>
                    <a:pt x="746" y="10"/>
                  </a:cubicBezTo>
                  <a:cubicBezTo>
                    <a:pt x="664" y="3"/>
                    <a:pt x="585" y="0"/>
                    <a:pt x="506"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5630;p61">
              <a:extLst>
                <a:ext uri="{FF2B5EF4-FFF2-40B4-BE49-F238E27FC236}">
                  <a16:creationId xmlns:a16="http://schemas.microsoft.com/office/drawing/2014/main" xmlns="" id="{63C8E9AC-0E87-AD0F-C12F-8FE552FAD25C}"/>
                </a:ext>
              </a:extLst>
            </p:cNvPr>
            <p:cNvSpPr/>
            <p:nvPr/>
          </p:nvSpPr>
          <p:spPr>
            <a:xfrm>
              <a:off x="1497838" y="2166707"/>
              <a:ext cx="24585" cy="14737"/>
            </a:xfrm>
            <a:custGeom>
              <a:avLst/>
              <a:gdLst/>
              <a:ahLst/>
              <a:cxnLst/>
              <a:rect l="l" t="t" r="r" b="b"/>
              <a:pathLst>
                <a:path w="1066" h="639" extrusionOk="0">
                  <a:moveTo>
                    <a:pt x="232" y="0"/>
                  </a:moveTo>
                  <a:cubicBezTo>
                    <a:pt x="103" y="0"/>
                    <a:pt x="1" y="196"/>
                    <a:pt x="123" y="292"/>
                  </a:cubicBezTo>
                  <a:cubicBezTo>
                    <a:pt x="252" y="395"/>
                    <a:pt x="389" y="497"/>
                    <a:pt x="541" y="562"/>
                  </a:cubicBezTo>
                  <a:cubicBezTo>
                    <a:pt x="631" y="602"/>
                    <a:pt x="742" y="639"/>
                    <a:pt x="849" y="639"/>
                  </a:cubicBezTo>
                  <a:cubicBezTo>
                    <a:pt x="904" y="639"/>
                    <a:pt x="959" y="629"/>
                    <a:pt x="1008" y="604"/>
                  </a:cubicBezTo>
                  <a:cubicBezTo>
                    <a:pt x="1062" y="577"/>
                    <a:pt x="1066" y="493"/>
                    <a:pt x="1039" y="448"/>
                  </a:cubicBezTo>
                  <a:cubicBezTo>
                    <a:pt x="971" y="337"/>
                    <a:pt x="803" y="274"/>
                    <a:pt x="689" y="223"/>
                  </a:cubicBezTo>
                  <a:cubicBezTo>
                    <a:pt x="557" y="163"/>
                    <a:pt x="427" y="102"/>
                    <a:pt x="306" y="23"/>
                  </a:cubicBezTo>
                  <a:cubicBezTo>
                    <a:pt x="281" y="7"/>
                    <a:pt x="256" y="0"/>
                    <a:pt x="232"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5631;p61">
              <a:extLst>
                <a:ext uri="{FF2B5EF4-FFF2-40B4-BE49-F238E27FC236}">
                  <a16:creationId xmlns:a16="http://schemas.microsoft.com/office/drawing/2014/main" xmlns="" id="{15B71EAE-F03C-34B8-3431-4772B277C826}"/>
                </a:ext>
              </a:extLst>
            </p:cNvPr>
            <p:cNvSpPr/>
            <p:nvPr/>
          </p:nvSpPr>
          <p:spPr>
            <a:xfrm>
              <a:off x="1482363" y="2205382"/>
              <a:ext cx="25323" cy="15452"/>
            </a:xfrm>
            <a:custGeom>
              <a:avLst/>
              <a:gdLst/>
              <a:ahLst/>
              <a:cxnLst/>
              <a:rect l="l" t="t" r="r" b="b"/>
              <a:pathLst>
                <a:path w="1098" h="670" extrusionOk="0">
                  <a:moveTo>
                    <a:pt x="166" y="1"/>
                  </a:moveTo>
                  <a:cubicBezTo>
                    <a:pt x="63" y="1"/>
                    <a:pt x="1" y="158"/>
                    <a:pt x="91" y="224"/>
                  </a:cubicBezTo>
                  <a:cubicBezTo>
                    <a:pt x="219" y="326"/>
                    <a:pt x="352" y="425"/>
                    <a:pt x="493" y="508"/>
                  </a:cubicBezTo>
                  <a:cubicBezTo>
                    <a:pt x="566" y="550"/>
                    <a:pt x="642" y="573"/>
                    <a:pt x="714" y="608"/>
                  </a:cubicBezTo>
                  <a:cubicBezTo>
                    <a:pt x="786" y="638"/>
                    <a:pt x="842" y="669"/>
                    <a:pt x="919" y="669"/>
                  </a:cubicBezTo>
                  <a:cubicBezTo>
                    <a:pt x="927" y="669"/>
                    <a:pt x="936" y="669"/>
                    <a:pt x="946" y="668"/>
                  </a:cubicBezTo>
                  <a:cubicBezTo>
                    <a:pt x="1052" y="661"/>
                    <a:pt x="1098" y="554"/>
                    <a:pt x="1049" y="467"/>
                  </a:cubicBezTo>
                  <a:cubicBezTo>
                    <a:pt x="1010" y="394"/>
                    <a:pt x="949" y="364"/>
                    <a:pt x="885" y="322"/>
                  </a:cubicBezTo>
                  <a:cubicBezTo>
                    <a:pt x="809" y="276"/>
                    <a:pt x="740" y="220"/>
                    <a:pt x="661" y="182"/>
                  </a:cubicBezTo>
                  <a:cubicBezTo>
                    <a:pt x="512" y="109"/>
                    <a:pt x="356" y="57"/>
                    <a:pt x="201" y="6"/>
                  </a:cubicBezTo>
                  <a:cubicBezTo>
                    <a:pt x="189" y="2"/>
                    <a:pt x="177" y="1"/>
                    <a:pt x="166"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5632;p61">
              <a:extLst>
                <a:ext uri="{FF2B5EF4-FFF2-40B4-BE49-F238E27FC236}">
                  <a16:creationId xmlns:a16="http://schemas.microsoft.com/office/drawing/2014/main" xmlns="" id="{3AEF7903-6908-2F24-E7E1-55827FCCB2F9}"/>
                </a:ext>
              </a:extLst>
            </p:cNvPr>
            <p:cNvSpPr/>
            <p:nvPr/>
          </p:nvSpPr>
          <p:spPr>
            <a:xfrm>
              <a:off x="1443134" y="2218666"/>
              <a:ext cx="22970" cy="14806"/>
            </a:xfrm>
            <a:custGeom>
              <a:avLst/>
              <a:gdLst/>
              <a:ahLst/>
              <a:cxnLst/>
              <a:rect l="l" t="t" r="r" b="b"/>
              <a:pathLst>
                <a:path w="996" h="642" extrusionOk="0">
                  <a:moveTo>
                    <a:pt x="168" y="0"/>
                  </a:moveTo>
                  <a:cubicBezTo>
                    <a:pt x="57" y="0"/>
                    <a:pt x="1" y="169"/>
                    <a:pt x="114" y="244"/>
                  </a:cubicBezTo>
                  <a:cubicBezTo>
                    <a:pt x="328" y="381"/>
                    <a:pt x="548" y="567"/>
                    <a:pt x="795" y="636"/>
                  </a:cubicBezTo>
                  <a:cubicBezTo>
                    <a:pt x="809" y="640"/>
                    <a:pt x="821" y="642"/>
                    <a:pt x="833" y="642"/>
                  </a:cubicBezTo>
                  <a:cubicBezTo>
                    <a:pt x="945" y="642"/>
                    <a:pt x="995" y="479"/>
                    <a:pt x="913" y="400"/>
                  </a:cubicBezTo>
                  <a:cubicBezTo>
                    <a:pt x="727" y="225"/>
                    <a:pt x="453" y="130"/>
                    <a:pt x="229" y="16"/>
                  </a:cubicBezTo>
                  <a:cubicBezTo>
                    <a:pt x="207" y="5"/>
                    <a:pt x="187" y="0"/>
                    <a:pt x="168"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5633;p61">
              <a:extLst>
                <a:ext uri="{FF2B5EF4-FFF2-40B4-BE49-F238E27FC236}">
                  <a16:creationId xmlns:a16="http://schemas.microsoft.com/office/drawing/2014/main" xmlns="" id="{7E33C738-B187-2058-A959-E381BAAF71E4}"/>
                </a:ext>
              </a:extLst>
            </p:cNvPr>
            <p:cNvSpPr/>
            <p:nvPr/>
          </p:nvSpPr>
          <p:spPr>
            <a:xfrm>
              <a:off x="1398784" y="2219866"/>
              <a:ext cx="27514" cy="22647"/>
            </a:xfrm>
            <a:custGeom>
              <a:avLst/>
              <a:gdLst/>
              <a:ahLst/>
              <a:cxnLst/>
              <a:rect l="l" t="t" r="r" b="b"/>
              <a:pathLst>
                <a:path w="1193" h="982" extrusionOk="0">
                  <a:moveTo>
                    <a:pt x="156" y="0"/>
                  </a:moveTo>
                  <a:cubicBezTo>
                    <a:pt x="58" y="0"/>
                    <a:pt x="0" y="153"/>
                    <a:pt x="76" y="234"/>
                  </a:cubicBezTo>
                  <a:cubicBezTo>
                    <a:pt x="209" y="378"/>
                    <a:pt x="349" y="515"/>
                    <a:pt x="494" y="652"/>
                  </a:cubicBezTo>
                  <a:cubicBezTo>
                    <a:pt x="563" y="721"/>
                    <a:pt x="631" y="789"/>
                    <a:pt x="707" y="850"/>
                  </a:cubicBezTo>
                  <a:cubicBezTo>
                    <a:pt x="795" y="922"/>
                    <a:pt x="844" y="922"/>
                    <a:pt x="946" y="968"/>
                  </a:cubicBezTo>
                  <a:cubicBezTo>
                    <a:pt x="966" y="977"/>
                    <a:pt x="985" y="981"/>
                    <a:pt x="1005" y="981"/>
                  </a:cubicBezTo>
                  <a:cubicBezTo>
                    <a:pt x="1106" y="981"/>
                    <a:pt x="1193" y="865"/>
                    <a:pt x="1125" y="766"/>
                  </a:cubicBezTo>
                  <a:cubicBezTo>
                    <a:pt x="1068" y="679"/>
                    <a:pt x="1053" y="622"/>
                    <a:pt x="969" y="554"/>
                  </a:cubicBezTo>
                  <a:cubicBezTo>
                    <a:pt x="886" y="482"/>
                    <a:pt x="795" y="420"/>
                    <a:pt x="707" y="352"/>
                  </a:cubicBezTo>
                  <a:cubicBezTo>
                    <a:pt x="547" y="238"/>
                    <a:pt x="388" y="124"/>
                    <a:pt x="221" y="22"/>
                  </a:cubicBezTo>
                  <a:cubicBezTo>
                    <a:pt x="198" y="7"/>
                    <a:pt x="176" y="0"/>
                    <a:pt x="156"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5634;p61">
              <a:extLst>
                <a:ext uri="{FF2B5EF4-FFF2-40B4-BE49-F238E27FC236}">
                  <a16:creationId xmlns:a16="http://schemas.microsoft.com/office/drawing/2014/main" xmlns="" id="{C1A697BA-22D6-9C4E-0EA1-643C5804639E}"/>
                </a:ext>
              </a:extLst>
            </p:cNvPr>
            <p:cNvSpPr/>
            <p:nvPr/>
          </p:nvSpPr>
          <p:spPr>
            <a:xfrm>
              <a:off x="1451736" y="2275354"/>
              <a:ext cx="30466" cy="14068"/>
            </a:xfrm>
            <a:custGeom>
              <a:avLst/>
              <a:gdLst/>
              <a:ahLst/>
              <a:cxnLst/>
              <a:rect l="l" t="t" r="r" b="b"/>
              <a:pathLst>
                <a:path w="1321" h="610" extrusionOk="0">
                  <a:moveTo>
                    <a:pt x="188" y="1"/>
                  </a:moveTo>
                  <a:cubicBezTo>
                    <a:pt x="63" y="1"/>
                    <a:pt x="1" y="210"/>
                    <a:pt x="133" y="265"/>
                  </a:cubicBezTo>
                  <a:cubicBezTo>
                    <a:pt x="297" y="334"/>
                    <a:pt x="449" y="413"/>
                    <a:pt x="612" y="482"/>
                  </a:cubicBezTo>
                  <a:cubicBezTo>
                    <a:pt x="685" y="513"/>
                    <a:pt x="761" y="550"/>
                    <a:pt x="836" y="573"/>
                  </a:cubicBezTo>
                  <a:cubicBezTo>
                    <a:pt x="920" y="596"/>
                    <a:pt x="1015" y="596"/>
                    <a:pt x="1107" y="608"/>
                  </a:cubicBezTo>
                  <a:cubicBezTo>
                    <a:pt x="1115" y="609"/>
                    <a:pt x="1123" y="609"/>
                    <a:pt x="1130" y="609"/>
                  </a:cubicBezTo>
                  <a:cubicBezTo>
                    <a:pt x="1266" y="609"/>
                    <a:pt x="1320" y="428"/>
                    <a:pt x="1194" y="353"/>
                  </a:cubicBezTo>
                  <a:cubicBezTo>
                    <a:pt x="1126" y="311"/>
                    <a:pt x="1057" y="254"/>
                    <a:pt x="985" y="220"/>
                  </a:cubicBezTo>
                  <a:cubicBezTo>
                    <a:pt x="909" y="182"/>
                    <a:pt x="814" y="166"/>
                    <a:pt x="731" y="140"/>
                  </a:cubicBezTo>
                  <a:cubicBezTo>
                    <a:pt x="563" y="90"/>
                    <a:pt x="392" y="57"/>
                    <a:pt x="224" y="6"/>
                  </a:cubicBezTo>
                  <a:cubicBezTo>
                    <a:pt x="212" y="2"/>
                    <a:pt x="200" y="1"/>
                    <a:pt x="188"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5635;p61">
              <a:extLst>
                <a:ext uri="{FF2B5EF4-FFF2-40B4-BE49-F238E27FC236}">
                  <a16:creationId xmlns:a16="http://schemas.microsoft.com/office/drawing/2014/main" xmlns="" id="{6F38C9B3-B0ED-0AEE-48E6-EAF09A6C00CA}"/>
                </a:ext>
              </a:extLst>
            </p:cNvPr>
            <p:cNvSpPr/>
            <p:nvPr/>
          </p:nvSpPr>
          <p:spPr>
            <a:xfrm>
              <a:off x="1476344" y="2252130"/>
              <a:ext cx="30996" cy="13146"/>
            </a:xfrm>
            <a:custGeom>
              <a:avLst/>
              <a:gdLst/>
              <a:ahLst/>
              <a:cxnLst/>
              <a:rect l="l" t="t" r="r" b="b"/>
              <a:pathLst>
                <a:path w="1344" h="570" extrusionOk="0">
                  <a:moveTo>
                    <a:pt x="196" y="0"/>
                  </a:moveTo>
                  <a:cubicBezTo>
                    <a:pt x="39" y="0"/>
                    <a:pt x="1" y="257"/>
                    <a:pt x="173" y="303"/>
                  </a:cubicBezTo>
                  <a:cubicBezTo>
                    <a:pt x="359" y="352"/>
                    <a:pt x="538" y="428"/>
                    <a:pt x="717" y="485"/>
                  </a:cubicBezTo>
                  <a:cubicBezTo>
                    <a:pt x="831" y="522"/>
                    <a:pt x="948" y="569"/>
                    <a:pt x="1064" y="569"/>
                  </a:cubicBezTo>
                  <a:cubicBezTo>
                    <a:pt x="1117" y="569"/>
                    <a:pt x="1170" y="559"/>
                    <a:pt x="1222" y="534"/>
                  </a:cubicBezTo>
                  <a:cubicBezTo>
                    <a:pt x="1298" y="501"/>
                    <a:pt x="1343" y="413"/>
                    <a:pt x="1291" y="334"/>
                  </a:cubicBezTo>
                  <a:cubicBezTo>
                    <a:pt x="1180" y="177"/>
                    <a:pt x="1005" y="155"/>
                    <a:pt x="831" y="116"/>
                  </a:cubicBezTo>
                  <a:cubicBezTo>
                    <a:pt x="633" y="74"/>
                    <a:pt x="431" y="55"/>
                    <a:pt x="238" y="6"/>
                  </a:cubicBezTo>
                  <a:cubicBezTo>
                    <a:pt x="223" y="2"/>
                    <a:pt x="209" y="0"/>
                    <a:pt x="196"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5636;p61">
              <a:extLst>
                <a:ext uri="{FF2B5EF4-FFF2-40B4-BE49-F238E27FC236}">
                  <a16:creationId xmlns:a16="http://schemas.microsoft.com/office/drawing/2014/main" xmlns="" id="{1DFE577C-0E34-C399-A51F-2CBB834569EA}"/>
                </a:ext>
              </a:extLst>
            </p:cNvPr>
            <p:cNvSpPr/>
            <p:nvPr/>
          </p:nvSpPr>
          <p:spPr>
            <a:xfrm>
              <a:off x="1516265" y="2223832"/>
              <a:ext cx="33694" cy="10839"/>
            </a:xfrm>
            <a:custGeom>
              <a:avLst/>
              <a:gdLst/>
              <a:ahLst/>
              <a:cxnLst/>
              <a:rect l="l" t="t" r="r" b="b"/>
              <a:pathLst>
                <a:path w="1461" h="470" extrusionOk="0">
                  <a:moveTo>
                    <a:pt x="1102" y="1"/>
                  </a:moveTo>
                  <a:cubicBezTo>
                    <a:pt x="1004" y="1"/>
                    <a:pt x="905" y="16"/>
                    <a:pt x="802" y="20"/>
                  </a:cubicBezTo>
                  <a:cubicBezTo>
                    <a:pt x="704" y="24"/>
                    <a:pt x="605" y="25"/>
                    <a:pt x="506" y="25"/>
                  </a:cubicBezTo>
                  <a:cubicBezTo>
                    <a:pt x="406" y="25"/>
                    <a:pt x="306" y="24"/>
                    <a:pt x="206" y="24"/>
                  </a:cubicBezTo>
                  <a:cubicBezTo>
                    <a:pt x="54" y="24"/>
                    <a:pt x="0" y="264"/>
                    <a:pt x="145" y="320"/>
                  </a:cubicBezTo>
                  <a:cubicBezTo>
                    <a:pt x="337" y="397"/>
                    <a:pt x="608" y="469"/>
                    <a:pt x="862" y="469"/>
                  </a:cubicBezTo>
                  <a:cubicBezTo>
                    <a:pt x="1064" y="469"/>
                    <a:pt x="1256" y="423"/>
                    <a:pt x="1388" y="294"/>
                  </a:cubicBezTo>
                  <a:cubicBezTo>
                    <a:pt x="1460" y="226"/>
                    <a:pt x="1430" y="89"/>
                    <a:pt x="1342" y="47"/>
                  </a:cubicBezTo>
                  <a:cubicBezTo>
                    <a:pt x="1262" y="11"/>
                    <a:pt x="1183" y="1"/>
                    <a:pt x="1102"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5637;p61">
              <a:extLst>
                <a:ext uri="{FF2B5EF4-FFF2-40B4-BE49-F238E27FC236}">
                  <a16:creationId xmlns:a16="http://schemas.microsoft.com/office/drawing/2014/main" xmlns="" id="{DBFD6E96-5AF0-5F1E-7C3F-9CB4DB601B45}"/>
                </a:ext>
              </a:extLst>
            </p:cNvPr>
            <p:cNvSpPr/>
            <p:nvPr/>
          </p:nvSpPr>
          <p:spPr>
            <a:xfrm>
              <a:off x="1537206" y="2198694"/>
              <a:ext cx="35447" cy="12684"/>
            </a:xfrm>
            <a:custGeom>
              <a:avLst/>
              <a:gdLst/>
              <a:ahLst/>
              <a:cxnLst/>
              <a:rect l="l" t="t" r="r" b="b"/>
              <a:pathLst>
                <a:path w="1537" h="550" extrusionOk="0">
                  <a:moveTo>
                    <a:pt x="209" y="0"/>
                  </a:moveTo>
                  <a:cubicBezTo>
                    <a:pt x="72" y="0"/>
                    <a:pt x="1" y="242"/>
                    <a:pt x="153" y="301"/>
                  </a:cubicBezTo>
                  <a:cubicBezTo>
                    <a:pt x="392" y="394"/>
                    <a:pt x="759" y="549"/>
                    <a:pt x="1075" y="549"/>
                  </a:cubicBezTo>
                  <a:cubicBezTo>
                    <a:pt x="1222" y="549"/>
                    <a:pt x="1358" y="515"/>
                    <a:pt x="1465" y="426"/>
                  </a:cubicBezTo>
                  <a:cubicBezTo>
                    <a:pt x="1510" y="388"/>
                    <a:pt x="1537" y="301"/>
                    <a:pt x="1477" y="259"/>
                  </a:cubicBezTo>
                  <a:cubicBezTo>
                    <a:pt x="1294" y="137"/>
                    <a:pt x="1122" y="152"/>
                    <a:pt x="914" y="133"/>
                  </a:cubicBezTo>
                  <a:cubicBezTo>
                    <a:pt x="685" y="114"/>
                    <a:pt x="469" y="80"/>
                    <a:pt x="252" y="8"/>
                  </a:cubicBezTo>
                  <a:cubicBezTo>
                    <a:pt x="237" y="3"/>
                    <a:pt x="223" y="0"/>
                    <a:pt x="209"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5638;p61">
              <a:extLst>
                <a:ext uri="{FF2B5EF4-FFF2-40B4-BE49-F238E27FC236}">
                  <a16:creationId xmlns:a16="http://schemas.microsoft.com/office/drawing/2014/main" xmlns="" id="{10E050AF-86B3-FF6C-532D-9D290679A324}"/>
                </a:ext>
              </a:extLst>
            </p:cNvPr>
            <p:cNvSpPr/>
            <p:nvPr/>
          </p:nvSpPr>
          <p:spPr>
            <a:xfrm>
              <a:off x="1505126" y="2291152"/>
              <a:ext cx="23086" cy="11992"/>
            </a:xfrm>
            <a:custGeom>
              <a:avLst/>
              <a:gdLst/>
              <a:ahLst/>
              <a:cxnLst/>
              <a:rect l="l" t="t" r="r" b="b"/>
              <a:pathLst>
                <a:path w="1001" h="520" extrusionOk="0">
                  <a:moveTo>
                    <a:pt x="182" y="0"/>
                  </a:moveTo>
                  <a:cubicBezTo>
                    <a:pt x="124" y="0"/>
                    <a:pt x="67" y="34"/>
                    <a:pt x="43" y="86"/>
                  </a:cubicBezTo>
                  <a:cubicBezTo>
                    <a:pt x="1" y="170"/>
                    <a:pt x="43" y="249"/>
                    <a:pt x="111" y="295"/>
                  </a:cubicBezTo>
                  <a:cubicBezTo>
                    <a:pt x="277" y="405"/>
                    <a:pt x="492" y="520"/>
                    <a:pt x="699" y="520"/>
                  </a:cubicBezTo>
                  <a:cubicBezTo>
                    <a:pt x="729" y="520"/>
                    <a:pt x="759" y="517"/>
                    <a:pt x="788" y="512"/>
                  </a:cubicBezTo>
                  <a:cubicBezTo>
                    <a:pt x="920" y="489"/>
                    <a:pt x="1001" y="295"/>
                    <a:pt x="848" y="230"/>
                  </a:cubicBezTo>
                  <a:cubicBezTo>
                    <a:pt x="746" y="185"/>
                    <a:pt x="643" y="165"/>
                    <a:pt x="537" y="139"/>
                  </a:cubicBezTo>
                  <a:cubicBezTo>
                    <a:pt x="434" y="109"/>
                    <a:pt x="339" y="67"/>
                    <a:pt x="248" y="18"/>
                  </a:cubicBezTo>
                  <a:cubicBezTo>
                    <a:pt x="227" y="6"/>
                    <a:pt x="205" y="0"/>
                    <a:pt x="182"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5639;p61">
              <a:extLst>
                <a:ext uri="{FF2B5EF4-FFF2-40B4-BE49-F238E27FC236}">
                  <a16:creationId xmlns:a16="http://schemas.microsoft.com/office/drawing/2014/main" xmlns="" id="{34D478EB-85DE-BBA7-9C89-4C3A83EAD2A5}"/>
                </a:ext>
              </a:extLst>
            </p:cNvPr>
            <p:cNvSpPr/>
            <p:nvPr/>
          </p:nvSpPr>
          <p:spPr>
            <a:xfrm>
              <a:off x="1526758" y="2275908"/>
              <a:ext cx="27767" cy="8349"/>
            </a:xfrm>
            <a:custGeom>
              <a:avLst/>
              <a:gdLst/>
              <a:ahLst/>
              <a:cxnLst/>
              <a:rect l="l" t="t" r="r" b="b"/>
              <a:pathLst>
                <a:path w="1204" h="362" extrusionOk="0">
                  <a:moveTo>
                    <a:pt x="207" y="0"/>
                  </a:moveTo>
                  <a:cubicBezTo>
                    <a:pt x="47" y="0"/>
                    <a:pt x="1" y="228"/>
                    <a:pt x="169" y="272"/>
                  </a:cubicBezTo>
                  <a:cubicBezTo>
                    <a:pt x="324" y="314"/>
                    <a:pt x="484" y="344"/>
                    <a:pt x="648" y="356"/>
                  </a:cubicBezTo>
                  <a:cubicBezTo>
                    <a:pt x="698" y="358"/>
                    <a:pt x="752" y="361"/>
                    <a:pt x="806" y="361"/>
                  </a:cubicBezTo>
                  <a:cubicBezTo>
                    <a:pt x="915" y="361"/>
                    <a:pt x="1027" y="348"/>
                    <a:pt x="1108" y="287"/>
                  </a:cubicBezTo>
                  <a:cubicBezTo>
                    <a:pt x="1191" y="226"/>
                    <a:pt x="1203" y="78"/>
                    <a:pt x="1093" y="33"/>
                  </a:cubicBezTo>
                  <a:cubicBezTo>
                    <a:pt x="1036" y="9"/>
                    <a:pt x="979" y="3"/>
                    <a:pt x="921" y="3"/>
                  </a:cubicBezTo>
                  <a:cubicBezTo>
                    <a:pt x="844" y="3"/>
                    <a:pt x="766" y="15"/>
                    <a:pt x="686" y="17"/>
                  </a:cubicBezTo>
                  <a:cubicBezTo>
                    <a:pt x="637" y="19"/>
                    <a:pt x="589" y="20"/>
                    <a:pt x="541" y="20"/>
                  </a:cubicBezTo>
                  <a:cubicBezTo>
                    <a:pt x="435" y="20"/>
                    <a:pt x="331" y="15"/>
                    <a:pt x="226" y="1"/>
                  </a:cubicBezTo>
                  <a:cubicBezTo>
                    <a:pt x="219" y="1"/>
                    <a:pt x="213" y="0"/>
                    <a:pt x="207"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5640;p61">
              <a:extLst>
                <a:ext uri="{FF2B5EF4-FFF2-40B4-BE49-F238E27FC236}">
                  <a16:creationId xmlns:a16="http://schemas.microsoft.com/office/drawing/2014/main" xmlns="" id="{BE715151-DC43-1FA8-5224-490F13639E37}"/>
                </a:ext>
              </a:extLst>
            </p:cNvPr>
            <p:cNvSpPr/>
            <p:nvPr/>
          </p:nvSpPr>
          <p:spPr>
            <a:xfrm>
              <a:off x="1556763" y="2242675"/>
              <a:ext cx="36323" cy="10470"/>
            </a:xfrm>
            <a:custGeom>
              <a:avLst/>
              <a:gdLst/>
              <a:ahLst/>
              <a:cxnLst/>
              <a:rect l="l" t="t" r="r" b="b"/>
              <a:pathLst>
                <a:path w="1575" h="454" extrusionOk="0">
                  <a:moveTo>
                    <a:pt x="1099" y="1"/>
                  </a:moveTo>
                  <a:cubicBezTo>
                    <a:pt x="1003" y="1"/>
                    <a:pt x="907" y="5"/>
                    <a:pt x="818" y="5"/>
                  </a:cubicBezTo>
                  <a:cubicBezTo>
                    <a:pt x="613" y="9"/>
                    <a:pt x="404" y="5"/>
                    <a:pt x="202" y="25"/>
                  </a:cubicBezTo>
                  <a:cubicBezTo>
                    <a:pt x="62" y="40"/>
                    <a:pt x="1" y="245"/>
                    <a:pt x="141" y="310"/>
                  </a:cubicBezTo>
                  <a:cubicBezTo>
                    <a:pt x="339" y="397"/>
                    <a:pt x="598" y="453"/>
                    <a:pt x="851" y="453"/>
                  </a:cubicBezTo>
                  <a:cubicBezTo>
                    <a:pt x="1072" y="453"/>
                    <a:pt x="1289" y="411"/>
                    <a:pt x="1457" y="310"/>
                  </a:cubicBezTo>
                  <a:cubicBezTo>
                    <a:pt x="1575" y="237"/>
                    <a:pt x="1525" y="59"/>
                    <a:pt x="1404" y="28"/>
                  </a:cubicBezTo>
                  <a:cubicBezTo>
                    <a:pt x="1309" y="6"/>
                    <a:pt x="1204" y="1"/>
                    <a:pt x="1099"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5641;p61">
              <a:extLst>
                <a:ext uri="{FF2B5EF4-FFF2-40B4-BE49-F238E27FC236}">
                  <a16:creationId xmlns:a16="http://schemas.microsoft.com/office/drawing/2014/main" xmlns="" id="{1FDB396E-E76C-1B95-F92F-94CCC44FC0B0}"/>
                </a:ext>
              </a:extLst>
            </p:cNvPr>
            <p:cNvSpPr/>
            <p:nvPr/>
          </p:nvSpPr>
          <p:spPr>
            <a:xfrm>
              <a:off x="1558631" y="2293966"/>
              <a:ext cx="44372" cy="12039"/>
            </a:xfrm>
            <a:custGeom>
              <a:avLst/>
              <a:gdLst/>
              <a:ahLst/>
              <a:cxnLst/>
              <a:rect l="l" t="t" r="r" b="b"/>
              <a:pathLst>
                <a:path w="1924" h="522" extrusionOk="0">
                  <a:moveTo>
                    <a:pt x="1576" y="1"/>
                  </a:moveTo>
                  <a:cubicBezTo>
                    <a:pt x="1385" y="1"/>
                    <a:pt x="1185" y="53"/>
                    <a:pt x="996" y="71"/>
                  </a:cubicBezTo>
                  <a:cubicBezTo>
                    <a:pt x="769" y="87"/>
                    <a:pt x="539" y="98"/>
                    <a:pt x="311" y="98"/>
                  </a:cubicBezTo>
                  <a:cubicBezTo>
                    <a:pt x="280" y="98"/>
                    <a:pt x="248" y="98"/>
                    <a:pt x="216" y="97"/>
                  </a:cubicBezTo>
                  <a:cubicBezTo>
                    <a:pt x="15" y="97"/>
                    <a:pt x="0" y="397"/>
                    <a:pt x="186" y="439"/>
                  </a:cubicBezTo>
                  <a:cubicBezTo>
                    <a:pt x="421" y="491"/>
                    <a:pt x="659" y="521"/>
                    <a:pt x="899" y="521"/>
                  </a:cubicBezTo>
                  <a:cubicBezTo>
                    <a:pt x="939" y="521"/>
                    <a:pt x="979" y="520"/>
                    <a:pt x="1018" y="519"/>
                  </a:cubicBezTo>
                  <a:cubicBezTo>
                    <a:pt x="1269" y="511"/>
                    <a:pt x="1578" y="500"/>
                    <a:pt x="1790" y="359"/>
                  </a:cubicBezTo>
                  <a:cubicBezTo>
                    <a:pt x="1924" y="268"/>
                    <a:pt x="1890" y="40"/>
                    <a:pt x="1726" y="13"/>
                  </a:cubicBezTo>
                  <a:cubicBezTo>
                    <a:pt x="1676" y="4"/>
                    <a:pt x="1626" y="1"/>
                    <a:pt x="1576"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5642;p61">
              <a:extLst>
                <a:ext uri="{FF2B5EF4-FFF2-40B4-BE49-F238E27FC236}">
                  <a16:creationId xmlns:a16="http://schemas.microsoft.com/office/drawing/2014/main" xmlns="" id="{56E8A727-F7D5-BDB9-D06C-E2EBB36EA7C1}"/>
                </a:ext>
              </a:extLst>
            </p:cNvPr>
            <p:cNvSpPr/>
            <p:nvPr/>
          </p:nvSpPr>
          <p:spPr>
            <a:xfrm>
              <a:off x="1598413" y="2261932"/>
              <a:ext cx="43796" cy="11739"/>
            </a:xfrm>
            <a:custGeom>
              <a:avLst/>
              <a:gdLst/>
              <a:ahLst/>
              <a:cxnLst/>
              <a:rect l="l" t="t" r="r" b="b"/>
              <a:pathLst>
                <a:path w="1899" h="509" extrusionOk="0">
                  <a:moveTo>
                    <a:pt x="1312" y="0"/>
                  </a:moveTo>
                  <a:cubicBezTo>
                    <a:pt x="1197" y="0"/>
                    <a:pt x="1080" y="9"/>
                    <a:pt x="967" y="14"/>
                  </a:cubicBezTo>
                  <a:cubicBezTo>
                    <a:pt x="708" y="23"/>
                    <a:pt x="423" y="14"/>
                    <a:pt x="176" y="106"/>
                  </a:cubicBezTo>
                  <a:cubicBezTo>
                    <a:pt x="1" y="170"/>
                    <a:pt x="32" y="399"/>
                    <a:pt x="195" y="451"/>
                  </a:cubicBezTo>
                  <a:cubicBezTo>
                    <a:pt x="349" y="499"/>
                    <a:pt x="519" y="508"/>
                    <a:pt x="685" y="508"/>
                  </a:cubicBezTo>
                  <a:cubicBezTo>
                    <a:pt x="773" y="508"/>
                    <a:pt x="860" y="505"/>
                    <a:pt x="944" y="505"/>
                  </a:cubicBezTo>
                  <a:cubicBezTo>
                    <a:pt x="1030" y="505"/>
                    <a:pt x="1121" y="509"/>
                    <a:pt x="1214" y="509"/>
                  </a:cubicBezTo>
                  <a:cubicBezTo>
                    <a:pt x="1380" y="509"/>
                    <a:pt x="1549" y="498"/>
                    <a:pt x="1693" y="437"/>
                  </a:cubicBezTo>
                  <a:cubicBezTo>
                    <a:pt x="1834" y="376"/>
                    <a:pt x="1898" y="132"/>
                    <a:pt x="1720" y="64"/>
                  </a:cubicBezTo>
                  <a:cubicBezTo>
                    <a:pt x="1590" y="14"/>
                    <a:pt x="1452" y="0"/>
                    <a:pt x="1312"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5643;p61">
              <a:extLst>
                <a:ext uri="{FF2B5EF4-FFF2-40B4-BE49-F238E27FC236}">
                  <a16:creationId xmlns:a16="http://schemas.microsoft.com/office/drawing/2014/main" xmlns="" id="{DBCEAC29-5F6D-9756-42B8-CDA1CF40969B}"/>
                </a:ext>
              </a:extLst>
            </p:cNvPr>
            <p:cNvSpPr/>
            <p:nvPr/>
          </p:nvSpPr>
          <p:spPr>
            <a:xfrm>
              <a:off x="1611928" y="2230082"/>
              <a:ext cx="38953" cy="9502"/>
            </a:xfrm>
            <a:custGeom>
              <a:avLst/>
              <a:gdLst/>
              <a:ahLst/>
              <a:cxnLst/>
              <a:rect l="l" t="t" r="r" b="b"/>
              <a:pathLst>
                <a:path w="1689" h="412" extrusionOk="0">
                  <a:moveTo>
                    <a:pt x="840" y="0"/>
                  </a:moveTo>
                  <a:cubicBezTo>
                    <a:pt x="628" y="0"/>
                    <a:pt x="414" y="16"/>
                    <a:pt x="206" y="23"/>
                  </a:cubicBezTo>
                  <a:cubicBezTo>
                    <a:pt x="35" y="30"/>
                    <a:pt x="0" y="316"/>
                    <a:pt x="183" y="335"/>
                  </a:cubicBezTo>
                  <a:cubicBezTo>
                    <a:pt x="466" y="364"/>
                    <a:pt x="760" y="412"/>
                    <a:pt x="1050" y="412"/>
                  </a:cubicBezTo>
                  <a:cubicBezTo>
                    <a:pt x="1224" y="412"/>
                    <a:pt x="1396" y="394"/>
                    <a:pt x="1563" y="346"/>
                  </a:cubicBezTo>
                  <a:cubicBezTo>
                    <a:pt x="1662" y="320"/>
                    <a:pt x="1688" y="144"/>
                    <a:pt x="1578" y="107"/>
                  </a:cubicBezTo>
                  <a:cubicBezTo>
                    <a:pt x="1341" y="22"/>
                    <a:pt x="1091" y="0"/>
                    <a:pt x="840"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5644;p61">
              <a:extLst>
                <a:ext uri="{FF2B5EF4-FFF2-40B4-BE49-F238E27FC236}">
                  <a16:creationId xmlns:a16="http://schemas.microsoft.com/office/drawing/2014/main" xmlns="" id="{1D50F57B-92E0-D808-F892-86F8EEEA2DA6}"/>
                </a:ext>
              </a:extLst>
            </p:cNvPr>
            <p:cNvSpPr/>
            <p:nvPr/>
          </p:nvSpPr>
          <p:spPr>
            <a:xfrm>
              <a:off x="1643570" y="2217352"/>
              <a:ext cx="22924" cy="9617"/>
            </a:xfrm>
            <a:custGeom>
              <a:avLst/>
              <a:gdLst/>
              <a:ahLst/>
              <a:cxnLst/>
              <a:rect l="l" t="t" r="r" b="b"/>
              <a:pathLst>
                <a:path w="994" h="417" extrusionOk="0">
                  <a:moveTo>
                    <a:pt x="602" y="1"/>
                  </a:moveTo>
                  <a:cubicBezTo>
                    <a:pt x="443" y="1"/>
                    <a:pt x="271" y="44"/>
                    <a:pt x="141" y="73"/>
                  </a:cubicBezTo>
                  <a:cubicBezTo>
                    <a:pt x="1" y="103"/>
                    <a:pt x="39" y="301"/>
                    <a:pt x="157" y="336"/>
                  </a:cubicBezTo>
                  <a:cubicBezTo>
                    <a:pt x="274" y="366"/>
                    <a:pt x="388" y="393"/>
                    <a:pt x="511" y="404"/>
                  </a:cubicBezTo>
                  <a:cubicBezTo>
                    <a:pt x="566" y="409"/>
                    <a:pt x="622" y="416"/>
                    <a:pt x="676" y="416"/>
                  </a:cubicBezTo>
                  <a:cubicBezTo>
                    <a:pt x="748" y="416"/>
                    <a:pt x="818" y="404"/>
                    <a:pt x="883" y="359"/>
                  </a:cubicBezTo>
                  <a:cubicBezTo>
                    <a:pt x="971" y="298"/>
                    <a:pt x="993" y="153"/>
                    <a:pt x="902" y="85"/>
                  </a:cubicBezTo>
                  <a:cubicBezTo>
                    <a:pt x="821" y="22"/>
                    <a:pt x="714" y="1"/>
                    <a:pt x="602" y="1"/>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5645;p61">
              <a:extLst>
                <a:ext uri="{FF2B5EF4-FFF2-40B4-BE49-F238E27FC236}">
                  <a16:creationId xmlns:a16="http://schemas.microsoft.com/office/drawing/2014/main" xmlns="" id="{A2CE0E7D-E76E-D015-39F4-785616352750}"/>
                </a:ext>
              </a:extLst>
            </p:cNvPr>
            <p:cNvSpPr/>
            <p:nvPr/>
          </p:nvSpPr>
          <p:spPr>
            <a:xfrm>
              <a:off x="1662781" y="2249639"/>
              <a:ext cx="32126" cy="9156"/>
            </a:xfrm>
            <a:custGeom>
              <a:avLst/>
              <a:gdLst/>
              <a:ahLst/>
              <a:cxnLst/>
              <a:rect l="l" t="t" r="r" b="b"/>
              <a:pathLst>
                <a:path w="1393" h="397" extrusionOk="0">
                  <a:moveTo>
                    <a:pt x="737" y="0"/>
                  </a:moveTo>
                  <a:cubicBezTo>
                    <a:pt x="533" y="0"/>
                    <a:pt x="327" y="29"/>
                    <a:pt x="138" y="68"/>
                  </a:cubicBezTo>
                  <a:cubicBezTo>
                    <a:pt x="1" y="95"/>
                    <a:pt x="35" y="296"/>
                    <a:pt x="152" y="323"/>
                  </a:cubicBezTo>
                  <a:cubicBezTo>
                    <a:pt x="341" y="364"/>
                    <a:pt x="556" y="397"/>
                    <a:pt x="767" y="397"/>
                  </a:cubicBezTo>
                  <a:cubicBezTo>
                    <a:pt x="946" y="397"/>
                    <a:pt x="1123" y="373"/>
                    <a:pt x="1278" y="312"/>
                  </a:cubicBezTo>
                  <a:cubicBezTo>
                    <a:pt x="1366" y="277"/>
                    <a:pt x="1392" y="137"/>
                    <a:pt x="1293" y="95"/>
                  </a:cubicBezTo>
                  <a:cubicBezTo>
                    <a:pt x="1121" y="26"/>
                    <a:pt x="930" y="0"/>
                    <a:pt x="737"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5646;p61">
              <a:extLst>
                <a:ext uri="{FF2B5EF4-FFF2-40B4-BE49-F238E27FC236}">
                  <a16:creationId xmlns:a16="http://schemas.microsoft.com/office/drawing/2014/main" xmlns="" id="{E506BCB1-D4D2-F178-A856-A74571D03140}"/>
                </a:ext>
              </a:extLst>
            </p:cNvPr>
            <p:cNvSpPr/>
            <p:nvPr/>
          </p:nvSpPr>
          <p:spPr>
            <a:xfrm>
              <a:off x="1692324" y="2221642"/>
              <a:ext cx="35539" cy="11185"/>
            </a:xfrm>
            <a:custGeom>
              <a:avLst/>
              <a:gdLst/>
              <a:ahLst/>
              <a:cxnLst/>
              <a:rect l="l" t="t" r="r" b="b"/>
              <a:pathLst>
                <a:path w="1541" h="485" extrusionOk="0">
                  <a:moveTo>
                    <a:pt x="1080" y="0"/>
                  </a:moveTo>
                  <a:cubicBezTo>
                    <a:pt x="778" y="0"/>
                    <a:pt x="446" y="93"/>
                    <a:pt x="187" y="157"/>
                  </a:cubicBezTo>
                  <a:cubicBezTo>
                    <a:pt x="1" y="207"/>
                    <a:pt x="77" y="473"/>
                    <a:pt x="248" y="477"/>
                  </a:cubicBezTo>
                  <a:cubicBezTo>
                    <a:pt x="350" y="480"/>
                    <a:pt x="467" y="484"/>
                    <a:pt x="589" y="484"/>
                  </a:cubicBezTo>
                  <a:cubicBezTo>
                    <a:pt x="895" y="484"/>
                    <a:pt x="1233" y="456"/>
                    <a:pt x="1454" y="310"/>
                  </a:cubicBezTo>
                  <a:cubicBezTo>
                    <a:pt x="1537" y="252"/>
                    <a:pt x="1540" y="100"/>
                    <a:pt x="1438" y="59"/>
                  </a:cubicBezTo>
                  <a:cubicBezTo>
                    <a:pt x="1329" y="17"/>
                    <a:pt x="1207" y="0"/>
                    <a:pt x="1080" y="0"/>
                  </a:cubicBezTo>
                  <a:close/>
                </a:path>
              </a:pathLst>
            </a:custGeom>
            <a:solidFill>
              <a:srgbClr val="EE89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5647;p61">
              <a:extLst>
                <a:ext uri="{FF2B5EF4-FFF2-40B4-BE49-F238E27FC236}">
                  <a16:creationId xmlns:a16="http://schemas.microsoft.com/office/drawing/2014/main" xmlns="" id="{F7FE73D5-0E55-8ED0-AD03-64BCF65F102E}"/>
                </a:ext>
              </a:extLst>
            </p:cNvPr>
            <p:cNvSpPr/>
            <p:nvPr/>
          </p:nvSpPr>
          <p:spPr>
            <a:xfrm>
              <a:off x="1928438" y="2142722"/>
              <a:ext cx="532905" cy="437242"/>
            </a:xfrm>
            <a:custGeom>
              <a:avLst/>
              <a:gdLst/>
              <a:ahLst/>
              <a:cxnLst/>
              <a:rect l="l" t="t" r="r" b="b"/>
              <a:pathLst>
                <a:path w="23107" h="18959" extrusionOk="0">
                  <a:moveTo>
                    <a:pt x="10384" y="0"/>
                  </a:moveTo>
                  <a:cubicBezTo>
                    <a:pt x="7156" y="0"/>
                    <a:pt x="4781" y="1078"/>
                    <a:pt x="4685" y="1108"/>
                  </a:cubicBezTo>
                  <a:cubicBezTo>
                    <a:pt x="4685" y="1108"/>
                    <a:pt x="2547" y="206"/>
                    <a:pt x="1310" y="206"/>
                  </a:cubicBezTo>
                  <a:cubicBezTo>
                    <a:pt x="424" y="206"/>
                    <a:pt x="0" y="668"/>
                    <a:pt x="1153" y="2256"/>
                  </a:cubicBezTo>
                  <a:cubicBezTo>
                    <a:pt x="3917" y="6062"/>
                    <a:pt x="3499" y="12966"/>
                    <a:pt x="3499" y="12966"/>
                  </a:cubicBezTo>
                  <a:cubicBezTo>
                    <a:pt x="8407" y="16126"/>
                    <a:pt x="18506" y="16479"/>
                    <a:pt x="20364" y="18958"/>
                  </a:cubicBezTo>
                  <a:cubicBezTo>
                    <a:pt x="20364" y="18958"/>
                    <a:pt x="23106" y="5431"/>
                    <a:pt x="14544" y="644"/>
                  </a:cubicBezTo>
                  <a:cubicBezTo>
                    <a:pt x="13082" y="170"/>
                    <a:pt x="11666" y="0"/>
                    <a:pt x="10384"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5648;p61">
              <a:extLst>
                <a:ext uri="{FF2B5EF4-FFF2-40B4-BE49-F238E27FC236}">
                  <a16:creationId xmlns:a16="http://schemas.microsoft.com/office/drawing/2014/main" xmlns="" id="{B40A34BF-3687-CDC3-CC5F-0DEAA42D5669}"/>
                </a:ext>
              </a:extLst>
            </p:cNvPr>
            <p:cNvSpPr/>
            <p:nvPr/>
          </p:nvSpPr>
          <p:spPr>
            <a:xfrm>
              <a:off x="1652426" y="1421096"/>
              <a:ext cx="462472" cy="682835"/>
            </a:xfrm>
            <a:custGeom>
              <a:avLst/>
              <a:gdLst/>
              <a:ahLst/>
              <a:cxnLst/>
              <a:rect l="l" t="t" r="r" b="b"/>
              <a:pathLst>
                <a:path w="20053" h="29608" extrusionOk="0">
                  <a:moveTo>
                    <a:pt x="19893" y="18342"/>
                  </a:moveTo>
                  <a:cubicBezTo>
                    <a:pt x="19891" y="18343"/>
                    <a:pt x="19889" y="18345"/>
                    <a:pt x="19887" y="18347"/>
                  </a:cubicBezTo>
                  <a:lnTo>
                    <a:pt x="19887" y="18347"/>
                  </a:lnTo>
                  <a:cubicBezTo>
                    <a:pt x="19889" y="18345"/>
                    <a:pt x="19891" y="18343"/>
                    <a:pt x="19893" y="18342"/>
                  </a:cubicBezTo>
                  <a:close/>
                  <a:moveTo>
                    <a:pt x="6795" y="1"/>
                  </a:moveTo>
                  <a:lnTo>
                    <a:pt x="6795" y="1"/>
                  </a:lnTo>
                  <a:cubicBezTo>
                    <a:pt x="6799" y="78"/>
                    <a:pt x="6818" y="161"/>
                    <a:pt x="6822" y="237"/>
                  </a:cubicBezTo>
                  <a:cubicBezTo>
                    <a:pt x="7262" y="3998"/>
                    <a:pt x="5498" y="7711"/>
                    <a:pt x="3977" y="11027"/>
                  </a:cubicBezTo>
                  <a:cubicBezTo>
                    <a:pt x="2526" y="14194"/>
                    <a:pt x="1" y="18376"/>
                    <a:pt x="1548" y="21905"/>
                  </a:cubicBezTo>
                  <a:cubicBezTo>
                    <a:pt x="1655" y="22137"/>
                    <a:pt x="1826" y="22532"/>
                    <a:pt x="1947" y="22744"/>
                  </a:cubicBezTo>
                  <a:cubicBezTo>
                    <a:pt x="2807" y="23881"/>
                    <a:pt x="6209" y="27854"/>
                    <a:pt x="10597" y="29607"/>
                  </a:cubicBezTo>
                  <a:lnTo>
                    <a:pt x="13912" y="28508"/>
                  </a:lnTo>
                  <a:cubicBezTo>
                    <a:pt x="13912" y="28508"/>
                    <a:pt x="14547" y="25680"/>
                    <a:pt x="16486" y="22296"/>
                  </a:cubicBezTo>
                  <a:cubicBezTo>
                    <a:pt x="17235" y="20986"/>
                    <a:pt x="18013" y="19986"/>
                    <a:pt x="19887" y="18347"/>
                  </a:cubicBezTo>
                  <a:lnTo>
                    <a:pt x="19887" y="18347"/>
                  </a:lnTo>
                  <a:cubicBezTo>
                    <a:pt x="19871" y="18359"/>
                    <a:pt x="19849" y="18366"/>
                    <a:pt x="19836" y="18380"/>
                  </a:cubicBezTo>
                  <a:cubicBezTo>
                    <a:pt x="20052" y="16897"/>
                    <a:pt x="20026" y="15418"/>
                    <a:pt x="19494" y="14114"/>
                  </a:cubicBezTo>
                  <a:cubicBezTo>
                    <a:pt x="18604" y="11966"/>
                    <a:pt x="16543" y="10905"/>
                    <a:pt x="14767" y="9601"/>
                  </a:cubicBezTo>
                  <a:cubicBezTo>
                    <a:pt x="12916" y="8244"/>
                    <a:pt x="11159" y="6758"/>
                    <a:pt x="9803" y="4898"/>
                  </a:cubicBezTo>
                  <a:cubicBezTo>
                    <a:pt x="9019" y="3819"/>
                    <a:pt x="7020" y="685"/>
                    <a:pt x="6795"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5649;p61">
              <a:extLst>
                <a:ext uri="{FF2B5EF4-FFF2-40B4-BE49-F238E27FC236}">
                  <a16:creationId xmlns:a16="http://schemas.microsoft.com/office/drawing/2014/main" xmlns="" id="{C82FF4B1-4F56-C884-7983-75326421147C}"/>
                </a:ext>
              </a:extLst>
            </p:cNvPr>
            <p:cNvSpPr/>
            <p:nvPr/>
          </p:nvSpPr>
          <p:spPr>
            <a:xfrm>
              <a:off x="1118621" y="1906792"/>
              <a:ext cx="845195" cy="437888"/>
            </a:xfrm>
            <a:custGeom>
              <a:avLst/>
              <a:gdLst/>
              <a:ahLst/>
              <a:cxnLst/>
              <a:rect l="l" t="t" r="r" b="b"/>
              <a:pathLst>
                <a:path w="36648" h="18987" extrusionOk="0">
                  <a:moveTo>
                    <a:pt x="24394" y="1"/>
                  </a:moveTo>
                  <a:cubicBezTo>
                    <a:pt x="24477" y="286"/>
                    <a:pt x="24573" y="571"/>
                    <a:pt x="24694" y="845"/>
                  </a:cubicBezTo>
                  <a:cubicBezTo>
                    <a:pt x="24801" y="1077"/>
                    <a:pt x="24915" y="1305"/>
                    <a:pt x="25037" y="1521"/>
                  </a:cubicBezTo>
                  <a:cubicBezTo>
                    <a:pt x="24922" y="1498"/>
                    <a:pt x="24805" y="1472"/>
                    <a:pt x="24683" y="1461"/>
                  </a:cubicBezTo>
                  <a:cubicBezTo>
                    <a:pt x="24070" y="1355"/>
                    <a:pt x="23417" y="1295"/>
                    <a:pt x="22724" y="1295"/>
                  </a:cubicBezTo>
                  <a:cubicBezTo>
                    <a:pt x="20725" y="1295"/>
                    <a:pt x="18387" y="1792"/>
                    <a:pt x="15714" y="3121"/>
                  </a:cubicBezTo>
                  <a:cubicBezTo>
                    <a:pt x="9801" y="6059"/>
                    <a:pt x="4772" y="6548"/>
                    <a:pt x="2081" y="6548"/>
                  </a:cubicBezTo>
                  <a:cubicBezTo>
                    <a:pt x="870" y="6548"/>
                    <a:pt x="132" y="6449"/>
                    <a:pt x="0" y="6429"/>
                  </a:cubicBezTo>
                  <a:lnTo>
                    <a:pt x="0" y="6429"/>
                  </a:lnTo>
                  <a:cubicBezTo>
                    <a:pt x="2023" y="7148"/>
                    <a:pt x="3992" y="8209"/>
                    <a:pt x="5749" y="9429"/>
                  </a:cubicBezTo>
                  <a:cubicBezTo>
                    <a:pt x="9235" y="11844"/>
                    <a:pt x="11334" y="16235"/>
                    <a:pt x="15330" y="18014"/>
                  </a:cubicBezTo>
                  <a:cubicBezTo>
                    <a:pt x="16835" y="18686"/>
                    <a:pt x="18429" y="18986"/>
                    <a:pt x="20031" y="18986"/>
                  </a:cubicBezTo>
                  <a:cubicBezTo>
                    <a:pt x="20730" y="18986"/>
                    <a:pt x="21432" y="18929"/>
                    <a:pt x="22128" y="18821"/>
                  </a:cubicBezTo>
                  <a:cubicBezTo>
                    <a:pt x="24215" y="16649"/>
                    <a:pt x="28374" y="14053"/>
                    <a:pt x="36648" y="12121"/>
                  </a:cubicBezTo>
                  <a:lnTo>
                    <a:pt x="34291" y="7194"/>
                  </a:lnTo>
                  <a:cubicBezTo>
                    <a:pt x="34291" y="7194"/>
                    <a:pt x="30998" y="2035"/>
                    <a:pt x="24394" y="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5650;p61">
              <a:extLst>
                <a:ext uri="{FF2B5EF4-FFF2-40B4-BE49-F238E27FC236}">
                  <a16:creationId xmlns:a16="http://schemas.microsoft.com/office/drawing/2014/main" xmlns="" id="{CF40A14A-0AF9-CDFA-D4E9-FE894B6348BD}"/>
                </a:ext>
              </a:extLst>
            </p:cNvPr>
            <p:cNvSpPr/>
            <p:nvPr/>
          </p:nvSpPr>
          <p:spPr>
            <a:xfrm>
              <a:off x="1657523" y="2167583"/>
              <a:ext cx="310813" cy="316118"/>
            </a:xfrm>
            <a:custGeom>
              <a:avLst/>
              <a:gdLst/>
              <a:ahLst/>
              <a:cxnLst/>
              <a:rect l="l" t="t" r="r" b="b"/>
              <a:pathLst>
                <a:path w="13477" h="13707" extrusionOk="0">
                  <a:moveTo>
                    <a:pt x="12734" y="1"/>
                  </a:moveTo>
                  <a:cubicBezTo>
                    <a:pt x="11944" y="1"/>
                    <a:pt x="10741" y="1486"/>
                    <a:pt x="10741" y="1486"/>
                  </a:cubicBezTo>
                  <a:cubicBezTo>
                    <a:pt x="10741" y="1486"/>
                    <a:pt x="1" y="8824"/>
                    <a:pt x="4814" y="12751"/>
                  </a:cubicBezTo>
                  <a:cubicBezTo>
                    <a:pt x="5630" y="13417"/>
                    <a:pt x="6394" y="13707"/>
                    <a:pt x="7103" y="13707"/>
                  </a:cubicBezTo>
                  <a:cubicBezTo>
                    <a:pt x="10966" y="13707"/>
                    <a:pt x="13212" y="5110"/>
                    <a:pt x="13398" y="1821"/>
                  </a:cubicBezTo>
                  <a:cubicBezTo>
                    <a:pt x="13476" y="445"/>
                    <a:pt x="13167" y="1"/>
                    <a:pt x="1273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5651;p61">
              <a:extLst>
                <a:ext uri="{FF2B5EF4-FFF2-40B4-BE49-F238E27FC236}">
                  <a16:creationId xmlns:a16="http://schemas.microsoft.com/office/drawing/2014/main" xmlns="" id="{77B580B5-CE69-7869-6ABC-95F1C09D9EF8}"/>
                </a:ext>
              </a:extLst>
            </p:cNvPr>
            <p:cNvSpPr/>
            <p:nvPr/>
          </p:nvSpPr>
          <p:spPr>
            <a:xfrm>
              <a:off x="1922718" y="2155498"/>
              <a:ext cx="378248" cy="222876"/>
            </a:xfrm>
            <a:custGeom>
              <a:avLst/>
              <a:gdLst/>
              <a:ahLst/>
              <a:cxnLst/>
              <a:rect l="l" t="t" r="r" b="b"/>
              <a:pathLst>
                <a:path w="16401" h="9664" extrusionOk="0">
                  <a:moveTo>
                    <a:pt x="2653" y="0"/>
                  </a:moveTo>
                  <a:cubicBezTo>
                    <a:pt x="0" y="0"/>
                    <a:pt x="1576" y="1953"/>
                    <a:pt x="1576" y="1953"/>
                  </a:cubicBezTo>
                  <a:cubicBezTo>
                    <a:pt x="1576" y="1953"/>
                    <a:pt x="7355" y="9663"/>
                    <a:pt x="10956" y="9663"/>
                  </a:cubicBezTo>
                  <a:cubicBezTo>
                    <a:pt x="11534" y="9663"/>
                    <a:pt x="12055" y="9465"/>
                    <a:pt x="12488" y="9006"/>
                  </a:cubicBezTo>
                  <a:cubicBezTo>
                    <a:pt x="16400" y="4850"/>
                    <a:pt x="7507" y="539"/>
                    <a:pt x="3587" y="63"/>
                  </a:cubicBezTo>
                  <a:cubicBezTo>
                    <a:pt x="3229" y="20"/>
                    <a:pt x="2920" y="0"/>
                    <a:pt x="2653"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5652;p61">
              <a:extLst>
                <a:ext uri="{FF2B5EF4-FFF2-40B4-BE49-F238E27FC236}">
                  <a16:creationId xmlns:a16="http://schemas.microsoft.com/office/drawing/2014/main" xmlns="" id="{BB93F61D-FEFC-CD8C-7478-DEF66D038570}"/>
                </a:ext>
              </a:extLst>
            </p:cNvPr>
            <p:cNvSpPr/>
            <p:nvPr/>
          </p:nvSpPr>
          <p:spPr>
            <a:xfrm>
              <a:off x="1894190" y="1906700"/>
              <a:ext cx="492684" cy="255279"/>
            </a:xfrm>
            <a:custGeom>
              <a:avLst/>
              <a:gdLst/>
              <a:ahLst/>
              <a:cxnLst/>
              <a:rect l="l" t="t" r="r" b="b"/>
              <a:pathLst>
                <a:path w="21363" h="11069" extrusionOk="0">
                  <a:moveTo>
                    <a:pt x="14364" y="0"/>
                  </a:moveTo>
                  <a:cubicBezTo>
                    <a:pt x="9198" y="0"/>
                    <a:pt x="3148" y="9772"/>
                    <a:pt x="3148" y="9772"/>
                  </a:cubicBezTo>
                  <a:cubicBezTo>
                    <a:pt x="3148" y="9772"/>
                    <a:pt x="0" y="11069"/>
                    <a:pt x="1543" y="11069"/>
                  </a:cubicBezTo>
                  <a:cubicBezTo>
                    <a:pt x="1989" y="11069"/>
                    <a:pt x="2827" y="10960"/>
                    <a:pt x="4247" y="10681"/>
                  </a:cubicBezTo>
                  <a:cubicBezTo>
                    <a:pt x="10577" y="9433"/>
                    <a:pt x="21363" y="2833"/>
                    <a:pt x="15946" y="342"/>
                  </a:cubicBezTo>
                  <a:cubicBezTo>
                    <a:pt x="15433" y="107"/>
                    <a:pt x="14903" y="0"/>
                    <a:pt x="14364" y="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5653;p61">
              <a:extLst>
                <a:ext uri="{FF2B5EF4-FFF2-40B4-BE49-F238E27FC236}">
                  <a16:creationId xmlns:a16="http://schemas.microsoft.com/office/drawing/2014/main" xmlns="" id="{58BFCF40-A870-9375-5888-8D8B12A339D6}"/>
                </a:ext>
              </a:extLst>
            </p:cNvPr>
            <p:cNvSpPr/>
            <p:nvPr/>
          </p:nvSpPr>
          <p:spPr>
            <a:xfrm>
              <a:off x="1724519" y="1747892"/>
              <a:ext cx="283553" cy="372598"/>
            </a:xfrm>
            <a:custGeom>
              <a:avLst/>
              <a:gdLst/>
              <a:ahLst/>
              <a:cxnLst/>
              <a:rect l="l" t="t" r="r" b="b"/>
              <a:pathLst>
                <a:path w="12295" h="16156" extrusionOk="0">
                  <a:moveTo>
                    <a:pt x="7110" y="1"/>
                  </a:moveTo>
                  <a:cubicBezTo>
                    <a:pt x="6812" y="1"/>
                    <a:pt x="6497" y="50"/>
                    <a:pt x="6163" y="153"/>
                  </a:cubicBezTo>
                  <a:cubicBezTo>
                    <a:pt x="0" y="2058"/>
                    <a:pt x="6152" y="14217"/>
                    <a:pt x="7813" y="15669"/>
                  </a:cubicBezTo>
                  <a:cubicBezTo>
                    <a:pt x="8216" y="16022"/>
                    <a:pt x="8671" y="16155"/>
                    <a:pt x="9129" y="16155"/>
                  </a:cubicBezTo>
                  <a:cubicBezTo>
                    <a:pt x="10562" y="16155"/>
                    <a:pt x="12029" y="14848"/>
                    <a:pt x="12029" y="14848"/>
                  </a:cubicBezTo>
                  <a:cubicBezTo>
                    <a:pt x="12029" y="14848"/>
                    <a:pt x="12294" y="1"/>
                    <a:pt x="7110"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5654;p61">
              <a:extLst>
                <a:ext uri="{FF2B5EF4-FFF2-40B4-BE49-F238E27FC236}">
                  <a16:creationId xmlns:a16="http://schemas.microsoft.com/office/drawing/2014/main" xmlns="" id="{A1796FA3-5F2F-B0D9-961B-3B46CA24BED4}"/>
                </a:ext>
              </a:extLst>
            </p:cNvPr>
            <p:cNvSpPr/>
            <p:nvPr/>
          </p:nvSpPr>
          <p:spPr>
            <a:xfrm>
              <a:off x="1533354" y="2070674"/>
              <a:ext cx="508413" cy="142642"/>
            </a:xfrm>
            <a:custGeom>
              <a:avLst/>
              <a:gdLst/>
              <a:ahLst/>
              <a:cxnLst/>
              <a:rect l="l" t="t" r="r" b="b"/>
              <a:pathLst>
                <a:path w="22045" h="6185" extrusionOk="0">
                  <a:moveTo>
                    <a:pt x="5934" y="1"/>
                  </a:moveTo>
                  <a:cubicBezTo>
                    <a:pt x="4004" y="1"/>
                    <a:pt x="2289" y="528"/>
                    <a:pt x="1480" y="2106"/>
                  </a:cubicBezTo>
                  <a:cubicBezTo>
                    <a:pt x="0" y="4997"/>
                    <a:pt x="4041" y="6184"/>
                    <a:pt x="8617" y="6184"/>
                  </a:cubicBezTo>
                  <a:cubicBezTo>
                    <a:pt x="11565" y="6184"/>
                    <a:pt x="14735" y="5691"/>
                    <a:pt x="16794" y="4844"/>
                  </a:cubicBezTo>
                  <a:cubicBezTo>
                    <a:pt x="22044" y="2677"/>
                    <a:pt x="14581" y="2137"/>
                    <a:pt x="14581" y="2137"/>
                  </a:cubicBezTo>
                  <a:cubicBezTo>
                    <a:pt x="14581" y="2137"/>
                    <a:pt x="9821" y="1"/>
                    <a:pt x="5934"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5655;p61">
              <a:extLst>
                <a:ext uri="{FF2B5EF4-FFF2-40B4-BE49-F238E27FC236}">
                  <a16:creationId xmlns:a16="http://schemas.microsoft.com/office/drawing/2014/main" xmlns="" id="{BA487F5D-7EE2-2333-E248-2617FAD75A8B}"/>
                </a:ext>
              </a:extLst>
            </p:cNvPr>
            <p:cNvSpPr/>
            <p:nvPr/>
          </p:nvSpPr>
          <p:spPr>
            <a:xfrm>
              <a:off x="1840685" y="2068599"/>
              <a:ext cx="24677" cy="21956"/>
            </a:xfrm>
            <a:custGeom>
              <a:avLst/>
              <a:gdLst/>
              <a:ahLst/>
              <a:cxnLst/>
              <a:rect l="l" t="t" r="r" b="b"/>
              <a:pathLst>
                <a:path w="1070" h="952" extrusionOk="0">
                  <a:moveTo>
                    <a:pt x="536" y="1"/>
                  </a:moveTo>
                  <a:cubicBezTo>
                    <a:pt x="486" y="1"/>
                    <a:pt x="435" y="9"/>
                    <a:pt x="385" y="25"/>
                  </a:cubicBezTo>
                  <a:cubicBezTo>
                    <a:pt x="134" y="109"/>
                    <a:pt x="1" y="376"/>
                    <a:pt x="80" y="627"/>
                  </a:cubicBezTo>
                  <a:cubicBezTo>
                    <a:pt x="147" y="824"/>
                    <a:pt x="334" y="951"/>
                    <a:pt x="535" y="951"/>
                  </a:cubicBezTo>
                  <a:cubicBezTo>
                    <a:pt x="585" y="951"/>
                    <a:pt x="635" y="943"/>
                    <a:pt x="685" y="927"/>
                  </a:cubicBezTo>
                  <a:cubicBezTo>
                    <a:pt x="932" y="843"/>
                    <a:pt x="1069" y="577"/>
                    <a:pt x="985" y="326"/>
                  </a:cubicBezTo>
                  <a:cubicBezTo>
                    <a:pt x="918" y="125"/>
                    <a:pt x="733" y="1"/>
                    <a:pt x="536"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5656;p61">
              <a:extLst>
                <a:ext uri="{FF2B5EF4-FFF2-40B4-BE49-F238E27FC236}">
                  <a16:creationId xmlns:a16="http://schemas.microsoft.com/office/drawing/2014/main" xmlns="" id="{2E2ADA37-C2FB-5467-E29C-1968234AF178}"/>
                </a:ext>
              </a:extLst>
            </p:cNvPr>
            <p:cNvSpPr/>
            <p:nvPr/>
          </p:nvSpPr>
          <p:spPr>
            <a:xfrm>
              <a:off x="1861557" y="2040324"/>
              <a:ext cx="24654" cy="22002"/>
            </a:xfrm>
            <a:custGeom>
              <a:avLst/>
              <a:gdLst/>
              <a:ahLst/>
              <a:cxnLst/>
              <a:rect l="l" t="t" r="r" b="b"/>
              <a:pathLst>
                <a:path w="1069" h="954" extrusionOk="0">
                  <a:moveTo>
                    <a:pt x="530" y="0"/>
                  </a:moveTo>
                  <a:cubicBezTo>
                    <a:pt x="482" y="0"/>
                    <a:pt x="432" y="8"/>
                    <a:pt x="384" y="23"/>
                  </a:cubicBezTo>
                  <a:cubicBezTo>
                    <a:pt x="133" y="107"/>
                    <a:pt x="1" y="377"/>
                    <a:pt x="84" y="628"/>
                  </a:cubicBezTo>
                  <a:cubicBezTo>
                    <a:pt x="148" y="826"/>
                    <a:pt x="334" y="953"/>
                    <a:pt x="534" y="953"/>
                  </a:cubicBezTo>
                  <a:cubicBezTo>
                    <a:pt x="584" y="953"/>
                    <a:pt x="635" y="945"/>
                    <a:pt x="685" y="928"/>
                  </a:cubicBezTo>
                  <a:cubicBezTo>
                    <a:pt x="932" y="844"/>
                    <a:pt x="1069" y="575"/>
                    <a:pt x="985" y="328"/>
                  </a:cubicBezTo>
                  <a:cubicBezTo>
                    <a:pt x="918" y="126"/>
                    <a:pt x="730" y="0"/>
                    <a:pt x="53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5657;p61">
              <a:extLst>
                <a:ext uri="{FF2B5EF4-FFF2-40B4-BE49-F238E27FC236}">
                  <a16:creationId xmlns:a16="http://schemas.microsoft.com/office/drawing/2014/main" xmlns="" id="{84E3862E-38EA-12CF-FE67-CE0693C6D6EF}"/>
                </a:ext>
              </a:extLst>
            </p:cNvPr>
            <p:cNvSpPr/>
            <p:nvPr/>
          </p:nvSpPr>
          <p:spPr>
            <a:xfrm>
              <a:off x="1930906" y="2015486"/>
              <a:ext cx="24654" cy="21932"/>
            </a:xfrm>
            <a:custGeom>
              <a:avLst/>
              <a:gdLst/>
              <a:ahLst/>
              <a:cxnLst/>
              <a:rect l="l" t="t" r="r" b="b"/>
              <a:pathLst>
                <a:path w="1069" h="951" extrusionOk="0">
                  <a:moveTo>
                    <a:pt x="535" y="0"/>
                  </a:moveTo>
                  <a:cubicBezTo>
                    <a:pt x="485" y="0"/>
                    <a:pt x="435" y="8"/>
                    <a:pt x="385" y="24"/>
                  </a:cubicBezTo>
                  <a:cubicBezTo>
                    <a:pt x="134" y="108"/>
                    <a:pt x="0" y="378"/>
                    <a:pt x="84" y="626"/>
                  </a:cubicBezTo>
                  <a:cubicBezTo>
                    <a:pt x="149" y="826"/>
                    <a:pt x="333" y="951"/>
                    <a:pt x="532" y="951"/>
                  </a:cubicBezTo>
                  <a:cubicBezTo>
                    <a:pt x="583" y="951"/>
                    <a:pt x="634" y="943"/>
                    <a:pt x="685" y="926"/>
                  </a:cubicBezTo>
                  <a:cubicBezTo>
                    <a:pt x="932" y="846"/>
                    <a:pt x="1069" y="576"/>
                    <a:pt x="986" y="325"/>
                  </a:cubicBezTo>
                  <a:cubicBezTo>
                    <a:pt x="919" y="127"/>
                    <a:pt x="734" y="0"/>
                    <a:pt x="535"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5658;p61">
              <a:extLst>
                <a:ext uri="{FF2B5EF4-FFF2-40B4-BE49-F238E27FC236}">
                  <a16:creationId xmlns:a16="http://schemas.microsoft.com/office/drawing/2014/main" xmlns="" id="{068070FE-28F1-44A6-3FC2-4454D6A239DB}"/>
                </a:ext>
              </a:extLst>
            </p:cNvPr>
            <p:cNvSpPr/>
            <p:nvPr/>
          </p:nvSpPr>
          <p:spPr>
            <a:xfrm>
              <a:off x="2003160" y="2037741"/>
              <a:ext cx="24677" cy="21956"/>
            </a:xfrm>
            <a:custGeom>
              <a:avLst/>
              <a:gdLst/>
              <a:ahLst/>
              <a:cxnLst/>
              <a:rect l="l" t="t" r="r" b="b"/>
              <a:pathLst>
                <a:path w="1070" h="952" extrusionOk="0">
                  <a:moveTo>
                    <a:pt x="536" y="1"/>
                  </a:moveTo>
                  <a:cubicBezTo>
                    <a:pt x="486" y="1"/>
                    <a:pt x="435" y="9"/>
                    <a:pt x="385" y="26"/>
                  </a:cubicBezTo>
                  <a:cubicBezTo>
                    <a:pt x="134" y="105"/>
                    <a:pt x="1" y="375"/>
                    <a:pt x="80" y="626"/>
                  </a:cubicBezTo>
                  <a:cubicBezTo>
                    <a:pt x="147" y="824"/>
                    <a:pt x="334" y="951"/>
                    <a:pt x="534" y="951"/>
                  </a:cubicBezTo>
                  <a:cubicBezTo>
                    <a:pt x="584" y="951"/>
                    <a:pt x="635" y="943"/>
                    <a:pt x="685" y="926"/>
                  </a:cubicBezTo>
                  <a:cubicBezTo>
                    <a:pt x="933" y="842"/>
                    <a:pt x="1069" y="573"/>
                    <a:pt x="985" y="326"/>
                  </a:cubicBezTo>
                  <a:cubicBezTo>
                    <a:pt x="919" y="126"/>
                    <a:pt x="733" y="1"/>
                    <a:pt x="536"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5659;p61">
              <a:extLst>
                <a:ext uri="{FF2B5EF4-FFF2-40B4-BE49-F238E27FC236}">
                  <a16:creationId xmlns:a16="http://schemas.microsoft.com/office/drawing/2014/main" xmlns="" id="{D6D8CE38-C4A1-A587-0AEA-ED1FA8E2C0B6}"/>
                </a:ext>
              </a:extLst>
            </p:cNvPr>
            <p:cNvSpPr/>
            <p:nvPr/>
          </p:nvSpPr>
          <p:spPr>
            <a:xfrm>
              <a:off x="2049908" y="2138663"/>
              <a:ext cx="24654" cy="21956"/>
            </a:xfrm>
            <a:custGeom>
              <a:avLst/>
              <a:gdLst/>
              <a:ahLst/>
              <a:cxnLst/>
              <a:rect l="l" t="t" r="r" b="b"/>
              <a:pathLst>
                <a:path w="1069" h="952" extrusionOk="0">
                  <a:moveTo>
                    <a:pt x="535" y="0"/>
                  </a:moveTo>
                  <a:cubicBezTo>
                    <a:pt x="485" y="0"/>
                    <a:pt x="434" y="8"/>
                    <a:pt x="384" y="25"/>
                  </a:cubicBezTo>
                  <a:cubicBezTo>
                    <a:pt x="133" y="109"/>
                    <a:pt x="1" y="375"/>
                    <a:pt x="84" y="626"/>
                  </a:cubicBezTo>
                  <a:cubicBezTo>
                    <a:pt x="150" y="826"/>
                    <a:pt x="333" y="952"/>
                    <a:pt x="532" y="952"/>
                  </a:cubicBezTo>
                  <a:cubicBezTo>
                    <a:pt x="582" y="952"/>
                    <a:pt x="634" y="944"/>
                    <a:pt x="685" y="927"/>
                  </a:cubicBezTo>
                  <a:cubicBezTo>
                    <a:pt x="936" y="843"/>
                    <a:pt x="1068" y="577"/>
                    <a:pt x="985" y="326"/>
                  </a:cubicBezTo>
                  <a:cubicBezTo>
                    <a:pt x="918" y="126"/>
                    <a:pt x="734" y="0"/>
                    <a:pt x="535"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5660;p61">
              <a:extLst>
                <a:ext uri="{FF2B5EF4-FFF2-40B4-BE49-F238E27FC236}">
                  <a16:creationId xmlns:a16="http://schemas.microsoft.com/office/drawing/2014/main" xmlns="" id="{E8138208-DDF4-ADBC-7C2D-61268CFADFAF}"/>
                </a:ext>
              </a:extLst>
            </p:cNvPr>
            <p:cNvSpPr/>
            <p:nvPr/>
          </p:nvSpPr>
          <p:spPr>
            <a:xfrm>
              <a:off x="2045872" y="2100356"/>
              <a:ext cx="24654" cy="21932"/>
            </a:xfrm>
            <a:custGeom>
              <a:avLst/>
              <a:gdLst/>
              <a:ahLst/>
              <a:cxnLst/>
              <a:rect l="l" t="t" r="r" b="b"/>
              <a:pathLst>
                <a:path w="1069" h="951" extrusionOk="0">
                  <a:moveTo>
                    <a:pt x="538" y="0"/>
                  </a:moveTo>
                  <a:cubicBezTo>
                    <a:pt x="487" y="0"/>
                    <a:pt x="435" y="8"/>
                    <a:pt x="384" y="25"/>
                  </a:cubicBezTo>
                  <a:cubicBezTo>
                    <a:pt x="137" y="105"/>
                    <a:pt x="0" y="375"/>
                    <a:pt x="84" y="626"/>
                  </a:cubicBezTo>
                  <a:cubicBezTo>
                    <a:pt x="151" y="824"/>
                    <a:pt x="337" y="951"/>
                    <a:pt x="535" y="951"/>
                  </a:cubicBezTo>
                  <a:cubicBezTo>
                    <a:pt x="585" y="951"/>
                    <a:pt x="635" y="943"/>
                    <a:pt x="685" y="926"/>
                  </a:cubicBezTo>
                  <a:cubicBezTo>
                    <a:pt x="936" y="842"/>
                    <a:pt x="1069" y="573"/>
                    <a:pt x="989" y="326"/>
                  </a:cubicBezTo>
                  <a:cubicBezTo>
                    <a:pt x="922" y="126"/>
                    <a:pt x="737" y="0"/>
                    <a:pt x="538"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5661;p61">
              <a:extLst>
                <a:ext uri="{FF2B5EF4-FFF2-40B4-BE49-F238E27FC236}">
                  <a16:creationId xmlns:a16="http://schemas.microsoft.com/office/drawing/2014/main" xmlns="" id="{700B0932-F58E-E7E3-9A90-BCD33C16199D}"/>
                </a:ext>
              </a:extLst>
            </p:cNvPr>
            <p:cNvSpPr/>
            <p:nvPr/>
          </p:nvSpPr>
          <p:spPr>
            <a:xfrm>
              <a:off x="2040868" y="2169797"/>
              <a:ext cx="24654" cy="21956"/>
            </a:xfrm>
            <a:custGeom>
              <a:avLst/>
              <a:gdLst/>
              <a:ahLst/>
              <a:cxnLst/>
              <a:rect l="l" t="t" r="r" b="b"/>
              <a:pathLst>
                <a:path w="1069" h="952" extrusionOk="0">
                  <a:moveTo>
                    <a:pt x="536" y="1"/>
                  </a:moveTo>
                  <a:cubicBezTo>
                    <a:pt x="485" y="1"/>
                    <a:pt x="434" y="9"/>
                    <a:pt x="384" y="26"/>
                  </a:cubicBezTo>
                  <a:cubicBezTo>
                    <a:pt x="137" y="109"/>
                    <a:pt x="0" y="379"/>
                    <a:pt x="84" y="626"/>
                  </a:cubicBezTo>
                  <a:cubicBezTo>
                    <a:pt x="151" y="826"/>
                    <a:pt x="336" y="951"/>
                    <a:pt x="534" y="951"/>
                  </a:cubicBezTo>
                  <a:cubicBezTo>
                    <a:pt x="584" y="951"/>
                    <a:pt x="635" y="943"/>
                    <a:pt x="684" y="926"/>
                  </a:cubicBezTo>
                  <a:cubicBezTo>
                    <a:pt x="935" y="847"/>
                    <a:pt x="1069" y="577"/>
                    <a:pt x="989" y="326"/>
                  </a:cubicBezTo>
                  <a:cubicBezTo>
                    <a:pt x="922" y="128"/>
                    <a:pt x="736" y="1"/>
                    <a:pt x="536"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5662;p61">
              <a:extLst>
                <a:ext uri="{FF2B5EF4-FFF2-40B4-BE49-F238E27FC236}">
                  <a16:creationId xmlns:a16="http://schemas.microsoft.com/office/drawing/2014/main" xmlns="" id="{1CF4F74A-0356-7BAE-ED47-9A1288E7F437}"/>
                </a:ext>
              </a:extLst>
            </p:cNvPr>
            <p:cNvSpPr/>
            <p:nvPr/>
          </p:nvSpPr>
          <p:spPr>
            <a:xfrm>
              <a:off x="2018243" y="2200424"/>
              <a:ext cx="24654" cy="22002"/>
            </a:xfrm>
            <a:custGeom>
              <a:avLst/>
              <a:gdLst/>
              <a:ahLst/>
              <a:cxnLst/>
              <a:rect l="l" t="t" r="r" b="b"/>
              <a:pathLst>
                <a:path w="1069" h="954" extrusionOk="0">
                  <a:moveTo>
                    <a:pt x="533" y="1"/>
                  </a:moveTo>
                  <a:cubicBezTo>
                    <a:pt x="484" y="1"/>
                    <a:pt x="434" y="8"/>
                    <a:pt x="384" y="24"/>
                  </a:cubicBezTo>
                  <a:cubicBezTo>
                    <a:pt x="137" y="107"/>
                    <a:pt x="0" y="377"/>
                    <a:pt x="84" y="628"/>
                  </a:cubicBezTo>
                  <a:cubicBezTo>
                    <a:pt x="151" y="826"/>
                    <a:pt x="338" y="953"/>
                    <a:pt x="536" y="953"/>
                  </a:cubicBezTo>
                  <a:cubicBezTo>
                    <a:pt x="585" y="953"/>
                    <a:pt x="635" y="945"/>
                    <a:pt x="685" y="929"/>
                  </a:cubicBezTo>
                  <a:cubicBezTo>
                    <a:pt x="936" y="845"/>
                    <a:pt x="1069" y="575"/>
                    <a:pt x="989" y="328"/>
                  </a:cubicBezTo>
                  <a:cubicBezTo>
                    <a:pt x="922" y="127"/>
                    <a:pt x="734" y="1"/>
                    <a:pt x="533"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5663;p61">
              <a:extLst>
                <a:ext uri="{FF2B5EF4-FFF2-40B4-BE49-F238E27FC236}">
                  <a16:creationId xmlns:a16="http://schemas.microsoft.com/office/drawing/2014/main" xmlns="" id="{A78D9EC6-4259-09C2-9622-DDD17B808F60}"/>
                </a:ext>
              </a:extLst>
            </p:cNvPr>
            <p:cNvSpPr/>
            <p:nvPr/>
          </p:nvSpPr>
          <p:spPr>
            <a:xfrm>
              <a:off x="1981412" y="2231443"/>
              <a:ext cx="24654" cy="21932"/>
            </a:xfrm>
            <a:custGeom>
              <a:avLst/>
              <a:gdLst/>
              <a:ahLst/>
              <a:cxnLst/>
              <a:rect l="l" t="t" r="r" b="b"/>
              <a:pathLst>
                <a:path w="1069" h="951" extrusionOk="0">
                  <a:moveTo>
                    <a:pt x="536" y="0"/>
                  </a:moveTo>
                  <a:cubicBezTo>
                    <a:pt x="486" y="0"/>
                    <a:pt x="435" y="8"/>
                    <a:pt x="385" y="25"/>
                  </a:cubicBezTo>
                  <a:cubicBezTo>
                    <a:pt x="137" y="108"/>
                    <a:pt x="0" y="378"/>
                    <a:pt x="84" y="626"/>
                  </a:cubicBezTo>
                  <a:cubicBezTo>
                    <a:pt x="151" y="826"/>
                    <a:pt x="337" y="951"/>
                    <a:pt x="534" y="951"/>
                  </a:cubicBezTo>
                  <a:cubicBezTo>
                    <a:pt x="584" y="951"/>
                    <a:pt x="635" y="943"/>
                    <a:pt x="685" y="926"/>
                  </a:cubicBezTo>
                  <a:cubicBezTo>
                    <a:pt x="936" y="846"/>
                    <a:pt x="1069" y="576"/>
                    <a:pt x="990" y="325"/>
                  </a:cubicBezTo>
                  <a:cubicBezTo>
                    <a:pt x="922" y="128"/>
                    <a:pt x="736" y="0"/>
                    <a:pt x="536"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5664;p61">
              <a:extLst>
                <a:ext uri="{FF2B5EF4-FFF2-40B4-BE49-F238E27FC236}">
                  <a16:creationId xmlns:a16="http://schemas.microsoft.com/office/drawing/2014/main" xmlns="" id="{772E1108-8FCA-FF4E-A098-ECC74EA0E152}"/>
                </a:ext>
              </a:extLst>
            </p:cNvPr>
            <p:cNvSpPr/>
            <p:nvPr/>
          </p:nvSpPr>
          <p:spPr>
            <a:xfrm>
              <a:off x="1895228" y="2021390"/>
              <a:ext cx="24654" cy="21979"/>
            </a:xfrm>
            <a:custGeom>
              <a:avLst/>
              <a:gdLst/>
              <a:ahLst/>
              <a:cxnLst/>
              <a:rect l="l" t="t" r="r" b="b"/>
              <a:pathLst>
                <a:path w="1069" h="953" extrusionOk="0">
                  <a:moveTo>
                    <a:pt x="532" y="0"/>
                  </a:moveTo>
                  <a:cubicBezTo>
                    <a:pt x="483" y="0"/>
                    <a:pt x="433" y="8"/>
                    <a:pt x="384" y="23"/>
                  </a:cubicBezTo>
                  <a:cubicBezTo>
                    <a:pt x="138" y="107"/>
                    <a:pt x="1" y="377"/>
                    <a:pt x="84" y="628"/>
                  </a:cubicBezTo>
                  <a:cubicBezTo>
                    <a:pt x="151" y="826"/>
                    <a:pt x="337" y="953"/>
                    <a:pt x="536" y="953"/>
                  </a:cubicBezTo>
                  <a:cubicBezTo>
                    <a:pt x="585" y="953"/>
                    <a:pt x="636" y="945"/>
                    <a:pt x="685" y="928"/>
                  </a:cubicBezTo>
                  <a:cubicBezTo>
                    <a:pt x="936" y="844"/>
                    <a:pt x="1068" y="575"/>
                    <a:pt x="989" y="328"/>
                  </a:cubicBezTo>
                  <a:cubicBezTo>
                    <a:pt x="922" y="126"/>
                    <a:pt x="733" y="0"/>
                    <a:pt x="53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5665;p61">
              <a:extLst>
                <a:ext uri="{FF2B5EF4-FFF2-40B4-BE49-F238E27FC236}">
                  <a16:creationId xmlns:a16="http://schemas.microsoft.com/office/drawing/2014/main" xmlns="" id="{7D33F204-02CB-380A-5700-A140937CD6D0}"/>
                </a:ext>
              </a:extLst>
            </p:cNvPr>
            <p:cNvSpPr/>
            <p:nvPr/>
          </p:nvSpPr>
          <p:spPr>
            <a:xfrm>
              <a:off x="1969743" y="2019752"/>
              <a:ext cx="24677" cy="21956"/>
            </a:xfrm>
            <a:custGeom>
              <a:avLst/>
              <a:gdLst/>
              <a:ahLst/>
              <a:cxnLst/>
              <a:rect l="l" t="t" r="r" b="b"/>
              <a:pathLst>
                <a:path w="1070" h="952" extrusionOk="0">
                  <a:moveTo>
                    <a:pt x="537" y="1"/>
                  </a:moveTo>
                  <a:cubicBezTo>
                    <a:pt x="487" y="1"/>
                    <a:pt x="436" y="9"/>
                    <a:pt x="385" y="26"/>
                  </a:cubicBezTo>
                  <a:cubicBezTo>
                    <a:pt x="138" y="106"/>
                    <a:pt x="1" y="376"/>
                    <a:pt x="85" y="627"/>
                  </a:cubicBezTo>
                  <a:cubicBezTo>
                    <a:pt x="152" y="825"/>
                    <a:pt x="338" y="952"/>
                    <a:pt x="536" y="952"/>
                  </a:cubicBezTo>
                  <a:cubicBezTo>
                    <a:pt x="585" y="952"/>
                    <a:pt x="636" y="944"/>
                    <a:pt x="685" y="927"/>
                  </a:cubicBezTo>
                  <a:cubicBezTo>
                    <a:pt x="936" y="843"/>
                    <a:pt x="1069" y="578"/>
                    <a:pt x="990" y="327"/>
                  </a:cubicBezTo>
                  <a:cubicBezTo>
                    <a:pt x="923" y="126"/>
                    <a:pt x="737" y="1"/>
                    <a:pt x="537"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5666;p61">
              <a:extLst>
                <a:ext uri="{FF2B5EF4-FFF2-40B4-BE49-F238E27FC236}">
                  <a16:creationId xmlns:a16="http://schemas.microsoft.com/office/drawing/2014/main" xmlns="" id="{36C9A04F-1F95-EA9B-D5A1-54C662724654}"/>
                </a:ext>
              </a:extLst>
            </p:cNvPr>
            <p:cNvSpPr/>
            <p:nvPr/>
          </p:nvSpPr>
          <p:spPr>
            <a:xfrm>
              <a:off x="2029036" y="2064471"/>
              <a:ext cx="24654" cy="21956"/>
            </a:xfrm>
            <a:custGeom>
              <a:avLst/>
              <a:gdLst/>
              <a:ahLst/>
              <a:cxnLst/>
              <a:rect l="l" t="t" r="r" b="b"/>
              <a:pathLst>
                <a:path w="1069" h="952" extrusionOk="0">
                  <a:moveTo>
                    <a:pt x="535" y="1"/>
                  </a:moveTo>
                  <a:cubicBezTo>
                    <a:pt x="485" y="1"/>
                    <a:pt x="434" y="9"/>
                    <a:pt x="384" y="26"/>
                  </a:cubicBezTo>
                  <a:cubicBezTo>
                    <a:pt x="134" y="106"/>
                    <a:pt x="0" y="376"/>
                    <a:pt x="80" y="627"/>
                  </a:cubicBezTo>
                  <a:cubicBezTo>
                    <a:pt x="147" y="825"/>
                    <a:pt x="333" y="952"/>
                    <a:pt x="533" y="952"/>
                  </a:cubicBezTo>
                  <a:cubicBezTo>
                    <a:pt x="584" y="952"/>
                    <a:pt x="634" y="944"/>
                    <a:pt x="685" y="927"/>
                  </a:cubicBezTo>
                  <a:cubicBezTo>
                    <a:pt x="932" y="843"/>
                    <a:pt x="1069" y="573"/>
                    <a:pt x="985" y="327"/>
                  </a:cubicBezTo>
                  <a:cubicBezTo>
                    <a:pt x="918" y="126"/>
                    <a:pt x="733" y="1"/>
                    <a:pt x="535"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5667;p61">
              <a:extLst>
                <a:ext uri="{FF2B5EF4-FFF2-40B4-BE49-F238E27FC236}">
                  <a16:creationId xmlns:a16="http://schemas.microsoft.com/office/drawing/2014/main" xmlns="" id="{1FDB8695-0962-02E2-E7D5-DFEC7C64347B}"/>
                </a:ext>
              </a:extLst>
            </p:cNvPr>
            <p:cNvSpPr/>
            <p:nvPr/>
          </p:nvSpPr>
          <p:spPr>
            <a:xfrm>
              <a:off x="1823942" y="2106306"/>
              <a:ext cx="24654" cy="22002"/>
            </a:xfrm>
            <a:custGeom>
              <a:avLst/>
              <a:gdLst/>
              <a:ahLst/>
              <a:cxnLst/>
              <a:rect l="l" t="t" r="r" b="b"/>
              <a:pathLst>
                <a:path w="1069" h="954" extrusionOk="0">
                  <a:moveTo>
                    <a:pt x="534" y="1"/>
                  </a:moveTo>
                  <a:cubicBezTo>
                    <a:pt x="484" y="1"/>
                    <a:pt x="434" y="9"/>
                    <a:pt x="385" y="26"/>
                  </a:cubicBezTo>
                  <a:cubicBezTo>
                    <a:pt x="134" y="110"/>
                    <a:pt x="0" y="379"/>
                    <a:pt x="84" y="626"/>
                  </a:cubicBezTo>
                  <a:cubicBezTo>
                    <a:pt x="148" y="828"/>
                    <a:pt x="336" y="954"/>
                    <a:pt x="537" y="954"/>
                  </a:cubicBezTo>
                  <a:cubicBezTo>
                    <a:pt x="586" y="954"/>
                    <a:pt x="636" y="946"/>
                    <a:pt x="685" y="931"/>
                  </a:cubicBezTo>
                  <a:cubicBezTo>
                    <a:pt x="932" y="847"/>
                    <a:pt x="1069" y="577"/>
                    <a:pt x="985" y="326"/>
                  </a:cubicBezTo>
                  <a:cubicBezTo>
                    <a:pt x="919" y="128"/>
                    <a:pt x="732" y="1"/>
                    <a:pt x="534"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5668;p61">
              <a:extLst>
                <a:ext uri="{FF2B5EF4-FFF2-40B4-BE49-F238E27FC236}">
                  <a16:creationId xmlns:a16="http://schemas.microsoft.com/office/drawing/2014/main" xmlns="" id="{9077EA22-64EC-96B2-70DD-9DCABABE9EB1}"/>
                </a:ext>
              </a:extLst>
            </p:cNvPr>
            <p:cNvSpPr/>
            <p:nvPr/>
          </p:nvSpPr>
          <p:spPr>
            <a:xfrm>
              <a:off x="1825348" y="2145512"/>
              <a:ext cx="24746" cy="21956"/>
            </a:xfrm>
            <a:custGeom>
              <a:avLst/>
              <a:gdLst/>
              <a:ahLst/>
              <a:cxnLst/>
              <a:rect l="l" t="t" r="r" b="b"/>
              <a:pathLst>
                <a:path w="1073" h="952" extrusionOk="0">
                  <a:moveTo>
                    <a:pt x="537" y="0"/>
                  </a:moveTo>
                  <a:cubicBezTo>
                    <a:pt x="487" y="0"/>
                    <a:pt x="437" y="8"/>
                    <a:pt x="388" y="25"/>
                  </a:cubicBezTo>
                  <a:cubicBezTo>
                    <a:pt x="137" y="109"/>
                    <a:pt x="1" y="379"/>
                    <a:pt x="84" y="626"/>
                  </a:cubicBezTo>
                  <a:cubicBezTo>
                    <a:pt x="151" y="826"/>
                    <a:pt x="336" y="951"/>
                    <a:pt x="533" y="951"/>
                  </a:cubicBezTo>
                  <a:cubicBezTo>
                    <a:pt x="584" y="951"/>
                    <a:pt x="635" y="943"/>
                    <a:pt x="685" y="926"/>
                  </a:cubicBezTo>
                  <a:cubicBezTo>
                    <a:pt x="936" y="846"/>
                    <a:pt x="1073" y="577"/>
                    <a:pt x="989" y="326"/>
                  </a:cubicBezTo>
                  <a:cubicBezTo>
                    <a:pt x="921" y="128"/>
                    <a:pt x="735" y="0"/>
                    <a:pt x="53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5669;p61">
              <a:extLst>
                <a:ext uri="{FF2B5EF4-FFF2-40B4-BE49-F238E27FC236}">
                  <a16:creationId xmlns:a16="http://schemas.microsoft.com/office/drawing/2014/main" xmlns="" id="{8F98A344-AF2C-EE2B-E39D-29254602B829}"/>
                </a:ext>
              </a:extLst>
            </p:cNvPr>
            <p:cNvSpPr/>
            <p:nvPr/>
          </p:nvSpPr>
          <p:spPr>
            <a:xfrm>
              <a:off x="1837272" y="2181236"/>
              <a:ext cx="24654" cy="22002"/>
            </a:xfrm>
            <a:custGeom>
              <a:avLst/>
              <a:gdLst/>
              <a:ahLst/>
              <a:cxnLst/>
              <a:rect l="l" t="t" r="r" b="b"/>
              <a:pathLst>
                <a:path w="1069" h="954" extrusionOk="0">
                  <a:moveTo>
                    <a:pt x="530" y="0"/>
                  </a:moveTo>
                  <a:cubicBezTo>
                    <a:pt x="482" y="0"/>
                    <a:pt x="432" y="8"/>
                    <a:pt x="384" y="23"/>
                  </a:cubicBezTo>
                  <a:cubicBezTo>
                    <a:pt x="133" y="107"/>
                    <a:pt x="0" y="377"/>
                    <a:pt x="84" y="628"/>
                  </a:cubicBezTo>
                  <a:cubicBezTo>
                    <a:pt x="148" y="826"/>
                    <a:pt x="333" y="953"/>
                    <a:pt x="533" y="953"/>
                  </a:cubicBezTo>
                  <a:cubicBezTo>
                    <a:pt x="583" y="953"/>
                    <a:pt x="634" y="945"/>
                    <a:pt x="684" y="928"/>
                  </a:cubicBezTo>
                  <a:cubicBezTo>
                    <a:pt x="932" y="844"/>
                    <a:pt x="1069" y="574"/>
                    <a:pt x="985" y="328"/>
                  </a:cubicBezTo>
                  <a:cubicBezTo>
                    <a:pt x="918" y="126"/>
                    <a:pt x="730" y="0"/>
                    <a:pt x="530"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5670;p61">
              <a:extLst>
                <a:ext uri="{FF2B5EF4-FFF2-40B4-BE49-F238E27FC236}">
                  <a16:creationId xmlns:a16="http://schemas.microsoft.com/office/drawing/2014/main" xmlns="" id="{40DB202C-B5B0-4356-8038-D29C9C731E96}"/>
                </a:ext>
              </a:extLst>
            </p:cNvPr>
            <p:cNvSpPr/>
            <p:nvPr/>
          </p:nvSpPr>
          <p:spPr>
            <a:xfrm>
              <a:off x="1862617" y="2212486"/>
              <a:ext cx="24654" cy="21956"/>
            </a:xfrm>
            <a:custGeom>
              <a:avLst/>
              <a:gdLst/>
              <a:ahLst/>
              <a:cxnLst/>
              <a:rect l="l" t="t" r="r" b="b"/>
              <a:pathLst>
                <a:path w="1069" h="952" extrusionOk="0">
                  <a:moveTo>
                    <a:pt x="535" y="1"/>
                  </a:moveTo>
                  <a:cubicBezTo>
                    <a:pt x="485" y="1"/>
                    <a:pt x="434" y="9"/>
                    <a:pt x="384" y="26"/>
                  </a:cubicBezTo>
                  <a:cubicBezTo>
                    <a:pt x="133" y="109"/>
                    <a:pt x="1" y="375"/>
                    <a:pt x="80" y="626"/>
                  </a:cubicBezTo>
                  <a:cubicBezTo>
                    <a:pt x="147" y="826"/>
                    <a:pt x="332" y="952"/>
                    <a:pt x="532" y="952"/>
                  </a:cubicBezTo>
                  <a:cubicBezTo>
                    <a:pt x="582" y="952"/>
                    <a:pt x="634" y="944"/>
                    <a:pt x="685" y="927"/>
                  </a:cubicBezTo>
                  <a:cubicBezTo>
                    <a:pt x="931" y="844"/>
                    <a:pt x="1068" y="577"/>
                    <a:pt x="985" y="326"/>
                  </a:cubicBezTo>
                  <a:cubicBezTo>
                    <a:pt x="918" y="126"/>
                    <a:pt x="733" y="1"/>
                    <a:pt x="535"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5671;p61">
              <a:extLst>
                <a:ext uri="{FF2B5EF4-FFF2-40B4-BE49-F238E27FC236}">
                  <a16:creationId xmlns:a16="http://schemas.microsoft.com/office/drawing/2014/main" xmlns="" id="{B818713E-0CFE-3E34-C11B-AAA09DEDA104}"/>
                </a:ext>
              </a:extLst>
            </p:cNvPr>
            <p:cNvSpPr/>
            <p:nvPr/>
          </p:nvSpPr>
          <p:spPr>
            <a:xfrm>
              <a:off x="1892506" y="2230682"/>
              <a:ext cx="24654" cy="22002"/>
            </a:xfrm>
            <a:custGeom>
              <a:avLst/>
              <a:gdLst/>
              <a:ahLst/>
              <a:cxnLst/>
              <a:rect l="l" t="t" r="r" b="b"/>
              <a:pathLst>
                <a:path w="1069" h="954" extrusionOk="0">
                  <a:moveTo>
                    <a:pt x="532" y="1"/>
                  </a:moveTo>
                  <a:cubicBezTo>
                    <a:pt x="483" y="1"/>
                    <a:pt x="433" y="8"/>
                    <a:pt x="384" y="23"/>
                  </a:cubicBezTo>
                  <a:cubicBezTo>
                    <a:pt x="133" y="107"/>
                    <a:pt x="0" y="378"/>
                    <a:pt x="84" y="628"/>
                  </a:cubicBezTo>
                  <a:cubicBezTo>
                    <a:pt x="151" y="826"/>
                    <a:pt x="335" y="953"/>
                    <a:pt x="534" y="953"/>
                  </a:cubicBezTo>
                  <a:cubicBezTo>
                    <a:pt x="584" y="953"/>
                    <a:pt x="634" y="945"/>
                    <a:pt x="685" y="929"/>
                  </a:cubicBezTo>
                  <a:cubicBezTo>
                    <a:pt x="936" y="845"/>
                    <a:pt x="1069" y="575"/>
                    <a:pt x="986" y="328"/>
                  </a:cubicBezTo>
                  <a:cubicBezTo>
                    <a:pt x="918" y="126"/>
                    <a:pt x="732" y="1"/>
                    <a:pt x="532"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5672;p61">
              <a:extLst>
                <a:ext uri="{FF2B5EF4-FFF2-40B4-BE49-F238E27FC236}">
                  <a16:creationId xmlns:a16="http://schemas.microsoft.com/office/drawing/2014/main" xmlns="" id="{39EE2E61-F19E-D4F2-9E93-EA1A0FF38B1A}"/>
                </a:ext>
              </a:extLst>
            </p:cNvPr>
            <p:cNvSpPr/>
            <p:nvPr/>
          </p:nvSpPr>
          <p:spPr>
            <a:xfrm>
              <a:off x="1936879" y="2239077"/>
              <a:ext cx="24677" cy="21932"/>
            </a:xfrm>
            <a:custGeom>
              <a:avLst/>
              <a:gdLst/>
              <a:ahLst/>
              <a:cxnLst/>
              <a:rect l="l" t="t" r="r" b="b"/>
              <a:pathLst>
                <a:path w="1070" h="951" extrusionOk="0">
                  <a:moveTo>
                    <a:pt x="533" y="0"/>
                  </a:moveTo>
                  <a:cubicBezTo>
                    <a:pt x="484" y="0"/>
                    <a:pt x="434" y="8"/>
                    <a:pt x="385" y="24"/>
                  </a:cubicBezTo>
                  <a:cubicBezTo>
                    <a:pt x="134" y="108"/>
                    <a:pt x="1" y="379"/>
                    <a:pt x="80" y="626"/>
                  </a:cubicBezTo>
                  <a:cubicBezTo>
                    <a:pt x="147" y="826"/>
                    <a:pt x="333" y="951"/>
                    <a:pt x="532" y="951"/>
                  </a:cubicBezTo>
                  <a:cubicBezTo>
                    <a:pt x="583" y="951"/>
                    <a:pt x="634" y="943"/>
                    <a:pt x="685" y="926"/>
                  </a:cubicBezTo>
                  <a:cubicBezTo>
                    <a:pt x="932" y="846"/>
                    <a:pt x="1069" y="576"/>
                    <a:pt x="985" y="325"/>
                  </a:cubicBezTo>
                  <a:cubicBezTo>
                    <a:pt x="918" y="127"/>
                    <a:pt x="731" y="0"/>
                    <a:pt x="533"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5673;p61">
              <a:extLst>
                <a:ext uri="{FF2B5EF4-FFF2-40B4-BE49-F238E27FC236}">
                  <a16:creationId xmlns:a16="http://schemas.microsoft.com/office/drawing/2014/main" xmlns="" id="{3787E235-D6CF-E1CA-993D-633EF2C4580D}"/>
                </a:ext>
              </a:extLst>
            </p:cNvPr>
            <p:cNvSpPr/>
            <p:nvPr/>
          </p:nvSpPr>
          <p:spPr>
            <a:xfrm>
              <a:off x="1846843" y="2048327"/>
              <a:ext cx="202120" cy="180003"/>
            </a:xfrm>
            <a:custGeom>
              <a:avLst/>
              <a:gdLst/>
              <a:ahLst/>
              <a:cxnLst/>
              <a:rect l="l" t="t" r="r" b="b"/>
              <a:pathLst>
                <a:path w="8764" h="7805" extrusionOk="0">
                  <a:moveTo>
                    <a:pt x="4380" y="1"/>
                  </a:moveTo>
                  <a:cubicBezTo>
                    <a:pt x="3972" y="1"/>
                    <a:pt x="3557" y="65"/>
                    <a:pt x="3148" y="201"/>
                  </a:cubicBezTo>
                  <a:cubicBezTo>
                    <a:pt x="1106" y="882"/>
                    <a:pt x="0" y="3091"/>
                    <a:pt x="676" y="5133"/>
                  </a:cubicBezTo>
                  <a:cubicBezTo>
                    <a:pt x="1221" y="6769"/>
                    <a:pt x="2744" y="7805"/>
                    <a:pt x="4379" y="7805"/>
                  </a:cubicBezTo>
                  <a:cubicBezTo>
                    <a:pt x="4787" y="7805"/>
                    <a:pt x="5203" y="7740"/>
                    <a:pt x="5612" y="7604"/>
                  </a:cubicBezTo>
                  <a:cubicBezTo>
                    <a:pt x="7657" y="6927"/>
                    <a:pt x="8764" y="4718"/>
                    <a:pt x="8083" y="2673"/>
                  </a:cubicBezTo>
                  <a:cubicBezTo>
                    <a:pt x="7538" y="1036"/>
                    <a:pt x="6015" y="1"/>
                    <a:pt x="4380"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5674;p61">
              <a:extLst>
                <a:ext uri="{FF2B5EF4-FFF2-40B4-BE49-F238E27FC236}">
                  <a16:creationId xmlns:a16="http://schemas.microsoft.com/office/drawing/2014/main" xmlns="" id="{7D9F2985-FAD2-7828-9153-B5CA191AA16C}"/>
                </a:ext>
              </a:extLst>
            </p:cNvPr>
            <p:cNvSpPr/>
            <p:nvPr/>
          </p:nvSpPr>
          <p:spPr>
            <a:xfrm>
              <a:off x="1891192" y="2082529"/>
              <a:ext cx="113906" cy="110308"/>
            </a:xfrm>
            <a:custGeom>
              <a:avLst/>
              <a:gdLst/>
              <a:ahLst/>
              <a:cxnLst/>
              <a:rect l="l" t="t" r="r" b="b"/>
              <a:pathLst>
                <a:path w="4939" h="4783" extrusionOk="0">
                  <a:moveTo>
                    <a:pt x="2472" y="471"/>
                  </a:moveTo>
                  <a:cubicBezTo>
                    <a:pt x="2765" y="471"/>
                    <a:pt x="3057" y="539"/>
                    <a:pt x="3331" y="676"/>
                  </a:cubicBezTo>
                  <a:cubicBezTo>
                    <a:pt x="3787" y="904"/>
                    <a:pt x="4130" y="1300"/>
                    <a:pt x="4289" y="1787"/>
                  </a:cubicBezTo>
                  <a:cubicBezTo>
                    <a:pt x="4453" y="2273"/>
                    <a:pt x="4414" y="2790"/>
                    <a:pt x="4186" y="3250"/>
                  </a:cubicBezTo>
                  <a:cubicBezTo>
                    <a:pt x="3954" y="3710"/>
                    <a:pt x="3563" y="4049"/>
                    <a:pt x="3077" y="4212"/>
                  </a:cubicBezTo>
                  <a:cubicBezTo>
                    <a:pt x="2876" y="4279"/>
                    <a:pt x="2672" y="4310"/>
                    <a:pt x="2471" y="4310"/>
                  </a:cubicBezTo>
                  <a:cubicBezTo>
                    <a:pt x="1665" y="4310"/>
                    <a:pt x="915" y="3799"/>
                    <a:pt x="647" y="2996"/>
                  </a:cubicBezTo>
                  <a:cubicBezTo>
                    <a:pt x="487" y="2509"/>
                    <a:pt x="525" y="1988"/>
                    <a:pt x="753" y="1532"/>
                  </a:cubicBezTo>
                  <a:cubicBezTo>
                    <a:pt x="982" y="1072"/>
                    <a:pt x="1377" y="730"/>
                    <a:pt x="1864" y="570"/>
                  </a:cubicBezTo>
                  <a:cubicBezTo>
                    <a:pt x="2061" y="502"/>
                    <a:pt x="2266" y="471"/>
                    <a:pt x="2472" y="471"/>
                  </a:cubicBezTo>
                  <a:close/>
                  <a:moveTo>
                    <a:pt x="2469" y="0"/>
                  </a:moveTo>
                  <a:cubicBezTo>
                    <a:pt x="2216" y="0"/>
                    <a:pt x="1962" y="41"/>
                    <a:pt x="1715" y="121"/>
                  </a:cubicBezTo>
                  <a:cubicBezTo>
                    <a:pt x="1111" y="323"/>
                    <a:pt x="620" y="748"/>
                    <a:pt x="331" y="1318"/>
                  </a:cubicBezTo>
                  <a:cubicBezTo>
                    <a:pt x="46" y="1889"/>
                    <a:pt x="1" y="2539"/>
                    <a:pt x="202" y="3143"/>
                  </a:cubicBezTo>
                  <a:cubicBezTo>
                    <a:pt x="533" y="4143"/>
                    <a:pt x="1468" y="4782"/>
                    <a:pt x="2472" y="4782"/>
                  </a:cubicBezTo>
                  <a:cubicBezTo>
                    <a:pt x="2719" y="4782"/>
                    <a:pt x="2973" y="4740"/>
                    <a:pt x="3224" y="4657"/>
                  </a:cubicBezTo>
                  <a:cubicBezTo>
                    <a:pt x="3829" y="4456"/>
                    <a:pt x="4319" y="4033"/>
                    <a:pt x="4605" y="3459"/>
                  </a:cubicBezTo>
                  <a:cubicBezTo>
                    <a:pt x="4893" y="2889"/>
                    <a:pt x="4939" y="2243"/>
                    <a:pt x="4738" y="1638"/>
                  </a:cubicBezTo>
                  <a:cubicBezTo>
                    <a:pt x="4537" y="1030"/>
                    <a:pt x="4110" y="539"/>
                    <a:pt x="3540" y="255"/>
                  </a:cubicBezTo>
                  <a:cubicBezTo>
                    <a:pt x="3202" y="85"/>
                    <a:pt x="2837" y="0"/>
                    <a:pt x="24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837158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02" name="Google Shape;4762;p60">
            <a:extLst>
              <a:ext uri="{FF2B5EF4-FFF2-40B4-BE49-F238E27FC236}">
                <a16:creationId xmlns:a16="http://schemas.microsoft.com/office/drawing/2014/main" xmlns="" id="{E4C05375-B076-60E7-2AAC-E3F881ECA718}"/>
              </a:ext>
            </a:extLst>
          </p:cNvPr>
          <p:cNvGrpSpPr/>
          <p:nvPr/>
        </p:nvGrpSpPr>
        <p:grpSpPr>
          <a:xfrm rot="6697369">
            <a:off x="4212722" y="3057698"/>
            <a:ext cx="1493227" cy="2677513"/>
            <a:chOff x="525237" y="1310294"/>
            <a:chExt cx="3056591" cy="3711209"/>
          </a:xfrm>
        </p:grpSpPr>
        <p:sp>
          <p:nvSpPr>
            <p:cNvPr id="503" name="Google Shape;4763;p60">
              <a:extLst>
                <a:ext uri="{FF2B5EF4-FFF2-40B4-BE49-F238E27FC236}">
                  <a16:creationId xmlns:a16="http://schemas.microsoft.com/office/drawing/2014/main" xmlns="" id="{C47C3165-7C18-BEBA-1F1D-BDB04226852A}"/>
                </a:ext>
              </a:extLst>
            </p:cNvPr>
            <p:cNvSpPr/>
            <p:nvPr/>
          </p:nvSpPr>
          <p:spPr>
            <a:xfrm>
              <a:off x="1410050" y="2962458"/>
              <a:ext cx="1206850" cy="1741509"/>
            </a:xfrm>
            <a:custGeom>
              <a:avLst/>
              <a:gdLst/>
              <a:ahLst/>
              <a:cxnLst/>
              <a:rect l="l" t="t" r="r" b="b"/>
              <a:pathLst>
                <a:path w="36741" h="53018" extrusionOk="0">
                  <a:moveTo>
                    <a:pt x="527" y="1"/>
                  </a:moveTo>
                  <a:lnTo>
                    <a:pt x="493" y="1"/>
                  </a:lnTo>
                  <a:cubicBezTo>
                    <a:pt x="247" y="1"/>
                    <a:pt x="1" y="247"/>
                    <a:pt x="35" y="493"/>
                  </a:cubicBezTo>
                  <a:cubicBezTo>
                    <a:pt x="35" y="595"/>
                    <a:pt x="357" y="10297"/>
                    <a:pt x="4919" y="21518"/>
                  </a:cubicBezTo>
                  <a:cubicBezTo>
                    <a:pt x="9133" y="31924"/>
                    <a:pt x="17942" y="45796"/>
                    <a:pt x="35993" y="52983"/>
                  </a:cubicBezTo>
                  <a:cubicBezTo>
                    <a:pt x="36070" y="53017"/>
                    <a:pt x="36104" y="53017"/>
                    <a:pt x="36172" y="53017"/>
                  </a:cubicBezTo>
                  <a:cubicBezTo>
                    <a:pt x="36350" y="53017"/>
                    <a:pt x="36563" y="52915"/>
                    <a:pt x="36631" y="52703"/>
                  </a:cubicBezTo>
                  <a:cubicBezTo>
                    <a:pt x="36741" y="52456"/>
                    <a:pt x="36597" y="52168"/>
                    <a:pt x="36350" y="52100"/>
                  </a:cubicBezTo>
                  <a:cubicBezTo>
                    <a:pt x="18655" y="45023"/>
                    <a:pt x="9982" y="31389"/>
                    <a:pt x="5837" y="21195"/>
                  </a:cubicBezTo>
                  <a:cubicBezTo>
                    <a:pt x="1309" y="10118"/>
                    <a:pt x="995" y="561"/>
                    <a:pt x="995" y="459"/>
                  </a:cubicBezTo>
                  <a:cubicBezTo>
                    <a:pt x="995" y="213"/>
                    <a:pt x="782" y="1"/>
                    <a:pt x="527"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4764;p60">
              <a:extLst>
                <a:ext uri="{FF2B5EF4-FFF2-40B4-BE49-F238E27FC236}">
                  <a16:creationId xmlns:a16="http://schemas.microsoft.com/office/drawing/2014/main" xmlns="" id="{EE6908FC-4A3C-0888-DF3F-2A57823D7473}"/>
                </a:ext>
              </a:extLst>
            </p:cNvPr>
            <p:cNvSpPr/>
            <p:nvPr/>
          </p:nvSpPr>
          <p:spPr>
            <a:xfrm>
              <a:off x="1887751" y="4152818"/>
              <a:ext cx="1363960" cy="469949"/>
            </a:xfrm>
            <a:custGeom>
              <a:avLst/>
              <a:gdLst/>
              <a:ahLst/>
              <a:cxnLst/>
              <a:rect l="l" t="t" r="r" b="b"/>
              <a:pathLst>
                <a:path w="41524" h="14307" extrusionOk="0">
                  <a:moveTo>
                    <a:pt x="5599" y="1"/>
                  </a:moveTo>
                  <a:cubicBezTo>
                    <a:pt x="2167" y="1"/>
                    <a:pt x="502" y="816"/>
                    <a:pt x="358" y="884"/>
                  </a:cubicBezTo>
                  <a:cubicBezTo>
                    <a:pt x="111" y="1029"/>
                    <a:pt x="1" y="1309"/>
                    <a:pt x="145" y="1564"/>
                  </a:cubicBezTo>
                  <a:cubicBezTo>
                    <a:pt x="213" y="1734"/>
                    <a:pt x="392" y="1810"/>
                    <a:pt x="570" y="1810"/>
                  </a:cubicBezTo>
                  <a:cubicBezTo>
                    <a:pt x="638" y="1810"/>
                    <a:pt x="748" y="1810"/>
                    <a:pt x="816" y="1776"/>
                  </a:cubicBezTo>
                  <a:cubicBezTo>
                    <a:pt x="816" y="1734"/>
                    <a:pt x="2379" y="995"/>
                    <a:pt x="5599" y="995"/>
                  </a:cubicBezTo>
                  <a:cubicBezTo>
                    <a:pt x="8963" y="995"/>
                    <a:pt x="14162" y="1810"/>
                    <a:pt x="21416" y="5132"/>
                  </a:cubicBezTo>
                  <a:cubicBezTo>
                    <a:pt x="35892" y="11792"/>
                    <a:pt x="40674" y="14196"/>
                    <a:pt x="40742" y="14230"/>
                  </a:cubicBezTo>
                  <a:cubicBezTo>
                    <a:pt x="40819" y="14264"/>
                    <a:pt x="40887" y="14306"/>
                    <a:pt x="40955" y="14306"/>
                  </a:cubicBezTo>
                  <a:cubicBezTo>
                    <a:pt x="41133" y="14306"/>
                    <a:pt x="41311" y="14196"/>
                    <a:pt x="41379" y="14017"/>
                  </a:cubicBezTo>
                  <a:cubicBezTo>
                    <a:pt x="41524" y="13771"/>
                    <a:pt x="41413" y="13491"/>
                    <a:pt x="41167" y="13380"/>
                  </a:cubicBezTo>
                  <a:cubicBezTo>
                    <a:pt x="41133" y="13346"/>
                    <a:pt x="36316" y="10908"/>
                    <a:pt x="21841" y="4248"/>
                  </a:cubicBezTo>
                  <a:cubicBezTo>
                    <a:pt x="14442" y="850"/>
                    <a:pt x="9099" y="1"/>
                    <a:pt x="5599"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4765;p60">
              <a:extLst>
                <a:ext uri="{FF2B5EF4-FFF2-40B4-BE49-F238E27FC236}">
                  <a16:creationId xmlns:a16="http://schemas.microsoft.com/office/drawing/2014/main" xmlns="" id="{F72E5704-04DE-9FDB-20D8-532F6E25CA56}"/>
                </a:ext>
              </a:extLst>
            </p:cNvPr>
            <p:cNvSpPr/>
            <p:nvPr/>
          </p:nvSpPr>
          <p:spPr>
            <a:xfrm>
              <a:off x="1442700" y="1820646"/>
              <a:ext cx="193964" cy="581269"/>
            </a:xfrm>
            <a:custGeom>
              <a:avLst/>
              <a:gdLst/>
              <a:ahLst/>
              <a:cxnLst/>
              <a:rect l="l" t="t" r="r" b="b"/>
              <a:pathLst>
                <a:path w="5905" h="17696" extrusionOk="0">
                  <a:moveTo>
                    <a:pt x="5556" y="1"/>
                  </a:moveTo>
                  <a:cubicBezTo>
                    <a:pt x="5446" y="1"/>
                    <a:pt x="5344" y="69"/>
                    <a:pt x="5267" y="179"/>
                  </a:cubicBezTo>
                  <a:cubicBezTo>
                    <a:pt x="5233" y="247"/>
                    <a:pt x="884" y="7400"/>
                    <a:pt x="1" y="17347"/>
                  </a:cubicBezTo>
                  <a:cubicBezTo>
                    <a:pt x="1" y="17517"/>
                    <a:pt x="136" y="17662"/>
                    <a:pt x="315" y="17662"/>
                  </a:cubicBezTo>
                  <a:lnTo>
                    <a:pt x="315" y="17696"/>
                  </a:lnTo>
                  <a:cubicBezTo>
                    <a:pt x="493" y="17696"/>
                    <a:pt x="638" y="17560"/>
                    <a:pt x="672" y="17381"/>
                  </a:cubicBezTo>
                  <a:cubicBezTo>
                    <a:pt x="1521" y="7612"/>
                    <a:pt x="5769" y="570"/>
                    <a:pt x="5837" y="494"/>
                  </a:cubicBezTo>
                  <a:cubicBezTo>
                    <a:pt x="5905" y="358"/>
                    <a:pt x="5871" y="145"/>
                    <a:pt x="5692" y="69"/>
                  </a:cubicBezTo>
                  <a:cubicBezTo>
                    <a:pt x="5658" y="35"/>
                    <a:pt x="5590" y="1"/>
                    <a:pt x="5556"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4766;p60">
              <a:extLst>
                <a:ext uri="{FF2B5EF4-FFF2-40B4-BE49-F238E27FC236}">
                  <a16:creationId xmlns:a16="http://schemas.microsoft.com/office/drawing/2014/main" xmlns="" id="{5AC82432-9C18-DC50-23C1-6E2B46898E89}"/>
                </a:ext>
              </a:extLst>
            </p:cNvPr>
            <p:cNvSpPr/>
            <p:nvPr/>
          </p:nvSpPr>
          <p:spPr>
            <a:xfrm>
              <a:off x="1552937" y="1820646"/>
              <a:ext cx="301376" cy="141803"/>
            </a:xfrm>
            <a:custGeom>
              <a:avLst/>
              <a:gdLst/>
              <a:ahLst/>
              <a:cxnLst/>
              <a:rect l="l" t="t" r="r" b="b"/>
              <a:pathLst>
                <a:path w="9175" h="4317" extrusionOk="0">
                  <a:moveTo>
                    <a:pt x="8818" y="1"/>
                  </a:moveTo>
                  <a:lnTo>
                    <a:pt x="8750" y="1"/>
                  </a:lnTo>
                  <a:cubicBezTo>
                    <a:pt x="1954" y="1097"/>
                    <a:pt x="178" y="3679"/>
                    <a:pt x="110" y="3790"/>
                  </a:cubicBezTo>
                  <a:cubicBezTo>
                    <a:pt x="0" y="3968"/>
                    <a:pt x="43" y="4138"/>
                    <a:pt x="178" y="4248"/>
                  </a:cubicBezTo>
                  <a:cubicBezTo>
                    <a:pt x="255" y="4282"/>
                    <a:pt x="323" y="4316"/>
                    <a:pt x="357" y="4316"/>
                  </a:cubicBezTo>
                  <a:cubicBezTo>
                    <a:pt x="467" y="4316"/>
                    <a:pt x="569" y="4248"/>
                    <a:pt x="637" y="4180"/>
                  </a:cubicBezTo>
                  <a:cubicBezTo>
                    <a:pt x="680" y="4138"/>
                    <a:pt x="2336" y="1700"/>
                    <a:pt x="8852" y="638"/>
                  </a:cubicBezTo>
                  <a:cubicBezTo>
                    <a:pt x="9030" y="638"/>
                    <a:pt x="9174" y="460"/>
                    <a:pt x="9132" y="281"/>
                  </a:cubicBezTo>
                  <a:cubicBezTo>
                    <a:pt x="9098" y="103"/>
                    <a:pt x="8962" y="1"/>
                    <a:pt x="881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4767;p60">
              <a:extLst>
                <a:ext uri="{FF2B5EF4-FFF2-40B4-BE49-F238E27FC236}">
                  <a16:creationId xmlns:a16="http://schemas.microsoft.com/office/drawing/2014/main" xmlns="" id="{81D66157-2BA6-7268-608C-F060D7703ACC}"/>
                </a:ext>
              </a:extLst>
            </p:cNvPr>
            <p:cNvSpPr/>
            <p:nvPr/>
          </p:nvSpPr>
          <p:spPr>
            <a:xfrm>
              <a:off x="1319358" y="1421910"/>
              <a:ext cx="193143" cy="728886"/>
            </a:xfrm>
            <a:custGeom>
              <a:avLst/>
              <a:gdLst/>
              <a:ahLst/>
              <a:cxnLst/>
              <a:rect l="l" t="t" r="r" b="b"/>
              <a:pathLst>
                <a:path w="5880" h="22190" extrusionOk="0">
                  <a:moveTo>
                    <a:pt x="2617" y="1"/>
                  </a:moveTo>
                  <a:cubicBezTo>
                    <a:pt x="2583" y="1"/>
                    <a:pt x="2515" y="35"/>
                    <a:pt x="2439" y="35"/>
                  </a:cubicBezTo>
                  <a:cubicBezTo>
                    <a:pt x="2337" y="35"/>
                    <a:pt x="2227" y="69"/>
                    <a:pt x="2125" y="103"/>
                  </a:cubicBezTo>
                  <a:cubicBezTo>
                    <a:pt x="1063" y="527"/>
                    <a:pt x="69" y="2303"/>
                    <a:pt x="1" y="5378"/>
                  </a:cubicBezTo>
                  <a:lnTo>
                    <a:pt x="1" y="5735"/>
                  </a:lnTo>
                  <a:cubicBezTo>
                    <a:pt x="1" y="5837"/>
                    <a:pt x="1" y="5947"/>
                    <a:pt x="35" y="6083"/>
                  </a:cubicBezTo>
                  <a:cubicBezTo>
                    <a:pt x="35" y="7077"/>
                    <a:pt x="213" y="8173"/>
                    <a:pt x="426" y="9269"/>
                  </a:cubicBezTo>
                  <a:cubicBezTo>
                    <a:pt x="460" y="9413"/>
                    <a:pt x="494" y="9557"/>
                    <a:pt x="528" y="9693"/>
                  </a:cubicBezTo>
                  <a:lnTo>
                    <a:pt x="528" y="9693"/>
                  </a:lnTo>
                  <a:cubicBezTo>
                    <a:pt x="850" y="11256"/>
                    <a:pt x="1377" y="12845"/>
                    <a:pt x="1912" y="14366"/>
                  </a:cubicBezTo>
                  <a:cubicBezTo>
                    <a:pt x="1980" y="14510"/>
                    <a:pt x="2014" y="14688"/>
                    <a:pt x="2091" y="14833"/>
                  </a:cubicBezTo>
                  <a:cubicBezTo>
                    <a:pt x="3254" y="17942"/>
                    <a:pt x="4605" y="20669"/>
                    <a:pt x="5132" y="21731"/>
                  </a:cubicBezTo>
                  <a:cubicBezTo>
                    <a:pt x="5276" y="22053"/>
                    <a:pt x="5378" y="22189"/>
                    <a:pt x="5378" y="22189"/>
                  </a:cubicBezTo>
                  <a:cubicBezTo>
                    <a:pt x="5412" y="22053"/>
                    <a:pt x="5455" y="21875"/>
                    <a:pt x="5455" y="21731"/>
                  </a:cubicBezTo>
                  <a:lnTo>
                    <a:pt x="5455" y="21731"/>
                  </a:lnTo>
                  <a:cubicBezTo>
                    <a:pt x="5803" y="19573"/>
                    <a:pt x="5879" y="16277"/>
                    <a:pt x="5735" y="12989"/>
                  </a:cubicBezTo>
                  <a:lnTo>
                    <a:pt x="5735" y="12386"/>
                  </a:lnTo>
                  <a:cubicBezTo>
                    <a:pt x="5667" y="10900"/>
                    <a:pt x="5556" y="9413"/>
                    <a:pt x="5412" y="8037"/>
                  </a:cubicBezTo>
                  <a:cubicBezTo>
                    <a:pt x="5412" y="7858"/>
                    <a:pt x="5378" y="7680"/>
                    <a:pt x="5378" y="7502"/>
                  </a:cubicBezTo>
                  <a:lnTo>
                    <a:pt x="5378" y="7502"/>
                  </a:lnTo>
                  <a:cubicBezTo>
                    <a:pt x="5276" y="6474"/>
                    <a:pt x="5132" y="5522"/>
                    <a:pt x="5030" y="4673"/>
                  </a:cubicBezTo>
                  <a:cubicBezTo>
                    <a:pt x="4987" y="4528"/>
                    <a:pt x="4987" y="4384"/>
                    <a:pt x="4953" y="4282"/>
                  </a:cubicBezTo>
                  <a:cubicBezTo>
                    <a:pt x="4817" y="3399"/>
                    <a:pt x="4673" y="2685"/>
                    <a:pt x="4529" y="2124"/>
                  </a:cubicBezTo>
                  <a:cubicBezTo>
                    <a:pt x="4138" y="706"/>
                    <a:pt x="3399" y="1"/>
                    <a:pt x="2617"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4768;p60">
              <a:extLst>
                <a:ext uri="{FF2B5EF4-FFF2-40B4-BE49-F238E27FC236}">
                  <a16:creationId xmlns:a16="http://schemas.microsoft.com/office/drawing/2014/main" xmlns="" id="{3C19A80E-D51D-9CD3-E930-62C1F0CC5709}"/>
                </a:ext>
              </a:extLst>
            </p:cNvPr>
            <p:cNvSpPr/>
            <p:nvPr/>
          </p:nvSpPr>
          <p:spPr>
            <a:xfrm>
              <a:off x="1389126" y="1423027"/>
              <a:ext cx="109415" cy="727769"/>
            </a:xfrm>
            <a:custGeom>
              <a:avLst/>
              <a:gdLst/>
              <a:ahLst/>
              <a:cxnLst/>
              <a:rect l="l" t="t" r="r" b="b"/>
              <a:pathLst>
                <a:path w="3331" h="22156" extrusionOk="0">
                  <a:moveTo>
                    <a:pt x="315" y="1"/>
                  </a:moveTo>
                  <a:cubicBezTo>
                    <a:pt x="213" y="1"/>
                    <a:pt x="103" y="35"/>
                    <a:pt x="1" y="69"/>
                  </a:cubicBezTo>
                  <a:cubicBezTo>
                    <a:pt x="145" y="1029"/>
                    <a:pt x="425" y="3399"/>
                    <a:pt x="782" y="6338"/>
                  </a:cubicBezTo>
                  <a:lnTo>
                    <a:pt x="782" y="6372"/>
                  </a:lnTo>
                  <a:lnTo>
                    <a:pt x="782" y="6372"/>
                  </a:lnTo>
                  <a:lnTo>
                    <a:pt x="782" y="6406"/>
                  </a:lnTo>
                  <a:cubicBezTo>
                    <a:pt x="816" y="6474"/>
                    <a:pt x="816" y="6550"/>
                    <a:pt x="816" y="6618"/>
                  </a:cubicBezTo>
                  <a:cubicBezTo>
                    <a:pt x="850" y="6729"/>
                    <a:pt x="850" y="6865"/>
                    <a:pt x="884" y="7009"/>
                  </a:cubicBezTo>
                  <a:cubicBezTo>
                    <a:pt x="994" y="8071"/>
                    <a:pt x="1164" y="9201"/>
                    <a:pt x="1309" y="10373"/>
                  </a:cubicBezTo>
                  <a:lnTo>
                    <a:pt x="1309" y="10407"/>
                  </a:lnTo>
                  <a:cubicBezTo>
                    <a:pt x="1343" y="10551"/>
                    <a:pt x="1343" y="10653"/>
                    <a:pt x="1377" y="10798"/>
                  </a:cubicBezTo>
                  <a:cubicBezTo>
                    <a:pt x="1377" y="10900"/>
                    <a:pt x="1419" y="11044"/>
                    <a:pt x="1419" y="11188"/>
                  </a:cubicBezTo>
                  <a:cubicBezTo>
                    <a:pt x="1589" y="12463"/>
                    <a:pt x="1767" y="13771"/>
                    <a:pt x="1946" y="15045"/>
                  </a:cubicBezTo>
                  <a:lnTo>
                    <a:pt x="1946" y="15079"/>
                  </a:lnTo>
                  <a:lnTo>
                    <a:pt x="1980" y="15113"/>
                  </a:lnTo>
                  <a:lnTo>
                    <a:pt x="1980" y="15113"/>
                  </a:lnTo>
                  <a:cubicBezTo>
                    <a:pt x="1980" y="15291"/>
                    <a:pt x="2014" y="15436"/>
                    <a:pt x="2056" y="15606"/>
                  </a:cubicBezTo>
                  <a:cubicBezTo>
                    <a:pt x="2056" y="15750"/>
                    <a:pt x="2090" y="15895"/>
                    <a:pt x="2090" y="16030"/>
                  </a:cubicBezTo>
                  <a:cubicBezTo>
                    <a:pt x="2405" y="18086"/>
                    <a:pt x="2727" y="20066"/>
                    <a:pt x="3008" y="21697"/>
                  </a:cubicBezTo>
                  <a:cubicBezTo>
                    <a:pt x="3152" y="22019"/>
                    <a:pt x="3254" y="22155"/>
                    <a:pt x="3254" y="22155"/>
                  </a:cubicBezTo>
                  <a:cubicBezTo>
                    <a:pt x="3288" y="22019"/>
                    <a:pt x="3331" y="21841"/>
                    <a:pt x="3331" y="21697"/>
                  </a:cubicBezTo>
                  <a:lnTo>
                    <a:pt x="3331" y="21697"/>
                  </a:lnTo>
                  <a:cubicBezTo>
                    <a:pt x="3042" y="20032"/>
                    <a:pt x="2727" y="18018"/>
                    <a:pt x="2405" y="15929"/>
                  </a:cubicBezTo>
                  <a:lnTo>
                    <a:pt x="2405" y="15861"/>
                  </a:lnTo>
                  <a:cubicBezTo>
                    <a:pt x="2371" y="15606"/>
                    <a:pt x="2337" y="15359"/>
                    <a:pt x="2303" y="15079"/>
                  </a:cubicBezTo>
                  <a:cubicBezTo>
                    <a:pt x="2269" y="14935"/>
                    <a:pt x="2226" y="14756"/>
                    <a:pt x="2226" y="14586"/>
                  </a:cubicBezTo>
                  <a:lnTo>
                    <a:pt x="2226" y="14586"/>
                  </a:lnTo>
                  <a:cubicBezTo>
                    <a:pt x="2056" y="13414"/>
                    <a:pt x="1878" y="12250"/>
                    <a:pt x="1734" y="11078"/>
                  </a:cubicBezTo>
                  <a:lnTo>
                    <a:pt x="1734" y="11044"/>
                  </a:lnTo>
                  <a:cubicBezTo>
                    <a:pt x="1700" y="10832"/>
                    <a:pt x="1666" y="10619"/>
                    <a:pt x="1666" y="10407"/>
                  </a:cubicBezTo>
                  <a:cubicBezTo>
                    <a:pt x="1632" y="10229"/>
                    <a:pt x="1589" y="10084"/>
                    <a:pt x="1589" y="9948"/>
                  </a:cubicBezTo>
                  <a:cubicBezTo>
                    <a:pt x="1419" y="8708"/>
                    <a:pt x="1275" y="7502"/>
                    <a:pt x="1130" y="6406"/>
                  </a:cubicBezTo>
                  <a:cubicBezTo>
                    <a:pt x="1096" y="6261"/>
                    <a:pt x="1096" y="6126"/>
                    <a:pt x="1062" y="6015"/>
                  </a:cubicBezTo>
                  <a:cubicBezTo>
                    <a:pt x="706" y="3186"/>
                    <a:pt x="425" y="918"/>
                    <a:pt x="315"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4769;p60">
              <a:extLst>
                <a:ext uri="{FF2B5EF4-FFF2-40B4-BE49-F238E27FC236}">
                  <a16:creationId xmlns:a16="http://schemas.microsoft.com/office/drawing/2014/main" xmlns="" id="{69B2EC42-E26B-7317-B1BA-779CE0430C23}"/>
                </a:ext>
              </a:extLst>
            </p:cNvPr>
            <p:cNvSpPr/>
            <p:nvPr/>
          </p:nvSpPr>
          <p:spPr>
            <a:xfrm>
              <a:off x="1382162" y="1893765"/>
              <a:ext cx="87079" cy="57220"/>
            </a:xfrm>
            <a:custGeom>
              <a:avLst/>
              <a:gdLst/>
              <a:ahLst/>
              <a:cxnLst/>
              <a:rect l="l" t="t" r="r" b="b"/>
              <a:pathLst>
                <a:path w="2651" h="1742" extrusionOk="0">
                  <a:moveTo>
                    <a:pt x="0" y="1"/>
                  </a:moveTo>
                  <a:lnTo>
                    <a:pt x="0" y="1"/>
                  </a:lnTo>
                  <a:cubicBezTo>
                    <a:pt x="68" y="145"/>
                    <a:pt x="102" y="323"/>
                    <a:pt x="179" y="468"/>
                  </a:cubicBezTo>
                  <a:lnTo>
                    <a:pt x="2302" y="1699"/>
                  </a:lnTo>
                  <a:lnTo>
                    <a:pt x="2370" y="1742"/>
                  </a:lnTo>
                  <a:lnTo>
                    <a:pt x="2481" y="1742"/>
                  </a:lnTo>
                  <a:cubicBezTo>
                    <a:pt x="2515" y="1742"/>
                    <a:pt x="2583" y="1699"/>
                    <a:pt x="2583" y="1666"/>
                  </a:cubicBezTo>
                  <a:cubicBezTo>
                    <a:pt x="2651" y="1598"/>
                    <a:pt x="2617" y="1487"/>
                    <a:pt x="2549" y="1419"/>
                  </a:cubicBezTo>
                  <a:lnTo>
                    <a:pt x="2268" y="1275"/>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4770;p60">
              <a:extLst>
                <a:ext uri="{FF2B5EF4-FFF2-40B4-BE49-F238E27FC236}">
                  <a16:creationId xmlns:a16="http://schemas.microsoft.com/office/drawing/2014/main" xmlns="" id="{AFBB696A-A0B0-F922-A9F4-BF0F561FBCFE}"/>
                </a:ext>
              </a:extLst>
            </p:cNvPr>
            <p:cNvSpPr/>
            <p:nvPr/>
          </p:nvSpPr>
          <p:spPr>
            <a:xfrm>
              <a:off x="1453015" y="1828759"/>
              <a:ext cx="54724" cy="94338"/>
            </a:xfrm>
            <a:custGeom>
              <a:avLst/>
              <a:gdLst/>
              <a:ahLst/>
              <a:cxnLst/>
              <a:rect l="l" t="t" r="r" b="b"/>
              <a:pathLst>
                <a:path w="1666" h="2872" extrusionOk="0">
                  <a:moveTo>
                    <a:pt x="1666" y="0"/>
                  </a:moveTo>
                  <a:lnTo>
                    <a:pt x="281" y="2234"/>
                  </a:lnTo>
                  <a:lnTo>
                    <a:pt x="281" y="2234"/>
                  </a:lnTo>
                  <a:lnTo>
                    <a:pt x="35" y="2617"/>
                  </a:lnTo>
                  <a:cubicBezTo>
                    <a:pt x="35" y="2659"/>
                    <a:pt x="1" y="2693"/>
                    <a:pt x="1" y="2693"/>
                  </a:cubicBezTo>
                  <a:lnTo>
                    <a:pt x="1" y="2727"/>
                  </a:lnTo>
                  <a:lnTo>
                    <a:pt x="35" y="2761"/>
                  </a:lnTo>
                  <a:lnTo>
                    <a:pt x="35" y="2761"/>
                  </a:lnTo>
                  <a:cubicBezTo>
                    <a:pt x="35" y="2795"/>
                    <a:pt x="69" y="2829"/>
                    <a:pt x="111" y="2829"/>
                  </a:cubicBezTo>
                  <a:cubicBezTo>
                    <a:pt x="111" y="2871"/>
                    <a:pt x="145" y="2871"/>
                    <a:pt x="179" y="2871"/>
                  </a:cubicBezTo>
                  <a:cubicBezTo>
                    <a:pt x="247" y="2871"/>
                    <a:pt x="281" y="2829"/>
                    <a:pt x="324" y="2795"/>
                  </a:cubicBezTo>
                  <a:lnTo>
                    <a:pt x="358" y="2727"/>
                  </a:lnTo>
                  <a:lnTo>
                    <a:pt x="1666" y="603"/>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4771;p60">
              <a:extLst>
                <a:ext uri="{FF2B5EF4-FFF2-40B4-BE49-F238E27FC236}">
                  <a16:creationId xmlns:a16="http://schemas.microsoft.com/office/drawing/2014/main" xmlns="" id="{75DBB6AB-49EB-3103-CE7E-5415A9185701}"/>
                </a:ext>
              </a:extLst>
            </p:cNvPr>
            <p:cNvSpPr/>
            <p:nvPr/>
          </p:nvSpPr>
          <p:spPr>
            <a:xfrm>
              <a:off x="1333318" y="1726341"/>
              <a:ext cx="112765" cy="65334"/>
            </a:xfrm>
            <a:custGeom>
              <a:avLst/>
              <a:gdLst/>
              <a:ahLst/>
              <a:cxnLst/>
              <a:rect l="l" t="t" r="r" b="b"/>
              <a:pathLst>
                <a:path w="3433" h="1989" extrusionOk="0">
                  <a:moveTo>
                    <a:pt x="1" y="1"/>
                  </a:moveTo>
                  <a:lnTo>
                    <a:pt x="1" y="1"/>
                  </a:lnTo>
                  <a:cubicBezTo>
                    <a:pt x="35" y="145"/>
                    <a:pt x="69" y="289"/>
                    <a:pt x="103" y="425"/>
                  </a:cubicBezTo>
                  <a:lnTo>
                    <a:pt x="103" y="425"/>
                  </a:lnTo>
                  <a:lnTo>
                    <a:pt x="3118" y="1954"/>
                  </a:lnTo>
                  <a:lnTo>
                    <a:pt x="3186" y="1988"/>
                  </a:lnTo>
                  <a:lnTo>
                    <a:pt x="3254" y="1988"/>
                  </a:lnTo>
                  <a:cubicBezTo>
                    <a:pt x="3331" y="1988"/>
                    <a:pt x="3399" y="1988"/>
                    <a:pt x="3399" y="1912"/>
                  </a:cubicBezTo>
                  <a:cubicBezTo>
                    <a:pt x="3433" y="1878"/>
                    <a:pt x="3433" y="1878"/>
                    <a:pt x="3433" y="1844"/>
                  </a:cubicBezTo>
                  <a:cubicBezTo>
                    <a:pt x="3433" y="1776"/>
                    <a:pt x="3399" y="1700"/>
                    <a:pt x="3331" y="1700"/>
                  </a:cubicBezTo>
                  <a:lnTo>
                    <a:pt x="3076" y="1564"/>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4772;p60">
              <a:extLst>
                <a:ext uri="{FF2B5EF4-FFF2-40B4-BE49-F238E27FC236}">
                  <a16:creationId xmlns:a16="http://schemas.microsoft.com/office/drawing/2014/main" xmlns="" id="{CA83E68F-9DBE-1E18-8296-430CC1971738}"/>
                </a:ext>
              </a:extLst>
            </p:cNvPr>
            <p:cNvSpPr/>
            <p:nvPr/>
          </p:nvSpPr>
          <p:spPr>
            <a:xfrm>
              <a:off x="1432091" y="1668299"/>
              <a:ext cx="65071" cy="101335"/>
            </a:xfrm>
            <a:custGeom>
              <a:avLst/>
              <a:gdLst/>
              <a:ahLst/>
              <a:cxnLst/>
              <a:rect l="l" t="t" r="r" b="b"/>
              <a:pathLst>
                <a:path w="1981" h="3085" extrusionOk="0">
                  <a:moveTo>
                    <a:pt x="1946" y="1"/>
                  </a:moveTo>
                  <a:lnTo>
                    <a:pt x="281" y="2481"/>
                  </a:lnTo>
                  <a:lnTo>
                    <a:pt x="35" y="2829"/>
                  </a:lnTo>
                  <a:cubicBezTo>
                    <a:pt x="1" y="2829"/>
                    <a:pt x="1" y="2872"/>
                    <a:pt x="1" y="2906"/>
                  </a:cubicBezTo>
                  <a:lnTo>
                    <a:pt x="1" y="2940"/>
                  </a:lnTo>
                  <a:cubicBezTo>
                    <a:pt x="35" y="2974"/>
                    <a:pt x="35" y="3008"/>
                    <a:pt x="69" y="3042"/>
                  </a:cubicBezTo>
                  <a:cubicBezTo>
                    <a:pt x="111" y="3042"/>
                    <a:pt x="145" y="3084"/>
                    <a:pt x="179" y="3084"/>
                  </a:cubicBezTo>
                  <a:cubicBezTo>
                    <a:pt x="213" y="3084"/>
                    <a:pt x="281" y="3042"/>
                    <a:pt x="324" y="3008"/>
                  </a:cubicBezTo>
                  <a:lnTo>
                    <a:pt x="358" y="2940"/>
                  </a:lnTo>
                  <a:lnTo>
                    <a:pt x="1980" y="536"/>
                  </a:lnTo>
                  <a:cubicBezTo>
                    <a:pt x="1980" y="357"/>
                    <a:pt x="1946" y="179"/>
                    <a:pt x="1946"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4773;p60">
              <a:extLst>
                <a:ext uri="{FF2B5EF4-FFF2-40B4-BE49-F238E27FC236}">
                  <a16:creationId xmlns:a16="http://schemas.microsoft.com/office/drawing/2014/main" xmlns="" id="{CAD575C2-28B7-4C21-895E-5DB658447BB1}"/>
                </a:ext>
              </a:extLst>
            </p:cNvPr>
            <p:cNvSpPr/>
            <p:nvPr/>
          </p:nvSpPr>
          <p:spPr>
            <a:xfrm>
              <a:off x="1319358" y="1598531"/>
              <a:ext cx="109415" cy="55841"/>
            </a:xfrm>
            <a:custGeom>
              <a:avLst/>
              <a:gdLst/>
              <a:ahLst/>
              <a:cxnLst/>
              <a:rect l="l" t="t" r="r" b="b"/>
              <a:pathLst>
                <a:path w="3331" h="1700" extrusionOk="0">
                  <a:moveTo>
                    <a:pt x="1" y="1"/>
                  </a:moveTo>
                  <a:lnTo>
                    <a:pt x="1" y="358"/>
                  </a:lnTo>
                  <a:lnTo>
                    <a:pt x="3008" y="1666"/>
                  </a:lnTo>
                  <a:lnTo>
                    <a:pt x="3076" y="1700"/>
                  </a:lnTo>
                  <a:lnTo>
                    <a:pt x="3152" y="1700"/>
                  </a:lnTo>
                  <a:cubicBezTo>
                    <a:pt x="3186" y="1700"/>
                    <a:pt x="3254" y="1666"/>
                    <a:pt x="3288" y="1598"/>
                  </a:cubicBezTo>
                  <a:cubicBezTo>
                    <a:pt x="3331" y="1522"/>
                    <a:pt x="3288" y="1420"/>
                    <a:pt x="3220" y="1386"/>
                  </a:cubicBezTo>
                  <a:lnTo>
                    <a:pt x="2940" y="1275"/>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4774;p60">
              <a:extLst>
                <a:ext uri="{FF2B5EF4-FFF2-40B4-BE49-F238E27FC236}">
                  <a16:creationId xmlns:a16="http://schemas.microsoft.com/office/drawing/2014/main" xmlns="" id="{064268E8-EDE2-84A4-D3F1-4E6501A2B231}"/>
                </a:ext>
              </a:extLst>
            </p:cNvPr>
            <p:cNvSpPr/>
            <p:nvPr/>
          </p:nvSpPr>
          <p:spPr>
            <a:xfrm>
              <a:off x="1414813" y="1562563"/>
              <a:ext cx="69768" cy="74531"/>
            </a:xfrm>
            <a:custGeom>
              <a:avLst/>
              <a:gdLst/>
              <a:ahLst/>
              <a:cxnLst/>
              <a:rect l="l" t="t" r="r" b="b"/>
              <a:pathLst>
                <a:path w="2124" h="2269" extrusionOk="0">
                  <a:moveTo>
                    <a:pt x="2047" y="0"/>
                  </a:moveTo>
                  <a:lnTo>
                    <a:pt x="280" y="1767"/>
                  </a:lnTo>
                  <a:lnTo>
                    <a:pt x="68" y="1979"/>
                  </a:lnTo>
                  <a:cubicBezTo>
                    <a:pt x="34" y="2013"/>
                    <a:pt x="0" y="2056"/>
                    <a:pt x="0" y="2090"/>
                  </a:cubicBezTo>
                  <a:lnTo>
                    <a:pt x="0" y="2158"/>
                  </a:lnTo>
                  <a:cubicBezTo>
                    <a:pt x="34" y="2158"/>
                    <a:pt x="34" y="2192"/>
                    <a:pt x="68" y="2226"/>
                  </a:cubicBezTo>
                  <a:cubicBezTo>
                    <a:pt x="102" y="2268"/>
                    <a:pt x="136" y="2268"/>
                    <a:pt x="170" y="2268"/>
                  </a:cubicBezTo>
                  <a:cubicBezTo>
                    <a:pt x="212" y="2268"/>
                    <a:pt x="246" y="2268"/>
                    <a:pt x="280" y="2226"/>
                  </a:cubicBezTo>
                  <a:lnTo>
                    <a:pt x="2124" y="391"/>
                  </a:lnTo>
                  <a:cubicBezTo>
                    <a:pt x="2081" y="246"/>
                    <a:pt x="2081" y="102"/>
                    <a:pt x="204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4775;p60">
              <a:extLst>
                <a:ext uri="{FF2B5EF4-FFF2-40B4-BE49-F238E27FC236}">
                  <a16:creationId xmlns:a16="http://schemas.microsoft.com/office/drawing/2014/main" xmlns="" id="{13C0353D-EEBD-DDA2-6C44-8655A0DFBB72}"/>
                </a:ext>
              </a:extLst>
            </p:cNvPr>
            <p:cNvSpPr/>
            <p:nvPr/>
          </p:nvSpPr>
          <p:spPr>
            <a:xfrm>
              <a:off x="1584437" y="1310294"/>
              <a:ext cx="382608" cy="599960"/>
            </a:xfrm>
            <a:custGeom>
              <a:avLst/>
              <a:gdLst/>
              <a:ahLst/>
              <a:cxnLst/>
              <a:rect l="l" t="t" r="r" b="b"/>
              <a:pathLst>
                <a:path w="11648" h="18265" extrusionOk="0">
                  <a:moveTo>
                    <a:pt x="10161" y="1"/>
                  </a:moveTo>
                  <a:cubicBezTo>
                    <a:pt x="9133" y="1"/>
                    <a:pt x="7714" y="1029"/>
                    <a:pt x="6406" y="2685"/>
                  </a:cubicBezTo>
                  <a:cubicBezTo>
                    <a:pt x="6338" y="2762"/>
                    <a:pt x="6304" y="2830"/>
                    <a:pt x="6228" y="2898"/>
                  </a:cubicBezTo>
                  <a:cubicBezTo>
                    <a:pt x="5523" y="3823"/>
                    <a:pt x="4852" y="4885"/>
                    <a:pt x="4282" y="6049"/>
                  </a:cubicBezTo>
                  <a:cubicBezTo>
                    <a:pt x="4214" y="6160"/>
                    <a:pt x="4180" y="6228"/>
                    <a:pt x="4104" y="6338"/>
                  </a:cubicBezTo>
                  <a:cubicBezTo>
                    <a:pt x="4036" y="6508"/>
                    <a:pt x="3968" y="6652"/>
                    <a:pt x="3892" y="6797"/>
                  </a:cubicBezTo>
                  <a:cubicBezTo>
                    <a:pt x="3433" y="7782"/>
                    <a:pt x="3008" y="8844"/>
                    <a:pt x="2583" y="9982"/>
                  </a:cubicBezTo>
                  <a:cubicBezTo>
                    <a:pt x="2549" y="10050"/>
                    <a:pt x="2515" y="10161"/>
                    <a:pt x="2481" y="10263"/>
                  </a:cubicBezTo>
                  <a:cubicBezTo>
                    <a:pt x="1377" y="13236"/>
                    <a:pt x="528" y="16319"/>
                    <a:pt x="145" y="17628"/>
                  </a:cubicBezTo>
                  <a:cubicBezTo>
                    <a:pt x="35" y="18018"/>
                    <a:pt x="1" y="18265"/>
                    <a:pt x="1" y="18265"/>
                  </a:cubicBezTo>
                  <a:cubicBezTo>
                    <a:pt x="1" y="18265"/>
                    <a:pt x="103" y="18120"/>
                    <a:pt x="315" y="17840"/>
                  </a:cubicBezTo>
                  <a:lnTo>
                    <a:pt x="315" y="17840"/>
                  </a:lnTo>
                  <a:cubicBezTo>
                    <a:pt x="1165" y="16812"/>
                    <a:pt x="3399" y="14085"/>
                    <a:pt x="5981" y="11503"/>
                  </a:cubicBezTo>
                  <a:lnTo>
                    <a:pt x="6262" y="11222"/>
                  </a:lnTo>
                  <a:cubicBezTo>
                    <a:pt x="6338" y="11146"/>
                    <a:pt x="6406" y="11078"/>
                    <a:pt x="6474" y="10968"/>
                  </a:cubicBezTo>
                  <a:cubicBezTo>
                    <a:pt x="7188" y="10297"/>
                    <a:pt x="7859" y="9481"/>
                    <a:pt x="8496" y="8598"/>
                  </a:cubicBezTo>
                  <a:cubicBezTo>
                    <a:pt x="8530" y="8530"/>
                    <a:pt x="8598" y="8419"/>
                    <a:pt x="8674" y="8351"/>
                  </a:cubicBezTo>
                  <a:cubicBezTo>
                    <a:pt x="9524" y="7077"/>
                    <a:pt x="10229" y="5701"/>
                    <a:pt x="10721" y="4427"/>
                  </a:cubicBezTo>
                  <a:cubicBezTo>
                    <a:pt x="10764" y="4350"/>
                    <a:pt x="10798" y="4248"/>
                    <a:pt x="10832" y="4172"/>
                  </a:cubicBezTo>
                  <a:cubicBezTo>
                    <a:pt x="11503" y="2337"/>
                    <a:pt x="11647" y="816"/>
                    <a:pt x="10976" y="281"/>
                  </a:cubicBezTo>
                  <a:cubicBezTo>
                    <a:pt x="10934" y="247"/>
                    <a:pt x="10934" y="213"/>
                    <a:pt x="10900" y="213"/>
                  </a:cubicBezTo>
                  <a:cubicBezTo>
                    <a:pt x="10866" y="179"/>
                    <a:pt x="10832" y="179"/>
                    <a:pt x="10798" y="137"/>
                  </a:cubicBezTo>
                  <a:cubicBezTo>
                    <a:pt x="10586" y="69"/>
                    <a:pt x="10407" y="1"/>
                    <a:pt x="10161"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4776;p60">
              <a:extLst>
                <a:ext uri="{FF2B5EF4-FFF2-40B4-BE49-F238E27FC236}">
                  <a16:creationId xmlns:a16="http://schemas.microsoft.com/office/drawing/2014/main" xmlns="" id="{BD11EA3D-59FD-4193-A25E-85536254DDC0}"/>
                </a:ext>
              </a:extLst>
            </p:cNvPr>
            <p:cNvSpPr/>
            <p:nvPr/>
          </p:nvSpPr>
          <p:spPr>
            <a:xfrm>
              <a:off x="1584437" y="1314762"/>
              <a:ext cx="360567" cy="595492"/>
            </a:xfrm>
            <a:custGeom>
              <a:avLst/>
              <a:gdLst/>
              <a:ahLst/>
              <a:cxnLst/>
              <a:rect l="l" t="t" r="r" b="b"/>
              <a:pathLst>
                <a:path w="10977" h="18129" extrusionOk="0">
                  <a:moveTo>
                    <a:pt x="10798" y="1"/>
                  </a:moveTo>
                  <a:cubicBezTo>
                    <a:pt x="10654" y="179"/>
                    <a:pt x="9413" y="2124"/>
                    <a:pt x="7748" y="4749"/>
                  </a:cubicBezTo>
                  <a:lnTo>
                    <a:pt x="7748" y="4749"/>
                  </a:lnTo>
                  <a:cubicBezTo>
                    <a:pt x="7612" y="4928"/>
                    <a:pt x="7502" y="5140"/>
                    <a:pt x="7366" y="5310"/>
                  </a:cubicBezTo>
                  <a:cubicBezTo>
                    <a:pt x="7324" y="5420"/>
                    <a:pt x="7256" y="5488"/>
                    <a:pt x="7222" y="5599"/>
                  </a:cubicBezTo>
                  <a:cubicBezTo>
                    <a:pt x="6618" y="6516"/>
                    <a:pt x="5981" y="7544"/>
                    <a:pt x="5344" y="8572"/>
                  </a:cubicBezTo>
                  <a:cubicBezTo>
                    <a:pt x="5344" y="8572"/>
                    <a:pt x="5344" y="8606"/>
                    <a:pt x="5310" y="8606"/>
                  </a:cubicBezTo>
                  <a:cubicBezTo>
                    <a:pt x="5310" y="8640"/>
                    <a:pt x="5276" y="8674"/>
                    <a:pt x="5276" y="8708"/>
                  </a:cubicBezTo>
                  <a:cubicBezTo>
                    <a:pt x="5200" y="8784"/>
                    <a:pt x="5132" y="8886"/>
                    <a:pt x="5098" y="8997"/>
                  </a:cubicBezTo>
                  <a:cubicBezTo>
                    <a:pt x="4605" y="9770"/>
                    <a:pt x="4104" y="10551"/>
                    <a:pt x="3645" y="11333"/>
                  </a:cubicBezTo>
                  <a:lnTo>
                    <a:pt x="3645" y="11367"/>
                  </a:lnTo>
                  <a:cubicBezTo>
                    <a:pt x="3611" y="11435"/>
                    <a:pt x="3577" y="11469"/>
                    <a:pt x="3543" y="11545"/>
                  </a:cubicBezTo>
                  <a:cubicBezTo>
                    <a:pt x="3467" y="11613"/>
                    <a:pt x="3433" y="11724"/>
                    <a:pt x="3365" y="11792"/>
                  </a:cubicBezTo>
                  <a:cubicBezTo>
                    <a:pt x="2057" y="13983"/>
                    <a:pt x="884" y="16039"/>
                    <a:pt x="145" y="17492"/>
                  </a:cubicBezTo>
                  <a:cubicBezTo>
                    <a:pt x="35" y="17882"/>
                    <a:pt x="1" y="18129"/>
                    <a:pt x="1" y="18129"/>
                  </a:cubicBezTo>
                  <a:cubicBezTo>
                    <a:pt x="1" y="18129"/>
                    <a:pt x="103" y="17984"/>
                    <a:pt x="315" y="17704"/>
                  </a:cubicBezTo>
                  <a:lnTo>
                    <a:pt x="315" y="17704"/>
                  </a:lnTo>
                  <a:cubicBezTo>
                    <a:pt x="1063" y="16217"/>
                    <a:pt x="2269" y="14128"/>
                    <a:pt x="3611" y="11860"/>
                  </a:cubicBezTo>
                  <a:cubicBezTo>
                    <a:pt x="3679" y="11758"/>
                    <a:pt x="3756" y="11647"/>
                    <a:pt x="3824" y="11545"/>
                  </a:cubicBezTo>
                  <a:cubicBezTo>
                    <a:pt x="3858" y="11469"/>
                    <a:pt x="3926" y="11367"/>
                    <a:pt x="3968" y="11299"/>
                  </a:cubicBezTo>
                  <a:cubicBezTo>
                    <a:pt x="4461" y="10449"/>
                    <a:pt x="4987" y="9600"/>
                    <a:pt x="5523" y="8750"/>
                  </a:cubicBezTo>
                  <a:cubicBezTo>
                    <a:pt x="5557" y="8674"/>
                    <a:pt x="5625" y="8606"/>
                    <a:pt x="5667" y="8496"/>
                  </a:cubicBezTo>
                  <a:cubicBezTo>
                    <a:pt x="6440" y="7264"/>
                    <a:pt x="7222" y="6024"/>
                    <a:pt x="7927" y="4928"/>
                  </a:cubicBezTo>
                  <a:lnTo>
                    <a:pt x="8105" y="4605"/>
                  </a:lnTo>
                  <a:cubicBezTo>
                    <a:pt x="9702" y="2124"/>
                    <a:pt x="10866" y="290"/>
                    <a:pt x="10976" y="145"/>
                  </a:cubicBezTo>
                  <a:cubicBezTo>
                    <a:pt x="10934" y="111"/>
                    <a:pt x="10934" y="77"/>
                    <a:pt x="10900" y="77"/>
                  </a:cubicBezTo>
                  <a:cubicBezTo>
                    <a:pt x="10866" y="43"/>
                    <a:pt x="10832" y="43"/>
                    <a:pt x="1079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4777;p60">
              <a:extLst>
                <a:ext uri="{FF2B5EF4-FFF2-40B4-BE49-F238E27FC236}">
                  <a16:creationId xmlns:a16="http://schemas.microsoft.com/office/drawing/2014/main" xmlns="" id="{4F37CBB0-FA20-2DA7-49C6-EF1F9C14043C}"/>
                </a:ext>
              </a:extLst>
            </p:cNvPr>
            <p:cNvSpPr/>
            <p:nvPr/>
          </p:nvSpPr>
          <p:spPr>
            <a:xfrm>
              <a:off x="1665932" y="1638178"/>
              <a:ext cx="38267" cy="68651"/>
            </a:xfrm>
            <a:custGeom>
              <a:avLst/>
              <a:gdLst/>
              <a:ahLst/>
              <a:cxnLst/>
              <a:rect l="l" t="t" r="r" b="b"/>
              <a:pathLst>
                <a:path w="1165" h="2090" extrusionOk="0">
                  <a:moveTo>
                    <a:pt x="102" y="0"/>
                  </a:moveTo>
                  <a:cubicBezTo>
                    <a:pt x="68" y="68"/>
                    <a:pt x="34" y="179"/>
                    <a:pt x="0" y="281"/>
                  </a:cubicBezTo>
                  <a:lnTo>
                    <a:pt x="884" y="1946"/>
                  </a:lnTo>
                  <a:lnTo>
                    <a:pt x="918" y="2014"/>
                  </a:lnTo>
                  <a:cubicBezTo>
                    <a:pt x="952" y="2048"/>
                    <a:pt x="986" y="2090"/>
                    <a:pt x="1020" y="2090"/>
                  </a:cubicBezTo>
                  <a:cubicBezTo>
                    <a:pt x="1062" y="2090"/>
                    <a:pt x="1096" y="2048"/>
                    <a:pt x="1096" y="2048"/>
                  </a:cubicBezTo>
                  <a:cubicBezTo>
                    <a:pt x="1130" y="2048"/>
                    <a:pt x="1130" y="2014"/>
                    <a:pt x="1130" y="2014"/>
                  </a:cubicBezTo>
                  <a:cubicBezTo>
                    <a:pt x="1164" y="1980"/>
                    <a:pt x="1164" y="1946"/>
                    <a:pt x="1130" y="1878"/>
                  </a:cubicBezTo>
                  <a:lnTo>
                    <a:pt x="1062" y="1699"/>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4778;p60">
              <a:extLst>
                <a:ext uri="{FF2B5EF4-FFF2-40B4-BE49-F238E27FC236}">
                  <a16:creationId xmlns:a16="http://schemas.microsoft.com/office/drawing/2014/main" xmlns="" id="{1347314A-DFCB-701F-2ABD-3052ADABF946}"/>
                </a:ext>
              </a:extLst>
            </p:cNvPr>
            <p:cNvSpPr/>
            <p:nvPr/>
          </p:nvSpPr>
          <p:spPr>
            <a:xfrm>
              <a:off x="1703050" y="1678909"/>
              <a:ext cx="87079" cy="15110"/>
            </a:xfrm>
            <a:custGeom>
              <a:avLst/>
              <a:gdLst/>
              <a:ahLst/>
              <a:cxnLst/>
              <a:rect l="l" t="t" r="r" b="b"/>
              <a:pathLst>
                <a:path w="2651" h="460" extrusionOk="0">
                  <a:moveTo>
                    <a:pt x="2651" y="0"/>
                  </a:moveTo>
                  <a:lnTo>
                    <a:pt x="357" y="213"/>
                  </a:lnTo>
                  <a:lnTo>
                    <a:pt x="102" y="213"/>
                  </a:lnTo>
                  <a:cubicBezTo>
                    <a:pt x="68" y="213"/>
                    <a:pt x="68" y="247"/>
                    <a:pt x="34" y="247"/>
                  </a:cubicBezTo>
                  <a:lnTo>
                    <a:pt x="34" y="281"/>
                  </a:lnTo>
                  <a:cubicBezTo>
                    <a:pt x="0" y="315"/>
                    <a:pt x="0" y="315"/>
                    <a:pt x="0" y="349"/>
                  </a:cubicBezTo>
                  <a:cubicBezTo>
                    <a:pt x="0" y="425"/>
                    <a:pt x="68" y="459"/>
                    <a:pt x="145" y="459"/>
                  </a:cubicBezTo>
                  <a:lnTo>
                    <a:pt x="145" y="459"/>
                  </a:lnTo>
                  <a:lnTo>
                    <a:pt x="213" y="459"/>
                  </a:lnTo>
                  <a:lnTo>
                    <a:pt x="2370" y="28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4779;p60">
              <a:extLst>
                <a:ext uri="{FF2B5EF4-FFF2-40B4-BE49-F238E27FC236}">
                  <a16:creationId xmlns:a16="http://schemas.microsoft.com/office/drawing/2014/main" xmlns="" id="{B695A2B8-E513-1B86-E467-45B96BAA57D0}"/>
                </a:ext>
              </a:extLst>
            </p:cNvPr>
            <p:cNvSpPr/>
            <p:nvPr/>
          </p:nvSpPr>
          <p:spPr>
            <a:xfrm>
              <a:off x="1719211" y="1508989"/>
              <a:ext cx="41913" cy="104652"/>
            </a:xfrm>
            <a:custGeom>
              <a:avLst/>
              <a:gdLst/>
              <a:ahLst/>
              <a:cxnLst/>
              <a:rect l="l" t="t" r="r" b="b"/>
              <a:pathLst>
                <a:path w="1276" h="3186" extrusionOk="0">
                  <a:moveTo>
                    <a:pt x="179" y="0"/>
                  </a:moveTo>
                  <a:cubicBezTo>
                    <a:pt x="111" y="111"/>
                    <a:pt x="77" y="179"/>
                    <a:pt x="1" y="289"/>
                  </a:cubicBezTo>
                  <a:lnTo>
                    <a:pt x="995" y="3084"/>
                  </a:lnTo>
                  <a:lnTo>
                    <a:pt x="995" y="3118"/>
                  </a:lnTo>
                  <a:cubicBezTo>
                    <a:pt x="1029" y="3152"/>
                    <a:pt x="1063" y="3186"/>
                    <a:pt x="1139" y="3186"/>
                  </a:cubicBezTo>
                  <a:lnTo>
                    <a:pt x="1173" y="3186"/>
                  </a:lnTo>
                  <a:cubicBezTo>
                    <a:pt x="1241" y="3186"/>
                    <a:pt x="1275" y="3118"/>
                    <a:pt x="1241" y="3050"/>
                  </a:cubicBezTo>
                  <a:lnTo>
                    <a:pt x="1173" y="2795"/>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4780;p60">
              <a:extLst>
                <a:ext uri="{FF2B5EF4-FFF2-40B4-BE49-F238E27FC236}">
                  <a16:creationId xmlns:a16="http://schemas.microsoft.com/office/drawing/2014/main" xmlns="" id="{E3D17FBB-766D-3559-8252-8187715A8E6F}"/>
                </a:ext>
              </a:extLst>
            </p:cNvPr>
            <p:cNvSpPr/>
            <p:nvPr/>
          </p:nvSpPr>
          <p:spPr>
            <a:xfrm>
              <a:off x="1758858" y="1584604"/>
              <a:ext cx="110532" cy="18723"/>
            </a:xfrm>
            <a:custGeom>
              <a:avLst/>
              <a:gdLst/>
              <a:ahLst/>
              <a:cxnLst/>
              <a:rect l="l" t="t" r="r" b="b"/>
              <a:pathLst>
                <a:path w="3365" h="570" extrusionOk="0">
                  <a:moveTo>
                    <a:pt x="3364" y="0"/>
                  </a:moveTo>
                  <a:lnTo>
                    <a:pt x="357" y="281"/>
                  </a:lnTo>
                  <a:lnTo>
                    <a:pt x="102" y="323"/>
                  </a:lnTo>
                  <a:cubicBezTo>
                    <a:pt x="68" y="323"/>
                    <a:pt x="68" y="323"/>
                    <a:pt x="34" y="357"/>
                  </a:cubicBezTo>
                  <a:cubicBezTo>
                    <a:pt x="34" y="357"/>
                    <a:pt x="34" y="391"/>
                    <a:pt x="0" y="391"/>
                  </a:cubicBezTo>
                  <a:lnTo>
                    <a:pt x="0" y="459"/>
                  </a:lnTo>
                  <a:cubicBezTo>
                    <a:pt x="0" y="493"/>
                    <a:pt x="68" y="569"/>
                    <a:pt x="145" y="569"/>
                  </a:cubicBezTo>
                  <a:lnTo>
                    <a:pt x="145" y="569"/>
                  </a:lnTo>
                  <a:lnTo>
                    <a:pt x="213" y="535"/>
                  </a:lnTo>
                  <a:lnTo>
                    <a:pt x="3186" y="247"/>
                  </a:lnTo>
                  <a:cubicBezTo>
                    <a:pt x="3220" y="179"/>
                    <a:pt x="3288" y="68"/>
                    <a:pt x="3364"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4781;p60">
              <a:extLst>
                <a:ext uri="{FF2B5EF4-FFF2-40B4-BE49-F238E27FC236}">
                  <a16:creationId xmlns:a16="http://schemas.microsoft.com/office/drawing/2014/main" xmlns="" id="{9E7E1426-F023-9A01-316F-B7AD6AB5803A}"/>
                </a:ext>
              </a:extLst>
            </p:cNvPr>
            <p:cNvSpPr/>
            <p:nvPr/>
          </p:nvSpPr>
          <p:spPr>
            <a:xfrm>
              <a:off x="1788979" y="1398490"/>
              <a:ext cx="40764" cy="104652"/>
            </a:xfrm>
            <a:custGeom>
              <a:avLst/>
              <a:gdLst/>
              <a:ahLst/>
              <a:cxnLst/>
              <a:rect l="l" t="t" r="r" b="b"/>
              <a:pathLst>
                <a:path w="1241" h="3186" extrusionOk="0">
                  <a:moveTo>
                    <a:pt x="179" y="0"/>
                  </a:moveTo>
                  <a:cubicBezTo>
                    <a:pt x="111" y="77"/>
                    <a:pt x="77" y="145"/>
                    <a:pt x="1" y="213"/>
                  </a:cubicBezTo>
                  <a:lnTo>
                    <a:pt x="995" y="3050"/>
                  </a:lnTo>
                  <a:lnTo>
                    <a:pt x="995" y="3084"/>
                  </a:lnTo>
                  <a:cubicBezTo>
                    <a:pt x="1029" y="3152"/>
                    <a:pt x="1063" y="3186"/>
                    <a:pt x="1097" y="3186"/>
                  </a:cubicBezTo>
                  <a:cubicBezTo>
                    <a:pt x="1139" y="3186"/>
                    <a:pt x="1139" y="3186"/>
                    <a:pt x="1173" y="3152"/>
                  </a:cubicBezTo>
                  <a:cubicBezTo>
                    <a:pt x="1241" y="3152"/>
                    <a:pt x="1241" y="3084"/>
                    <a:pt x="1241" y="3016"/>
                  </a:cubicBezTo>
                  <a:lnTo>
                    <a:pt x="1139" y="276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4782;p60">
              <a:extLst>
                <a:ext uri="{FF2B5EF4-FFF2-40B4-BE49-F238E27FC236}">
                  <a16:creationId xmlns:a16="http://schemas.microsoft.com/office/drawing/2014/main" xmlns="" id="{6A419ECB-0AE3-64E7-A523-405FF0B279CB}"/>
                </a:ext>
              </a:extLst>
            </p:cNvPr>
            <p:cNvSpPr/>
            <p:nvPr/>
          </p:nvSpPr>
          <p:spPr>
            <a:xfrm>
              <a:off x="1837823" y="1447301"/>
              <a:ext cx="102419" cy="29333"/>
            </a:xfrm>
            <a:custGeom>
              <a:avLst/>
              <a:gdLst/>
              <a:ahLst/>
              <a:cxnLst/>
              <a:rect l="l" t="t" r="r" b="b"/>
              <a:pathLst>
                <a:path w="3118" h="893" extrusionOk="0">
                  <a:moveTo>
                    <a:pt x="3118" y="1"/>
                  </a:moveTo>
                  <a:lnTo>
                    <a:pt x="391" y="570"/>
                  </a:lnTo>
                  <a:lnTo>
                    <a:pt x="111" y="638"/>
                  </a:lnTo>
                  <a:lnTo>
                    <a:pt x="34" y="714"/>
                  </a:lnTo>
                  <a:lnTo>
                    <a:pt x="34" y="714"/>
                  </a:lnTo>
                  <a:cubicBezTo>
                    <a:pt x="0" y="748"/>
                    <a:pt x="0" y="782"/>
                    <a:pt x="0" y="782"/>
                  </a:cubicBezTo>
                  <a:cubicBezTo>
                    <a:pt x="34" y="850"/>
                    <a:pt x="77" y="893"/>
                    <a:pt x="145" y="893"/>
                  </a:cubicBezTo>
                  <a:lnTo>
                    <a:pt x="145" y="893"/>
                  </a:lnTo>
                  <a:lnTo>
                    <a:pt x="213" y="893"/>
                  </a:lnTo>
                  <a:lnTo>
                    <a:pt x="3007" y="256"/>
                  </a:lnTo>
                  <a:cubicBezTo>
                    <a:pt x="3050" y="179"/>
                    <a:pt x="3084" y="77"/>
                    <a:pt x="311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4783;p60">
              <a:extLst>
                <a:ext uri="{FF2B5EF4-FFF2-40B4-BE49-F238E27FC236}">
                  <a16:creationId xmlns:a16="http://schemas.microsoft.com/office/drawing/2014/main" xmlns="" id="{0898337E-6EFC-1B50-35D8-507FE89B54EE}"/>
                </a:ext>
              </a:extLst>
            </p:cNvPr>
            <p:cNvSpPr/>
            <p:nvPr/>
          </p:nvSpPr>
          <p:spPr>
            <a:xfrm>
              <a:off x="1771701" y="1512602"/>
              <a:ext cx="735817" cy="333763"/>
            </a:xfrm>
            <a:custGeom>
              <a:avLst/>
              <a:gdLst/>
              <a:ahLst/>
              <a:cxnLst/>
              <a:rect l="l" t="t" r="r" b="b"/>
              <a:pathLst>
                <a:path w="22401" h="10161" extrusionOk="0">
                  <a:moveTo>
                    <a:pt x="18544" y="1"/>
                  </a:moveTo>
                  <a:cubicBezTo>
                    <a:pt x="17873" y="1"/>
                    <a:pt x="17058" y="103"/>
                    <a:pt x="16242" y="315"/>
                  </a:cubicBezTo>
                  <a:cubicBezTo>
                    <a:pt x="16140" y="315"/>
                    <a:pt x="16064" y="349"/>
                    <a:pt x="15962" y="391"/>
                  </a:cubicBezTo>
                  <a:cubicBezTo>
                    <a:pt x="14654" y="740"/>
                    <a:pt x="13235" y="1343"/>
                    <a:pt x="11714" y="2192"/>
                  </a:cubicBezTo>
                  <a:cubicBezTo>
                    <a:pt x="11646" y="2226"/>
                    <a:pt x="11536" y="2303"/>
                    <a:pt x="11468" y="2337"/>
                  </a:cubicBezTo>
                  <a:cubicBezTo>
                    <a:pt x="10296" y="3042"/>
                    <a:pt x="9098" y="3857"/>
                    <a:pt x="7892" y="4809"/>
                  </a:cubicBezTo>
                  <a:cubicBezTo>
                    <a:pt x="7713" y="4987"/>
                    <a:pt x="7501" y="5131"/>
                    <a:pt x="7323" y="5276"/>
                  </a:cubicBezTo>
                  <a:cubicBezTo>
                    <a:pt x="7221" y="5378"/>
                    <a:pt x="7110" y="5446"/>
                    <a:pt x="7008" y="5556"/>
                  </a:cubicBezTo>
                  <a:cubicBezTo>
                    <a:pt x="3466" y="8385"/>
                    <a:pt x="1589" y="9481"/>
                    <a:pt x="671" y="9872"/>
                  </a:cubicBezTo>
                  <a:cubicBezTo>
                    <a:pt x="178" y="10118"/>
                    <a:pt x="0" y="10160"/>
                    <a:pt x="0" y="10160"/>
                  </a:cubicBezTo>
                  <a:lnTo>
                    <a:pt x="637" y="10160"/>
                  </a:lnTo>
                  <a:lnTo>
                    <a:pt x="1376" y="10160"/>
                  </a:lnTo>
                  <a:cubicBezTo>
                    <a:pt x="3007" y="10160"/>
                    <a:pt x="5946" y="10118"/>
                    <a:pt x="8843" y="9906"/>
                  </a:cubicBezTo>
                  <a:cubicBezTo>
                    <a:pt x="8988" y="9906"/>
                    <a:pt x="9166" y="9906"/>
                    <a:pt x="9310" y="9872"/>
                  </a:cubicBezTo>
                  <a:lnTo>
                    <a:pt x="9310" y="9872"/>
                  </a:lnTo>
                  <a:cubicBezTo>
                    <a:pt x="9981" y="9838"/>
                    <a:pt x="10619" y="9770"/>
                    <a:pt x="11256" y="9693"/>
                  </a:cubicBezTo>
                  <a:cubicBezTo>
                    <a:pt x="12207" y="9591"/>
                    <a:pt x="13201" y="9379"/>
                    <a:pt x="14195" y="9056"/>
                  </a:cubicBezTo>
                  <a:cubicBezTo>
                    <a:pt x="14297" y="9022"/>
                    <a:pt x="14441" y="8988"/>
                    <a:pt x="14543" y="8954"/>
                  </a:cubicBezTo>
                  <a:cubicBezTo>
                    <a:pt x="15962" y="8495"/>
                    <a:pt x="17414" y="7824"/>
                    <a:pt x="18612" y="7043"/>
                  </a:cubicBezTo>
                  <a:cubicBezTo>
                    <a:pt x="18689" y="6975"/>
                    <a:pt x="18791" y="6932"/>
                    <a:pt x="18867" y="6864"/>
                  </a:cubicBezTo>
                  <a:cubicBezTo>
                    <a:pt x="21025" y="5412"/>
                    <a:pt x="22401" y="3611"/>
                    <a:pt x="21840" y="1912"/>
                  </a:cubicBezTo>
                  <a:cubicBezTo>
                    <a:pt x="21840" y="1801"/>
                    <a:pt x="21798" y="1700"/>
                    <a:pt x="21764" y="1623"/>
                  </a:cubicBezTo>
                  <a:cubicBezTo>
                    <a:pt x="21730" y="1555"/>
                    <a:pt x="21662" y="1487"/>
                    <a:pt x="21628" y="1411"/>
                  </a:cubicBezTo>
                  <a:cubicBezTo>
                    <a:pt x="21093" y="459"/>
                    <a:pt x="19997" y="1"/>
                    <a:pt x="18544"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4784;p60">
              <a:extLst>
                <a:ext uri="{FF2B5EF4-FFF2-40B4-BE49-F238E27FC236}">
                  <a16:creationId xmlns:a16="http://schemas.microsoft.com/office/drawing/2014/main" xmlns="" id="{79E71664-8665-7271-4044-8D0F7BA00EF5}"/>
                </a:ext>
              </a:extLst>
            </p:cNvPr>
            <p:cNvSpPr/>
            <p:nvPr/>
          </p:nvSpPr>
          <p:spPr>
            <a:xfrm>
              <a:off x="1771701" y="1558917"/>
              <a:ext cx="714893" cy="287448"/>
            </a:xfrm>
            <a:custGeom>
              <a:avLst/>
              <a:gdLst/>
              <a:ahLst/>
              <a:cxnLst/>
              <a:rect l="l" t="t" r="r" b="b"/>
              <a:pathLst>
                <a:path w="21764" h="8751" extrusionOk="0">
                  <a:moveTo>
                    <a:pt x="21628" y="1"/>
                  </a:moveTo>
                  <a:cubicBezTo>
                    <a:pt x="21585" y="1"/>
                    <a:pt x="18901" y="1351"/>
                    <a:pt x="15359" y="2940"/>
                  </a:cubicBezTo>
                  <a:cubicBezTo>
                    <a:pt x="15257" y="2974"/>
                    <a:pt x="15180" y="3016"/>
                    <a:pt x="15078" y="3050"/>
                  </a:cubicBezTo>
                  <a:cubicBezTo>
                    <a:pt x="13770" y="3653"/>
                    <a:pt x="12352" y="4291"/>
                    <a:pt x="10899" y="4885"/>
                  </a:cubicBezTo>
                  <a:lnTo>
                    <a:pt x="10899" y="4885"/>
                  </a:lnTo>
                  <a:cubicBezTo>
                    <a:pt x="10797" y="4962"/>
                    <a:pt x="10721" y="4996"/>
                    <a:pt x="10619" y="5030"/>
                  </a:cubicBezTo>
                  <a:cubicBezTo>
                    <a:pt x="9310" y="5565"/>
                    <a:pt x="7960" y="6092"/>
                    <a:pt x="6651" y="6584"/>
                  </a:cubicBezTo>
                  <a:cubicBezTo>
                    <a:pt x="6584" y="6627"/>
                    <a:pt x="6473" y="6661"/>
                    <a:pt x="6405" y="6695"/>
                  </a:cubicBezTo>
                  <a:cubicBezTo>
                    <a:pt x="4247" y="7510"/>
                    <a:pt x="2260" y="8147"/>
                    <a:pt x="671" y="8462"/>
                  </a:cubicBezTo>
                  <a:cubicBezTo>
                    <a:pt x="178" y="8708"/>
                    <a:pt x="0" y="8750"/>
                    <a:pt x="0" y="8750"/>
                  </a:cubicBezTo>
                  <a:lnTo>
                    <a:pt x="637" y="8750"/>
                  </a:lnTo>
                  <a:cubicBezTo>
                    <a:pt x="2124" y="8428"/>
                    <a:pt x="4035" y="7824"/>
                    <a:pt x="6082" y="7085"/>
                  </a:cubicBezTo>
                  <a:cubicBezTo>
                    <a:pt x="6193" y="7051"/>
                    <a:pt x="6295" y="7009"/>
                    <a:pt x="6405" y="6975"/>
                  </a:cubicBezTo>
                  <a:cubicBezTo>
                    <a:pt x="6439" y="6941"/>
                    <a:pt x="6473" y="6941"/>
                    <a:pt x="6507" y="6907"/>
                  </a:cubicBezTo>
                  <a:lnTo>
                    <a:pt x="6507" y="6907"/>
                  </a:lnTo>
                  <a:lnTo>
                    <a:pt x="6550" y="6907"/>
                  </a:lnTo>
                  <a:lnTo>
                    <a:pt x="6550" y="6907"/>
                  </a:lnTo>
                  <a:cubicBezTo>
                    <a:pt x="7679" y="6482"/>
                    <a:pt x="8809" y="6024"/>
                    <a:pt x="9947" y="5565"/>
                  </a:cubicBezTo>
                  <a:cubicBezTo>
                    <a:pt x="10049" y="5522"/>
                    <a:pt x="10160" y="5488"/>
                    <a:pt x="10262" y="5420"/>
                  </a:cubicBezTo>
                  <a:cubicBezTo>
                    <a:pt x="10406" y="5386"/>
                    <a:pt x="10585" y="5276"/>
                    <a:pt x="10755" y="5208"/>
                  </a:cubicBezTo>
                  <a:lnTo>
                    <a:pt x="10755" y="5208"/>
                  </a:lnTo>
                  <a:cubicBezTo>
                    <a:pt x="11816" y="4783"/>
                    <a:pt x="12878" y="4325"/>
                    <a:pt x="13872" y="3900"/>
                  </a:cubicBezTo>
                  <a:cubicBezTo>
                    <a:pt x="13983" y="3823"/>
                    <a:pt x="14084" y="3789"/>
                    <a:pt x="14195" y="3755"/>
                  </a:cubicBezTo>
                  <a:cubicBezTo>
                    <a:pt x="14543" y="3577"/>
                    <a:pt x="14866" y="3441"/>
                    <a:pt x="15214" y="3297"/>
                  </a:cubicBezTo>
                  <a:cubicBezTo>
                    <a:pt x="15214" y="3263"/>
                    <a:pt x="15257" y="3263"/>
                    <a:pt x="15257" y="3263"/>
                  </a:cubicBezTo>
                  <a:cubicBezTo>
                    <a:pt x="18901" y="1598"/>
                    <a:pt x="21696" y="256"/>
                    <a:pt x="21764" y="213"/>
                  </a:cubicBezTo>
                  <a:cubicBezTo>
                    <a:pt x="21730" y="145"/>
                    <a:pt x="21662" y="77"/>
                    <a:pt x="21628"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4785;p60">
              <a:extLst>
                <a:ext uri="{FF2B5EF4-FFF2-40B4-BE49-F238E27FC236}">
                  <a16:creationId xmlns:a16="http://schemas.microsoft.com/office/drawing/2014/main" xmlns="" id="{45D520F1-4D7D-6BA7-FDB1-E9B2F9F89335}"/>
                </a:ext>
              </a:extLst>
            </p:cNvPr>
            <p:cNvSpPr/>
            <p:nvPr/>
          </p:nvSpPr>
          <p:spPr>
            <a:xfrm>
              <a:off x="1967012" y="1783561"/>
              <a:ext cx="110532" cy="54428"/>
            </a:xfrm>
            <a:custGeom>
              <a:avLst/>
              <a:gdLst/>
              <a:ahLst/>
              <a:cxnLst/>
              <a:rect l="l" t="t" r="r" b="b"/>
              <a:pathLst>
                <a:path w="3365" h="1657" extrusionOk="0">
                  <a:moveTo>
                    <a:pt x="136" y="0"/>
                  </a:moveTo>
                  <a:cubicBezTo>
                    <a:pt x="102" y="0"/>
                    <a:pt x="68" y="0"/>
                    <a:pt x="34" y="34"/>
                  </a:cubicBezTo>
                  <a:cubicBezTo>
                    <a:pt x="0" y="102"/>
                    <a:pt x="34" y="170"/>
                    <a:pt x="102" y="212"/>
                  </a:cubicBezTo>
                  <a:lnTo>
                    <a:pt x="136" y="246"/>
                  </a:lnTo>
                  <a:lnTo>
                    <a:pt x="2897" y="1657"/>
                  </a:lnTo>
                  <a:cubicBezTo>
                    <a:pt x="3042" y="1657"/>
                    <a:pt x="3220" y="1657"/>
                    <a:pt x="3364" y="1623"/>
                  </a:cubicBezTo>
                  <a:lnTo>
                    <a:pt x="459" y="136"/>
                  </a:lnTo>
                  <a:lnTo>
                    <a:pt x="213" y="0"/>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4786;p60">
              <a:extLst>
                <a:ext uri="{FF2B5EF4-FFF2-40B4-BE49-F238E27FC236}">
                  <a16:creationId xmlns:a16="http://schemas.microsoft.com/office/drawing/2014/main" xmlns="" id="{C4BCF161-3BFB-63E5-D37D-33E9C848ABFB}"/>
                </a:ext>
              </a:extLst>
            </p:cNvPr>
            <p:cNvSpPr/>
            <p:nvPr/>
          </p:nvSpPr>
          <p:spPr>
            <a:xfrm>
              <a:off x="1980972" y="1685873"/>
              <a:ext cx="31271" cy="99955"/>
            </a:xfrm>
            <a:custGeom>
              <a:avLst/>
              <a:gdLst/>
              <a:ahLst/>
              <a:cxnLst/>
              <a:rect l="l" t="t" r="r" b="b"/>
              <a:pathLst>
                <a:path w="952" h="3043" extrusionOk="0">
                  <a:moveTo>
                    <a:pt x="952" y="1"/>
                  </a:moveTo>
                  <a:lnTo>
                    <a:pt x="952" y="1"/>
                  </a:lnTo>
                  <a:cubicBezTo>
                    <a:pt x="850" y="103"/>
                    <a:pt x="739" y="171"/>
                    <a:pt x="637" y="281"/>
                  </a:cubicBezTo>
                  <a:lnTo>
                    <a:pt x="34" y="2830"/>
                  </a:lnTo>
                  <a:lnTo>
                    <a:pt x="0" y="2898"/>
                  </a:lnTo>
                  <a:cubicBezTo>
                    <a:pt x="0" y="2974"/>
                    <a:pt x="34" y="3042"/>
                    <a:pt x="102" y="3042"/>
                  </a:cubicBezTo>
                  <a:lnTo>
                    <a:pt x="136" y="3042"/>
                  </a:lnTo>
                  <a:lnTo>
                    <a:pt x="136" y="3042"/>
                  </a:lnTo>
                  <a:lnTo>
                    <a:pt x="179" y="3042"/>
                  </a:lnTo>
                  <a:lnTo>
                    <a:pt x="213" y="3042"/>
                  </a:lnTo>
                  <a:cubicBezTo>
                    <a:pt x="213" y="3008"/>
                    <a:pt x="247" y="2974"/>
                    <a:pt x="247" y="2974"/>
                  </a:cubicBezTo>
                  <a:lnTo>
                    <a:pt x="280" y="2719"/>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4787;p60">
              <a:extLst>
                <a:ext uri="{FF2B5EF4-FFF2-40B4-BE49-F238E27FC236}">
                  <a16:creationId xmlns:a16="http://schemas.microsoft.com/office/drawing/2014/main" xmlns="" id="{D7B696F5-D095-BB69-D61B-90E2C16D3F7B}"/>
                </a:ext>
              </a:extLst>
            </p:cNvPr>
            <p:cNvSpPr/>
            <p:nvPr/>
          </p:nvSpPr>
          <p:spPr>
            <a:xfrm>
              <a:off x="2093705" y="1733304"/>
              <a:ext cx="155730" cy="76797"/>
            </a:xfrm>
            <a:custGeom>
              <a:avLst/>
              <a:gdLst/>
              <a:ahLst/>
              <a:cxnLst/>
              <a:rect l="l" t="t" r="r" b="b"/>
              <a:pathLst>
                <a:path w="4741" h="2338" extrusionOk="0">
                  <a:moveTo>
                    <a:pt x="144" y="1"/>
                  </a:moveTo>
                  <a:cubicBezTo>
                    <a:pt x="102" y="1"/>
                    <a:pt x="68" y="1"/>
                    <a:pt x="34" y="77"/>
                  </a:cubicBezTo>
                  <a:cubicBezTo>
                    <a:pt x="0" y="111"/>
                    <a:pt x="34" y="179"/>
                    <a:pt x="102" y="213"/>
                  </a:cubicBezTo>
                  <a:lnTo>
                    <a:pt x="144" y="256"/>
                  </a:lnTo>
                  <a:lnTo>
                    <a:pt x="4392" y="2337"/>
                  </a:lnTo>
                  <a:cubicBezTo>
                    <a:pt x="4494" y="2303"/>
                    <a:pt x="4638" y="2269"/>
                    <a:pt x="4740" y="2235"/>
                  </a:cubicBezTo>
                  <a:lnTo>
                    <a:pt x="459" y="111"/>
                  </a:lnTo>
                  <a:lnTo>
                    <a:pt x="212"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4788;p60">
              <a:extLst>
                <a:ext uri="{FF2B5EF4-FFF2-40B4-BE49-F238E27FC236}">
                  <a16:creationId xmlns:a16="http://schemas.microsoft.com/office/drawing/2014/main" xmlns="" id="{13A2CA95-233F-5682-82F0-5AFB9EEF5C57}"/>
                </a:ext>
              </a:extLst>
            </p:cNvPr>
            <p:cNvSpPr/>
            <p:nvPr/>
          </p:nvSpPr>
          <p:spPr>
            <a:xfrm>
              <a:off x="2119359" y="1584604"/>
              <a:ext cx="37151" cy="146533"/>
            </a:xfrm>
            <a:custGeom>
              <a:avLst/>
              <a:gdLst/>
              <a:ahLst/>
              <a:cxnLst/>
              <a:rect l="l" t="t" r="r" b="b"/>
              <a:pathLst>
                <a:path w="1131" h="4461" extrusionOk="0">
                  <a:moveTo>
                    <a:pt x="1130" y="0"/>
                  </a:moveTo>
                  <a:lnTo>
                    <a:pt x="1130" y="0"/>
                  </a:lnTo>
                  <a:cubicBezTo>
                    <a:pt x="1062" y="34"/>
                    <a:pt x="952" y="111"/>
                    <a:pt x="884" y="145"/>
                  </a:cubicBezTo>
                  <a:lnTo>
                    <a:pt x="35" y="4248"/>
                  </a:lnTo>
                  <a:lnTo>
                    <a:pt x="35" y="4316"/>
                  </a:lnTo>
                  <a:cubicBezTo>
                    <a:pt x="1" y="4358"/>
                    <a:pt x="35" y="4426"/>
                    <a:pt x="103" y="4460"/>
                  </a:cubicBezTo>
                  <a:lnTo>
                    <a:pt x="171" y="4460"/>
                  </a:lnTo>
                  <a:lnTo>
                    <a:pt x="171" y="4426"/>
                  </a:lnTo>
                  <a:cubicBezTo>
                    <a:pt x="213" y="4426"/>
                    <a:pt x="247" y="4392"/>
                    <a:pt x="247" y="4358"/>
                  </a:cubicBezTo>
                  <a:lnTo>
                    <a:pt x="315" y="4103"/>
                  </a:lnTo>
                  <a:lnTo>
                    <a:pt x="315" y="4103"/>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4789;p60">
              <a:extLst>
                <a:ext uri="{FF2B5EF4-FFF2-40B4-BE49-F238E27FC236}">
                  <a16:creationId xmlns:a16="http://schemas.microsoft.com/office/drawing/2014/main" xmlns="" id="{A6FF71B5-7E7E-7EBE-5DD8-F2EB8128E6A2}"/>
                </a:ext>
              </a:extLst>
            </p:cNvPr>
            <p:cNvSpPr/>
            <p:nvPr/>
          </p:nvSpPr>
          <p:spPr>
            <a:xfrm>
              <a:off x="2222599" y="1677529"/>
              <a:ext cx="168869" cy="66418"/>
            </a:xfrm>
            <a:custGeom>
              <a:avLst/>
              <a:gdLst/>
              <a:ahLst/>
              <a:cxnLst/>
              <a:rect l="l" t="t" r="r" b="b"/>
              <a:pathLst>
                <a:path w="5141" h="2022" extrusionOk="0">
                  <a:moveTo>
                    <a:pt x="145" y="0"/>
                  </a:moveTo>
                  <a:cubicBezTo>
                    <a:pt x="77" y="0"/>
                    <a:pt x="43" y="42"/>
                    <a:pt x="1" y="110"/>
                  </a:cubicBezTo>
                  <a:cubicBezTo>
                    <a:pt x="1" y="144"/>
                    <a:pt x="43" y="212"/>
                    <a:pt x="111" y="255"/>
                  </a:cubicBezTo>
                  <a:lnTo>
                    <a:pt x="145" y="289"/>
                  </a:lnTo>
                  <a:lnTo>
                    <a:pt x="4885" y="2022"/>
                  </a:lnTo>
                  <a:cubicBezTo>
                    <a:pt x="4962" y="1954"/>
                    <a:pt x="5064" y="1911"/>
                    <a:pt x="5140" y="1843"/>
                  </a:cubicBezTo>
                  <a:lnTo>
                    <a:pt x="468" y="144"/>
                  </a:lnTo>
                  <a:lnTo>
                    <a:pt x="179" y="42"/>
                  </a:lnTo>
                  <a:cubicBezTo>
                    <a:pt x="145" y="42"/>
                    <a:pt x="145" y="0"/>
                    <a:pt x="145"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4790;p60">
              <a:extLst>
                <a:ext uri="{FF2B5EF4-FFF2-40B4-BE49-F238E27FC236}">
                  <a16:creationId xmlns:a16="http://schemas.microsoft.com/office/drawing/2014/main" xmlns="" id="{A7C85815-C4B8-4BA2-5ABB-2324067E5583}"/>
                </a:ext>
              </a:extLst>
            </p:cNvPr>
            <p:cNvSpPr/>
            <p:nvPr/>
          </p:nvSpPr>
          <p:spPr>
            <a:xfrm>
              <a:off x="2265859" y="1522916"/>
              <a:ext cx="39384" cy="144299"/>
            </a:xfrm>
            <a:custGeom>
              <a:avLst/>
              <a:gdLst/>
              <a:ahLst/>
              <a:cxnLst/>
              <a:rect l="l" t="t" r="r" b="b"/>
              <a:pathLst>
                <a:path w="1199" h="4393" extrusionOk="0">
                  <a:moveTo>
                    <a:pt x="1198" y="1"/>
                  </a:moveTo>
                  <a:cubicBezTo>
                    <a:pt x="1096" y="1"/>
                    <a:pt x="1020" y="35"/>
                    <a:pt x="918" y="77"/>
                  </a:cubicBezTo>
                  <a:lnTo>
                    <a:pt x="34" y="4146"/>
                  </a:lnTo>
                  <a:lnTo>
                    <a:pt x="34" y="4248"/>
                  </a:lnTo>
                  <a:cubicBezTo>
                    <a:pt x="0" y="4282"/>
                    <a:pt x="68" y="4359"/>
                    <a:pt x="102" y="4393"/>
                  </a:cubicBezTo>
                  <a:lnTo>
                    <a:pt x="170" y="4393"/>
                  </a:lnTo>
                  <a:cubicBezTo>
                    <a:pt x="170" y="4359"/>
                    <a:pt x="213" y="4359"/>
                    <a:pt x="213" y="4359"/>
                  </a:cubicBezTo>
                  <a:cubicBezTo>
                    <a:pt x="247" y="4325"/>
                    <a:pt x="247" y="4325"/>
                    <a:pt x="281" y="4282"/>
                  </a:cubicBezTo>
                  <a:lnTo>
                    <a:pt x="315" y="4036"/>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4791;p60">
              <a:extLst>
                <a:ext uri="{FF2B5EF4-FFF2-40B4-BE49-F238E27FC236}">
                  <a16:creationId xmlns:a16="http://schemas.microsoft.com/office/drawing/2014/main" xmlns="" id="{A5ADB162-4DB4-8F4D-01C7-819D3C9A0F88}"/>
                </a:ext>
              </a:extLst>
            </p:cNvPr>
            <p:cNvSpPr/>
            <p:nvPr/>
          </p:nvSpPr>
          <p:spPr>
            <a:xfrm>
              <a:off x="1134361" y="3046186"/>
              <a:ext cx="675575" cy="946238"/>
            </a:xfrm>
            <a:custGeom>
              <a:avLst/>
              <a:gdLst/>
              <a:ahLst/>
              <a:cxnLst/>
              <a:rect l="l" t="t" r="r" b="b"/>
              <a:pathLst>
                <a:path w="20567" h="28807" extrusionOk="0">
                  <a:moveTo>
                    <a:pt x="11469" y="0"/>
                  </a:moveTo>
                  <a:cubicBezTo>
                    <a:pt x="11469" y="0"/>
                    <a:pt x="1" y="26793"/>
                    <a:pt x="10585" y="28704"/>
                  </a:cubicBezTo>
                  <a:cubicBezTo>
                    <a:pt x="10908" y="28772"/>
                    <a:pt x="11188" y="28806"/>
                    <a:pt x="11469" y="28806"/>
                  </a:cubicBezTo>
                  <a:cubicBezTo>
                    <a:pt x="20567" y="28806"/>
                    <a:pt x="11469" y="0"/>
                    <a:pt x="11469"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4792;p60">
              <a:extLst>
                <a:ext uri="{FF2B5EF4-FFF2-40B4-BE49-F238E27FC236}">
                  <a16:creationId xmlns:a16="http://schemas.microsoft.com/office/drawing/2014/main" xmlns="" id="{57FEC260-0D79-7D07-A28A-43C16EC1B1C1}"/>
                </a:ext>
              </a:extLst>
            </p:cNvPr>
            <p:cNvSpPr/>
            <p:nvPr/>
          </p:nvSpPr>
          <p:spPr>
            <a:xfrm>
              <a:off x="1511056" y="3046186"/>
              <a:ext cx="800034" cy="830155"/>
            </a:xfrm>
            <a:custGeom>
              <a:avLst/>
              <a:gdLst/>
              <a:ahLst/>
              <a:cxnLst/>
              <a:rect l="l" t="t" r="r" b="b"/>
              <a:pathLst>
                <a:path w="24356" h="25273" extrusionOk="0">
                  <a:moveTo>
                    <a:pt x="1" y="0"/>
                  </a:moveTo>
                  <a:cubicBezTo>
                    <a:pt x="1" y="0"/>
                    <a:pt x="3866" y="25272"/>
                    <a:pt x="12531" y="25272"/>
                  </a:cubicBezTo>
                  <a:cubicBezTo>
                    <a:pt x="13134" y="25272"/>
                    <a:pt x="13737" y="25128"/>
                    <a:pt x="14374" y="24882"/>
                  </a:cubicBezTo>
                  <a:cubicBezTo>
                    <a:pt x="24356" y="20949"/>
                    <a:pt x="1" y="0"/>
                    <a:pt x="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4793;p60">
              <a:extLst>
                <a:ext uri="{FF2B5EF4-FFF2-40B4-BE49-F238E27FC236}">
                  <a16:creationId xmlns:a16="http://schemas.microsoft.com/office/drawing/2014/main" xmlns="" id="{51E9C85B-BED0-5F9D-E0A6-DE45B9FDF3FA}"/>
                </a:ext>
              </a:extLst>
            </p:cNvPr>
            <p:cNvSpPr/>
            <p:nvPr/>
          </p:nvSpPr>
          <p:spPr>
            <a:xfrm>
              <a:off x="1511056" y="3046186"/>
              <a:ext cx="1043072" cy="513735"/>
            </a:xfrm>
            <a:custGeom>
              <a:avLst/>
              <a:gdLst/>
              <a:ahLst/>
              <a:cxnLst/>
              <a:rect l="l" t="t" r="r" b="b"/>
              <a:pathLst>
                <a:path w="31755" h="15640" extrusionOk="0">
                  <a:moveTo>
                    <a:pt x="1" y="0"/>
                  </a:moveTo>
                  <a:cubicBezTo>
                    <a:pt x="1" y="0"/>
                    <a:pt x="13278" y="15639"/>
                    <a:pt x="21348" y="15639"/>
                  </a:cubicBezTo>
                  <a:cubicBezTo>
                    <a:pt x="22903" y="15639"/>
                    <a:pt x="24288" y="15036"/>
                    <a:pt x="25315" y="13660"/>
                  </a:cubicBezTo>
                  <a:cubicBezTo>
                    <a:pt x="31755" y="5097"/>
                    <a:pt x="1" y="0"/>
                    <a:pt x="1"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4794;p60">
              <a:extLst>
                <a:ext uri="{FF2B5EF4-FFF2-40B4-BE49-F238E27FC236}">
                  <a16:creationId xmlns:a16="http://schemas.microsoft.com/office/drawing/2014/main" xmlns="" id="{B02D93CB-10E8-DD57-5346-030FD8D8A506}"/>
                </a:ext>
              </a:extLst>
            </p:cNvPr>
            <p:cNvSpPr/>
            <p:nvPr/>
          </p:nvSpPr>
          <p:spPr>
            <a:xfrm>
              <a:off x="1511056" y="2815958"/>
              <a:ext cx="945417" cy="319540"/>
            </a:xfrm>
            <a:custGeom>
              <a:avLst/>
              <a:gdLst/>
              <a:ahLst/>
              <a:cxnLst/>
              <a:rect l="l" t="t" r="r" b="b"/>
              <a:pathLst>
                <a:path w="28782" h="9728" extrusionOk="0">
                  <a:moveTo>
                    <a:pt x="23294" y="1"/>
                  </a:moveTo>
                  <a:cubicBezTo>
                    <a:pt x="15011" y="1"/>
                    <a:pt x="1" y="7009"/>
                    <a:pt x="1" y="7009"/>
                  </a:cubicBezTo>
                  <a:cubicBezTo>
                    <a:pt x="1" y="7009"/>
                    <a:pt x="9914" y="9728"/>
                    <a:pt x="18052" y="9728"/>
                  </a:cubicBezTo>
                  <a:cubicBezTo>
                    <a:pt x="23651" y="9728"/>
                    <a:pt x="28425" y="8453"/>
                    <a:pt x="28637" y="4104"/>
                  </a:cubicBezTo>
                  <a:cubicBezTo>
                    <a:pt x="28781" y="1097"/>
                    <a:pt x="26547" y="1"/>
                    <a:pt x="2329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4795;p60">
              <a:extLst>
                <a:ext uri="{FF2B5EF4-FFF2-40B4-BE49-F238E27FC236}">
                  <a16:creationId xmlns:a16="http://schemas.microsoft.com/office/drawing/2014/main" xmlns="" id="{4F2FCE61-69A8-510A-6465-253EA2409AC1}"/>
                </a:ext>
              </a:extLst>
            </p:cNvPr>
            <p:cNvSpPr/>
            <p:nvPr/>
          </p:nvSpPr>
          <p:spPr>
            <a:xfrm>
              <a:off x="1511056" y="2397415"/>
              <a:ext cx="917496" cy="648804"/>
            </a:xfrm>
            <a:custGeom>
              <a:avLst/>
              <a:gdLst/>
              <a:ahLst/>
              <a:cxnLst/>
              <a:rect l="l" t="t" r="r" b="b"/>
              <a:pathLst>
                <a:path w="27932" h="19752" extrusionOk="0">
                  <a:moveTo>
                    <a:pt x="19581" y="1"/>
                  </a:moveTo>
                  <a:cubicBezTo>
                    <a:pt x="12607" y="1"/>
                    <a:pt x="1" y="19751"/>
                    <a:pt x="1" y="19751"/>
                  </a:cubicBezTo>
                  <a:cubicBezTo>
                    <a:pt x="1" y="19751"/>
                    <a:pt x="27932" y="11256"/>
                    <a:pt x="22589" y="1946"/>
                  </a:cubicBezTo>
                  <a:cubicBezTo>
                    <a:pt x="21807" y="595"/>
                    <a:pt x="20779" y="1"/>
                    <a:pt x="19581"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4796;p60">
              <a:extLst>
                <a:ext uri="{FF2B5EF4-FFF2-40B4-BE49-F238E27FC236}">
                  <a16:creationId xmlns:a16="http://schemas.microsoft.com/office/drawing/2014/main" xmlns="" id="{3A5EEA0B-619C-C20C-9840-393DF21F497C}"/>
                </a:ext>
              </a:extLst>
            </p:cNvPr>
            <p:cNvSpPr/>
            <p:nvPr/>
          </p:nvSpPr>
          <p:spPr>
            <a:xfrm>
              <a:off x="891618" y="2136803"/>
              <a:ext cx="693969" cy="909416"/>
            </a:xfrm>
            <a:custGeom>
              <a:avLst/>
              <a:gdLst/>
              <a:ahLst/>
              <a:cxnLst/>
              <a:rect l="l" t="t" r="r" b="b"/>
              <a:pathLst>
                <a:path w="21127" h="27686" extrusionOk="0">
                  <a:moveTo>
                    <a:pt x="11358" y="1"/>
                  </a:moveTo>
                  <a:cubicBezTo>
                    <a:pt x="11112" y="1"/>
                    <a:pt x="10865" y="1"/>
                    <a:pt x="10619" y="35"/>
                  </a:cubicBezTo>
                  <a:cubicBezTo>
                    <a:pt x="0" y="1419"/>
                    <a:pt x="18511" y="27685"/>
                    <a:pt x="18511" y="27685"/>
                  </a:cubicBezTo>
                  <a:cubicBezTo>
                    <a:pt x="18511" y="27685"/>
                    <a:pt x="21127" y="1"/>
                    <a:pt x="1135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4797;p60">
              <a:extLst>
                <a:ext uri="{FF2B5EF4-FFF2-40B4-BE49-F238E27FC236}">
                  <a16:creationId xmlns:a16="http://schemas.microsoft.com/office/drawing/2014/main" xmlns="" id="{DBDC0B9D-4E25-E5E3-466E-FED359A20F3E}"/>
                </a:ext>
              </a:extLst>
            </p:cNvPr>
            <p:cNvSpPr/>
            <p:nvPr/>
          </p:nvSpPr>
          <p:spPr>
            <a:xfrm>
              <a:off x="546161" y="2364765"/>
              <a:ext cx="964928" cy="681454"/>
            </a:xfrm>
            <a:custGeom>
              <a:avLst/>
              <a:gdLst/>
              <a:ahLst/>
              <a:cxnLst/>
              <a:rect l="l" t="t" r="r" b="b"/>
              <a:pathLst>
                <a:path w="29376" h="20746" extrusionOk="0">
                  <a:moveTo>
                    <a:pt x="11367" y="1"/>
                  </a:moveTo>
                  <a:cubicBezTo>
                    <a:pt x="10339" y="1"/>
                    <a:pt x="9345" y="358"/>
                    <a:pt x="8394" y="1097"/>
                  </a:cubicBezTo>
                  <a:cubicBezTo>
                    <a:pt x="1" y="7748"/>
                    <a:pt x="29376" y="20745"/>
                    <a:pt x="29376" y="20745"/>
                  </a:cubicBezTo>
                  <a:cubicBezTo>
                    <a:pt x="29376" y="20745"/>
                    <a:pt x="19471" y="1"/>
                    <a:pt x="11367"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4798;p60">
              <a:extLst>
                <a:ext uri="{FF2B5EF4-FFF2-40B4-BE49-F238E27FC236}">
                  <a16:creationId xmlns:a16="http://schemas.microsoft.com/office/drawing/2014/main" xmlns="" id="{8C16CBAF-11C3-17CC-1A79-B54CE8F491BD}"/>
                </a:ext>
              </a:extLst>
            </p:cNvPr>
            <p:cNvSpPr/>
            <p:nvPr/>
          </p:nvSpPr>
          <p:spPr>
            <a:xfrm>
              <a:off x="525237" y="2764617"/>
              <a:ext cx="985852" cy="323449"/>
            </a:xfrm>
            <a:custGeom>
              <a:avLst/>
              <a:gdLst/>
              <a:ahLst/>
              <a:cxnLst/>
              <a:rect l="l" t="t" r="r" b="b"/>
              <a:pathLst>
                <a:path w="30013" h="9847" extrusionOk="0">
                  <a:moveTo>
                    <a:pt x="7578" y="1"/>
                  </a:moveTo>
                  <a:cubicBezTo>
                    <a:pt x="4783" y="1"/>
                    <a:pt x="2583" y="961"/>
                    <a:pt x="1733" y="3475"/>
                  </a:cubicBezTo>
                  <a:cubicBezTo>
                    <a:pt x="0" y="8572"/>
                    <a:pt x="7077" y="9846"/>
                    <a:pt x="14586" y="9846"/>
                  </a:cubicBezTo>
                  <a:cubicBezTo>
                    <a:pt x="22087" y="9846"/>
                    <a:pt x="30013" y="8572"/>
                    <a:pt x="30013" y="8572"/>
                  </a:cubicBezTo>
                  <a:cubicBezTo>
                    <a:pt x="30013" y="8572"/>
                    <a:pt x="16039" y="1"/>
                    <a:pt x="7578"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4799;p60">
              <a:extLst>
                <a:ext uri="{FF2B5EF4-FFF2-40B4-BE49-F238E27FC236}">
                  <a16:creationId xmlns:a16="http://schemas.microsoft.com/office/drawing/2014/main" xmlns="" id="{A303AAAE-7D04-C75E-C95D-3C5E08BC4A94}"/>
                </a:ext>
              </a:extLst>
            </p:cNvPr>
            <p:cNvSpPr/>
            <p:nvPr/>
          </p:nvSpPr>
          <p:spPr>
            <a:xfrm>
              <a:off x="553124" y="3046186"/>
              <a:ext cx="957964" cy="452047"/>
            </a:xfrm>
            <a:custGeom>
              <a:avLst/>
              <a:gdLst/>
              <a:ahLst/>
              <a:cxnLst/>
              <a:rect l="l" t="t" r="r" b="b"/>
              <a:pathLst>
                <a:path w="29164" h="13762" extrusionOk="0">
                  <a:moveTo>
                    <a:pt x="29164" y="0"/>
                  </a:moveTo>
                  <a:lnTo>
                    <a:pt x="29164" y="0"/>
                  </a:lnTo>
                  <a:cubicBezTo>
                    <a:pt x="29164" y="0"/>
                    <a:pt x="1" y="493"/>
                    <a:pt x="2583" y="10899"/>
                  </a:cubicBezTo>
                  <a:cubicBezTo>
                    <a:pt x="3085" y="12955"/>
                    <a:pt x="4393" y="13762"/>
                    <a:pt x="6228" y="13762"/>
                  </a:cubicBezTo>
                  <a:cubicBezTo>
                    <a:pt x="13627" y="13762"/>
                    <a:pt x="29164" y="0"/>
                    <a:pt x="29164"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4800;p60">
              <a:extLst>
                <a:ext uri="{FF2B5EF4-FFF2-40B4-BE49-F238E27FC236}">
                  <a16:creationId xmlns:a16="http://schemas.microsoft.com/office/drawing/2014/main" xmlns="" id="{90FB412C-BD9D-59FE-26BF-E6064A8846F0}"/>
                </a:ext>
              </a:extLst>
            </p:cNvPr>
            <p:cNvSpPr/>
            <p:nvPr/>
          </p:nvSpPr>
          <p:spPr>
            <a:xfrm>
              <a:off x="718315" y="3046186"/>
              <a:ext cx="792774" cy="813698"/>
            </a:xfrm>
            <a:custGeom>
              <a:avLst/>
              <a:gdLst/>
              <a:ahLst/>
              <a:cxnLst/>
              <a:rect l="l" t="t" r="r" b="b"/>
              <a:pathLst>
                <a:path w="24135" h="24772" extrusionOk="0">
                  <a:moveTo>
                    <a:pt x="24135" y="0"/>
                  </a:moveTo>
                  <a:cubicBezTo>
                    <a:pt x="24135" y="0"/>
                    <a:pt x="1" y="16353"/>
                    <a:pt x="7859" y="23675"/>
                  </a:cubicBezTo>
                  <a:cubicBezTo>
                    <a:pt x="8674" y="24457"/>
                    <a:pt x="9524" y="24771"/>
                    <a:pt x="10331" y="24771"/>
                  </a:cubicBezTo>
                  <a:cubicBezTo>
                    <a:pt x="17381" y="24771"/>
                    <a:pt x="24135" y="0"/>
                    <a:pt x="24135" y="0"/>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4801;p60">
              <a:extLst>
                <a:ext uri="{FF2B5EF4-FFF2-40B4-BE49-F238E27FC236}">
                  <a16:creationId xmlns:a16="http://schemas.microsoft.com/office/drawing/2014/main" xmlns="" id="{E24C7D7C-C13C-DECA-D617-D21F67200909}"/>
                </a:ext>
              </a:extLst>
            </p:cNvPr>
            <p:cNvSpPr/>
            <p:nvPr/>
          </p:nvSpPr>
          <p:spPr>
            <a:xfrm>
              <a:off x="1441321" y="2122843"/>
              <a:ext cx="636223" cy="923376"/>
            </a:xfrm>
            <a:custGeom>
              <a:avLst/>
              <a:gdLst/>
              <a:ahLst/>
              <a:cxnLst/>
              <a:rect l="l" t="t" r="r" b="b"/>
              <a:pathLst>
                <a:path w="19369" h="28111" extrusionOk="0">
                  <a:moveTo>
                    <a:pt x="7824" y="1"/>
                  </a:moveTo>
                  <a:cubicBezTo>
                    <a:pt x="0" y="1"/>
                    <a:pt x="1911" y="28110"/>
                    <a:pt x="1911" y="28110"/>
                  </a:cubicBezTo>
                  <a:cubicBezTo>
                    <a:pt x="1911" y="28110"/>
                    <a:pt x="19368" y="4749"/>
                    <a:pt x="9557" y="392"/>
                  </a:cubicBezTo>
                  <a:cubicBezTo>
                    <a:pt x="8920" y="111"/>
                    <a:pt x="8359" y="1"/>
                    <a:pt x="7824" y="1"/>
                  </a:cubicBezTo>
                  <a:close/>
                </a:path>
              </a:pathLst>
            </a:custGeom>
            <a:solidFill>
              <a:srgbClr val="F4AF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4802;p60">
              <a:extLst>
                <a:ext uri="{FF2B5EF4-FFF2-40B4-BE49-F238E27FC236}">
                  <a16:creationId xmlns:a16="http://schemas.microsoft.com/office/drawing/2014/main" xmlns="" id="{0F01DE39-4C8A-D321-394C-F7ADAA755080}"/>
                </a:ext>
              </a:extLst>
            </p:cNvPr>
            <p:cNvSpPr/>
            <p:nvPr/>
          </p:nvSpPr>
          <p:spPr>
            <a:xfrm>
              <a:off x="664740" y="2299760"/>
              <a:ext cx="1626543" cy="1468316"/>
            </a:xfrm>
            <a:custGeom>
              <a:avLst/>
              <a:gdLst/>
              <a:ahLst/>
              <a:cxnLst/>
              <a:rect l="l" t="t" r="r" b="b"/>
              <a:pathLst>
                <a:path w="49518" h="44701" extrusionOk="0">
                  <a:moveTo>
                    <a:pt x="31967" y="1"/>
                  </a:moveTo>
                  <a:cubicBezTo>
                    <a:pt x="28000" y="1"/>
                    <a:pt x="25418" y="21195"/>
                    <a:pt x="25418" y="21195"/>
                  </a:cubicBezTo>
                  <a:cubicBezTo>
                    <a:pt x="25418" y="21195"/>
                    <a:pt x="24033" y="459"/>
                    <a:pt x="19505" y="459"/>
                  </a:cubicBezTo>
                  <a:lnTo>
                    <a:pt x="19293" y="459"/>
                  </a:lnTo>
                  <a:cubicBezTo>
                    <a:pt x="14587" y="1130"/>
                    <a:pt x="24322" y="20847"/>
                    <a:pt x="24322" y="20847"/>
                  </a:cubicBezTo>
                  <a:cubicBezTo>
                    <a:pt x="24322" y="20847"/>
                    <a:pt x="14935" y="7077"/>
                    <a:pt x="10730" y="7077"/>
                  </a:cubicBezTo>
                  <a:cubicBezTo>
                    <a:pt x="10373" y="7077"/>
                    <a:pt x="10050" y="7179"/>
                    <a:pt x="9804" y="7357"/>
                  </a:cubicBezTo>
                  <a:cubicBezTo>
                    <a:pt x="6228" y="9982"/>
                    <a:pt x="23820" y="21909"/>
                    <a:pt x="23820" y="21909"/>
                  </a:cubicBezTo>
                  <a:cubicBezTo>
                    <a:pt x="23820" y="21909"/>
                    <a:pt x="12888" y="16914"/>
                    <a:pt x="6729" y="16914"/>
                  </a:cubicBezTo>
                  <a:cubicBezTo>
                    <a:pt x="5030" y="16914"/>
                    <a:pt x="3722" y="17271"/>
                    <a:pt x="3042" y="18222"/>
                  </a:cubicBezTo>
                  <a:cubicBezTo>
                    <a:pt x="1" y="22614"/>
                    <a:pt x="23217" y="22724"/>
                    <a:pt x="23217" y="22724"/>
                  </a:cubicBezTo>
                  <a:cubicBezTo>
                    <a:pt x="23217" y="22724"/>
                    <a:pt x="6652" y="26258"/>
                    <a:pt x="6907" y="30047"/>
                  </a:cubicBezTo>
                  <a:cubicBezTo>
                    <a:pt x="6941" y="30650"/>
                    <a:pt x="7366" y="30862"/>
                    <a:pt x="8071" y="30862"/>
                  </a:cubicBezTo>
                  <a:cubicBezTo>
                    <a:pt x="12004" y="30862"/>
                    <a:pt x="24492" y="23149"/>
                    <a:pt x="24492" y="23149"/>
                  </a:cubicBezTo>
                  <a:lnTo>
                    <a:pt x="24492" y="23149"/>
                  </a:lnTo>
                  <a:cubicBezTo>
                    <a:pt x="24492" y="23149"/>
                    <a:pt x="11010" y="35466"/>
                    <a:pt x="14051" y="38898"/>
                  </a:cubicBezTo>
                  <a:cubicBezTo>
                    <a:pt x="14340" y="39213"/>
                    <a:pt x="14655" y="39357"/>
                    <a:pt x="15011" y="39357"/>
                  </a:cubicBezTo>
                  <a:cubicBezTo>
                    <a:pt x="18511" y="39357"/>
                    <a:pt x="25341" y="24670"/>
                    <a:pt x="25341" y="24670"/>
                  </a:cubicBezTo>
                  <a:lnTo>
                    <a:pt x="25341" y="24670"/>
                  </a:lnTo>
                  <a:cubicBezTo>
                    <a:pt x="25341" y="24670"/>
                    <a:pt x="20567" y="43639"/>
                    <a:pt x="24568" y="44666"/>
                  </a:cubicBezTo>
                  <a:cubicBezTo>
                    <a:pt x="24636" y="44700"/>
                    <a:pt x="24746" y="44700"/>
                    <a:pt x="24848" y="44700"/>
                  </a:cubicBezTo>
                  <a:cubicBezTo>
                    <a:pt x="28391" y="44700"/>
                    <a:pt x="25732" y="25731"/>
                    <a:pt x="25732" y="25731"/>
                  </a:cubicBezTo>
                  <a:lnTo>
                    <a:pt x="25732" y="25731"/>
                  </a:lnTo>
                  <a:cubicBezTo>
                    <a:pt x="25732" y="25731"/>
                    <a:pt x="32952" y="42967"/>
                    <a:pt x="36214" y="42967"/>
                  </a:cubicBezTo>
                  <a:lnTo>
                    <a:pt x="36350" y="42967"/>
                  </a:lnTo>
                  <a:cubicBezTo>
                    <a:pt x="39502" y="42475"/>
                    <a:pt x="29487" y="26615"/>
                    <a:pt x="29487" y="26615"/>
                  </a:cubicBezTo>
                  <a:lnTo>
                    <a:pt x="29487" y="26615"/>
                  </a:lnTo>
                  <a:cubicBezTo>
                    <a:pt x="29487" y="26615"/>
                    <a:pt x="41023" y="34897"/>
                    <a:pt x="45236" y="34897"/>
                  </a:cubicBezTo>
                  <a:cubicBezTo>
                    <a:pt x="45873" y="34897"/>
                    <a:pt x="46332" y="34685"/>
                    <a:pt x="46578" y="34226"/>
                  </a:cubicBezTo>
                  <a:cubicBezTo>
                    <a:pt x="48277" y="30794"/>
                    <a:pt x="27677" y="24313"/>
                    <a:pt x="27677" y="24313"/>
                  </a:cubicBezTo>
                  <a:lnTo>
                    <a:pt x="27677" y="24313"/>
                  </a:lnTo>
                  <a:lnTo>
                    <a:pt x="27754" y="24313"/>
                  </a:lnTo>
                  <a:cubicBezTo>
                    <a:pt x="29308" y="24313"/>
                    <a:pt x="49305" y="24211"/>
                    <a:pt x="49483" y="20312"/>
                  </a:cubicBezTo>
                  <a:cubicBezTo>
                    <a:pt x="49517" y="19326"/>
                    <a:pt x="48065" y="18936"/>
                    <a:pt x="45907" y="18936"/>
                  </a:cubicBezTo>
                  <a:cubicBezTo>
                    <a:pt x="39468" y="18936"/>
                    <a:pt x="26479" y="22299"/>
                    <a:pt x="26479" y="22299"/>
                  </a:cubicBezTo>
                  <a:cubicBezTo>
                    <a:pt x="26479" y="22299"/>
                    <a:pt x="47852" y="10407"/>
                    <a:pt x="45024" y="7111"/>
                  </a:cubicBezTo>
                  <a:cubicBezTo>
                    <a:pt x="44811" y="6830"/>
                    <a:pt x="44455" y="6720"/>
                    <a:pt x="44030" y="6720"/>
                  </a:cubicBezTo>
                  <a:cubicBezTo>
                    <a:pt x="39646" y="6720"/>
                    <a:pt x="26547" y="21195"/>
                    <a:pt x="26547" y="21195"/>
                  </a:cubicBezTo>
                  <a:cubicBezTo>
                    <a:pt x="26547" y="21195"/>
                    <a:pt x="36384" y="1062"/>
                    <a:pt x="32247" y="35"/>
                  </a:cubicBezTo>
                  <a:cubicBezTo>
                    <a:pt x="32137" y="35"/>
                    <a:pt x="32069" y="1"/>
                    <a:pt x="3196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4803;p60">
              <a:extLst>
                <a:ext uri="{FF2B5EF4-FFF2-40B4-BE49-F238E27FC236}">
                  <a16:creationId xmlns:a16="http://schemas.microsoft.com/office/drawing/2014/main" xmlns="" id="{FDE5BCA6-61EE-4DE3-039A-B5CB8E5C75C5}"/>
                </a:ext>
              </a:extLst>
            </p:cNvPr>
            <p:cNvSpPr/>
            <p:nvPr/>
          </p:nvSpPr>
          <p:spPr>
            <a:xfrm>
              <a:off x="1355359" y="3653077"/>
              <a:ext cx="11759" cy="32388"/>
            </a:xfrm>
            <a:custGeom>
              <a:avLst/>
              <a:gdLst/>
              <a:ahLst/>
              <a:cxnLst/>
              <a:rect l="l" t="t" r="r" b="b"/>
              <a:pathLst>
                <a:path w="358" h="986" extrusionOk="0">
                  <a:moveTo>
                    <a:pt x="281" y="1"/>
                  </a:moveTo>
                  <a:cubicBezTo>
                    <a:pt x="247" y="1"/>
                    <a:pt x="213" y="1"/>
                    <a:pt x="213" y="34"/>
                  </a:cubicBezTo>
                  <a:cubicBezTo>
                    <a:pt x="145" y="281"/>
                    <a:pt x="1" y="638"/>
                    <a:pt x="69" y="918"/>
                  </a:cubicBezTo>
                  <a:cubicBezTo>
                    <a:pt x="111" y="952"/>
                    <a:pt x="145" y="986"/>
                    <a:pt x="179" y="986"/>
                  </a:cubicBezTo>
                  <a:cubicBezTo>
                    <a:pt x="247" y="986"/>
                    <a:pt x="281" y="952"/>
                    <a:pt x="281" y="918"/>
                  </a:cubicBezTo>
                  <a:cubicBezTo>
                    <a:pt x="323" y="774"/>
                    <a:pt x="323" y="672"/>
                    <a:pt x="323" y="527"/>
                  </a:cubicBezTo>
                  <a:cubicBezTo>
                    <a:pt x="323" y="383"/>
                    <a:pt x="323" y="247"/>
                    <a:pt x="357" y="68"/>
                  </a:cubicBezTo>
                  <a:cubicBezTo>
                    <a:pt x="357" y="34"/>
                    <a:pt x="323" y="1"/>
                    <a:pt x="28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4804;p60">
              <a:extLst>
                <a:ext uri="{FF2B5EF4-FFF2-40B4-BE49-F238E27FC236}">
                  <a16:creationId xmlns:a16="http://schemas.microsoft.com/office/drawing/2014/main" xmlns="" id="{748C47EE-B011-105B-334B-F649F362BC4E}"/>
                </a:ext>
              </a:extLst>
            </p:cNvPr>
            <p:cNvSpPr/>
            <p:nvPr/>
          </p:nvSpPr>
          <p:spPr>
            <a:xfrm>
              <a:off x="1379929" y="3613463"/>
              <a:ext cx="11464" cy="27920"/>
            </a:xfrm>
            <a:custGeom>
              <a:avLst/>
              <a:gdLst/>
              <a:ahLst/>
              <a:cxnLst/>
              <a:rect l="l" t="t" r="r" b="b"/>
              <a:pathLst>
                <a:path w="349" h="850" extrusionOk="0">
                  <a:moveTo>
                    <a:pt x="170" y="0"/>
                  </a:moveTo>
                  <a:cubicBezTo>
                    <a:pt x="136" y="0"/>
                    <a:pt x="102" y="34"/>
                    <a:pt x="102" y="68"/>
                  </a:cubicBezTo>
                  <a:cubicBezTo>
                    <a:pt x="102" y="213"/>
                    <a:pt x="68" y="357"/>
                    <a:pt x="68" y="459"/>
                  </a:cubicBezTo>
                  <a:cubicBezTo>
                    <a:pt x="34" y="569"/>
                    <a:pt x="0" y="671"/>
                    <a:pt x="34" y="782"/>
                  </a:cubicBezTo>
                  <a:cubicBezTo>
                    <a:pt x="34" y="850"/>
                    <a:pt x="68" y="850"/>
                    <a:pt x="102" y="850"/>
                  </a:cubicBezTo>
                  <a:cubicBezTo>
                    <a:pt x="136" y="850"/>
                    <a:pt x="170" y="850"/>
                    <a:pt x="213" y="816"/>
                  </a:cubicBezTo>
                  <a:cubicBezTo>
                    <a:pt x="349" y="603"/>
                    <a:pt x="281" y="281"/>
                    <a:pt x="247" y="68"/>
                  </a:cubicBezTo>
                  <a:cubicBezTo>
                    <a:pt x="247" y="34"/>
                    <a:pt x="213" y="0"/>
                    <a:pt x="17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4805;p60">
              <a:extLst>
                <a:ext uri="{FF2B5EF4-FFF2-40B4-BE49-F238E27FC236}">
                  <a16:creationId xmlns:a16="http://schemas.microsoft.com/office/drawing/2014/main" xmlns="" id="{C2E7C6C9-11BF-9D20-723E-B510DE6B39D8}"/>
                </a:ext>
              </a:extLst>
            </p:cNvPr>
            <p:cNvSpPr/>
            <p:nvPr/>
          </p:nvSpPr>
          <p:spPr>
            <a:xfrm>
              <a:off x="1391360" y="3726195"/>
              <a:ext cx="13993" cy="36001"/>
            </a:xfrm>
            <a:custGeom>
              <a:avLst/>
              <a:gdLst/>
              <a:ahLst/>
              <a:cxnLst/>
              <a:rect l="l" t="t" r="r" b="b"/>
              <a:pathLst>
                <a:path w="426" h="1096" extrusionOk="0">
                  <a:moveTo>
                    <a:pt x="213" y="0"/>
                  </a:moveTo>
                  <a:cubicBezTo>
                    <a:pt x="179" y="0"/>
                    <a:pt x="145" y="0"/>
                    <a:pt x="145" y="68"/>
                  </a:cubicBezTo>
                  <a:cubicBezTo>
                    <a:pt x="145" y="357"/>
                    <a:pt x="1" y="705"/>
                    <a:pt x="77" y="1028"/>
                  </a:cubicBezTo>
                  <a:cubicBezTo>
                    <a:pt x="77" y="1062"/>
                    <a:pt x="145" y="1096"/>
                    <a:pt x="213" y="1096"/>
                  </a:cubicBezTo>
                  <a:cubicBezTo>
                    <a:pt x="247" y="1096"/>
                    <a:pt x="289" y="1096"/>
                    <a:pt x="323" y="1062"/>
                  </a:cubicBezTo>
                  <a:cubicBezTo>
                    <a:pt x="425" y="748"/>
                    <a:pt x="323" y="357"/>
                    <a:pt x="289" y="68"/>
                  </a:cubicBezTo>
                  <a:cubicBezTo>
                    <a:pt x="289" y="0"/>
                    <a:pt x="247" y="0"/>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4806;p60">
              <a:extLst>
                <a:ext uri="{FF2B5EF4-FFF2-40B4-BE49-F238E27FC236}">
                  <a16:creationId xmlns:a16="http://schemas.microsoft.com/office/drawing/2014/main" xmlns="" id="{01A56836-DB30-D726-88D1-1A045FF6BB30}"/>
                </a:ext>
              </a:extLst>
            </p:cNvPr>
            <p:cNvSpPr/>
            <p:nvPr/>
          </p:nvSpPr>
          <p:spPr>
            <a:xfrm>
              <a:off x="1371553" y="3770277"/>
              <a:ext cx="11759" cy="37413"/>
            </a:xfrm>
            <a:custGeom>
              <a:avLst/>
              <a:gdLst/>
              <a:ahLst/>
              <a:cxnLst/>
              <a:rect l="l" t="t" r="r" b="b"/>
              <a:pathLst>
                <a:path w="358" h="1139" extrusionOk="0">
                  <a:moveTo>
                    <a:pt x="179" y="0"/>
                  </a:moveTo>
                  <a:cubicBezTo>
                    <a:pt x="111" y="0"/>
                    <a:pt x="77" y="43"/>
                    <a:pt x="77" y="111"/>
                  </a:cubicBezTo>
                  <a:cubicBezTo>
                    <a:pt x="77" y="425"/>
                    <a:pt x="0" y="748"/>
                    <a:pt x="77" y="1062"/>
                  </a:cubicBezTo>
                  <a:cubicBezTo>
                    <a:pt x="77" y="1139"/>
                    <a:pt x="111" y="1139"/>
                    <a:pt x="145" y="1139"/>
                  </a:cubicBezTo>
                  <a:cubicBezTo>
                    <a:pt x="179" y="1139"/>
                    <a:pt x="213" y="1105"/>
                    <a:pt x="255" y="1062"/>
                  </a:cubicBezTo>
                  <a:cubicBezTo>
                    <a:pt x="357" y="782"/>
                    <a:pt x="289" y="391"/>
                    <a:pt x="289" y="111"/>
                  </a:cubicBezTo>
                  <a:cubicBezTo>
                    <a:pt x="255" y="43"/>
                    <a:pt x="213" y="0"/>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4807;p60">
              <a:extLst>
                <a:ext uri="{FF2B5EF4-FFF2-40B4-BE49-F238E27FC236}">
                  <a16:creationId xmlns:a16="http://schemas.microsoft.com/office/drawing/2014/main" xmlns="" id="{03777964-98BE-FDA6-E571-D0618CDAF7DC}"/>
                </a:ext>
              </a:extLst>
            </p:cNvPr>
            <p:cNvSpPr/>
            <p:nvPr/>
          </p:nvSpPr>
          <p:spPr>
            <a:xfrm>
              <a:off x="1399440" y="3802927"/>
              <a:ext cx="9526" cy="33800"/>
            </a:xfrm>
            <a:custGeom>
              <a:avLst/>
              <a:gdLst/>
              <a:ahLst/>
              <a:cxnLst/>
              <a:rect l="l" t="t" r="r" b="b"/>
              <a:pathLst>
                <a:path w="290" h="1029" extrusionOk="0">
                  <a:moveTo>
                    <a:pt x="145" y="0"/>
                  </a:moveTo>
                  <a:cubicBezTo>
                    <a:pt x="111" y="0"/>
                    <a:pt x="43" y="34"/>
                    <a:pt x="43" y="68"/>
                  </a:cubicBezTo>
                  <a:cubicBezTo>
                    <a:pt x="43" y="247"/>
                    <a:pt x="1" y="391"/>
                    <a:pt x="1" y="535"/>
                  </a:cubicBezTo>
                  <a:cubicBezTo>
                    <a:pt x="1" y="705"/>
                    <a:pt x="43" y="816"/>
                    <a:pt x="77" y="960"/>
                  </a:cubicBezTo>
                  <a:cubicBezTo>
                    <a:pt x="77" y="1028"/>
                    <a:pt x="111" y="1028"/>
                    <a:pt x="179" y="1028"/>
                  </a:cubicBezTo>
                  <a:cubicBezTo>
                    <a:pt x="213" y="1028"/>
                    <a:pt x="290" y="994"/>
                    <a:pt x="290" y="918"/>
                  </a:cubicBezTo>
                  <a:lnTo>
                    <a:pt x="290" y="493"/>
                  </a:lnTo>
                  <a:cubicBezTo>
                    <a:pt x="290" y="357"/>
                    <a:pt x="256" y="213"/>
                    <a:pt x="256" y="68"/>
                  </a:cubicBezTo>
                  <a:cubicBezTo>
                    <a:pt x="256" y="34"/>
                    <a:pt x="213" y="0"/>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4808;p60">
              <a:extLst>
                <a:ext uri="{FF2B5EF4-FFF2-40B4-BE49-F238E27FC236}">
                  <a16:creationId xmlns:a16="http://schemas.microsoft.com/office/drawing/2014/main" xmlns="" id="{D2FE89DD-AA06-B0D2-FABE-59C6B2D59DE5}"/>
                </a:ext>
              </a:extLst>
            </p:cNvPr>
            <p:cNvSpPr/>
            <p:nvPr/>
          </p:nvSpPr>
          <p:spPr>
            <a:xfrm>
              <a:off x="1434324" y="3785616"/>
              <a:ext cx="12876" cy="30154"/>
            </a:xfrm>
            <a:custGeom>
              <a:avLst/>
              <a:gdLst/>
              <a:ahLst/>
              <a:cxnLst/>
              <a:rect l="l" t="t" r="r" b="b"/>
              <a:pathLst>
                <a:path w="392" h="918" extrusionOk="0">
                  <a:moveTo>
                    <a:pt x="213" y="1"/>
                  </a:moveTo>
                  <a:cubicBezTo>
                    <a:pt x="145" y="1"/>
                    <a:pt x="111" y="35"/>
                    <a:pt x="77" y="69"/>
                  </a:cubicBezTo>
                  <a:cubicBezTo>
                    <a:pt x="77" y="213"/>
                    <a:pt x="43" y="315"/>
                    <a:pt x="43" y="459"/>
                  </a:cubicBezTo>
                  <a:cubicBezTo>
                    <a:pt x="43" y="493"/>
                    <a:pt x="1" y="561"/>
                    <a:pt x="1" y="638"/>
                  </a:cubicBezTo>
                  <a:cubicBezTo>
                    <a:pt x="43" y="672"/>
                    <a:pt x="43" y="740"/>
                    <a:pt x="43" y="774"/>
                  </a:cubicBezTo>
                  <a:cubicBezTo>
                    <a:pt x="77" y="884"/>
                    <a:pt x="111" y="918"/>
                    <a:pt x="179" y="918"/>
                  </a:cubicBezTo>
                  <a:cubicBezTo>
                    <a:pt x="256" y="918"/>
                    <a:pt x="290" y="884"/>
                    <a:pt x="324" y="808"/>
                  </a:cubicBezTo>
                  <a:cubicBezTo>
                    <a:pt x="324" y="774"/>
                    <a:pt x="358" y="740"/>
                    <a:pt x="391" y="672"/>
                  </a:cubicBezTo>
                  <a:lnTo>
                    <a:pt x="391" y="459"/>
                  </a:lnTo>
                  <a:cubicBezTo>
                    <a:pt x="391" y="349"/>
                    <a:pt x="358" y="213"/>
                    <a:pt x="324" y="69"/>
                  </a:cubicBezTo>
                  <a:cubicBezTo>
                    <a:pt x="290" y="35"/>
                    <a:pt x="256" y="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4809;p60">
              <a:extLst>
                <a:ext uri="{FF2B5EF4-FFF2-40B4-BE49-F238E27FC236}">
                  <a16:creationId xmlns:a16="http://schemas.microsoft.com/office/drawing/2014/main" xmlns="" id="{CCAB04EF-030F-65FE-358F-CC2BECE16AD9}"/>
                </a:ext>
              </a:extLst>
            </p:cNvPr>
            <p:cNvSpPr/>
            <p:nvPr/>
          </p:nvSpPr>
          <p:spPr>
            <a:xfrm>
              <a:off x="1364589" y="3526121"/>
              <a:ext cx="15373" cy="29333"/>
            </a:xfrm>
            <a:custGeom>
              <a:avLst/>
              <a:gdLst/>
              <a:ahLst/>
              <a:cxnLst/>
              <a:rect l="l" t="t" r="r" b="b"/>
              <a:pathLst>
                <a:path w="468" h="893" extrusionOk="0">
                  <a:moveTo>
                    <a:pt x="323" y="0"/>
                  </a:moveTo>
                  <a:cubicBezTo>
                    <a:pt x="289" y="0"/>
                    <a:pt x="255" y="0"/>
                    <a:pt x="212" y="77"/>
                  </a:cubicBezTo>
                  <a:cubicBezTo>
                    <a:pt x="178" y="179"/>
                    <a:pt x="144" y="289"/>
                    <a:pt x="110" y="425"/>
                  </a:cubicBezTo>
                  <a:cubicBezTo>
                    <a:pt x="76" y="502"/>
                    <a:pt x="0" y="637"/>
                    <a:pt x="42" y="748"/>
                  </a:cubicBezTo>
                  <a:cubicBezTo>
                    <a:pt x="42" y="816"/>
                    <a:pt x="110" y="892"/>
                    <a:pt x="178" y="892"/>
                  </a:cubicBezTo>
                  <a:cubicBezTo>
                    <a:pt x="178" y="892"/>
                    <a:pt x="212" y="850"/>
                    <a:pt x="255" y="850"/>
                  </a:cubicBezTo>
                  <a:cubicBezTo>
                    <a:pt x="357" y="748"/>
                    <a:pt x="357" y="603"/>
                    <a:pt x="391" y="502"/>
                  </a:cubicBezTo>
                  <a:cubicBezTo>
                    <a:pt x="425" y="357"/>
                    <a:pt x="425" y="213"/>
                    <a:pt x="467" y="111"/>
                  </a:cubicBezTo>
                  <a:cubicBezTo>
                    <a:pt x="467" y="43"/>
                    <a:pt x="391" y="0"/>
                    <a:pt x="32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4810;p60">
              <a:extLst>
                <a:ext uri="{FF2B5EF4-FFF2-40B4-BE49-F238E27FC236}">
                  <a16:creationId xmlns:a16="http://schemas.microsoft.com/office/drawing/2014/main" xmlns="" id="{13BECA7D-09BD-6C75-E07A-F8C2CB5BE652}"/>
                </a:ext>
              </a:extLst>
            </p:cNvPr>
            <p:cNvSpPr/>
            <p:nvPr/>
          </p:nvSpPr>
          <p:spPr>
            <a:xfrm>
              <a:off x="1493778" y="3788967"/>
              <a:ext cx="12843" cy="30154"/>
            </a:xfrm>
            <a:custGeom>
              <a:avLst/>
              <a:gdLst/>
              <a:ahLst/>
              <a:cxnLst/>
              <a:rect l="l" t="t" r="r" b="b"/>
              <a:pathLst>
                <a:path w="391" h="918" extrusionOk="0">
                  <a:moveTo>
                    <a:pt x="246" y="1"/>
                  </a:moveTo>
                  <a:cubicBezTo>
                    <a:pt x="179" y="1"/>
                    <a:pt x="102" y="34"/>
                    <a:pt x="102" y="111"/>
                  </a:cubicBezTo>
                  <a:cubicBezTo>
                    <a:pt x="102" y="247"/>
                    <a:pt x="68" y="357"/>
                    <a:pt x="68" y="459"/>
                  </a:cubicBezTo>
                  <a:cubicBezTo>
                    <a:pt x="34" y="604"/>
                    <a:pt x="0" y="706"/>
                    <a:pt x="34" y="816"/>
                  </a:cubicBezTo>
                  <a:cubicBezTo>
                    <a:pt x="34" y="884"/>
                    <a:pt x="68" y="918"/>
                    <a:pt x="145" y="918"/>
                  </a:cubicBezTo>
                  <a:cubicBezTo>
                    <a:pt x="145" y="918"/>
                    <a:pt x="179" y="918"/>
                    <a:pt x="179" y="884"/>
                  </a:cubicBezTo>
                  <a:cubicBezTo>
                    <a:pt x="391" y="706"/>
                    <a:pt x="391" y="357"/>
                    <a:pt x="357" y="111"/>
                  </a:cubicBezTo>
                  <a:cubicBezTo>
                    <a:pt x="357" y="34"/>
                    <a:pt x="280" y="1"/>
                    <a:pt x="24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4811;p60">
              <a:extLst>
                <a:ext uri="{FF2B5EF4-FFF2-40B4-BE49-F238E27FC236}">
                  <a16:creationId xmlns:a16="http://schemas.microsoft.com/office/drawing/2014/main" xmlns="" id="{C368186F-B57F-5CCF-60C0-8C9999B534B3}"/>
                </a:ext>
              </a:extLst>
            </p:cNvPr>
            <p:cNvSpPr/>
            <p:nvPr/>
          </p:nvSpPr>
          <p:spPr>
            <a:xfrm>
              <a:off x="1455248" y="3852855"/>
              <a:ext cx="12876" cy="31566"/>
            </a:xfrm>
            <a:custGeom>
              <a:avLst/>
              <a:gdLst/>
              <a:ahLst/>
              <a:cxnLst/>
              <a:rect l="l" t="t" r="r" b="b"/>
              <a:pathLst>
                <a:path w="392" h="961" extrusionOk="0">
                  <a:moveTo>
                    <a:pt x="179" y="1"/>
                  </a:moveTo>
                  <a:cubicBezTo>
                    <a:pt x="145" y="1"/>
                    <a:pt x="111" y="35"/>
                    <a:pt x="111" y="111"/>
                  </a:cubicBezTo>
                  <a:cubicBezTo>
                    <a:pt x="77" y="358"/>
                    <a:pt x="1" y="638"/>
                    <a:pt x="111" y="884"/>
                  </a:cubicBezTo>
                  <a:cubicBezTo>
                    <a:pt x="111" y="961"/>
                    <a:pt x="145" y="961"/>
                    <a:pt x="179" y="961"/>
                  </a:cubicBezTo>
                  <a:cubicBezTo>
                    <a:pt x="213" y="961"/>
                    <a:pt x="256" y="961"/>
                    <a:pt x="290" y="884"/>
                  </a:cubicBezTo>
                  <a:cubicBezTo>
                    <a:pt x="392" y="638"/>
                    <a:pt x="324" y="358"/>
                    <a:pt x="290" y="111"/>
                  </a:cubicBezTo>
                  <a:cubicBezTo>
                    <a:pt x="290" y="35"/>
                    <a:pt x="256" y="1"/>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4812;p60">
              <a:extLst>
                <a:ext uri="{FF2B5EF4-FFF2-40B4-BE49-F238E27FC236}">
                  <a16:creationId xmlns:a16="http://schemas.microsoft.com/office/drawing/2014/main" xmlns="" id="{8D21D1D5-DAEE-0CE8-6D27-EA05AF226703}"/>
                </a:ext>
              </a:extLst>
            </p:cNvPr>
            <p:cNvSpPr/>
            <p:nvPr/>
          </p:nvSpPr>
          <p:spPr>
            <a:xfrm>
              <a:off x="1424010" y="3872662"/>
              <a:ext cx="12876" cy="31566"/>
            </a:xfrm>
            <a:custGeom>
              <a:avLst/>
              <a:gdLst/>
              <a:ahLst/>
              <a:cxnLst/>
              <a:rect l="l" t="t" r="r" b="b"/>
              <a:pathLst>
                <a:path w="392" h="961" extrusionOk="0">
                  <a:moveTo>
                    <a:pt x="213" y="1"/>
                  </a:moveTo>
                  <a:cubicBezTo>
                    <a:pt x="179" y="1"/>
                    <a:pt x="102" y="35"/>
                    <a:pt x="102" y="111"/>
                  </a:cubicBezTo>
                  <a:cubicBezTo>
                    <a:pt x="68" y="358"/>
                    <a:pt x="0" y="604"/>
                    <a:pt x="34" y="850"/>
                  </a:cubicBezTo>
                  <a:cubicBezTo>
                    <a:pt x="68" y="918"/>
                    <a:pt x="102" y="961"/>
                    <a:pt x="145" y="961"/>
                  </a:cubicBezTo>
                  <a:cubicBezTo>
                    <a:pt x="179" y="961"/>
                    <a:pt x="213" y="918"/>
                    <a:pt x="247" y="884"/>
                  </a:cubicBezTo>
                  <a:cubicBezTo>
                    <a:pt x="391" y="672"/>
                    <a:pt x="357" y="358"/>
                    <a:pt x="315" y="111"/>
                  </a:cubicBezTo>
                  <a:cubicBezTo>
                    <a:pt x="315" y="35"/>
                    <a:pt x="247" y="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4813;p60">
              <a:extLst>
                <a:ext uri="{FF2B5EF4-FFF2-40B4-BE49-F238E27FC236}">
                  <a16:creationId xmlns:a16="http://schemas.microsoft.com/office/drawing/2014/main" xmlns="" id="{76A6A982-B7FA-B236-F634-4F05C9AD8AC2}"/>
                </a:ext>
              </a:extLst>
            </p:cNvPr>
            <p:cNvSpPr/>
            <p:nvPr/>
          </p:nvSpPr>
          <p:spPr>
            <a:xfrm>
              <a:off x="1470621" y="3935467"/>
              <a:ext cx="12581" cy="30154"/>
            </a:xfrm>
            <a:custGeom>
              <a:avLst/>
              <a:gdLst/>
              <a:ahLst/>
              <a:cxnLst/>
              <a:rect l="l" t="t" r="r" b="b"/>
              <a:pathLst>
                <a:path w="383" h="918" extrusionOk="0">
                  <a:moveTo>
                    <a:pt x="246" y="0"/>
                  </a:moveTo>
                  <a:cubicBezTo>
                    <a:pt x="170" y="0"/>
                    <a:pt x="68" y="68"/>
                    <a:pt x="68" y="179"/>
                  </a:cubicBezTo>
                  <a:cubicBezTo>
                    <a:pt x="68" y="391"/>
                    <a:pt x="0" y="671"/>
                    <a:pt x="102" y="884"/>
                  </a:cubicBezTo>
                  <a:cubicBezTo>
                    <a:pt x="102" y="918"/>
                    <a:pt x="170" y="918"/>
                    <a:pt x="212" y="918"/>
                  </a:cubicBezTo>
                  <a:cubicBezTo>
                    <a:pt x="246" y="918"/>
                    <a:pt x="280" y="918"/>
                    <a:pt x="314" y="884"/>
                  </a:cubicBezTo>
                  <a:cubicBezTo>
                    <a:pt x="382" y="782"/>
                    <a:pt x="382" y="637"/>
                    <a:pt x="382" y="535"/>
                  </a:cubicBezTo>
                  <a:lnTo>
                    <a:pt x="382" y="179"/>
                  </a:lnTo>
                  <a:cubicBezTo>
                    <a:pt x="382" y="68"/>
                    <a:pt x="314" y="0"/>
                    <a:pt x="24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4814;p60">
              <a:extLst>
                <a:ext uri="{FF2B5EF4-FFF2-40B4-BE49-F238E27FC236}">
                  <a16:creationId xmlns:a16="http://schemas.microsoft.com/office/drawing/2014/main" xmlns="" id="{F8FF89AA-1909-FEE5-C3BC-C2DB3E8182BC}"/>
                </a:ext>
              </a:extLst>
            </p:cNvPr>
            <p:cNvSpPr/>
            <p:nvPr/>
          </p:nvSpPr>
          <p:spPr>
            <a:xfrm>
              <a:off x="1522783" y="3929587"/>
              <a:ext cx="16227" cy="31566"/>
            </a:xfrm>
            <a:custGeom>
              <a:avLst/>
              <a:gdLst/>
              <a:ahLst/>
              <a:cxnLst/>
              <a:rect l="l" t="t" r="r" b="b"/>
              <a:pathLst>
                <a:path w="494" h="961" extrusionOk="0">
                  <a:moveTo>
                    <a:pt x="179" y="1"/>
                  </a:moveTo>
                  <a:cubicBezTo>
                    <a:pt x="111" y="1"/>
                    <a:pt x="35" y="35"/>
                    <a:pt x="35" y="145"/>
                  </a:cubicBezTo>
                  <a:cubicBezTo>
                    <a:pt x="35" y="392"/>
                    <a:pt x="1" y="714"/>
                    <a:pt x="179" y="927"/>
                  </a:cubicBezTo>
                  <a:cubicBezTo>
                    <a:pt x="213" y="927"/>
                    <a:pt x="247" y="961"/>
                    <a:pt x="281" y="961"/>
                  </a:cubicBezTo>
                  <a:cubicBezTo>
                    <a:pt x="323" y="961"/>
                    <a:pt x="357" y="927"/>
                    <a:pt x="391" y="884"/>
                  </a:cubicBezTo>
                  <a:cubicBezTo>
                    <a:pt x="493" y="638"/>
                    <a:pt x="391" y="324"/>
                    <a:pt x="357" y="111"/>
                  </a:cubicBezTo>
                  <a:cubicBezTo>
                    <a:pt x="323" y="35"/>
                    <a:pt x="247" y="1"/>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4815;p60">
              <a:extLst>
                <a:ext uri="{FF2B5EF4-FFF2-40B4-BE49-F238E27FC236}">
                  <a16:creationId xmlns:a16="http://schemas.microsoft.com/office/drawing/2014/main" xmlns="" id="{C28F8A89-D9F4-29FF-995C-CA68676891F3}"/>
                </a:ext>
              </a:extLst>
            </p:cNvPr>
            <p:cNvSpPr/>
            <p:nvPr/>
          </p:nvSpPr>
          <p:spPr>
            <a:xfrm>
              <a:off x="1570510" y="3912309"/>
              <a:ext cx="16194" cy="24307"/>
            </a:xfrm>
            <a:custGeom>
              <a:avLst/>
              <a:gdLst/>
              <a:ahLst/>
              <a:cxnLst/>
              <a:rect l="l" t="t" r="r" b="b"/>
              <a:pathLst>
                <a:path w="493" h="740" extrusionOk="0">
                  <a:moveTo>
                    <a:pt x="179" y="0"/>
                  </a:moveTo>
                  <a:cubicBezTo>
                    <a:pt x="102" y="0"/>
                    <a:pt x="68" y="34"/>
                    <a:pt x="34" y="136"/>
                  </a:cubicBezTo>
                  <a:lnTo>
                    <a:pt x="34" y="425"/>
                  </a:lnTo>
                  <a:cubicBezTo>
                    <a:pt x="34" y="527"/>
                    <a:pt x="0" y="637"/>
                    <a:pt x="102" y="705"/>
                  </a:cubicBezTo>
                  <a:cubicBezTo>
                    <a:pt x="145" y="739"/>
                    <a:pt x="179" y="739"/>
                    <a:pt x="213" y="739"/>
                  </a:cubicBezTo>
                  <a:lnTo>
                    <a:pt x="281" y="739"/>
                  </a:lnTo>
                  <a:cubicBezTo>
                    <a:pt x="493" y="637"/>
                    <a:pt x="357" y="281"/>
                    <a:pt x="315" y="102"/>
                  </a:cubicBezTo>
                  <a:cubicBezTo>
                    <a:pt x="281" y="34"/>
                    <a:pt x="213" y="0"/>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4816;p60">
              <a:extLst>
                <a:ext uri="{FF2B5EF4-FFF2-40B4-BE49-F238E27FC236}">
                  <a16:creationId xmlns:a16="http://schemas.microsoft.com/office/drawing/2014/main" xmlns="" id="{7F78B76C-80F3-47EF-0EEB-B9DCAA75043D}"/>
                </a:ext>
              </a:extLst>
            </p:cNvPr>
            <p:cNvSpPr/>
            <p:nvPr/>
          </p:nvSpPr>
          <p:spPr>
            <a:xfrm>
              <a:off x="1534509" y="3848388"/>
              <a:ext cx="9230" cy="24307"/>
            </a:xfrm>
            <a:custGeom>
              <a:avLst/>
              <a:gdLst/>
              <a:ahLst/>
              <a:cxnLst/>
              <a:rect l="l" t="t" r="r" b="b"/>
              <a:pathLst>
                <a:path w="281" h="740" extrusionOk="0">
                  <a:moveTo>
                    <a:pt x="136" y="1"/>
                  </a:moveTo>
                  <a:cubicBezTo>
                    <a:pt x="102" y="1"/>
                    <a:pt x="34" y="35"/>
                    <a:pt x="34" y="103"/>
                  </a:cubicBezTo>
                  <a:cubicBezTo>
                    <a:pt x="34" y="213"/>
                    <a:pt x="34" y="315"/>
                    <a:pt x="0" y="383"/>
                  </a:cubicBezTo>
                  <a:lnTo>
                    <a:pt x="0" y="528"/>
                  </a:lnTo>
                  <a:cubicBezTo>
                    <a:pt x="0" y="562"/>
                    <a:pt x="34" y="638"/>
                    <a:pt x="34" y="672"/>
                  </a:cubicBezTo>
                  <a:cubicBezTo>
                    <a:pt x="68" y="740"/>
                    <a:pt x="102" y="740"/>
                    <a:pt x="136" y="740"/>
                  </a:cubicBezTo>
                  <a:cubicBezTo>
                    <a:pt x="179" y="740"/>
                    <a:pt x="247" y="740"/>
                    <a:pt x="247" y="672"/>
                  </a:cubicBezTo>
                  <a:cubicBezTo>
                    <a:pt x="247" y="638"/>
                    <a:pt x="281" y="562"/>
                    <a:pt x="281" y="528"/>
                  </a:cubicBezTo>
                  <a:lnTo>
                    <a:pt x="281" y="383"/>
                  </a:lnTo>
                  <a:cubicBezTo>
                    <a:pt x="281" y="315"/>
                    <a:pt x="247" y="213"/>
                    <a:pt x="247" y="103"/>
                  </a:cubicBezTo>
                  <a:cubicBezTo>
                    <a:pt x="247" y="35"/>
                    <a:pt x="213" y="1"/>
                    <a:pt x="13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4817;p60">
              <a:extLst>
                <a:ext uri="{FF2B5EF4-FFF2-40B4-BE49-F238E27FC236}">
                  <a16:creationId xmlns:a16="http://schemas.microsoft.com/office/drawing/2014/main" xmlns="" id="{15947D5D-2F17-7654-FE7E-078E5A65FCDE}"/>
                </a:ext>
              </a:extLst>
            </p:cNvPr>
            <p:cNvSpPr/>
            <p:nvPr/>
          </p:nvSpPr>
          <p:spPr>
            <a:xfrm>
              <a:off x="1583321" y="3806540"/>
              <a:ext cx="13993" cy="31304"/>
            </a:xfrm>
            <a:custGeom>
              <a:avLst/>
              <a:gdLst/>
              <a:ahLst/>
              <a:cxnLst/>
              <a:rect l="l" t="t" r="r" b="b"/>
              <a:pathLst>
                <a:path w="426" h="953" extrusionOk="0">
                  <a:moveTo>
                    <a:pt x="213" y="1"/>
                  </a:moveTo>
                  <a:cubicBezTo>
                    <a:pt x="137" y="1"/>
                    <a:pt x="69" y="69"/>
                    <a:pt x="69" y="137"/>
                  </a:cubicBezTo>
                  <a:cubicBezTo>
                    <a:pt x="35" y="281"/>
                    <a:pt x="35" y="425"/>
                    <a:pt x="35" y="527"/>
                  </a:cubicBezTo>
                  <a:cubicBezTo>
                    <a:pt x="1" y="672"/>
                    <a:pt x="1" y="774"/>
                    <a:pt x="103" y="918"/>
                  </a:cubicBezTo>
                  <a:cubicBezTo>
                    <a:pt x="103" y="952"/>
                    <a:pt x="179" y="952"/>
                    <a:pt x="213" y="952"/>
                  </a:cubicBezTo>
                  <a:cubicBezTo>
                    <a:pt x="247" y="952"/>
                    <a:pt x="281" y="952"/>
                    <a:pt x="315" y="918"/>
                  </a:cubicBezTo>
                  <a:cubicBezTo>
                    <a:pt x="426" y="774"/>
                    <a:pt x="392" y="672"/>
                    <a:pt x="392" y="527"/>
                  </a:cubicBezTo>
                  <a:cubicBezTo>
                    <a:pt x="392" y="425"/>
                    <a:pt x="349" y="281"/>
                    <a:pt x="349" y="137"/>
                  </a:cubicBezTo>
                  <a:cubicBezTo>
                    <a:pt x="349" y="69"/>
                    <a:pt x="281" y="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4818;p60">
              <a:extLst>
                <a:ext uri="{FF2B5EF4-FFF2-40B4-BE49-F238E27FC236}">
                  <a16:creationId xmlns:a16="http://schemas.microsoft.com/office/drawing/2014/main" xmlns="" id="{FD97C64F-654E-27F1-57F1-B6ADD421E152}"/>
                </a:ext>
              </a:extLst>
            </p:cNvPr>
            <p:cNvSpPr/>
            <p:nvPr/>
          </p:nvSpPr>
          <p:spPr>
            <a:xfrm>
              <a:off x="1547353" y="3759962"/>
              <a:ext cx="11464" cy="20957"/>
            </a:xfrm>
            <a:custGeom>
              <a:avLst/>
              <a:gdLst/>
              <a:ahLst/>
              <a:cxnLst/>
              <a:rect l="l" t="t" r="r" b="b"/>
              <a:pathLst>
                <a:path w="349" h="638" extrusionOk="0">
                  <a:moveTo>
                    <a:pt x="213" y="0"/>
                  </a:moveTo>
                  <a:cubicBezTo>
                    <a:pt x="136" y="0"/>
                    <a:pt x="68" y="34"/>
                    <a:pt x="68" y="144"/>
                  </a:cubicBezTo>
                  <a:cubicBezTo>
                    <a:pt x="102" y="246"/>
                    <a:pt x="68" y="391"/>
                    <a:pt x="34" y="493"/>
                  </a:cubicBezTo>
                  <a:cubicBezTo>
                    <a:pt x="0" y="569"/>
                    <a:pt x="68" y="637"/>
                    <a:pt x="170" y="637"/>
                  </a:cubicBezTo>
                  <a:cubicBezTo>
                    <a:pt x="213" y="637"/>
                    <a:pt x="246" y="637"/>
                    <a:pt x="246" y="603"/>
                  </a:cubicBezTo>
                  <a:cubicBezTo>
                    <a:pt x="348" y="425"/>
                    <a:pt x="348" y="280"/>
                    <a:pt x="314" y="102"/>
                  </a:cubicBezTo>
                  <a:cubicBezTo>
                    <a:pt x="314" y="34"/>
                    <a:pt x="280" y="0"/>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4819;p60">
              <a:extLst>
                <a:ext uri="{FF2B5EF4-FFF2-40B4-BE49-F238E27FC236}">
                  <a16:creationId xmlns:a16="http://schemas.microsoft.com/office/drawing/2014/main" xmlns="" id="{D1A9B603-683B-C9D9-80B6-EBE72C143D04}"/>
                </a:ext>
              </a:extLst>
            </p:cNvPr>
            <p:cNvSpPr/>
            <p:nvPr/>
          </p:nvSpPr>
          <p:spPr>
            <a:xfrm>
              <a:off x="1600631" y="3719199"/>
              <a:ext cx="11759" cy="25720"/>
            </a:xfrm>
            <a:custGeom>
              <a:avLst/>
              <a:gdLst/>
              <a:ahLst/>
              <a:cxnLst/>
              <a:rect l="l" t="t" r="r" b="b"/>
              <a:pathLst>
                <a:path w="358" h="783" extrusionOk="0">
                  <a:moveTo>
                    <a:pt x="213" y="1"/>
                  </a:moveTo>
                  <a:cubicBezTo>
                    <a:pt x="145" y="1"/>
                    <a:pt x="35" y="35"/>
                    <a:pt x="35" y="145"/>
                  </a:cubicBezTo>
                  <a:cubicBezTo>
                    <a:pt x="35" y="247"/>
                    <a:pt x="35" y="358"/>
                    <a:pt x="1" y="426"/>
                  </a:cubicBezTo>
                  <a:cubicBezTo>
                    <a:pt x="1" y="536"/>
                    <a:pt x="1" y="638"/>
                    <a:pt x="35" y="748"/>
                  </a:cubicBezTo>
                  <a:cubicBezTo>
                    <a:pt x="77" y="782"/>
                    <a:pt x="111" y="782"/>
                    <a:pt x="145" y="782"/>
                  </a:cubicBezTo>
                  <a:cubicBezTo>
                    <a:pt x="179" y="782"/>
                    <a:pt x="213" y="782"/>
                    <a:pt x="247" y="748"/>
                  </a:cubicBezTo>
                  <a:cubicBezTo>
                    <a:pt x="323" y="672"/>
                    <a:pt x="357" y="536"/>
                    <a:pt x="357" y="426"/>
                  </a:cubicBezTo>
                  <a:cubicBezTo>
                    <a:pt x="357" y="324"/>
                    <a:pt x="357" y="213"/>
                    <a:pt x="323" y="111"/>
                  </a:cubicBezTo>
                  <a:cubicBezTo>
                    <a:pt x="323" y="35"/>
                    <a:pt x="247" y="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4820;p60">
              <a:extLst>
                <a:ext uri="{FF2B5EF4-FFF2-40B4-BE49-F238E27FC236}">
                  <a16:creationId xmlns:a16="http://schemas.microsoft.com/office/drawing/2014/main" xmlns="" id="{961B142B-F86F-A11A-7B67-EDF632772825}"/>
                </a:ext>
              </a:extLst>
            </p:cNvPr>
            <p:cNvSpPr/>
            <p:nvPr/>
          </p:nvSpPr>
          <p:spPr>
            <a:xfrm>
              <a:off x="1558783" y="3668154"/>
              <a:ext cx="9526" cy="19840"/>
            </a:xfrm>
            <a:custGeom>
              <a:avLst/>
              <a:gdLst/>
              <a:ahLst/>
              <a:cxnLst/>
              <a:rect l="l" t="t" r="r" b="b"/>
              <a:pathLst>
                <a:path w="290" h="604" extrusionOk="0">
                  <a:moveTo>
                    <a:pt x="145" y="0"/>
                  </a:moveTo>
                  <a:cubicBezTo>
                    <a:pt x="111" y="0"/>
                    <a:pt x="77" y="34"/>
                    <a:pt x="77" y="68"/>
                  </a:cubicBezTo>
                  <a:cubicBezTo>
                    <a:pt x="0" y="247"/>
                    <a:pt x="0" y="425"/>
                    <a:pt x="77" y="561"/>
                  </a:cubicBezTo>
                  <a:cubicBezTo>
                    <a:pt x="111" y="603"/>
                    <a:pt x="111" y="603"/>
                    <a:pt x="145" y="603"/>
                  </a:cubicBezTo>
                  <a:cubicBezTo>
                    <a:pt x="179" y="603"/>
                    <a:pt x="213" y="603"/>
                    <a:pt x="213" y="561"/>
                  </a:cubicBezTo>
                  <a:cubicBezTo>
                    <a:pt x="247" y="425"/>
                    <a:pt x="247" y="281"/>
                    <a:pt x="247" y="136"/>
                  </a:cubicBezTo>
                  <a:cubicBezTo>
                    <a:pt x="289" y="68"/>
                    <a:pt x="213" y="0"/>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4821;p60">
              <a:extLst>
                <a:ext uri="{FF2B5EF4-FFF2-40B4-BE49-F238E27FC236}">
                  <a16:creationId xmlns:a16="http://schemas.microsoft.com/office/drawing/2014/main" xmlns="" id="{9A7038F9-D010-9D91-B71B-2D0F4CEB2F86}"/>
                </a:ext>
              </a:extLst>
            </p:cNvPr>
            <p:cNvSpPr/>
            <p:nvPr/>
          </p:nvSpPr>
          <p:spPr>
            <a:xfrm>
              <a:off x="1597281" y="3615696"/>
              <a:ext cx="11497" cy="23453"/>
            </a:xfrm>
            <a:custGeom>
              <a:avLst/>
              <a:gdLst/>
              <a:ahLst/>
              <a:cxnLst/>
              <a:rect l="l" t="t" r="r" b="b"/>
              <a:pathLst>
                <a:path w="350" h="714" extrusionOk="0">
                  <a:moveTo>
                    <a:pt x="103" y="0"/>
                  </a:moveTo>
                  <a:cubicBezTo>
                    <a:pt x="69" y="0"/>
                    <a:pt x="1" y="34"/>
                    <a:pt x="1" y="111"/>
                  </a:cubicBezTo>
                  <a:cubicBezTo>
                    <a:pt x="1" y="179"/>
                    <a:pt x="35" y="289"/>
                    <a:pt x="35" y="357"/>
                  </a:cubicBezTo>
                  <a:cubicBezTo>
                    <a:pt x="35" y="459"/>
                    <a:pt x="69" y="535"/>
                    <a:pt x="103" y="637"/>
                  </a:cubicBezTo>
                  <a:cubicBezTo>
                    <a:pt x="103" y="671"/>
                    <a:pt x="179" y="714"/>
                    <a:pt x="213" y="714"/>
                  </a:cubicBezTo>
                  <a:lnTo>
                    <a:pt x="247" y="714"/>
                  </a:lnTo>
                  <a:lnTo>
                    <a:pt x="281" y="714"/>
                  </a:lnTo>
                  <a:cubicBezTo>
                    <a:pt x="315" y="671"/>
                    <a:pt x="349" y="637"/>
                    <a:pt x="349" y="603"/>
                  </a:cubicBezTo>
                  <a:cubicBezTo>
                    <a:pt x="349" y="501"/>
                    <a:pt x="349" y="391"/>
                    <a:pt x="281" y="323"/>
                  </a:cubicBezTo>
                  <a:cubicBezTo>
                    <a:pt x="281" y="213"/>
                    <a:pt x="213" y="145"/>
                    <a:pt x="179" y="34"/>
                  </a:cubicBezTo>
                  <a:cubicBezTo>
                    <a:pt x="179" y="0"/>
                    <a:pt x="137" y="0"/>
                    <a:pt x="10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4822;p60">
              <a:extLst>
                <a:ext uri="{FF2B5EF4-FFF2-40B4-BE49-F238E27FC236}">
                  <a16:creationId xmlns:a16="http://schemas.microsoft.com/office/drawing/2014/main" xmlns="" id="{26C7D872-F28C-C690-658B-153A808E8CB3}"/>
                </a:ext>
              </a:extLst>
            </p:cNvPr>
            <p:cNvSpPr/>
            <p:nvPr/>
          </p:nvSpPr>
          <p:spPr>
            <a:xfrm>
              <a:off x="1564630" y="3597269"/>
              <a:ext cx="9263" cy="30154"/>
            </a:xfrm>
            <a:custGeom>
              <a:avLst/>
              <a:gdLst/>
              <a:ahLst/>
              <a:cxnLst/>
              <a:rect l="l" t="t" r="r" b="b"/>
              <a:pathLst>
                <a:path w="282" h="918" extrusionOk="0">
                  <a:moveTo>
                    <a:pt x="111" y="1"/>
                  </a:moveTo>
                  <a:cubicBezTo>
                    <a:pt x="69" y="1"/>
                    <a:pt x="35" y="35"/>
                    <a:pt x="35" y="69"/>
                  </a:cubicBezTo>
                  <a:cubicBezTo>
                    <a:pt x="1" y="213"/>
                    <a:pt x="1" y="349"/>
                    <a:pt x="1" y="493"/>
                  </a:cubicBezTo>
                  <a:cubicBezTo>
                    <a:pt x="1" y="638"/>
                    <a:pt x="69" y="740"/>
                    <a:pt x="111" y="884"/>
                  </a:cubicBezTo>
                  <a:cubicBezTo>
                    <a:pt x="111" y="918"/>
                    <a:pt x="145" y="918"/>
                    <a:pt x="179" y="918"/>
                  </a:cubicBezTo>
                  <a:cubicBezTo>
                    <a:pt x="213" y="918"/>
                    <a:pt x="213" y="918"/>
                    <a:pt x="247" y="884"/>
                  </a:cubicBezTo>
                  <a:cubicBezTo>
                    <a:pt x="247" y="740"/>
                    <a:pt x="281" y="595"/>
                    <a:pt x="281" y="493"/>
                  </a:cubicBezTo>
                  <a:cubicBezTo>
                    <a:pt x="247" y="349"/>
                    <a:pt x="213" y="213"/>
                    <a:pt x="179" y="69"/>
                  </a:cubicBezTo>
                  <a:cubicBezTo>
                    <a:pt x="179" y="35"/>
                    <a:pt x="145" y="1"/>
                    <a:pt x="11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4823;p60">
              <a:extLst>
                <a:ext uri="{FF2B5EF4-FFF2-40B4-BE49-F238E27FC236}">
                  <a16:creationId xmlns:a16="http://schemas.microsoft.com/office/drawing/2014/main" xmlns="" id="{AF000500-5222-1EB7-936C-B9141BD178D2}"/>
                </a:ext>
              </a:extLst>
            </p:cNvPr>
            <p:cNvSpPr/>
            <p:nvPr/>
          </p:nvSpPr>
          <p:spPr>
            <a:xfrm>
              <a:off x="1704167" y="3615696"/>
              <a:ext cx="20957" cy="18723"/>
            </a:xfrm>
            <a:custGeom>
              <a:avLst/>
              <a:gdLst/>
              <a:ahLst/>
              <a:cxnLst/>
              <a:rect l="l" t="t" r="r" b="b"/>
              <a:pathLst>
                <a:path w="638" h="570" extrusionOk="0">
                  <a:moveTo>
                    <a:pt x="111" y="0"/>
                  </a:moveTo>
                  <a:cubicBezTo>
                    <a:pt x="34" y="0"/>
                    <a:pt x="0" y="77"/>
                    <a:pt x="34" y="145"/>
                  </a:cubicBezTo>
                  <a:cubicBezTo>
                    <a:pt x="111" y="213"/>
                    <a:pt x="179" y="289"/>
                    <a:pt x="247" y="357"/>
                  </a:cubicBezTo>
                  <a:cubicBezTo>
                    <a:pt x="323" y="425"/>
                    <a:pt x="391" y="535"/>
                    <a:pt x="493" y="569"/>
                  </a:cubicBezTo>
                  <a:lnTo>
                    <a:pt x="493" y="569"/>
                  </a:lnTo>
                  <a:cubicBezTo>
                    <a:pt x="569" y="569"/>
                    <a:pt x="637" y="501"/>
                    <a:pt x="603" y="425"/>
                  </a:cubicBezTo>
                  <a:cubicBezTo>
                    <a:pt x="569" y="323"/>
                    <a:pt x="459" y="289"/>
                    <a:pt x="391" y="213"/>
                  </a:cubicBezTo>
                  <a:cubicBezTo>
                    <a:pt x="323" y="145"/>
                    <a:pt x="213" y="77"/>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4824;p60">
              <a:extLst>
                <a:ext uri="{FF2B5EF4-FFF2-40B4-BE49-F238E27FC236}">
                  <a16:creationId xmlns:a16="http://schemas.microsoft.com/office/drawing/2014/main" xmlns="" id="{BC80C87C-33AB-5A1A-2467-3E9DA064E850}"/>
                </a:ext>
              </a:extLst>
            </p:cNvPr>
            <p:cNvSpPr/>
            <p:nvPr/>
          </p:nvSpPr>
          <p:spPr>
            <a:xfrm>
              <a:off x="1700816" y="3579695"/>
              <a:ext cx="12581" cy="12876"/>
            </a:xfrm>
            <a:custGeom>
              <a:avLst/>
              <a:gdLst/>
              <a:ahLst/>
              <a:cxnLst/>
              <a:rect l="l" t="t" r="r" b="b"/>
              <a:pathLst>
                <a:path w="383" h="392" extrusionOk="0">
                  <a:moveTo>
                    <a:pt x="136" y="0"/>
                  </a:moveTo>
                  <a:cubicBezTo>
                    <a:pt x="68" y="0"/>
                    <a:pt x="0" y="111"/>
                    <a:pt x="34" y="179"/>
                  </a:cubicBezTo>
                  <a:cubicBezTo>
                    <a:pt x="102" y="247"/>
                    <a:pt x="136" y="323"/>
                    <a:pt x="247" y="357"/>
                  </a:cubicBezTo>
                  <a:cubicBezTo>
                    <a:pt x="247" y="391"/>
                    <a:pt x="247" y="391"/>
                    <a:pt x="281" y="391"/>
                  </a:cubicBezTo>
                  <a:cubicBezTo>
                    <a:pt x="315" y="391"/>
                    <a:pt x="383" y="323"/>
                    <a:pt x="383" y="247"/>
                  </a:cubicBezTo>
                  <a:cubicBezTo>
                    <a:pt x="315" y="145"/>
                    <a:pt x="281" y="111"/>
                    <a:pt x="170"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4825;p60">
              <a:extLst>
                <a:ext uri="{FF2B5EF4-FFF2-40B4-BE49-F238E27FC236}">
                  <a16:creationId xmlns:a16="http://schemas.microsoft.com/office/drawing/2014/main" xmlns="" id="{E1C0F07A-6183-CAB7-3D29-D14A7E232C62}"/>
                </a:ext>
              </a:extLst>
            </p:cNvPr>
            <p:cNvSpPr/>
            <p:nvPr/>
          </p:nvSpPr>
          <p:spPr>
            <a:xfrm>
              <a:off x="1728704" y="3683198"/>
              <a:ext cx="26541" cy="26836"/>
            </a:xfrm>
            <a:custGeom>
              <a:avLst/>
              <a:gdLst/>
              <a:ahLst/>
              <a:cxnLst/>
              <a:rect l="l" t="t" r="r" b="b"/>
              <a:pathLst>
                <a:path w="808" h="817" extrusionOk="0">
                  <a:moveTo>
                    <a:pt x="103" y="1"/>
                  </a:moveTo>
                  <a:cubicBezTo>
                    <a:pt x="35" y="1"/>
                    <a:pt x="1" y="35"/>
                    <a:pt x="35" y="69"/>
                  </a:cubicBezTo>
                  <a:cubicBezTo>
                    <a:pt x="137" y="213"/>
                    <a:pt x="213" y="315"/>
                    <a:pt x="315" y="460"/>
                  </a:cubicBezTo>
                  <a:cubicBezTo>
                    <a:pt x="383" y="570"/>
                    <a:pt x="494" y="740"/>
                    <a:pt x="638" y="782"/>
                  </a:cubicBezTo>
                  <a:cubicBezTo>
                    <a:pt x="638" y="816"/>
                    <a:pt x="672" y="816"/>
                    <a:pt x="672" y="816"/>
                  </a:cubicBezTo>
                  <a:cubicBezTo>
                    <a:pt x="740" y="816"/>
                    <a:pt x="808" y="740"/>
                    <a:pt x="774" y="672"/>
                  </a:cubicBezTo>
                  <a:cubicBezTo>
                    <a:pt x="740" y="528"/>
                    <a:pt x="595" y="426"/>
                    <a:pt x="494" y="315"/>
                  </a:cubicBezTo>
                  <a:cubicBezTo>
                    <a:pt x="383" y="213"/>
                    <a:pt x="247" y="103"/>
                    <a:pt x="13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4826;p60">
              <a:extLst>
                <a:ext uri="{FF2B5EF4-FFF2-40B4-BE49-F238E27FC236}">
                  <a16:creationId xmlns:a16="http://schemas.microsoft.com/office/drawing/2014/main" xmlns="" id="{2A797ABC-A749-D188-66E9-AFD9A64B6D5D}"/>
                </a:ext>
              </a:extLst>
            </p:cNvPr>
            <p:cNvSpPr/>
            <p:nvPr/>
          </p:nvSpPr>
          <p:spPr>
            <a:xfrm>
              <a:off x="1766938" y="3691311"/>
              <a:ext cx="27953" cy="23190"/>
            </a:xfrm>
            <a:custGeom>
              <a:avLst/>
              <a:gdLst/>
              <a:ahLst/>
              <a:cxnLst/>
              <a:rect l="l" t="t" r="r" b="b"/>
              <a:pathLst>
                <a:path w="851" h="706" extrusionOk="0">
                  <a:moveTo>
                    <a:pt x="179" y="0"/>
                  </a:moveTo>
                  <a:cubicBezTo>
                    <a:pt x="69" y="0"/>
                    <a:pt x="1" y="111"/>
                    <a:pt x="69" y="213"/>
                  </a:cubicBezTo>
                  <a:cubicBezTo>
                    <a:pt x="179" y="281"/>
                    <a:pt x="247" y="391"/>
                    <a:pt x="357" y="493"/>
                  </a:cubicBezTo>
                  <a:cubicBezTo>
                    <a:pt x="425" y="569"/>
                    <a:pt x="536" y="705"/>
                    <a:pt x="672" y="705"/>
                  </a:cubicBezTo>
                  <a:lnTo>
                    <a:pt x="706" y="705"/>
                  </a:lnTo>
                  <a:cubicBezTo>
                    <a:pt x="782" y="705"/>
                    <a:pt x="850" y="637"/>
                    <a:pt x="850" y="569"/>
                  </a:cubicBezTo>
                  <a:cubicBezTo>
                    <a:pt x="816" y="425"/>
                    <a:pt x="672" y="323"/>
                    <a:pt x="570" y="247"/>
                  </a:cubicBezTo>
                  <a:cubicBezTo>
                    <a:pt x="459" y="145"/>
                    <a:pt x="357" y="68"/>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4827;p60">
              <a:extLst>
                <a:ext uri="{FF2B5EF4-FFF2-40B4-BE49-F238E27FC236}">
                  <a16:creationId xmlns:a16="http://schemas.microsoft.com/office/drawing/2014/main" xmlns="" id="{6E35E8EB-31B6-D654-7635-F86E432BA69E}"/>
                </a:ext>
              </a:extLst>
            </p:cNvPr>
            <p:cNvSpPr/>
            <p:nvPr/>
          </p:nvSpPr>
          <p:spPr>
            <a:xfrm>
              <a:off x="1790096" y="3757729"/>
              <a:ext cx="31566" cy="31271"/>
            </a:xfrm>
            <a:custGeom>
              <a:avLst/>
              <a:gdLst/>
              <a:ahLst/>
              <a:cxnLst/>
              <a:rect l="l" t="t" r="r" b="b"/>
              <a:pathLst>
                <a:path w="961" h="952" extrusionOk="0">
                  <a:moveTo>
                    <a:pt x="179" y="0"/>
                  </a:moveTo>
                  <a:cubicBezTo>
                    <a:pt x="111" y="0"/>
                    <a:pt x="1" y="102"/>
                    <a:pt x="77" y="170"/>
                  </a:cubicBezTo>
                  <a:cubicBezTo>
                    <a:pt x="179" y="314"/>
                    <a:pt x="290" y="459"/>
                    <a:pt x="391" y="595"/>
                  </a:cubicBezTo>
                  <a:cubicBezTo>
                    <a:pt x="502" y="739"/>
                    <a:pt x="604" y="918"/>
                    <a:pt x="748" y="952"/>
                  </a:cubicBezTo>
                  <a:lnTo>
                    <a:pt x="782" y="952"/>
                  </a:lnTo>
                  <a:cubicBezTo>
                    <a:pt x="893" y="952"/>
                    <a:pt x="961" y="850"/>
                    <a:pt x="927" y="773"/>
                  </a:cubicBezTo>
                  <a:cubicBezTo>
                    <a:pt x="893" y="637"/>
                    <a:pt x="748" y="493"/>
                    <a:pt x="638" y="382"/>
                  </a:cubicBezTo>
                  <a:cubicBezTo>
                    <a:pt x="502" y="280"/>
                    <a:pt x="391" y="170"/>
                    <a:pt x="256" y="34"/>
                  </a:cubicBezTo>
                  <a:cubicBezTo>
                    <a:pt x="256" y="34"/>
                    <a:pt x="213" y="0"/>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4828;p60">
              <a:extLst>
                <a:ext uri="{FF2B5EF4-FFF2-40B4-BE49-F238E27FC236}">
                  <a16:creationId xmlns:a16="http://schemas.microsoft.com/office/drawing/2014/main" xmlns="" id="{FBA6FD82-264A-A44D-B88A-D86E6364EA84}"/>
                </a:ext>
              </a:extLst>
            </p:cNvPr>
            <p:cNvSpPr/>
            <p:nvPr/>
          </p:nvSpPr>
          <p:spPr>
            <a:xfrm>
              <a:off x="1833356" y="3749353"/>
              <a:ext cx="38267" cy="26804"/>
            </a:xfrm>
            <a:custGeom>
              <a:avLst/>
              <a:gdLst/>
              <a:ahLst/>
              <a:cxnLst/>
              <a:rect l="l" t="t" r="r" b="b"/>
              <a:pathLst>
                <a:path w="1165" h="816" extrusionOk="0">
                  <a:moveTo>
                    <a:pt x="170" y="0"/>
                  </a:moveTo>
                  <a:cubicBezTo>
                    <a:pt x="68" y="0"/>
                    <a:pt x="0" y="145"/>
                    <a:pt x="102" y="255"/>
                  </a:cubicBezTo>
                  <a:cubicBezTo>
                    <a:pt x="281" y="357"/>
                    <a:pt x="459" y="501"/>
                    <a:pt x="595" y="603"/>
                  </a:cubicBezTo>
                  <a:cubicBezTo>
                    <a:pt x="739" y="680"/>
                    <a:pt x="850" y="816"/>
                    <a:pt x="986" y="816"/>
                  </a:cubicBezTo>
                  <a:cubicBezTo>
                    <a:pt x="1020" y="816"/>
                    <a:pt x="1062" y="816"/>
                    <a:pt x="1096" y="782"/>
                  </a:cubicBezTo>
                  <a:cubicBezTo>
                    <a:pt x="1130" y="782"/>
                    <a:pt x="1164" y="748"/>
                    <a:pt x="1164" y="680"/>
                  </a:cubicBezTo>
                  <a:cubicBezTo>
                    <a:pt x="1164" y="467"/>
                    <a:pt x="986" y="391"/>
                    <a:pt x="807" y="323"/>
                  </a:cubicBezTo>
                  <a:cubicBezTo>
                    <a:pt x="637" y="213"/>
                    <a:pt x="459" y="111"/>
                    <a:pt x="24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4829;p60">
              <a:extLst>
                <a:ext uri="{FF2B5EF4-FFF2-40B4-BE49-F238E27FC236}">
                  <a16:creationId xmlns:a16="http://schemas.microsoft.com/office/drawing/2014/main" xmlns="" id="{553355A8-CC4A-565B-F0D5-9F22A4799B16}"/>
                </a:ext>
              </a:extLst>
            </p:cNvPr>
            <p:cNvSpPr/>
            <p:nvPr/>
          </p:nvSpPr>
          <p:spPr>
            <a:xfrm>
              <a:off x="1859864" y="3804044"/>
              <a:ext cx="29333" cy="23453"/>
            </a:xfrm>
            <a:custGeom>
              <a:avLst/>
              <a:gdLst/>
              <a:ahLst/>
              <a:cxnLst/>
              <a:rect l="l" t="t" r="r" b="b"/>
              <a:pathLst>
                <a:path w="893" h="714" extrusionOk="0">
                  <a:moveTo>
                    <a:pt x="179" y="0"/>
                  </a:moveTo>
                  <a:cubicBezTo>
                    <a:pt x="111" y="0"/>
                    <a:pt x="0" y="111"/>
                    <a:pt x="77" y="213"/>
                  </a:cubicBezTo>
                  <a:cubicBezTo>
                    <a:pt x="145" y="323"/>
                    <a:pt x="255" y="425"/>
                    <a:pt x="391" y="535"/>
                  </a:cubicBezTo>
                  <a:cubicBezTo>
                    <a:pt x="468" y="637"/>
                    <a:pt x="638" y="714"/>
                    <a:pt x="782" y="714"/>
                  </a:cubicBezTo>
                  <a:lnTo>
                    <a:pt x="782" y="714"/>
                  </a:lnTo>
                  <a:cubicBezTo>
                    <a:pt x="850" y="714"/>
                    <a:pt x="892" y="637"/>
                    <a:pt x="892" y="569"/>
                  </a:cubicBezTo>
                  <a:cubicBezTo>
                    <a:pt x="850" y="501"/>
                    <a:pt x="782" y="459"/>
                    <a:pt x="748" y="425"/>
                  </a:cubicBezTo>
                  <a:cubicBezTo>
                    <a:pt x="680" y="357"/>
                    <a:pt x="638" y="323"/>
                    <a:pt x="570" y="289"/>
                  </a:cubicBezTo>
                  <a:cubicBezTo>
                    <a:pt x="468" y="179"/>
                    <a:pt x="357" y="111"/>
                    <a:pt x="255" y="34"/>
                  </a:cubicBezTo>
                  <a:cubicBezTo>
                    <a:pt x="213" y="0"/>
                    <a:pt x="213" y="0"/>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4830;p60">
              <a:extLst>
                <a:ext uri="{FF2B5EF4-FFF2-40B4-BE49-F238E27FC236}">
                  <a16:creationId xmlns:a16="http://schemas.microsoft.com/office/drawing/2014/main" xmlns="" id="{8059F5C4-0891-2300-F9F3-2AF0AED5695E}"/>
                </a:ext>
              </a:extLst>
            </p:cNvPr>
            <p:cNvSpPr/>
            <p:nvPr/>
          </p:nvSpPr>
          <p:spPr>
            <a:xfrm>
              <a:off x="1911204" y="3797047"/>
              <a:ext cx="32388" cy="25720"/>
            </a:xfrm>
            <a:custGeom>
              <a:avLst/>
              <a:gdLst/>
              <a:ahLst/>
              <a:cxnLst/>
              <a:rect l="l" t="t" r="r" b="b"/>
              <a:pathLst>
                <a:path w="986" h="783" extrusionOk="0">
                  <a:moveTo>
                    <a:pt x="213" y="1"/>
                  </a:moveTo>
                  <a:cubicBezTo>
                    <a:pt x="102" y="1"/>
                    <a:pt x="0" y="111"/>
                    <a:pt x="68" y="213"/>
                  </a:cubicBezTo>
                  <a:cubicBezTo>
                    <a:pt x="179" y="358"/>
                    <a:pt x="247" y="460"/>
                    <a:pt x="391" y="570"/>
                  </a:cubicBezTo>
                  <a:cubicBezTo>
                    <a:pt x="493" y="672"/>
                    <a:pt x="604" y="782"/>
                    <a:pt x="773" y="782"/>
                  </a:cubicBezTo>
                  <a:lnTo>
                    <a:pt x="773" y="782"/>
                  </a:lnTo>
                  <a:cubicBezTo>
                    <a:pt x="918" y="782"/>
                    <a:pt x="986" y="638"/>
                    <a:pt x="918" y="536"/>
                  </a:cubicBezTo>
                  <a:cubicBezTo>
                    <a:pt x="850" y="392"/>
                    <a:pt x="739" y="358"/>
                    <a:pt x="638" y="290"/>
                  </a:cubicBezTo>
                  <a:cubicBezTo>
                    <a:pt x="527" y="213"/>
                    <a:pt x="425" y="145"/>
                    <a:pt x="315" y="35"/>
                  </a:cubicBezTo>
                  <a:cubicBezTo>
                    <a:pt x="281" y="1"/>
                    <a:pt x="247" y="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4831;p60">
              <a:extLst>
                <a:ext uri="{FF2B5EF4-FFF2-40B4-BE49-F238E27FC236}">
                  <a16:creationId xmlns:a16="http://schemas.microsoft.com/office/drawing/2014/main" xmlns="" id="{10623854-7D82-9B10-8B5C-B9A6165B2DF5}"/>
                </a:ext>
              </a:extLst>
            </p:cNvPr>
            <p:cNvSpPr/>
            <p:nvPr/>
          </p:nvSpPr>
          <p:spPr>
            <a:xfrm>
              <a:off x="1927398" y="3759962"/>
              <a:ext cx="24570" cy="22074"/>
            </a:xfrm>
            <a:custGeom>
              <a:avLst/>
              <a:gdLst/>
              <a:ahLst/>
              <a:cxnLst/>
              <a:rect l="l" t="t" r="r" b="b"/>
              <a:pathLst>
                <a:path w="748" h="672" extrusionOk="0">
                  <a:moveTo>
                    <a:pt x="213" y="0"/>
                  </a:moveTo>
                  <a:cubicBezTo>
                    <a:pt x="111" y="0"/>
                    <a:pt x="0" y="144"/>
                    <a:pt x="111" y="246"/>
                  </a:cubicBezTo>
                  <a:cubicBezTo>
                    <a:pt x="179" y="357"/>
                    <a:pt x="246" y="425"/>
                    <a:pt x="323" y="493"/>
                  </a:cubicBezTo>
                  <a:cubicBezTo>
                    <a:pt x="425" y="569"/>
                    <a:pt x="493" y="671"/>
                    <a:pt x="603" y="671"/>
                  </a:cubicBezTo>
                  <a:lnTo>
                    <a:pt x="637" y="637"/>
                  </a:lnTo>
                  <a:cubicBezTo>
                    <a:pt x="671" y="637"/>
                    <a:pt x="748" y="603"/>
                    <a:pt x="748" y="527"/>
                  </a:cubicBezTo>
                  <a:cubicBezTo>
                    <a:pt x="748" y="459"/>
                    <a:pt x="748" y="425"/>
                    <a:pt x="705" y="357"/>
                  </a:cubicBezTo>
                  <a:cubicBezTo>
                    <a:pt x="671" y="314"/>
                    <a:pt x="637" y="280"/>
                    <a:pt x="569" y="246"/>
                  </a:cubicBezTo>
                  <a:cubicBezTo>
                    <a:pt x="493" y="178"/>
                    <a:pt x="425" y="102"/>
                    <a:pt x="323" y="34"/>
                  </a:cubicBezTo>
                  <a:cubicBezTo>
                    <a:pt x="280" y="0"/>
                    <a:pt x="246" y="0"/>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4832;p60">
              <a:extLst>
                <a:ext uri="{FF2B5EF4-FFF2-40B4-BE49-F238E27FC236}">
                  <a16:creationId xmlns:a16="http://schemas.microsoft.com/office/drawing/2014/main" xmlns="" id="{34405395-2839-C1AA-5479-2D47CEEE0ADD}"/>
                </a:ext>
              </a:extLst>
            </p:cNvPr>
            <p:cNvSpPr/>
            <p:nvPr/>
          </p:nvSpPr>
          <p:spPr>
            <a:xfrm>
              <a:off x="1883284" y="3736772"/>
              <a:ext cx="20990" cy="18460"/>
            </a:xfrm>
            <a:custGeom>
              <a:avLst/>
              <a:gdLst/>
              <a:ahLst/>
              <a:cxnLst/>
              <a:rect l="l" t="t" r="r" b="b"/>
              <a:pathLst>
                <a:path w="639" h="562" extrusionOk="0">
                  <a:moveTo>
                    <a:pt x="137" y="1"/>
                  </a:moveTo>
                  <a:cubicBezTo>
                    <a:pt x="103" y="1"/>
                    <a:pt x="69" y="35"/>
                    <a:pt x="35" y="69"/>
                  </a:cubicBezTo>
                  <a:cubicBezTo>
                    <a:pt x="1" y="103"/>
                    <a:pt x="1" y="171"/>
                    <a:pt x="35" y="213"/>
                  </a:cubicBezTo>
                  <a:cubicBezTo>
                    <a:pt x="179" y="281"/>
                    <a:pt x="247" y="383"/>
                    <a:pt x="349" y="494"/>
                  </a:cubicBezTo>
                  <a:cubicBezTo>
                    <a:pt x="392" y="528"/>
                    <a:pt x="426" y="562"/>
                    <a:pt x="460" y="562"/>
                  </a:cubicBezTo>
                  <a:lnTo>
                    <a:pt x="494" y="562"/>
                  </a:lnTo>
                  <a:cubicBezTo>
                    <a:pt x="562" y="528"/>
                    <a:pt x="604" y="494"/>
                    <a:pt x="604" y="460"/>
                  </a:cubicBezTo>
                  <a:cubicBezTo>
                    <a:pt x="638" y="383"/>
                    <a:pt x="604" y="315"/>
                    <a:pt x="562" y="281"/>
                  </a:cubicBezTo>
                  <a:cubicBezTo>
                    <a:pt x="460" y="171"/>
                    <a:pt x="315" y="103"/>
                    <a:pt x="179" y="35"/>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4833;p60">
              <a:extLst>
                <a:ext uri="{FF2B5EF4-FFF2-40B4-BE49-F238E27FC236}">
                  <a16:creationId xmlns:a16="http://schemas.microsoft.com/office/drawing/2014/main" xmlns="" id="{052092AB-FEBC-2765-0B17-8F24EE852E87}"/>
                </a:ext>
              </a:extLst>
            </p:cNvPr>
            <p:cNvSpPr/>
            <p:nvPr/>
          </p:nvSpPr>
          <p:spPr>
            <a:xfrm>
              <a:off x="1908675" y="3675117"/>
              <a:ext cx="19873" cy="15110"/>
            </a:xfrm>
            <a:custGeom>
              <a:avLst/>
              <a:gdLst/>
              <a:ahLst/>
              <a:cxnLst/>
              <a:rect l="l" t="t" r="r" b="b"/>
              <a:pathLst>
                <a:path w="605" h="460" extrusionOk="0">
                  <a:moveTo>
                    <a:pt x="111" y="1"/>
                  </a:moveTo>
                  <a:cubicBezTo>
                    <a:pt x="43" y="1"/>
                    <a:pt x="1" y="35"/>
                    <a:pt x="43" y="103"/>
                  </a:cubicBezTo>
                  <a:cubicBezTo>
                    <a:pt x="145" y="247"/>
                    <a:pt x="290" y="459"/>
                    <a:pt x="502" y="459"/>
                  </a:cubicBezTo>
                  <a:lnTo>
                    <a:pt x="536" y="459"/>
                  </a:lnTo>
                  <a:cubicBezTo>
                    <a:pt x="570" y="425"/>
                    <a:pt x="604" y="391"/>
                    <a:pt x="570" y="349"/>
                  </a:cubicBezTo>
                  <a:cubicBezTo>
                    <a:pt x="536" y="281"/>
                    <a:pt x="468" y="247"/>
                    <a:pt x="392" y="179"/>
                  </a:cubicBezTo>
                  <a:cubicBezTo>
                    <a:pt x="324" y="137"/>
                    <a:pt x="213" y="69"/>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4834;p60">
              <a:extLst>
                <a:ext uri="{FF2B5EF4-FFF2-40B4-BE49-F238E27FC236}">
                  <a16:creationId xmlns:a16="http://schemas.microsoft.com/office/drawing/2014/main" xmlns="" id="{0427528B-23D6-55A1-A4E4-DC5211BB44F5}"/>
                </a:ext>
              </a:extLst>
            </p:cNvPr>
            <p:cNvSpPr/>
            <p:nvPr/>
          </p:nvSpPr>
          <p:spPr>
            <a:xfrm>
              <a:off x="1949439" y="3643584"/>
              <a:ext cx="20957" cy="15110"/>
            </a:xfrm>
            <a:custGeom>
              <a:avLst/>
              <a:gdLst/>
              <a:ahLst/>
              <a:cxnLst/>
              <a:rect l="l" t="t" r="r" b="b"/>
              <a:pathLst>
                <a:path w="638" h="460" extrusionOk="0">
                  <a:moveTo>
                    <a:pt x="145" y="1"/>
                  </a:moveTo>
                  <a:cubicBezTo>
                    <a:pt x="77" y="1"/>
                    <a:pt x="0" y="77"/>
                    <a:pt x="77" y="179"/>
                  </a:cubicBezTo>
                  <a:cubicBezTo>
                    <a:pt x="145" y="247"/>
                    <a:pt x="213" y="323"/>
                    <a:pt x="289" y="391"/>
                  </a:cubicBezTo>
                  <a:cubicBezTo>
                    <a:pt x="357" y="425"/>
                    <a:pt x="459" y="459"/>
                    <a:pt x="535" y="459"/>
                  </a:cubicBezTo>
                  <a:lnTo>
                    <a:pt x="569" y="459"/>
                  </a:lnTo>
                  <a:cubicBezTo>
                    <a:pt x="603" y="459"/>
                    <a:pt x="637" y="391"/>
                    <a:pt x="603" y="357"/>
                  </a:cubicBezTo>
                  <a:cubicBezTo>
                    <a:pt x="603" y="323"/>
                    <a:pt x="569" y="323"/>
                    <a:pt x="535" y="290"/>
                  </a:cubicBezTo>
                  <a:cubicBezTo>
                    <a:pt x="501" y="247"/>
                    <a:pt x="501" y="213"/>
                    <a:pt x="425" y="179"/>
                  </a:cubicBezTo>
                  <a:cubicBezTo>
                    <a:pt x="357" y="145"/>
                    <a:pt x="289" y="77"/>
                    <a:pt x="213" y="35"/>
                  </a:cubicBezTo>
                  <a:cubicBezTo>
                    <a:pt x="179" y="1"/>
                    <a:pt x="145"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4835;p60">
              <a:extLst>
                <a:ext uri="{FF2B5EF4-FFF2-40B4-BE49-F238E27FC236}">
                  <a16:creationId xmlns:a16="http://schemas.microsoft.com/office/drawing/2014/main" xmlns="" id="{49C84764-4EE5-C396-BE3B-C3A03DEEFF20}"/>
                </a:ext>
              </a:extLst>
            </p:cNvPr>
            <p:cNvSpPr/>
            <p:nvPr/>
          </p:nvSpPr>
          <p:spPr>
            <a:xfrm>
              <a:off x="1903124" y="3604232"/>
              <a:ext cx="19544" cy="19577"/>
            </a:xfrm>
            <a:custGeom>
              <a:avLst/>
              <a:gdLst/>
              <a:ahLst/>
              <a:cxnLst/>
              <a:rect l="l" t="t" r="r" b="b"/>
              <a:pathLst>
                <a:path w="595" h="596" extrusionOk="0">
                  <a:moveTo>
                    <a:pt x="102" y="1"/>
                  </a:moveTo>
                  <a:cubicBezTo>
                    <a:pt x="34" y="1"/>
                    <a:pt x="0" y="69"/>
                    <a:pt x="34" y="137"/>
                  </a:cubicBezTo>
                  <a:cubicBezTo>
                    <a:pt x="68" y="213"/>
                    <a:pt x="136" y="315"/>
                    <a:pt x="212" y="383"/>
                  </a:cubicBezTo>
                  <a:cubicBezTo>
                    <a:pt x="280" y="460"/>
                    <a:pt x="348" y="562"/>
                    <a:pt x="459" y="596"/>
                  </a:cubicBezTo>
                  <a:lnTo>
                    <a:pt x="493" y="596"/>
                  </a:lnTo>
                  <a:cubicBezTo>
                    <a:pt x="561" y="596"/>
                    <a:pt x="595" y="494"/>
                    <a:pt x="561" y="426"/>
                  </a:cubicBezTo>
                  <a:cubicBezTo>
                    <a:pt x="527" y="349"/>
                    <a:pt x="459" y="281"/>
                    <a:pt x="382" y="213"/>
                  </a:cubicBezTo>
                  <a:cubicBezTo>
                    <a:pt x="314" y="137"/>
                    <a:pt x="246" y="103"/>
                    <a:pt x="17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4836;p60">
              <a:extLst>
                <a:ext uri="{FF2B5EF4-FFF2-40B4-BE49-F238E27FC236}">
                  <a16:creationId xmlns:a16="http://schemas.microsoft.com/office/drawing/2014/main" xmlns="" id="{AA2BCE43-B2EF-4F1D-0FC4-BCADC5D487AC}"/>
                </a:ext>
              </a:extLst>
            </p:cNvPr>
            <p:cNvSpPr/>
            <p:nvPr/>
          </p:nvSpPr>
          <p:spPr>
            <a:xfrm>
              <a:off x="1929632" y="3570498"/>
              <a:ext cx="19840" cy="16194"/>
            </a:xfrm>
            <a:custGeom>
              <a:avLst/>
              <a:gdLst/>
              <a:ahLst/>
              <a:cxnLst/>
              <a:rect l="l" t="t" r="r" b="b"/>
              <a:pathLst>
                <a:path w="604" h="493" extrusionOk="0">
                  <a:moveTo>
                    <a:pt x="178" y="0"/>
                  </a:moveTo>
                  <a:cubicBezTo>
                    <a:pt x="77" y="0"/>
                    <a:pt x="0" y="136"/>
                    <a:pt x="111" y="212"/>
                  </a:cubicBezTo>
                  <a:cubicBezTo>
                    <a:pt x="178" y="280"/>
                    <a:pt x="255" y="348"/>
                    <a:pt x="323" y="459"/>
                  </a:cubicBezTo>
                  <a:cubicBezTo>
                    <a:pt x="357" y="459"/>
                    <a:pt x="391" y="493"/>
                    <a:pt x="425" y="493"/>
                  </a:cubicBezTo>
                  <a:cubicBezTo>
                    <a:pt x="467" y="493"/>
                    <a:pt x="501" y="493"/>
                    <a:pt x="501" y="459"/>
                  </a:cubicBezTo>
                  <a:cubicBezTo>
                    <a:pt x="569" y="459"/>
                    <a:pt x="569" y="425"/>
                    <a:pt x="603" y="391"/>
                  </a:cubicBezTo>
                  <a:cubicBezTo>
                    <a:pt x="603" y="314"/>
                    <a:pt x="569" y="246"/>
                    <a:pt x="501" y="212"/>
                  </a:cubicBezTo>
                  <a:cubicBezTo>
                    <a:pt x="425" y="136"/>
                    <a:pt x="323" y="68"/>
                    <a:pt x="212"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4837;p60">
              <a:extLst>
                <a:ext uri="{FF2B5EF4-FFF2-40B4-BE49-F238E27FC236}">
                  <a16:creationId xmlns:a16="http://schemas.microsoft.com/office/drawing/2014/main" xmlns="" id="{B3BA0A82-103D-D977-4983-125A14D9F2BC}"/>
                </a:ext>
              </a:extLst>
            </p:cNvPr>
            <p:cNvSpPr/>
            <p:nvPr/>
          </p:nvSpPr>
          <p:spPr>
            <a:xfrm>
              <a:off x="1858747" y="3542578"/>
              <a:ext cx="15110" cy="15110"/>
            </a:xfrm>
            <a:custGeom>
              <a:avLst/>
              <a:gdLst/>
              <a:ahLst/>
              <a:cxnLst/>
              <a:rect l="l" t="t" r="r" b="b"/>
              <a:pathLst>
                <a:path w="460" h="460" extrusionOk="0">
                  <a:moveTo>
                    <a:pt x="145" y="1"/>
                  </a:moveTo>
                  <a:cubicBezTo>
                    <a:pt x="77" y="1"/>
                    <a:pt x="0" y="102"/>
                    <a:pt x="34" y="136"/>
                  </a:cubicBezTo>
                  <a:cubicBezTo>
                    <a:pt x="111" y="247"/>
                    <a:pt x="213" y="459"/>
                    <a:pt x="357" y="459"/>
                  </a:cubicBezTo>
                  <a:lnTo>
                    <a:pt x="357" y="459"/>
                  </a:lnTo>
                  <a:cubicBezTo>
                    <a:pt x="425" y="459"/>
                    <a:pt x="459" y="391"/>
                    <a:pt x="459" y="315"/>
                  </a:cubicBezTo>
                  <a:cubicBezTo>
                    <a:pt x="425" y="247"/>
                    <a:pt x="391" y="247"/>
                    <a:pt x="323" y="179"/>
                  </a:cubicBezTo>
                  <a:cubicBezTo>
                    <a:pt x="289" y="136"/>
                    <a:pt x="247" y="102"/>
                    <a:pt x="213" y="35"/>
                  </a:cubicBezTo>
                  <a:cubicBezTo>
                    <a:pt x="179" y="35"/>
                    <a:pt x="179"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4838;p60">
              <a:extLst>
                <a:ext uri="{FF2B5EF4-FFF2-40B4-BE49-F238E27FC236}">
                  <a16:creationId xmlns:a16="http://schemas.microsoft.com/office/drawing/2014/main" xmlns="" id="{8F8F1349-0C3B-1E9F-CACB-E561BE0CE854}"/>
                </a:ext>
              </a:extLst>
            </p:cNvPr>
            <p:cNvSpPr/>
            <p:nvPr/>
          </p:nvSpPr>
          <p:spPr>
            <a:xfrm>
              <a:off x="1882167" y="3509927"/>
              <a:ext cx="19577" cy="16227"/>
            </a:xfrm>
            <a:custGeom>
              <a:avLst/>
              <a:gdLst/>
              <a:ahLst/>
              <a:cxnLst/>
              <a:rect l="l" t="t" r="r" b="b"/>
              <a:pathLst>
                <a:path w="596" h="494" extrusionOk="0">
                  <a:moveTo>
                    <a:pt x="137" y="1"/>
                  </a:moveTo>
                  <a:cubicBezTo>
                    <a:pt x="69" y="1"/>
                    <a:pt x="1" y="145"/>
                    <a:pt x="69" y="213"/>
                  </a:cubicBezTo>
                  <a:cubicBezTo>
                    <a:pt x="137" y="247"/>
                    <a:pt x="171" y="323"/>
                    <a:pt x="247" y="391"/>
                  </a:cubicBezTo>
                  <a:cubicBezTo>
                    <a:pt x="281" y="391"/>
                    <a:pt x="281" y="425"/>
                    <a:pt x="315" y="459"/>
                  </a:cubicBezTo>
                  <a:cubicBezTo>
                    <a:pt x="383" y="459"/>
                    <a:pt x="426" y="493"/>
                    <a:pt x="460" y="493"/>
                  </a:cubicBezTo>
                  <a:lnTo>
                    <a:pt x="494" y="493"/>
                  </a:lnTo>
                  <a:cubicBezTo>
                    <a:pt x="528" y="493"/>
                    <a:pt x="596" y="425"/>
                    <a:pt x="596" y="357"/>
                  </a:cubicBezTo>
                  <a:cubicBezTo>
                    <a:pt x="562" y="357"/>
                    <a:pt x="562" y="323"/>
                    <a:pt x="528" y="281"/>
                  </a:cubicBezTo>
                  <a:cubicBezTo>
                    <a:pt x="528" y="213"/>
                    <a:pt x="460" y="179"/>
                    <a:pt x="426" y="179"/>
                  </a:cubicBezTo>
                  <a:cubicBezTo>
                    <a:pt x="349" y="111"/>
                    <a:pt x="281" y="69"/>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4839;p60">
              <a:extLst>
                <a:ext uri="{FF2B5EF4-FFF2-40B4-BE49-F238E27FC236}">
                  <a16:creationId xmlns:a16="http://schemas.microsoft.com/office/drawing/2014/main" xmlns="" id="{37A0CC5C-990E-9296-C964-563CC630A4AC}"/>
                </a:ext>
              </a:extLst>
            </p:cNvPr>
            <p:cNvSpPr/>
            <p:nvPr/>
          </p:nvSpPr>
          <p:spPr>
            <a:xfrm>
              <a:off x="1836706" y="3483157"/>
              <a:ext cx="15110" cy="17606"/>
            </a:xfrm>
            <a:custGeom>
              <a:avLst/>
              <a:gdLst/>
              <a:ahLst/>
              <a:cxnLst/>
              <a:rect l="l" t="t" r="r" b="b"/>
              <a:pathLst>
                <a:path w="460" h="536" extrusionOk="0">
                  <a:moveTo>
                    <a:pt x="111" y="0"/>
                  </a:moveTo>
                  <a:cubicBezTo>
                    <a:pt x="34" y="0"/>
                    <a:pt x="0" y="77"/>
                    <a:pt x="34" y="145"/>
                  </a:cubicBezTo>
                  <a:cubicBezTo>
                    <a:pt x="111" y="213"/>
                    <a:pt x="179" y="247"/>
                    <a:pt x="213" y="323"/>
                  </a:cubicBezTo>
                  <a:cubicBezTo>
                    <a:pt x="281" y="391"/>
                    <a:pt x="323" y="459"/>
                    <a:pt x="357" y="535"/>
                  </a:cubicBezTo>
                  <a:lnTo>
                    <a:pt x="425" y="535"/>
                  </a:lnTo>
                  <a:cubicBezTo>
                    <a:pt x="459" y="535"/>
                    <a:pt x="459" y="535"/>
                    <a:pt x="459" y="501"/>
                  </a:cubicBezTo>
                  <a:cubicBezTo>
                    <a:pt x="459" y="391"/>
                    <a:pt x="391" y="323"/>
                    <a:pt x="357" y="247"/>
                  </a:cubicBezTo>
                  <a:cubicBezTo>
                    <a:pt x="281" y="145"/>
                    <a:pt x="213" y="111"/>
                    <a:pt x="145" y="34"/>
                  </a:cubicBezTo>
                  <a:cubicBezTo>
                    <a:pt x="145" y="0"/>
                    <a:pt x="111" y="0"/>
                    <a:pt x="11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4840;p60">
              <a:extLst>
                <a:ext uri="{FF2B5EF4-FFF2-40B4-BE49-F238E27FC236}">
                  <a16:creationId xmlns:a16="http://schemas.microsoft.com/office/drawing/2014/main" xmlns="" id="{E1B2C2CE-C571-3E03-A90D-043BE58FD856}"/>
                </a:ext>
              </a:extLst>
            </p:cNvPr>
            <p:cNvSpPr/>
            <p:nvPr/>
          </p:nvSpPr>
          <p:spPr>
            <a:xfrm>
              <a:off x="1970363" y="3728429"/>
              <a:ext cx="22074" cy="13960"/>
            </a:xfrm>
            <a:custGeom>
              <a:avLst/>
              <a:gdLst/>
              <a:ahLst/>
              <a:cxnLst/>
              <a:rect l="l" t="t" r="r" b="b"/>
              <a:pathLst>
                <a:path w="672" h="425" extrusionOk="0">
                  <a:moveTo>
                    <a:pt x="77" y="0"/>
                  </a:moveTo>
                  <a:cubicBezTo>
                    <a:pt x="34" y="0"/>
                    <a:pt x="0" y="43"/>
                    <a:pt x="34" y="77"/>
                  </a:cubicBezTo>
                  <a:cubicBezTo>
                    <a:pt x="77" y="179"/>
                    <a:pt x="213" y="255"/>
                    <a:pt x="289" y="289"/>
                  </a:cubicBezTo>
                  <a:cubicBezTo>
                    <a:pt x="391" y="357"/>
                    <a:pt x="459" y="425"/>
                    <a:pt x="570" y="425"/>
                  </a:cubicBezTo>
                  <a:lnTo>
                    <a:pt x="603" y="425"/>
                  </a:lnTo>
                  <a:cubicBezTo>
                    <a:pt x="671" y="425"/>
                    <a:pt x="671" y="357"/>
                    <a:pt x="671" y="323"/>
                  </a:cubicBezTo>
                  <a:cubicBezTo>
                    <a:pt x="603" y="212"/>
                    <a:pt x="502" y="145"/>
                    <a:pt x="391" y="111"/>
                  </a:cubicBezTo>
                  <a:cubicBezTo>
                    <a:pt x="323" y="77"/>
                    <a:pt x="213" y="0"/>
                    <a:pt x="7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4841;p60">
              <a:extLst>
                <a:ext uri="{FF2B5EF4-FFF2-40B4-BE49-F238E27FC236}">
                  <a16:creationId xmlns:a16="http://schemas.microsoft.com/office/drawing/2014/main" xmlns="" id="{4422EA92-F3E7-B20E-389B-902BA57C9DBD}"/>
                </a:ext>
              </a:extLst>
            </p:cNvPr>
            <p:cNvSpPr/>
            <p:nvPr/>
          </p:nvSpPr>
          <p:spPr>
            <a:xfrm>
              <a:off x="2000779" y="3699392"/>
              <a:ext cx="18427" cy="17606"/>
            </a:xfrm>
            <a:custGeom>
              <a:avLst/>
              <a:gdLst/>
              <a:ahLst/>
              <a:cxnLst/>
              <a:rect l="l" t="t" r="r" b="b"/>
              <a:pathLst>
                <a:path w="561" h="536" extrusionOk="0">
                  <a:moveTo>
                    <a:pt x="102" y="1"/>
                  </a:moveTo>
                  <a:cubicBezTo>
                    <a:pt x="34" y="1"/>
                    <a:pt x="0" y="35"/>
                    <a:pt x="0" y="77"/>
                  </a:cubicBezTo>
                  <a:cubicBezTo>
                    <a:pt x="0" y="179"/>
                    <a:pt x="68" y="323"/>
                    <a:pt x="136" y="391"/>
                  </a:cubicBezTo>
                  <a:cubicBezTo>
                    <a:pt x="136" y="391"/>
                    <a:pt x="136" y="425"/>
                    <a:pt x="170" y="425"/>
                  </a:cubicBezTo>
                  <a:cubicBezTo>
                    <a:pt x="213" y="459"/>
                    <a:pt x="247" y="459"/>
                    <a:pt x="281" y="502"/>
                  </a:cubicBezTo>
                  <a:cubicBezTo>
                    <a:pt x="315" y="536"/>
                    <a:pt x="349" y="536"/>
                    <a:pt x="425" y="536"/>
                  </a:cubicBezTo>
                  <a:lnTo>
                    <a:pt x="425" y="536"/>
                  </a:lnTo>
                  <a:cubicBezTo>
                    <a:pt x="493" y="536"/>
                    <a:pt x="561" y="459"/>
                    <a:pt x="493" y="391"/>
                  </a:cubicBezTo>
                  <a:cubicBezTo>
                    <a:pt x="493" y="357"/>
                    <a:pt x="459" y="357"/>
                    <a:pt x="459" y="323"/>
                  </a:cubicBezTo>
                  <a:lnTo>
                    <a:pt x="425" y="323"/>
                  </a:lnTo>
                  <a:lnTo>
                    <a:pt x="425" y="323"/>
                  </a:lnTo>
                  <a:lnTo>
                    <a:pt x="425" y="323"/>
                  </a:lnTo>
                  <a:cubicBezTo>
                    <a:pt x="425" y="289"/>
                    <a:pt x="425" y="247"/>
                    <a:pt x="383" y="247"/>
                  </a:cubicBezTo>
                  <a:cubicBezTo>
                    <a:pt x="349" y="213"/>
                    <a:pt x="349" y="213"/>
                    <a:pt x="315" y="213"/>
                  </a:cubicBezTo>
                  <a:cubicBezTo>
                    <a:pt x="281" y="145"/>
                    <a:pt x="213" y="77"/>
                    <a:pt x="17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4842;p60">
              <a:extLst>
                <a:ext uri="{FF2B5EF4-FFF2-40B4-BE49-F238E27FC236}">
                  <a16:creationId xmlns:a16="http://schemas.microsoft.com/office/drawing/2014/main" xmlns="" id="{AB900B03-21C2-E2F8-FC2D-039F53ACA0D7}"/>
                </a:ext>
              </a:extLst>
            </p:cNvPr>
            <p:cNvSpPr/>
            <p:nvPr/>
          </p:nvSpPr>
          <p:spPr>
            <a:xfrm>
              <a:off x="1992403" y="3769160"/>
              <a:ext cx="23486" cy="20957"/>
            </a:xfrm>
            <a:custGeom>
              <a:avLst/>
              <a:gdLst/>
              <a:ahLst/>
              <a:cxnLst/>
              <a:rect l="l" t="t" r="r" b="b"/>
              <a:pathLst>
                <a:path w="715" h="638" extrusionOk="0">
                  <a:moveTo>
                    <a:pt x="179" y="0"/>
                  </a:moveTo>
                  <a:cubicBezTo>
                    <a:pt x="77" y="0"/>
                    <a:pt x="0" y="111"/>
                    <a:pt x="111" y="213"/>
                  </a:cubicBezTo>
                  <a:cubicBezTo>
                    <a:pt x="179" y="289"/>
                    <a:pt x="255" y="391"/>
                    <a:pt x="323" y="459"/>
                  </a:cubicBezTo>
                  <a:cubicBezTo>
                    <a:pt x="391" y="536"/>
                    <a:pt x="502" y="637"/>
                    <a:pt x="604" y="637"/>
                  </a:cubicBezTo>
                  <a:lnTo>
                    <a:pt x="604" y="637"/>
                  </a:lnTo>
                  <a:cubicBezTo>
                    <a:pt x="680" y="637"/>
                    <a:pt x="714" y="570"/>
                    <a:pt x="714" y="536"/>
                  </a:cubicBezTo>
                  <a:cubicBezTo>
                    <a:pt x="714" y="391"/>
                    <a:pt x="604" y="323"/>
                    <a:pt x="536" y="247"/>
                  </a:cubicBezTo>
                  <a:cubicBezTo>
                    <a:pt x="425" y="179"/>
                    <a:pt x="357" y="111"/>
                    <a:pt x="255" y="34"/>
                  </a:cubicBezTo>
                  <a:cubicBezTo>
                    <a:pt x="255" y="34"/>
                    <a:pt x="213" y="0"/>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4843;p60">
              <a:extLst>
                <a:ext uri="{FF2B5EF4-FFF2-40B4-BE49-F238E27FC236}">
                  <a16:creationId xmlns:a16="http://schemas.microsoft.com/office/drawing/2014/main" xmlns="" id="{FFD5B0FE-7221-69E7-6516-E3FFAB59747B}"/>
                </a:ext>
              </a:extLst>
            </p:cNvPr>
            <p:cNvSpPr/>
            <p:nvPr/>
          </p:nvSpPr>
          <p:spPr>
            <a:xfrm>
              <a:off x="1919285" y="3404191"/>
              <a:ext cx="27953" cy="16194"/>
            </a:xfrm>
            <a:custGeom>
              <a:avLst/>
              <a:gdLst/>
              <a:ahLst/>
              <a:cxnLst/>
              <a:rect l="l" t="t" r="r" b="b"/>
              <a:pathLst>
                <a:path w="851" h="493" extrusionOk="0">
                  <a:moveTo>
                    <a:pt x="145" y="0"/>
                  </a:moveTo>
                  <a:cubicBezTo>
                    <a:pt x="69" y="0"/>
                    <a:pt x="1" y="68"/>
                    <a:pt x="69" y="145"/>
                  </a:cubicBezTo>
                  <a:cubicBezTo>
                    <a:pt x="247" y="280"/>
                    <a:pt x="460" y="493"/>
                    <a:pt x="740" y="493"/>
                  </a:cubicBezTo>
                  <a:lnTo>
                    <a:pt x="740" y="493"/>
                  </a:lnTo>
                  <a:cubicBezTo>
                    <a:pt x="816" y="493"/>
                    <a:pt x="850" y="425"/>
                    <a:pt x="816" y="391"/>
                  </a:cubicBezTo>
                  <a:cubicBezTo>
                    <a:pt x="638" y="212"/>
                    <a:pt x="392" y="102"/>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4844;p60">
              <a:extLst>
                <a:ext uri="{FF2B5EF4-FFF2-40B4-BE49-F238E27FC236}">
                  <a16:creationId xmlns:a16="http://schemas.microsoft.com/office/drawing/2014/main" xmlns="" id="{E972ECBA-F152-3B28-62D6-BFCB9DE3C3C2}"/>
                </a:ext>
              </a:extLst>
            </p:cNvPr>
            <p:cNvSpPr/>
            <p:nvPr/>
          </p:nvSpPr>
          <p:spPr>
            <a:xfrm>
              <a:off x="1970363" y="3414505"/>
              <a:ext cx="26804" cy="18723"/>
            </a:xfrm>
            <a:custGeom>
              <a:avLst/>
              <a:gdLst/>
              <a:ahLst/>
              <a:cxnLst/>
              <a:rect l="l" t="t" r="r" b="b"/>
              <a:pathLst>
                <a:path w="816" h="570" extrusionOk="0">
                  <a:moveTo>
                    <a:pt x="145" y="0"/>
                  </a:moveTo>
                  <a:cubicBezTo>
                    <a:pt x="34" y="0"/>
                    <a:pt x="0" y="145"/>
                    <a:pt x="77" y="213"/>
                  </a:cubicBezTo>
                  <a:cubicBezTo>
                    <a:pt x="179" y="289"/>
                    <a:pt x="247" y="323"/>
                    <a:pt x="323" y="391"/>
                  </a:cubicBezTo>
                  <a:cubicBezTo>
                    <a:pt x="425" y="468"/>
                    <a:pt x="502" y="502"/>
                    <a:pt x="603" y="536"/>
                  </a:cubicBezTo>
                  <a:lnTo>
                    <a:pt x="637" y="570"/>
                  </a:lnTo>
                  <a:cubicBezTo>
                    <a:pt x="748" y="570"/>
                    <a:pt x="816" y="391"/>
                    <a:pt x="714" y="323"/>
                  </a:cubicBezTo>
                  <a:cubicBezTo>
                    <a:pt x="637" y="289"/>
                    <a:pt x="570" y="213"/>
                    <a:pt x="459" y="145"/>
                  </a:cubicBezTo>
                  <a:cubicBezTo>
                    <a:pt x="391" y="111"/>
                    <a:pt x="289" y="77"/>
                    <a:pt x="213" y="43"/>
                  </a:cubicBezTo>
                  <a:cubicBezTo>
                    <a:pt x="179" y="0"/>
                    <a:pt x="179" y="0"/>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4845;p60">
              <a:extLst>
                <a:ext uri="{FF2B5EF4-FFF2-40B4-BE49-F238E27FC236}">
                  <a16:creationId xmlns:a16="http://schemas.microsoft.com/office/drawing/2014/main" xmlns="" id="{B2DDAF2D-5953-1AB2-EAD1-10A97F12B2C0}"/>
                </a:ext>
              </a:extLst>
            </p:cNvPr>
            <p:cNvSpPr/>
            <p:nvPr/>
          </p:nvSpPr>
          <p:spPr>
            <a:xfrm>
              <a:off x="1973976" y="3218077"/>
              <a:ext cx="25424" cy="13960"/>
            </a:xfrm>
            <a:custGeom>
              <a:avLst/>
              <a:gdLst/>
              <a:ahLst/>
              <a:cxnLst/>
              <a:rect l="l" t="t" r="r" b="b"/>
              <a:pathLst>
                <a:path w="774" h="425" extrusionOk="0">
                  <a:moveTo>
                    <a:pt x="103" y="0"/>
                  </a:moveTo>
                  <a:cubicBezTo>
                    <a:pt x="35" y="0"/>
                    <a:pt x="1" y="110"/>
                    <a:pt x="69" y="144"/>
                  </a:cubicBezTo>
                  <a:cubicBezTo>
                    <a:pt x="179" y="178"/>
                    <a:pt x="281" y="246"/>
                    <a:pt x="392" y="323"/>
                  </a:cubicBezTo>
                  <a:cubicBezTo>
                    <a:pt x="493" y="357"/>
                    <a:pt x="561" y="425"/>
                    <a:pt x="672" y="425"/>
                  </a:cubicBezTo>
                  <a:lnTo>
                    <a:pt x="706" y="425"/>
                  </a:lnTo>
                  <a:cubicBezTo>
                    <a:pt x="774" y="425"/>
                    <a:pt x="774" y="357"/>
                    <a:pt x="740" y="323"/>
                  </a:cubicBezTo>
                  <a:cubicBezTo>
                    <a:pt x="706" y="212"/>
                    <a:pt x="561" y="178"/>
                    <a:pt x="493" y="144"/>
                  </a:cubicBezTo>
                  <a:cubicBezTo>
                    <a:pt x="349" y="110"/>
                    <a:pt x="247" y="77"/>
                    <a:pt x="103"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4846;p60">
              <a:extLst>
                <a:ext uri="{FF2B5EF4-FFF2-40B4-BE49-F238E27FC236}">
                  <a16:creationId xmlns:a16="http://schemas.microsoft.com/office/drawing/2014/main" xmlns="" id="{FF385FAC-9842-737A-5249-DBC0BEC667DF}"/>
                </a:ext>
              </a:extLst>
            </p:cNvPr>
            <p:cNvSpPr/>
            <p:nvPr/>
          </p:nvSpPr>
          <p:spPr>
            <a:xfrm>
              <a:off x="1983206" y="3201883"/>
              <a:ext cx="32683" cy="13993"/>
            </a:xfrm>
            <a:custGeom>
              <a:avLst/>
              <a:gdLst/>
              <a:ahLst/>
              <a:cxnLst/>
              <a:rect l="l" t="t" r="r" b="b"/>
              <a:pathLst>
                <a:path w="995" h="426" extrusionOk="0">
                  <a:moveTo>
                    <a:pt x="145" y="0"/>
                  </a:moveTo>
                  <a:cubicBezTo>
                    <a:pt x="68" y="0"/>
                    <a:pt x="0" y="145"/>
                    <a:pt x="111" y="179"/>
                  </a:cubicBezTo>
                  <a:cubicBezTo>
                    <a:pt x="212" y="247"/>
                    <a:pt x="323" y="315"/>
                    <a:pt x="459" y="357"/>
                  </a:cubicBezTo>
                  <a:cubicBezTo>
                    <a:pt x="535" y="391"/>
                    <a:pt x="637" y="425"/>
                    <a:pt x="748" y="425"/>
                  </a:cubicBezTo>
                  <a:lnTo>
                    <a:pt x="850" y="425"/>
                  </a:lnTo>
                  <a:cubicBezTo>
                    <a:pt x="918" y="391"/>
                    <a:pt x="994" y="247"/>
                    <a:pt x="884" y="179"/>
                  </a:cubicBezTo>
                  <a:cubicBezTo>
                    <a:pt x="816" y="102"/>
                    <a:pt x="671" y="102"/>
                    <a:pt x="569" y="68"/>
                  </a:cubicBezTo>
                  <a:cubicBezTo>
                    <a:pt x="425" y="34"/>
                    <a:pt x="280" y="34"/>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4847;p60">
              <a:extLst>
                <a:ext uri="{FF2B5EF4-FFF2-40B4-BE49-F238E27FC236}">
                  <a16:creationId xmlns:a16="http://schemas.microsoft.com/office/drawing/2014/main" xmlns="" id="{F7CFFEA8-5AF2-A493-B3EF-132B4865FED3}"/>
                </a:ext>
              </a:extLst>
            </p:cNvPr>
            <p:cNvSpPr/>
            <p:nvPr/>
          </p:nvSpPr>
          <p:spPr>
            <a:xfrm>
              <a:off x="1884401" y="3170350"/>
              <a:ext cx="22106" cy="15373"/>
            </a:xfrm>
            <a:custGeom>
              <a:avLst/>
              <a:gdLst/>
              <a:ahLst/>
              <a:cxnLst/>
              <a:rect l="l" t="t" r="r" b="b"/>
              <a:pathLst>
                <a:path w="673" h="468" extrusionOk="0">
                  <a:moveTo>
                    <a:pt x="103" y="0"/>
                  </a:moveTo>
                  <a:cubicBezTo>
                    <a:pt x="35" y="0"/>
                    <a:pt x="1" y="111"/>
                    <a:pt x="69" y="179"/>
                  </a:cubicBezTo>
                  <a:cubicBezTo>
                    <a:pt x="145" y="213"/>
                    <a:pt x="247" y="289"/>
                    <a:pt x="315" y="357"/>
                  </a:cubicBezTo>
                  <a:cubicBezTo>
                    <a:pt x="392" y="391"/>
                    <a:pt x="460" y="468"/>
                    <a:pt x="570" y="468"/>
                  </a:cubicBezTo>
                  <a:lnTo>
                    <a:pt x="570" y="468"/>
                  </a:lnTo>
                  <a:cubicBezTo>
                    <a:pt x="638" y="468"/>
                    <a:pt x="672" y="391"/>
                    <a:pt x="672" y="323"/>
                  </a:cubicBezTo>
                  <a:cubicBezTo>
                    <a:pt x="604" y="255"/>
                    <a:pt x="494" y="179"/>
                    <a:pt x="426" y="145"/>
                  </a:cubicBezTo>
                  <a:cubicBezTo>
                    <a:pt x="358" y="111"/>
                    <a:pt x="247" y="77"/>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4848;p60">
              <a:extLst>
                <a:ext uri="{FF2B5EF4-FFF2-40B4-BE49-F238E27FC236}">
                  <a16:creationId xmlns:a16="http://schemas.microsoft.com/office/drawing/2014/main" xmlns="" id="{9FEF5F60-7CC8-5A1C-701F-75F6C7AB820D}"/>
                </a:ext>
              </a:extLst>
            </p:cNvPr>
            <p:cNvSpPr/>
            <p:nvPr/>
          </p:nvSpPr>
          <p:spPr>
            <a:xfrm>
              <a:off x="1883284" y="3143842"/>
              <a:ext cx="24340" cy="11464"/>
            </a:xfrm>
            <a:custGeom>
              <a:avLst/>
              <a:gdLst/>
              <a:ahLst/>
              <a:cxnLst/>
              <a:rect l="l" t="t" r="r" b="b"/>
              <a:pathLst>
                <a:path w="741" h="349" extrusionOk="0">
                  <a:moveTo>
                    <a:pt x="137" y="0"/>
                  </a:moveTo>
                  <a:cubicBezTo>
                    <a:pt x="35" y="0"/>
                    <a:pt x="1" y="102"/>
                    <a:pt x="69" y="136"/>
                  </a:cubicBezTo>
                  <a:cubicBezTo>
                    <a:pt x="179" y="213"/>
                    <a:pt x="281" y="247"/>
                    <a:pt x="392" y="315"/>
                  </a:cubicBezTo>
                  <a:cubicBezTo>
                    <a:pt x="460" y="349"/>
                    <a:pt x="528" y="349"/>
                    <a:pt x="562" y="349"/>
                  </a:cubicBezTo>
                  <a:cubicBezTo>
                    <a:pt x="604" y="349"/>
                    <a:pt x="638" y="349"/>
                    <a:pt x="706" y="315"/>
                  </a:cubicBezTo>
                  <a:cubicBezTo>
                    <a:pt x="706" y="315"/>
                    <a:pt x="740" y="281"/>
                    <a:pt x="706" y="247"/>
                  </a:cubicBezTo>
                  <a:cubicBezTo>
                    <a:pt x="672" y="170"/>
                    <a:pt x="604" y="102"/>
                    <a:pt x="494" y="102"/>
                  </a:cubicBezTo>
                  <a:cubicBezTo>
                    <a:pt x="392" y="68"/>
                    <a:pt x="281" y="34"/>
                    <a:pt x="1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4849;p60">
              <a:extLst>
                <a:ext uri="{FF2B5EF4-FFF2-40B4-BE49-F238E27FC236}">
                  <a16:creationId xmlns:a16="http://schemas.microsoft.com/office/drawing/2014/main" xmlns="" id="{4BEAB028-65FF-6595-479C-1AD80347ACE1}"/>
                </a:ext>
              </a:extLst>
            </p:cNvPr>
            <p:cNvSpPr/>
            <p:nvPr/>
          </p:nvSpPr>
          <p:spPr>
            <a:xfrm>
              <a:off x="1807669" y="3122918"/>
              <a:ext cx="30187" cy="13993"/>
            </a:xfrm>
            <a:custGeom>
              <a:avLst/>
              <a:gdLst/>
              <a:ahLst/>
              <a:cxnLst/>
              <a:rect l="l" t="t" r="r" b="b"/>
              <a:pathLst>
                <a:path w="919" h="426" extrusionOk="0">
                  <a:moveTo>
                    <a:pt x="145" y="0"/>
                  </a:moveTo>
                  <a:cubicBezTo>
                    <a:pt x="1" y="0"/>
                    <a:pt x="1" y="170"/>
                    <a:pt x="103" y="213"/>
                  </a:cubicBezTo>
                  <a:cubicBezTo>
                    <a:pt x="213" y="247"/>
                    <a:pt x="315" y="281"/>
                    <a:pt x="460" y="315"/>
                  </a:cubicBezTo>
                  <a:cubicBezTo>
                    <a:pt x="528" y="349"/>
                    <a:pt x="638" y="425"/>
                    <a:pt x="740" y="425"/>
                  </a:cubicBezTo>
                  <a:lnTo>
                    <a:pt x="740" y="425"/>
                  </a:lnTo>
                  <a:cubicBezTo>
                    <a:pt x="850" y="425"/>
                    <a:pt x="918" y="315"/>
                    <a:pt x="850" y="247"/>
                  </a:cubicBezTo>
                  <a:cubicBezTo>
                    <a:pt x="782" y="136"/>
                    <a:pt x="672" y="102"/>
                    <a:pt x="528" y="68"/>
                  </a:cubicBezTo>
                  <a:cubicBezTo>
                    <a:pt x="392" y="34"/>
                    <a:pt x="281" y="0"/>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4850;p60">
              <a:extLst>
                <a:ext uri="{FF2B5EF4-FFF2-40B4-BE49-F238E27FC236}">
                  <a16:creationId xmlns:a16="http://schemas.microsoft.com/office/drawing/2014/main" xmlns="" id="{0AFAC01E-1B6B-22A5-1D05-4408A88DECF8}"/>
                </a:ext>
              </a:extLst>
            </p:cNvPr>
            <p:cNvSpPr/>
            <p:nvPr/>
          </p:nvSpPr>
          <p:spPr>
            <a:xfrm>
              <a:off x="1792625" y="3143842"/>
              <a:ext cx="26804" cy="12581"/>
            </a:xfrm>
            <a:custGeom>
              <a:avLst/>
              <a:gdLst/>
              <a:ahLst/>
              <a:cxnLst/>
              <a:rect l="l" t="t" r="r" b="b"/>
              <a:pathLst>
                <a:path w="816" h="383" extrusionOk="0">
                  <a:moveTo>
                    <a:pt x="102" y="0"/>
                  </a:moveTo>
                  <a:cubicBezTo>
                    <a:pt x="34" y="0"/>
                    <a:pt x="0" y="102"/>
                    <a:pt x="68" y="136"/>
                  </a:cubicBezTo>
                  <a:cubicBezTo>
                    <a:pt x="246" y="247"/>
                    <a:pt x="493" y="383"/>
                    <a:pt x="705" y="383"/>
                  </a:cubicBezTo>
                  <a:lnTo>
                    <a:pt x="739" y="383"/>
                  </a:lnTo>
                  <a:cubicBezTo>
                    <a:pt x="773" y="383"/>
                    <a:pt x="816" y="315"/>
                    <a:pt x="773" y="281"/>
                  </a:cubicBezTo>
                  <a:cubicBezTo>
                    <a:pt x="603" y="136"/>
                    <a:pt x="314" y="68"/>
                    <a:pt x="1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4851;p60">
              <a:extLst>
                <a:ext uri="{FF2B5EF4-FFF2-40B4-BE49-F238E27FC236}">
                  <a16:creationId xmlns:a16="http://schemas.microsoft.com/office/drawing/2014/main" xmlns="" id="{A8E5B64C-2B29-CD8F-1E69-AD5A4B59C6D0}"/>
                </a:ext>
              </a:extLst>
            </p:cNvPr>
            <p:cNvSpPr/>
            <p:nvPr/>
          </p:nvSpPr>
          <p:spPr>
            <a:xfrm>
              <a:off x="2054058" y="3249578"/>
              <a:ext cx="24603" cy="15110"/>
            </a:xfrm>
            <a:custGeom>
              <a:avLst/>
              <a:gdLst/>
              <a:ahLst/>
              <a:cxnLst/>
              <a:rect l="l" t="t" r="r" b="b"/>
              <a:pathLst>
                <a:path w="749" h="460" extrusionOk="0">
                  <a:moveTo>
                    <a:pt x="111" y="1"/>
                  </a:moveTo>
                  <a:cubicBezTo>
                    <a:pt x="35" y="1"/>
                    <a:pt x="1" y="69"/>
                    <a:pt x="35" y="103"/>
                  </a:cubicBezTo>
                  <a:cubicBezTo>
                    <a:pt x="111" y="213"/>
                    <a:pt x="179" y="281"/>
                    <a:pt x="290" y="349"/>
                  </a:cubicBezTo>
                  <a:cubicBezTo>
                    <a:pt x="324" y="392"/>
                    <a:pt x="392" y="392"/>
                    <a:pt x="426" y="426"/>
                  </a:cubicBezTo>
                  <a:cubicBezTo>
                    <a:pt x="460" y="460"/>
                    <a:pt x="502" y="460"/>
                    <a:pt x="536" y="460"/>
                  </a:cubicBezTo>
                  <a:lnTo>
                    <a:pt x="570" y="460"/>
                  </a:lnTo>
                  <a:lnTo>
                    <a:pt x="604" y="460"/>
                  </a:lnTo>
                  <a:lnTo>
                    <a:pt x="604" y="460"/>
                  </a:lnTo>
                  <a:cubicBezTo>
                    <a:pt x="714" y="460"/>
                    <a:pt x="748" y="315"/>
                    <a:pt x="672" y="281"/>
                  </a:cubicBezTo>
                  <a:cubicBezTo>
                    <a:pt x="604" y="247"/>
                    <a:pt x="604" y="213"/>
                    <a:pt x="536" y="179"/>
                  </a:cubicBezTo>
                  <a:cubicBezTo>
                    <a:pt x="502" y="179"/>
                    <a:pt x="426" y="137"/>
                    <a:pt x="392" y="137"/>
                  </a:cubicBezTo>
                  <a:cubicBezTo>
                    <a:pt x="324" y="69"/>
                    <a:pt x="213" y="35"/>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4852;p60">
              <a:extLst>
                <a:ext uri="{FF2B5EF4-FFF2-40B4-BE49-F238E27FC236}">
                  <a16:creationId xmlns:a16="http://schemas.microsoft.com/office/drawing/2014/main" xmlns="" id="{C1EC94A3-6981-1745-5E13-ECC0E2285D54}"/>
                </a:ext>
              </a:extLst>
            </p:cNvPr>
            <p:cNvSpPr/>
            <p:nvPr/>
          </p:nvSpPr>
          <p:spPr>
            <a:xfrm>
              <a:off x="2091471" y="3229771"/>
              <a:ext cx="22074" cy="12876"/>
            </a:xfrm>
            <a:custGeom>
              <a:avLst/>
              <a:gdLst/>
              <a:ahLst/>
              <a:cxnLst/>
              <a:rect l="l" t="t" r="r" b="b"/>
              <a:pathLst>
                <a:path w="672" h="392" extrusionOk="0">
                  <a:moveTo>
                    <a:pt x="170" y="1"/>
                  </a:moveTo>
                  <a:lnTo>
                    <a:pt x="136" y="1"/>
                  </a:lnTo>
                  <a:cubicBezTo>
                    <a:pt x="34" y="1"/>
                    <a:pt x="0" y="179"/>
                    <a:pt x="136" y="213"/>
                  </a:cubicBezTo>
                  <a:cubicBezTo>
                    <a:pt x="246" y="247"/>
                    <a:pt x="348" y="281"/>
                    <a:pt x="459" y="358"/>
                  </a:cubicBezTo>
                  <a:cubicBezTo>
                    <a:pt x="459" y="358"/>
                    <a:pt x="493" y="392"/>
                    <a:pt x="527" y="392"/>
                  </a:cubicBezTo>
                  <a:cubicBezTo>
                    <a:pt x="561" y="392"/>
                    <a:pt x="561" y="358"/>
                    <a:pt x="595" y="358"/>
                  </a:cubicBezTo>
                  <a:cubicBezTo>
                    <a:pt x="637" y="315"/>
                    <a:pt x="671" y="281"/>
                    <a:pt x="671" y="213"/>
                  </a:cubicBezTo>
                  <a:cubicBezTo>
                    <a:pt x="671" y="179"/>
                    <a:pt x="637" y="103"/>
                    <a:pt x="595" y="103"/>
                  </a:cubicBezTo>
                  <a:cubicBezTo>
                    <a:pt x="459" y="35"/>
                    <a:pt x="314" y="1"/>
                    <a:pt x="17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4853;p60">
              <a:extLst>
                <a:ext uri="{FF2B5EF4-FFF2-40B4-BE49-F238E27FC236}">
                  <a16:creationId xmlns:a16="http://schemas.microsoft.com/office/drawing/2014/main" xmlns="" id="{7F9CC0A5-17BE-89C7-77B7-09589DD55FD6}"/>
                </a:ext>
              </a:extLst>
            </p:cNvPr>
            <p:cNvSpPr/>
            <p:nvPr/>
          </p:nvSpPr>
          <p:spPr>
            <a:xfrm>
              <a:off x="2143633" y="3227537"/>
              <a:ext cx="17606" cy="11497"/>
            </a:xfrm>
            <a:custGeom>
              <a:avLst/>
              <a:gdLst/>
              <a:ahLst/>
              <a:cxnLst/>
              <a:rect l="l" t="t" r="r" b="b"/>
              <a:pathLst>
                <a:path w="536" h="350" extrusionOk="0">
                  <a:moveTo>
                    <a:pt x="145" y="1"/>
                  </a:moveTo>
                  <a:cubicBezTo>
                    <a:pt x="35" y="1"/>
                    <a:pt x="1" y="137"/>
                    <a:pt x="69" y="213"/>
                  </a:cubicBezTo>
                  <a:cubicBezTo>
                    <a:pt x="179" y="247"/>
                    <a:pt x="281" y="349"/>
                    <a:pt x="357" y="349"/>
                  </a:cubicBezTo>
                  <a:cubicBezTo>
                    <a:pt x="391" y="349"/>
                    <a:pt x="391" y="349"/>
                    <a:pt x="425" y="315"/>
                  </a:cubicBezTo>
                  <a:cubicBezTo>
                    <a:pt x="459" y="315"/>
                    <a:pt x="536" y="247"/>
                    <a:pt x="493" y="213"/>
                  </a:cubicBezTo>
                  <a:cubicBezTo>
                    <a:pt x="459" y="103"/>
                    <a:pt x="425" y="103"/>
                    <a:pt x="357" y="69"/>
                  </a:cubicBezTo>
                  <a:cubicBezTo>
                    <a:pt x="281" y="35"/>
                    <a:pt x="213" y="35"/>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4854;p60">
              <a:extLst>
                <a:ext uri="{FF2B5EF4-FFF2-40B4-BE49-F238E27FC236}">
                  <a16:creationId xmlns:a16="http://schemas.microsoft.com/office/drawing/2014/main" xmlns="" id="{CC0ACB29-9ABA-217F-6780-E0B8F0D742BB}"/>
                </a:ext>
              </a:extLst>
            </p:cNvPr>
            <p:cNvSpPr/>
            <p:nvPr/>
          </p:nvSpPr>
          <p:spPr>
            <a:xfrm>
              <a:off x="2143633" y="3269418"/>
              <a:ext cx="31566" cy="15077"/>
            </a:xfrm>
            <a:custGeom>
              <a:avLst/>
              <a:gdLst/>
              <a:ahLst/>
              <a:cxnLst/>
              <a:rect l="l" t="t" r="r" b="b"/>
              <a:pathLst>
                <a:path w="961" h="459" extrusionOk="0">
                  <a:moveTo>
                    <a:pt x="35" y="0"/>
                  </a:moveTo>
                  <a:cubicBezTo>
                    <a:pt x="1" y="0"/>
                    <a:pt x="1" y="34"/>
                    <a:pt x="1" y="34"/>
                  </a:cubicBezTo>
                  <a:cubicBezTo>
                    <a:pt x="111" y="136"/>
                    <a:pt x="281" y="212"/>
                    <a:pt x="391" y="280"/>
                  </a:cubicBezTo>
                  <a:cubicBezTo>
                    <a:pt x="536" y="348"/>
                    <a:pt x="672" y="459"/>
                    <a:pt x="816" y="459"/>
                  </a:cubicBezTo>
                  <a:lnTo>
                    <a:pt x="816" y="459"/>
                  </a:lnTo>
                  <a:cubicBezTo>
                    <a:pt x="884" y="459"/>
                    <a:pt x="961" y="348"/>
                    <a:pt x="884" y="314"/>
                  </a:cubicBezTo>
                  <a:cubicBezTo>
                    <a:pt x="782" y="212"/>
                    <a:pt x="604" y="170"/>
                    <a:pt x="493" y="102"/>
                  </a:cubicBezTo>
                  <a:cubicBezTo>
                    <a:pt x="323" y="68"/>
                    <a:pt x="179" y="0"/>
                    <a:pt x="3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4855;p60">
              <a:extLst>
                <a:ext uri="{FF2B5EF4-FFF2-40B4-BE49-F238E27FC236}">
                  <a16:creationId xmlns:a16="http://schemas.microsoft.com/office/drawing/2014/main" xmlns="" id="{13F11021-75B8-3F8C-D01F-9CF29B8D884B}"/>
                </a:ext>
              </a:extLst>
            </p:cNvPr>
            <p:cNvSpPr/>
            <p:nvPr/>
          </p:nvSpPr>
          <p:spPr>
            <a:xfrm>
              <a:off x="2129673" y="3293692"/>
              <a:ext cx="30187" cy="16194"/>
            </a:xfrm>
            <a:custGeom>
              <a:avLst/>
              <a:gdLst/>
              <a:ahLst/>
              <a:cxnLst/>
              <a:rect l="l" t="t" r="r" b="b"/>
              <a:pathLst>
                <a:path w="919" h="493" extrusionOk="0">
                  <a:moveTo>
                    <a:pt x="179" y="0"/>
                  </a:moveTo>
                  <a:cubicBezTo>
                    <a:pt x="69" y="0"/>
                    <a:pt x="1" y="145"/>
                    <a:pt x="111" y="213"/>
                  </a:cubicBezTo>
                  <a:cubicBezTo>
                    <a:pt x="213" y="280"/>
                    <a:pt x="324" y="323"/>
                    <a:pt x="426" y="391"/>
                  </a:cubicBezTo>
                  <a:cubicBezTo>
                    <a:pt x="536" y="425"/>
                    <a:pt x="604" y="493"/>
                    <a:pt x="706" y="493"/>
                  </a:cubicBezTo>
                  <a:cubicBezTo>
                    <a:pt x="748" y="493"/>
                    <a:pt x="748" y="493"/>
                    <a:pt x="782" y="459"/>
                  </a:cubicBezTo>
                  <a:cubicBezTo>
                    <a:pt x="850" y="459"/>
                    <a:pt x="918" y="357"/>
                    <a:pt x="850" y="247"/>
                  </a:cubicBezTo>
                  <a:cubicBezTo>
                    <a:pt x="782" y="145"/>
                    <a:pt x="672" y="145"/>
                    <a:pt x="570" y="111"/>
                  </a:cubicBezTo>
                  <a:cubicBezTo>
                    <a:pt x="426" y="68"/>
                    <a:pt x="324" y="34"/>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4856;p60">
              <a:extLst>
                <a:ext uri="{FF2B5EF4-FFF2-40B4-BE49-F238E27FC236}">
                  <a16:creationId xmlns:a16="http://schemas.microsoft.com/office/drawing/2014/main" xmlns="" id="{67087427-3AC8-F754-73BB-EA770140D17C}"/>
                </a:ext>
              </a:extLst>
            </p:cNvPr>
            <p:cNvSpPr/>
            <p:nvPr/>
          </p:nvSpPr>
          <p:spPr>
            <a:xfrm>
              <a:off x="2221482" y="3458882"/>
              <a:ext cx="33800" cy="15077"/>
            </a:xfrm>
            <a:custGeom>
              <a:avLst/>
              <a:gdLst/>
              <a:ahLst/>
              <a:cxnLst/>
              <a:rect l="l" t="t" r="r" b="b"/>
              <a:pathLst>
                <a:path w="1029" h="459" extrusionOk="0">
                  <a:moveTo>
                    <a:pt x="145" y="0"/>
                  </a:moveTo>
                  <a:cubicBezTo>
                    <a:pt x="77" y="0"/>
                    <a:pt x="1" y="102"/>
                    <a:pt x="111" y="178"/>
                  </a:cubicBezTo>
                  <a:cubicBezTo>
                    <a:pt x="324" y="314"/>
                    <a:pt x="570" y="425"/>
                    <a:pt x="816" y="459"/>
                  </a:cubicBezTo>
                  <a:lnTo>
                    <a:pt x="850" y="459"/>
                  </a:lnTo>
                  <a:cubicBezTo>
                    <a:pt x="1029" y="459"/>
                    <a:pt x="995" y="212"/>
                    <a:pt x="850" y="136"/>
                  </a:cubicBezTo>
                  <a:cubicBezTo>
                    <a:pt x="638" y="68"/>
                    <a:pt x="391" y="34"/>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4857;p60">
              <a:extLst>
                <a:ext uri="{FF2B5EF4-FFF2-40B4-BE49-F238E27FC236}">
                  <a16:creationId xmlns:a16="http://schemas.microsoft.com/office/drawing/2014/main" xmlns="" id="{AFABD244-FB75-469D-9B33-D72B1E7A5555}"/>
                </a:ext>
              </a:extLst>
            </p:cNvPr>
            <p:cNvSpPr/>
            <p:nvPr/>
          </p:nvSpPr>
          <p:spPr>
            <a:xfrm>
              <a:off x="2239055" y="3428465"/>
              <a:ext cx="34917" cy="11727"/>
            </a:xfrm>
            <a:custGeom>
              <a:avLst/>
              <a:gdLst/>
              <a:ahLst/>
              <a:cxnLst/>
              <a:rect l="l" t="t" r="r" b="b"/>
              <a:pathLst>
                <a:path w="1063" h="357" extrusionOk="0">
                  <a:moveTo>
                    <a:pt x="179" y="0"/>
                  </a:moveTo>
                  <a:cubicBezTo>
                    <a:pt x="69" y="0"/>
                    <a:pt x="1" y="145"/>
                    <a:pt x="137" y="179"/>
                  </a:cubicBezTo>
                  <a:cubicBezTo>
                    <a:pt x="281" y="213"/>
                    <a:pt x="426" y="255"/>
                    <a:pt x="562" y="323"/>
                  </a:cubicBezTo>
                  <a:cubicBezTo>
                    <a:pt x="638" y="323"/>
                    <a:pt x="740" y="357"/>
                    <a:pt x="850" y="357"/>
                  </a:cubicBezTo>
                  <a:lnTo>
                    <a:pt x="918" y="357"/>
                  </a:lnTo>
                  <a:cubicBezTo>
                    <a:pt x="1063" y="323"/>
                    <a:pt x="1063" y="179"/>
                    <a:pt x="952" y="111"/>
                  </a:cubicBezTo>
                  <a:cubicBezTo>
                    <a:pt x="850" y="43"/>
                    <a:pt x="740" y="43"/>
                    <a:pt x="604" y="43"/>
                  </a:cubicBezTo>
                  <a:cubicBezTo>
                    <a:pt x="494" y="0"/>
                    <a:pt x="315" y="0"/>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4858;p60">
              <a:extLst>
                <a:ext uri="{FF2B5EF4-FFF2-40B4-BE49-F238E27FC236}">
                  <a16:creationId xmlns:a16="http://schemas.microsoft.com/office/drawing/2014/main" xmlns="" id="{2F2CCDB4-7B2D-D96C-696B-C2928DC08C35}"/>
                </a:ext>
              </a:extLst>
            </p:cNvPr>
            <p:cNvSpPr/>
            <p:nvPr/>
          </p:nvSpPr>
          <p:spPr>
            <a:xfrm>
              <a:off x="2215635" y="3393581"/>
              <a:ext cx="30450" cy="11759"/>
            </a:xfrm>
            <a:custGeom>
              <a:avLst/>
              <a:gdLst/>
              <a:ahLst/>
              <a:cxnLst/>
              <a:rect l="l" t="t" r="r" b="b"/>
              <a:pathLst>
                <a:path w="927" h="358" extrusionOk="0">
                  <a:moveTo>
                    <a:pt x="502" y="0"/>
                  </a:moveTo>
                  <a:cubicBezTo>
                    <a:pt x="357" y="0"/>
                    <a:pt x="255" y="43"/>
                    <a:pt x="145" y="43"/>
                  </a:cubicBezTo>
                  <a:cubicBezTo>
                    <a:pt x="0" y="77"/>
                    <a:pt x="43" y="289"/>
                    <a:pt x="179" y="289"/>
                  </a:cubicBezTo>
                  <a:cubicBezTo>
                    <a:pt x="289" y="289"/>
                    <a:pt x="391" y="323"/>
                    <a:pt x="502" y="323"/>
                  </a:cubicBezTo>
                  <a:cubicBezTo>
                    <a:pt x="569" y="357"/>
                    <a:pt x="637" y="357"/>
                    <a:pt x="714" y="357"/>
                  </a:cubicBezTo>
                  <a:lnTo>
                    <a:pt x="850" y="357"/>
                  </a:lnTo>
                  <a:cubicBezTo>
                    <a:pt x="892" y="323"/>
                    <a:pt x="926" y="213"/>
                    <a:pt x="892" y="145"/>
                  </a:cubicBezTo>
                  <a:cubicBezTo>
                    <a:pt x="816" y="43"/>
                    <a:pt x="637" y="0"/>
                    <a:pt x="5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4859;p60">
              <a:extLst>
                <a:ext uri="{FF2B5EF4-FFF2-40B4-BE49-F238E27FC236}">
                  <a16:creationId xmlns:a16="http://schemas.microsoft.com/office/drawing/2014/main" xmlns="" id="{15537146-5DCB-3ED3-4679-2B2F74A2FA33}"/>
                </a:ext>
              </a:extLst>
            </p:cNvPr>
            <p:cNvSpPr/>
            <p:nvPr/>
          </p:nvSpPr>
          <p:spPr>
            <a:xfrm>
              <a:off x="2198324" y="3349500"/>
              <a:ext cx="30187" cy="10610"/>
            </a:xfrm>
            <a:custGeom>
              <a:avLst/>
              <a:gdLst/>
              <a:ahLst/>
              <a:cxnLst/>
              <a:rect l="l" t="t" r="r" b="b"/>
              <a:pathLst>
                <a:path w="919" h="323" extrusionOk="0">
                  <a:moveTo>
                    <a:pt x="357" y="0"/>
                  </a:moveTo>
                  <a:cubicBezTo>
                    <a:pt x="281" y="0"/>
                    <a:pt x="213" y="34"/>
                    <a:pt x="145" y="34"/>
                  </a:cubicBezTo>
                  <a:cubicBezTo>
                    <a:pt x="1" y="34"/>
                    <a:pt x="35" y="246"/>
                    <a:pt x="145" y="280"/>
                  </a:cubicBezTo>
                  <a:cubicBezTo>
                    <a:pt x="247" y="280"/>
                    <a:pt x="357" y="280"/>
                    <a:pt x="459" y="323"/>
                  </a:cubicBezTo>
                  <a:lnTo>
                    <a:pt x="570" y="323"/>
                  </a:lnTo>
                  <a:cubicBezTo>
                    <a:pt x="638" y="323"/>
                    <a:pt x="706" y="323"/>
                    <a:pt x="782" y="280"/>
                  </a:cubicBezTo>
                  <a:cubicBezTo>
                    <a:pt x="918" y="280"/>
                    <a:pt x="884" y="111"/>
                    <a:pt x="782" y="68"/>
                  </a:cubicBezTo>
                  <a:cubicBezTo>
                    <a:pt x="672" y="34"/>
                    <a:pt x="493" y="0"/>
                    <a:pt x="35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4860;p60">
              <a:extLst>
                <a:ext uri="{FF2B5EF4-FFF2-40B4-BE49-F238E27FC236}">
                  <a16:creationId xmlns:a16="http://schemas.microsoft.com/office/drawing/2014/main" xmlns="" id="{07AB1758-3AFE-6567-B308-23F8DF2E4C5E}"/>
                </a:ext>
              </a:extLst>
            </p:cNvPr>
            <p:cNvSpPr/>
            <p:nvPr/>
          </p:nvSpPr>
          <p:spPr>
            <a:xfrm>
              <a:off x="2264446" y="3335540"/>
              <a:ext cx="31566" cy="11759"/>
            </a:xfrm>
            <a:custGeom>
              <a:avLst/>
              <a:gdLst/>
              <a:ahLst/>
              <a:cxnLst/>
              <a:rect l="l" t="t" r="r" b="b"/>
              <a:pathLst>
                <a:path w="961" h="358" extrusionOk="0">
                  <a:moveTo>
                    <a:pt x="77" y="0"/>
                  </a:moveTo>
                  <a:cubicBezTo>
                    <a:pt x="1" y="0"/>
                    <a:pt x="1" y="145"/>
                    <a:pt x="77" y="145"/>
                  </a:cubicBezTo>
                  <a:cubicBezTo>
                    <a:pt x="290" y="247"/>
                    <a:pt x="536" y="357"/>
                    <a:pt x="782" y="357"/>
                  </a:cubicBezTo>
                  <a:lnTo>
                    <a:pt x="893" y="357"/>
                  </a:lnTo>
                  <a:cubicBezTo>
                    <a:pt x="961" y="357"/>
                    <a:pt x="961" y="247"/>
                    <a:pt x="893" y="213"/>
                  </a:cubicBezTo>
                  <a:cubicBezTo>
                    <a:pt x="681" y="68"/>
                    <a:pt x="358" y="34"/>
                    <a:pt x="11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4861;p60">
              <a:extLst>
                <a:ext uri="{FF2B5EF4-FFF2-40B4-BE49-F238E27FC236}">
                  <a16:creationId xmlns:a16="http://schemas.microsoft.com/office/drawing/2014/main" xmlns="" id="{2401FDF5-FAE1-4186-7B90-921617E596DC}"/>
                </a:ext>
              </a:extLst>
            </p:cNvPr>
            <p:cNvSpPr/>
            <p:nvPr/>
          </p:nvSpPr>
          <p:spPr>
            <a:xfrm>
              <a:off x="2246052" y="3309853"/>
              <a:ext cx="25424" cy="7029"/>
            </a:xfrm>
            <a:custGeom>
              <a:avLst/>
              <a:gdLst/>
              <a:ahLst/>
              <a:cxnLst/>
              <a:rect l="l" t="t" r="r" b="b"/>
              <a:pathLst>
                <a:path w="774" h="214" extrusionOk="0">
                  <a:moveTo>
                    <a:pt x="213" y="1"/>
                  </a:moveTo>
                  <a:lnTo>
                    <a:pt x="102" y="1"/>
                  </a:lnTo>
                  <a:cubicBezTo>
                    <a:pt x="34" y="1"/>
                    <a:pt x="0" y="111"/>
                    <a:pt x="68" y="145"/>
                  </a:cubicBezTo>
                  <a:cubicBezTo>
                    <a:pt x="247" y="213"/>
                    <a:pt x="425" y="213"/>
                    <a:pt x="603" y="213"/>
                  </a:cubicBezTo>
                  <a:lnTo>
                    <a:pt x="671" y="213"/>
                  </a:lnTo>
                  <a:cubicBezTo>
                    <a:pt x="739" y="213"/>
                    <a:pt x="773" y="111"/>
                    <a:pt x="671" y="77"/>
                  </a:cubicBezTo>
                  <a:cubicBezTo>
                    <a:pt x="527" y="43"/>
                    <a:pt x="391" y="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4862;p60">
              <a:extLst>
                <a:ext uri="{FF2B5EF4-FFF2-40B4-BE49-F238E27FC236}">
                  <a16:creationId xmlns:a16="http://schemas.microsoft.com/office/drawing/2014/main" xmlns="" id="{D9FCF5C5-7F97-A35F-5339-79D724C31625}"/>
                </a:ext>
              </a:extLst>
            </p:cNvPr>
            <p:cNvSpPr/>
            <p:nvPr/>
          </p:nvSpPr>
          <p:spPr>
            <a:xfrm>
              <a:off x="2284286" y="3386585"/>
              <a:ext cx="27920" cy="12876"/>
            </a:xfrm>
            <a:custGeom>
              <a:avLst/>
              <a:gdLst/>
              <a:ahLst/>
              <a:cxnLst/>
              <a:rect l="l" t="t" r="r" b="b"/>
              <a:pathLst>
                <a:path w="850" h="392" extrusionOk="0">
                  <a:moveTo>
                    <a:pt x="144" y="1"/>
                  </a:moveTo>
                  <a:cubicBezTo>
                    <a:pt x="0" y="1"/>
                    <a:pt x="0" y="179"/>
                    <a:pt x="111" y="213"/>
                  </a:cubicBezTo>
                  <a:cubicBezTo>
                    <a:pt x="212" y="256"/>
                    <a:pt x="323" y="324"/>
                    <a:pt x="425" y="324"/>
                  </a:cubicBezTo>
                  <a:cubicBezTo>
                    <a:pt x="501" y="358"/>
                    <a:pt x="569" y="392"/>
                    <a:pt x="671" y="392"/>
                  </a:cubicBezTo>
                  <a:lnTo>
                    <a:pt x="748" y="392"/>
                  </a:lnTo>
                  <a:cubicBezTo>
                    <a:pt x="816" y="358"/>
                    <a:pt x="850" y="256"/>
                    <a:pt x="782" y="179"/>
                  </a:cubicBezTo>
                  <a:cubicBezTo>
                    <a:pt x="714" y="77"/>
                    <a:pt x="603" y="77"/>
                    <a:pt x="501" y="77"/>
                  </a:cubicBezTo>
                  <a:cubicBezTo>
                    <a:pt x="357" y="43"/>
                    <a:pt x="246" y="43"/>
                    <a:pt x="14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4863;p60">
              <a:extLst>
                <a:ext uri="{FF2B5EF4-FFF2-40B4-BE49-F238E27FC236}">
                  <a16:creationId xmlns:a16="http://schemas.microsoft.com/office/drawing/2014/main" xmlns="" id="{01B191FB-1D67-8ECC-45A1-B28F61B7167C}"/>
                </a:ext>
              </a:extLst>
            </p:cNvPr>
            <p:cNvSpPr/>
            <p:nvPr/>
          </p:nvSpPr>
          <p:spPr>
            <a:xfrm>
              <a:off x="2298214" y="3450769"/>
              <a:ext cx="30450" cy="12613"/>
            </a:xfrm>
            <a:custGeom>
              <a:avLst/>
              <a:gdLst/>
              <a:ahLst/>
              <a:cxnLst/>
              <a:rect l="l" t="t" r="r" b="b"/>
              <a:pathLst>
                <a:path w="927" h="384" extrusionOk="0">
                  <a:moveTo>
                    <a:pt x="145" y="1"/>
                  </a:moveTo>
                  <a:cubicBezTo>
                    <a:pt x="35" y="1"/>
                    <a:pt x="1" y="137"/>
                    <a:pt x="111" y="171"/>
                  </a:cubicBezTo>
                  <a:cubicBezTo>
                    <a:pt x="247" y="213"/>
                    <a:pt x="358" y="281"/>
                    <a:pt x="502" y="315"/>
                  </a:cubicBezTo>
                  <a:cubicBezTo>
                    <a:pt x="570" y="349"/>
                    <a:pt x="672" y="383"/>
                    <a:pt x="748" y="383"/>
                  </a:cubicBezTo>
                  <a:cubicBezTo>
                    <a:pt x="782" y="383"/>
                    <a:pt x="816" y="349"/>
                    <a:pt x="816" y="349"/>
                  </a:cubicBezTo>
                  <a:cubicBezTo>
                    <a:pt x="884" y="349"/>
                    <a:pt x="927" y="247"/>
                    <a:pt x="850" y="213"/>
                  </a:cubicBezTo>
                  <a:cubicBezTo>
                    <a:pt x="714" y="35"/>
                    <a:pt x="392" y="35"/>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4864;p60">
              <a:extLst>
                <a:ext uri="{FF2B5EF4-FFF2-40B4-BE49-F238E27FC236}">
                  <a16:creationId xmlns:a16="http://schemas.microsoft.com/office/drawing/2014/main" xmlns="" id="{A0040949-C735-502F-3025-B9327F16364A}"/>
                </a:ext>
              </a:extLst>
            </p:cNvPr>
            <p:cNvSpPr/>
            <p:nvPr/>
          </p:nvSpPr>
          <p:spPr>
            <a:xfrm>
              <a:off x="2258895" y="3507694"/>
              <a:ext cx="31271" cy="15110"/>
            </a:xfrm>
            <a:custGeom>
              <a:avLst/>
              <a:gdLst/>
              <a:ahLst/>
              <a:cxnLst/>
              <a:rect l="l" t="t" r="r" b="b"/>
              <a:pathLst>
                <a:path w="952" h="460" extrusionOk="0">
                  <a:moveTo>
                    <a:pt x="136" y="1"/>
                  </a:moveTo>
                  <a:cubicBezTo>
                    <a:pt x="34" y="1"/>
                    <a:pt x="0" y="179"/>
                    <a:pt x="136" y="213"/>
                  </a:cubicBezTo>
                  <a:cubicBezTo>
                    <a:pt x="246" y="247"/>
                    <a:pt x="348" y="315"/>
                    <a:pt x="493" y="349"/>
                  </a:cubicBezTo>
                  <a:cubicBezTo>
                    <a:pt x="561" y="391"/>
                    <a:pt x="671" y="459"/>
                    <a:pt x="807" y="459"/>
                  </a:cubicBezTo>
                  <a:lnTo>
                    <a:pt x="807" y="459"/>
                  </a:lnTo>
                  <a:cubicBezTo>
                    <a:pt x="884" y="459"/>
                    <a:pt x="951" y="391"/>
                    <a:pt x="917" y="281"/>
                  </a:cubicBezTo>
                  <a:cubicBezTo>
                    <a:pt x="807" y="213"/>
                    <a:pt x="705" y="179"/>
                    <a:pt x="595" y="103"/>
                  </a:cubicBezTo>
                  <a:cubicBezTo>
                    <a:pt x="459" y="69"/>
                    <a:pt x="314" y="35"/>
                    <a:pt x="17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4865;p60">
              <a:extLst>
                <a:ext uri="{FF2B5EF4-FFF2-40B4-BE49-F238E27FC236}">
                  <a16:creationId xmlns:a16="http://schemas.microsoft.com/office/drawing/2014/main" xmlns="" id="{E1F9AAE0-1ECB-6688-63AC-122D2803415D}"/>
                </a:ext>
              </a:extLst>
            </p:cNvPr>
            <p:cNvSpPr/>
            <p:nvPr/>
          </p:nvSpPr>
          <p:spPr>
            <a:xfrm>
              <a:off x="2185481" y="3499613"/>
              <a:ext cx="31566" cy="15110"/>
            </a:xfrm>
            <a:custGeom>
              <a:avLst/>
              <a:gdLst/>
              <a:ahLst/>
              <a:cxnLst/>
              <a:rect l="l" t="t" r="r" b="b"/>
              <a:pathLst>
                <a:path w="961" h="460" extrusionOk="0">
                  <a:moveTo>
                    <a:pt x="179" y="0"/>
                  </a:moveTo>
                  <a:cubicBezTo>
                    <a:pt x="35" y="0"/>
                    <a:pt x="1" y="170"/>
                    <a:pt x="145" y="247"/>
                  </a:cubicBezTo>
                  <a:lnTo>
                    <a:pt x="494" y="383"/>
                  </a:lnTo>
                  <a:cubicBezTo>
                    <a:pt x="604" y="425"/>
                    <a:pt x="672" y="459"/>
                    <a:pt x="782" y="459"/>
                  </a:cubicBezTo>
                  <a:lnTo>
                    <a:pt x="850" y="459"/>
                  </a:lnTo>
                  <a:cubicBezTo>
                    <a:pt x="961" y="425"/>
                    <a:pt x="961" y="281"/>
                    <a:pt x="884" y="213"/>
                  </a:cubicBezTo>
                  <a:cubicBezTo>
                    <a:pt x="816" y="136"/>
                    <a:pt x="672" y="102"/>
                    <a:pt x="570" y="102"/>
                  </a:cubicBezTo>
                  <a:cubicBezTo>
                    <a:pt x="460" y="68"/>
                    <a:pt x="324" y="34"/>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4866;p60">
              <a:extLst>
                <a:ext uri="{FF2B5EF4-FFF2-40B4-BE49-F238E27FC236}">
                  <a16:creationId xmlns:a16="http://schemas.microsoft.com/office/drawing/2014/main" xmlns="" id="{E72398B3-9A7E-F824-C386-C8B912F10035}"/>
                </a:ext>
              </a:extLst>
            </p:cNvPr>
            <p:cNvSpPr/>
            <p:nvPr/>
          </p:nvSpPr>
          <p:spPr>
            <a:xfrm>
              <a:off x="2144750" y="3453003"/>
              <a:ext cx="30450" cy="17343"/>
            </a:xfrm>
            <a:custGeom>
              <a:avLst/>
              <a:gdLst/>
              <a:ahLst/>
              <a:cxnLst/>
              <a:rect l="l" t="t" r="r" b="b"/>
              <a:pathLst>
                <a:path w="927" h="528" extrusionOk="0">
                  <a:moveTo>
                    <a:pt x="179" y="1"/>
                  </a:moveTo>
                  <a:cubicBezTo>
                    <a:pt x="77" y="1"/>
                    <a:pt x="1" y="145"/>
                    <a:pt x="111" y="213"/>
                  </a:cubicBezTo>
                  <a:cubicBezTo>
                    <a:pt x="213" y="315"/>
                    <a:pt x="323" y="391"/>
                    <a:pt x="459" y="425"/>
                  </a:cubicBezTo>
                  <a:cubicBezTo>
                    <a:pt x="536" y="493"/>
                    <a:pt x="638" y="527"/>
                    <a:pt x="748" y="527"/>
                  </a:cubicBezTo>
                  <a:lnTo>
                    <a:pt x="816" y="527"/>
                  </a:lnTo>
                  <a:cubicBezTo>
                    <a:pt x="927" y="493"/>
                    <a:pt x="927" y="391"/>
                    <a:pt x="884" y="315"/>
                  </a:cubicBezTo>
                  <a:cubicBezTo>
                    <a:pt x="816" y="247"/>
                    <a:pt x="672" y="213"/>
                    <a:pt x="570" y="179"/>
                  </a:cubicBezTo>
                  <a:cubicBezTo>
                    <a:pt x="459" y="145"/>
                    <a:pt x="323" y="69"/>
                    <a:pt x="213" y="35"/>
                  </a:cubicBezTo>
                  <a:cubicBezTo>
                    <a:pt x="213" y="1"/>
                    <a:pt x="179" y="1"/>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4867;p60">
              <a:extLst>
                <a:ext uri="{FF2B5EF4-FFF2-40B4-BE49-F238E27FC236}">
                  <a16:creationId xmlns:a16="http://schemas.microsoft.com/office/drawing/2014/main" xmlns="" id="{CF2EA707-843A-D5E5-7EA3-C73665027AEE}"/>
                </a:ext>
              </a:extLst>
            </p:cNvPr>
            <p:cNvSpPr/>
            <p:nvPr/>
          </p:nvSpPr>
          <p:spPr>
            <a:xfrm>
              <a:off x="2106516" y="3494850"/>
              <a:ext cx="22074" cy="18756"/>
            </a:xfrm>
            <a:custGeom>
              <a:avLst/>
              <a:gdLst/>
              <a:ahLst/>
              <a:cxnLst/>
              <a:rect l="l" t="t" r="r" b="b"/>
              <a:pathLst>
                <a:path w="672" h="571" extrusionOk="0">
                  <a:moveTo>
                    <a:pt x="137" y="1"/>
                  </a:moveTo>
                  <a:cubicBezTo>
                    <a:pt x="69" y="1"/>
                    <a:pt x="1" y="103"/>
                    <a:pt x="69" y="179"/>
                  </a:cubicBezTo>
                  <a:cubicBezTo>
                    <a:pt x="137" y="247"/>
                    <a:pt x="247" y="358"/>
                    <a:pt x="315" y="426"/>
                  </a:cubicBezTo>
                  <a:cubicBezTo>
                    <a:pt x="392" y="494"/>
                    <a:pt x="494" y="570"/>
                    <a:pt x="604" y="570"/>
                  </a:cubicBezTo>
                  <a:lnTo>
                    <a:pt x="604" y="570"/>
                  </a:lnTo>
                  <a:cubicBezTo>
                    <a:pt x="638" y="570"/>
                    <a:pt x="672" y="528"/>
                    <a:pt x="672" y="494"/>
                  </a:cubicBezTo>
                  <a:cubicBezTo>
                    <a:pt x="638" y="392"/>
                    <a:pt x="562" y="315"/>
                    <a:pt x="460" y="247"/>
                  </a:cubicBezTo>
                  <a:cubicBezTo>
                    <a:pt x="392" y="179"/>
                    <a:pt x="315" y="103"/>
                    <a:pt x="213" y="35"/>
                  </a:cubicBezTo>
                  <a:cubicBezTo>
                    <a:pt x="179" y="1"/>
                    <a:pt x="179" y="1"/>
                    <a:pt x="13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4868;p60">
              <a:extLst>
                <a:ext uri="{FF2B5EF4-FFF2-40B4-BE49-F238E27FC236}">
                  <a16:creationId xmlns:a16="http://schemas.microsoft.com/office/drawing/2014/main" xmlns="" id="{316E1F32-FE4F-764A-5DAA-AED41CB050E7}"/>
                </a:ext>
              </a:extLst>
            </p:cNvPr>
            <p:cNvSpPr/>
            <p:nvPr/>
          </p:nvSpPr>
          <p:spPr>
            <a:xfrm>
              <a:off x="2080862" y="3450769"/>
              <a:ext cx="22074" cy="16227"/>
            </a:xfrm>
            <a:custGeom>
              <a:avLst/>
              <a:gdLst/>
              <a:ahLst/>
              <a:cxnLst/>
              <a:rect l="l" t="t" r="r" b="b"/>
              <a:pathLst>
                <a:path w="672" h="494" extrusionOk="0">
                  <a:moveTo>
                    <a:pt x="145" y="1"/>
                  </a:moveTo>
                  <a:cubicBezTo>
                    <a:pt x="34" y="1"/>
                    <a:pt x="0" y="137"/>
                    <a:pt x="68" y="213"/>
                  </a:cubicBezTo>
                  <a:cubicBezTo>
                    <a:pt x="179" y="281"/>
                    <a:pt x="281" y="349"/>
                    <a:pt x="357" y="425"/>
                  </a:cubicBezTo>
                  <a:cubicBezTo>
                    <a:pt x="391" y="459"/>
                    <a:pt x="459" y="493"/>
                    <a:pt x="493" y="493"/>
                  </a:cubicBezTo>
                  <a:cubicBezTo>
                    <a:pt x="535" y="493"/>
                    <a:pt x="569" y="459"/>
                    <a:pt x="603" y="425"/>
                  </a:cubicBezTo>
                  <a:cubicBezTo>
                    <a:pt x="671" y="349"/>
                    <a:pt x="637" y="247"/>
                    <a:pt x="569" y="171"/>
                  </a:cubicBezTo>
                  <a:cubicBezTo>
                    <a:pt x="425" y="103"/>
                    <a:pt x="323" y="69"/>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4869;p60">
              <a:extLst>
                <a:ext uri="{FF2B5EF4-FFF2-40B4-BE49-F238E27FC236}">
                  <a16:creationId xmlns:a16="http://schemas.microsoft.com/office/drawing/2014/main" xmlns="" id="{2E83CACE-D23B-1CDE-DEFC-A83D6A427351}"/>
                </a:ext>
              </a:extLst>
            </p:cNvPr>
            <p:cNvSpPr/>
            <p:nvPr/>
          </p:nvSpPr>
          <p:spPr>
            <a:xfrm>
              <a:off x="2029784" y="3451886"/>
              <a:ext cx="20957" cy="20957"/>
            </a:xfrm>
            <a:custGeom>
              <a:avLst/>
              <a:gdLst/>
              <a:ahLst/>
              <a:cxnLst/>
              <a:rect l="l" t="t" r="r" b="b"/>
              <a:pathLst>
                <a:path w="638" h="638" extrusionOk="0">
                  <a:moveTo>
                    <a:pt x="103" y="1"/>
                  </a:moveTo>
                  <a:cubicBezTo>
                    <a:pt x="35" y="1"/>
                    <a:pt x="1" y="69"/>
                    <a:pt x="35" y="103"/>
                  </a:cubicBezTo>
                  <a:cubicBezTo>
                    <a:pt x="137" y="213"/>
                    <a:pt x="213" y="315"/>
                    <a:pt x="281" y="391"/>
                  </a:cubicBezTo>
                  <a:cubicBezTo>
                    <a:pt x="349" y="493"/>
                    <a:pt x="426" y="604"/>
                    <a:pt x="527" y="638"/>
                  </a:cubicBezTo>
                  <a:lnTo>
                    <a:pt x="527" y="638"/>
                  </a:lnTo>
                  <a:cubicBezTo>
                    <a:pt x="604" y="638"/>
                    <a:pt x="638" y="561"/>
                    <a:pt x="638" y="527"/>
                  </a:cubicBezTo>
                  <a:cubicBezTo>
                    <a:pt x="604" y="425"/>
                    <a:pt x="493" y="349"/>
                    <a:pt x="392" y="281"/>
                  </a:cubicBezTo>
                  <a:lnTo>
                    <a:pt x="137" y="35"/>
                  </a:lnTo>
                  <a:cubicBezTo>
                    <a:pt x="103" y="35"/>
                    <a:pt x="103" y="1"/>
                    <a:pt x="10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4870;p60">
              <a:extLst>
                <a:ext uri="{FF2B5EF4-FFF2-40B4-BE49-F238E27FC236}">
                  <a16:creationId xmlns:a16="http://schemas.microsoft.com/office/drawing/2014/main" xmlns="" id="{D411547A-FBF8-A50E-F624-A2AFBB98F00A}"/>
                </a:ext>
              </a:extLst>
            </p:cNvPr>
            <p:cNvSpPr/>
            <p:nvPr/>
          </p:nvSpPr>
          <p:spPr>
            <a:xfrm>
              <a:off x="1991287" y="3096114"/>
              <a:ext cx="34917" cy="12876"/>
            </a:xfrm>
            <a:custGeom>
              <a:avLst/>
              <a:gdLst/>
              <a:ahLst/>
              <a:cxnLst/>
              <a:rect l="l" t="t" r="r" b="b"/>
              <a:pathLst>
                <a:path w="1063" h="392" extrusionOk="0">
                  <a:moveTo>
                    <a:pt x="748" y="1"/>
                  </a:moveTo>
                  <a:cubicBezTo>
                    <a:pt x="536" y="1"/>
                    <a:pt x="289" y="103"/>
                    <a:pt x="111" y="179"/>
                  </a:cubicBezTo>
                  <a:cubicBezTo>
                    <a:pt x="0" y="213"/>
                    <a:pt x="0" y="392"/>
                    <a:pt x="111" y="392"/>
                  </a:cubicBezTo>
                  <a:lnTo>
                    <a:pt x="145" y="392"/>
                  </a:lnTo>
                  <a:cubicBezTo>
                    <a:pt x="391" y="349"/>
                    <a:pt x="748" y="392"/>
                    <a:pt x="960" y="247"/>
                  </a:cubicBezTo>
                  <a:cubicBezTo>
                    <a:pt x="1062" y="213"/>
                    <a:pt x="1028" y="69"/>
                    <a:pt x="960" y="35"/>
                  </a:cubicBezTo>
                  <a:cubicBezTo>
                    <a:pt x="884" y="35"/>
                    <a:pt x="816" y="1"/>
                    <a:pt x="74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4871;p60">
              <a:extLst>
                <a:ext uri="{FF2B5EF4-FFF2-40B4-BE49-F238E27FC236}">
                  <a16:creationId xmlns:a16="http://schemas.microsoft.com/office/drawing/2014/main" xmlns="" id="{A815DE15-F8EA-8077-B590-E11C9C9EB1D8}"/>
                </a:ext>
              </a:extLst>
            </p:cNvPr>
            <p:cNvSpPr/>
            <p:nvPr/>
          </p:nvSpPr>
          <p:spPr>
            <a:xfrm>
              <a:off x="1739051" y="3111191"/>
              <a:ext cx="32683" cy="10347"/>
            </a:xfrm>
            <a:custGeom>
              <a:avLst/>
              <a:gdLst/>
              <a:ahLst/>
              <a:cxnLst/>
              <a:rect l="l" t="t" r="r" b="b"/>
              <a:pathLst>
                <a:path w="995" h="315" extrusionOk="0">
                  <a:moveTo>
                    <a:pt x="705" y="1"/>
                  </a:moveTo>
                  <a:lnTo>
                    <a:pt x="493" y="1"/>
                  </a:lnTo>
                  <a:cubicBezTo>
                    <a:pt x="391" y="1"/>
                    <a:pt x="246" y="35"/>
                    <a:pt x="111" y="35"/>
                  </a:cubicBezTo>
                  <a:cubicBezTo>
                    <a:pt x="0" y="68"/>
                    <a:pt x="0" y="247"/>
                    <a:pt x="111" y="247"/>
                  </a:cubicBezTo>
                  <a:cubicBezTo>
                    <a:pt x="246" y="281"/>
                    <a:pt x="391" y="281"/>
                    <a:pt x="493" y="281"/>
                  </a:cubicBezTo>
                  <a:cubicBezTo>
                    <a:pt x="569" y="281"/>
                    <a:pt x="637" y="315"/>
                    <a:pt x="705" y="315"/>
                  </a:cubicBezTo>
                  <a:cubicBezTo>
                    <a:pt x="782" y="315"/>
                    <a:pt x="816" y="281"/>
                    <a:pt x="884" y="247"/>
                  </a:cubicBezTo>
                  <a:cubicBezTo>
                    <a:pt x="994" y="213"/>
                    <a:pt x="994" y="68"/>
                    <a:pt x="884" y="35"/>
                  </a:cubicBezTo>
                  <a:cubicBezTo>
                    <a:pt x="816" y="1"/>
                    <a:pt x="748" y="1"/>
                    <a:pt x="70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4872;p60">
              <a:extLst>
                <a:ext uri="{FF2B5EF4-FFF2-40B4-BE49-F238E27FC236}">
                  <a16:creationId xmlns:a16="http://schemas.microsoft.com/office/drawing/2014/main" xmlns="" id="{A91AF1BD-90E9-4827-3686-01FEB5A6CB5D}"/>
                </a:ext>
              </a:extLst>
            </p:cNvPr>
            <p:cNvSpPr/>
            <p:nvPr/>
          </p:nvSpPr>
          <p:spPr>
            <a:xfrm>
              <a:off x="2062171" y="3111191"/>
              <a:ext cx="34917" cy="10347"/>
            </a:xfrm>
            <a:custGeom>
              <a:avLst/>
              <a:gdLst/>
              <a:ahLst/>
              <a:cxnLst/>
              <a:rect l="l" t="t" r="r" b="b"/>
              <a:pathLst>
                <a:path w="1063" h="315" extrusionOk="0">
                  <a:moveTo>
                    <a:pt x="748" y="1"/>
                  </a:moveTo>
                  <a:cubicBezTo>
                    <a:pt x="569" y="1"/>
                    <a:pt x="323" y="35"/>
                    <a:pt x="145" y="68"/>
                  </a:cubicBezTo>
                  <a:cubicBezTo>
                    <a:pt x="0" y="68"/>
                    <a:pt x="0" y="281"/>
                    <a:pt x="145" y="281"/>
                  </a:cubicBezTo>
                  <a:cubicBezTo>
                    <a:pt x="255" y="315"/>
                    <a:pt x="391" y="315"/>
                    <a:pt x="501" y="315"/>
                  </a:cubicBezTo>
                  <a:cubicBezTo>
                    <a:pt x="680" y="315"/>
                    <a:pt x="850" y="281"/>
                    <a:pt x="994" y="213"/>
                  </a:cubicBezTo>
                  <a:cubicBezTo>
                    <a:pt x="1062" y="179"/>
                    <a:pt x="1062" y="35"/>
                    <a:pt x="960" y="35"/>
                  </a:cubicBezTo>
                  <a:cubicBezTo>
                    <a:pt x="892" y="1"/>
                    <a:pt x="816" y="1"/>
                    <a:pt x="74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4873;p60">
              <a:extLst>
                <a:ext uri="{FF2B5EF4-FFF2-40B4-BE49-F238E27FC236}">
                  <a16:creationId xmlns:a16="http://schemas.microsoft.com/office/drawing/2014/main" xmlns="" id="{3D482377-485B-509E-2D8B-DE0F6D3F785F}"/>
                </a:ext>
              </a:extLst>
            </p:cNvPr>
            <p:cNvSpPr/>
            <p:nvPr/>
          </p:nvSpPr>
          <p:spPr>
            <a:xfrm>
              <a:off x="2106516" y="3068227"/>
              <a:ext cx="48877" cy="15110"/>
            </a:xfrm>
            <a:custGeom>
              <a:avLst/>
              <a:gdLst/>
              <a:ahLst/>
              <a:cxnLst/>
              <a:rect l="l" t="t" r="r" b="b"/>
              <a:pathLst>
                <a:path w="1488" h="460" extrusionOk="0">
                  <a:moveTo>
                    <a:pt x="1165" y="0"/>
                  </a:moveTo>
                  <a:cubicBezTo>
                    <a:pt x="1029" y="0"/>
                    <a:pt x="884" y="34"/>
                    <a:pt x="774" y="34"/>
                  </a:cubicBezTo>
                  <a:cubicBezTo>
                    <a:pt x="562" y="68"/>
                    <a:pt x="315" y="102"/>
                    <a:pt x="137" y="213"/>
                  </a:cubicBezTo>
                  <a:cubicBezTo>
                    <a:pt x="1" y="247"/>
                    <a:pt x="103" y="425"/>
                    <a:pt x="213" y="459"/>
                  </a:cubicBezTo>
                  <a:lnTo>
                    <a:pt x="315" y="459"/>
                  </a:lnTo>
                  <a:cubicBezTo>
                    <a:pt x="494" y="459"/>
                    <a:pt x="672" y="425"/>
                    <a:pt x="850" y="391"/>
                  </a:cubicBezTo>
                  <a:cubicBezTo>
                    <a:pt x="1029" y="349"/>
                    <a:pt x="1241" y="349"/>
                    <a:pt x="1377" y="247"/>
                  </a:cubicBezTo>
                  <a:cubicBezTo>
                    <a:pt x="1487" y="213"/>
                    <a:pt x="1453" y="34"/>
                    <a:pt x="1343" y="34"/>
                  </a:cubicBezTo>
                  <a:cubicBezTo>
                    <a:pt x="1309" y="0"/>
                    <a:pt x="1241" y="0"/>
                    <a:pt x="116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4874;p60">
              <a:extLst>
                <a:ext uri="{FF2B5EF4-FFF2-40B4-BE49-F238E27FC236}">
                  <a16:creationId xmlns:a16="http://schemas.microsoft.com/office/drawing/2014/main" xmlns="" id="{5DCFAAE4-9095-B715-CFD3-2544DBDAD1E5}"/>
                </a:ext>
              </a:extLst>
            </p:cNvPr>
            <p:cNvSpPr/>
            <p:nvPr/>
          </p:nvSpPr>
          <p:spPr>
            <a:xfrm>
              <a:off x="2163440" y="3099465"/>
              <a:ext cx="31304" cy="11759"/>
            </a:xfrm>
            <a:custGeom>
              <a:avLst/>
              <a:gdLst/>
              <a:ahLst/>
              <a:cxnLst/>
              <a:rect l="l" t="t" r="r" b="b"/>
              <a:pathLst>
                <a:path w="953" h="358" extrusionOk="0">
                  <a:moveTo>
                    <a:pt x="638" y="1"/>
                  </a:moveTo>
                  <a:cubicBezTo>
                    <a:pt x="604" y="1"/>
                    <a:pt x="570" y="1"/>
                    <a:pt x="527" y="35"/>
                  </a:cubicBezTo>
                  <a:cubicBezTo>
                    <a:pt x="392" y="35"/>
                    <a:pt x="281" y="77"/>
                    <a:pt x="145" y="77"/>
                  </a:cubicBezTo>
                  <a:cubicBezTo>
                    <a:pt x="1" y="145"/>
                    <a:pt x="35" y="358"/>
                    <a:pt x="179" y="358"/>
                  </a:cubicBezTo>
                  <a:lnTo>
                    <a:pt x="179" y="358"/>
                  </a:lnTo>
                  <a:cubicBezTo>
                    <a:pt x="315" y="358"/>
                    <a:pt x="460" y="358"/>
                    <a:pt x="570" y="324"/>
                  </a:cubicBezTo>
                  <a:cubicBezTo>
                    <a:pt x="706" y="324"/>
                    <a:pt x="816" y="290"/>
                    <a:pt x="918" y="213"/>
                  </a:cubicBezTo>
                  <a:cubicBezTo>
                    <a:pt x="952" y="179"/>
                    <a:pt x="952" y="77"/>
                    <a:pt x="884" y="77"/>
                  </a:cubicBezTo>
                  <a:cubicBezTo>
                    <a:pt x="816" y="35"/>
                    <a:pt x="706" y="1"/>
                    <a:pt x="63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4875;p60">
              <a:extLst>
                <a:ext uri="{FF2B5EF4-FFF2-40B4-BE49-F238E27FC236}">
                  <a16:creationId xmlns:a16="http://schemas.microsoft.com/office/drawing/2014/main" xmlns="" id="{848549C2-1097-F38A-5781-7C49D162F5E4}"/>
                </a:ext>
              </a:extLst>
            </p:cNvPr>
            <p:cNvSpPr/>
            <p:nvPr/>
          </p:nvSpPr>
          <p:spPr>
            <a:xfrm>
              <a:off x="2243522" y="3081070"/>
              <a:ext cx="36329" cy="17311"/>
            </a:xfrm>
            <a:custGeom>
              <a:avLst/>
              <a:gdLst/>
              <a:ahLst/>
              <a:cxnLst/>
              <a:rect l="l" t="t" r="r" b="b"/>
              <a:pathLst>
                <a:path w="1106" h="527" extrusionOk="0">
                  <a:moveTo>
                    <a:pt x="893" y="0"/>
                  </a:moveTo>
                  <a:cubicBezTo>
                    <a:pt x="782" y="0"/>
                    <a:pt x="680" y="68"/>
                    <a:pt x="604" y="68"/>
                  </a:cubicBezTo>
                  <a:cubicBezTo>
                    <a:pt x="468" y="136"/>
                    <a:pt x="290" y="170"/>
                    <a:pt x="145" y="246"/>
                  </a:cubicBezTo>
                  <a:cubicBezTo>
                    <a:pt x="1" y="314"/>
                    <a:pt x="111" y="527"/>
                    <a:pt x="256" y="527"/>
                  </a:cubicBezTo>
                  <a:lnTo>
                    <a:pt x="256" y="527"/>
                  </a:lnTo>
                  <a:cubicBezTo>
                    <a:pt x="426" y="493"/>
                    <a:pt x="604" y="459"/>
                    <a:pt x="748" y="425"/>
                  </a:cubicBezTo>
                  <a:cubicBezTo>
                    <a:pt x="893" y="382"/>
                    <a:pt x="1029" y="348"/>
                    <a:pt x="1063" y="170"/>
                  </a:cubicBezTo>
                  <a:cubicBezTo>
                    <a:pt x="1105" y="136"/>
                    <a:pt x="1063" y="68"/>
                    <a:pt x="1029" y="68"/>
                  </a:cubicBezTo>
                  <a:cubicBezTo>
                    <a:pt x="995" y="34"/>
                    <a:pt x="927" y="0"/>
                    <a:pt x="89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4876;p60">
              <a:extLst>
                <a:ext uri="{FF2B5EF4-FFF2-40B4-BE49-F238E27FC236}">
                  <a16:creationId xmlns:a16="http://schemas.microsoft.com/office/drawing/2014/main" xmlns="" id="{B70E1A4C-95CC-A2CE-C671-93170896C061}"/>
                </a:ext>
              </a:extLst>
            </p:cNvPr>
            <p:cNvSpPr/>
            <p:nvPr/>
          </p:nvSpPr>
          <p:spPr>
            <a:xfrm>
              <a:off x="2206438" y="3057617"/>
              <a:ext cx="33767" cy="17606"/>
            </a:xfrm>
            <a:custGeom>
              <a:avLst/>
              <a:gdLst/>
              <a:ahLst/>
              <a:cxnLst/>
              <a:rect l="l" t="t" r="r" b="b"/>
              <a:pathLst>
                <a:path w="1028" h="536" extrusionOk="0">
                  <a:moveTo>
                    <a:pt x="782" y="1"/>
                  </a:moveTo>
                  <a:cubicBezTo>
                    <a:pt x="705" y="1"/>
                    <a:pt x="637" y="34"/>
                    <a:pt x="569" y="77"/>
                  </a:cubicBezTo>
                  <a:cubicBezTo>
                    <a:pt x="425" y="111"/>
                    <a:pt x="246" y="179"/>
                    <a:pt x="110" y="247"/>
                  </a:cubicBezTo>
                  <a:cubicBezTo>
                    <a:pt x="0" y="323"/>
                    <a:pt x="68" y="536"/>
                    <a:pt x="212" y="536"/>
                  </a:cubicBezTo>
                  <a:lnTo>
                    <a:pt x="246" y="502"/>
                  </a:lnTo>
                  <a:cubicBezTo>
                    <a:pt x="391" y="459"/>
                    <a:pt x="535" y="425"/>
                    <a:pt x="671" y="391"/>
                  </a:cubicBezTo>
                  <a:cubicBezTo>
                    <a:pt x="748" y="391"/>
                    <a:pt x="816" y="391"/>
                    <a:pt x="849" y="357"/>
                  </a:cubicBezTo>
                  <a:cubicBezTo>
                    <a:pt x="917" y="323"/>
                    <a:pt x="960" y="247"/>
                    <a:pt x="994" y="213"/>
                  </a:cubicBezTo>
                  <a:cubicBezTo>
                    <a:pt x="1028" y="179"/>
                    <a:pt x="1028" y="111"/>
                    <a:pt x="994" y="77"/>
                  </a:cubicBezTo>
                  <a:cubicBezTo>
                    <a:pt x="917" y="34"/>
                    <a:pt x="849" y="34"/>
                    <a:pt x="81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4877;p60">
              <a:extLst>
                <a:ext uri="{FF2B5EF4-FFF2-40B4-BE49-F238E27FC236}">
                  <a16:creationId xmlns:a16="http://schemas.microsoft.com/office/drawing/2014/main" xmlns="" id="{CBE46827-EB77-17D4-1451-3790A8A9E96C}"/>
                </a:ext>
              </a:extLst>
            </p:cNvPr>
            <p:cNvSpPr/>
            <p:nvPr/>
          </p:nvSpPr>
          <p:spPr>
            <a:xfrm>
              <a:off x="2137786" y="2886843"/>
              <a:ext cx="22074" cy="13993"/>
            </a:xfrm>
            <a:custGeom>
              <a:avLst/>
              <a:gdLst/>
              <a:ahLst/>
              <a:cxnLst/>
              <a:rect l="l" t="t" r="r" b="b"/>
              <a:pathLst>
                <a:path w="672" h="426" extrusionOk="0">
                  <a:moveTo>
                    <a:pt x="501" y="1"/>
                  </a:moveTo>
                  <a:lnTo>
                    <a:pt x="459" y="1"/>
                  </a:lnTo>
                  <a:cubicBezTo>
                    <a:pt x="357" y="1"/>
                    <a:pt x="213" y="69"/>
                    <a:pt x="145" y="103"/>
                  </a:cubicBezTo>
                  <a:cubicBezTo>
                    <a:pt x="34" y="137"/>
                    <a:pt x="0" y="213"/>
                    <a:pt x="34" y="315"/>
                  </a:cubicBezTo>
                  <a:cubicBezTo>
                    <a:pt x="34" y="391"/>
                    <a:pt x="111" y="425"/>
                    <a:pt x="179" y="425"/>
                  </a:cubicBezTo>
                  <a:lnTo>
                    <a:pt x="213" y="425"/>
                  </a:lnTo>
                  <a:cubicBezTo>
                    <a:pt x="357" y="391"/>
                    <a:pt x="459" y="349"/>
                    <a:pt x="569" y="315"/>
                  </a:cubicBezTo>
                  <a:cubicBezTo>
                    <a:pt x="637" y="281"/>
                    <a:pt x="671" y="213"/>
                    <a:pt x="671" y="137"/>
                  </a:cubicBezTo>
                  <a:cubicBezTo>
                    <a:pt x="671" y="103"/>
                    <a:pt x="637" y="69"/>
                    <a:pt x="603" y="35"/>
                  </a:cubicBezTo>
                  <a:cubicBezTo>
                    <a:pt x="603" y="1"/>
                    <a:pt x="535" y="1"/>
                    <a:pt x="50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4878;p60">
              <a:extLst>
                <a:ext uri="{FF2B5EF4-FFF2-40B4-BE49-F238E27FC236}">
                  <a16:creationId xmlns:a16="http://schemas.microsoft.com/office/drawing/2014/main" xmlns="" id="{C23B3390-31A5-33CD-F045-D3C8F4E6C2DE}"/>
                </a:ext>
              </a:extLst>
            </p:cNvPr>
            <p:cNvSpPr/>
            <p:nvPr/>
          </p:nvSpPr>
          <p:spPr>
            <a:xfrm>
              <a:off x="2141400" y="2860072"/>
              <a:ext cx="33800" cy="11727"/>
            </a:xfrm>
            <a:custGeom>
              <a:avLst/>
              <a:gdLst/>
              <a:ahLst/>
              <a:cxnLst/>
              <a:rect l="l" t="t" r="r" b="b"/>
              <a:pathLst>
                <a:path w="1029" h="357" extrusionOk="0">
                  <a:moveTo>
                    <a:pt x="740" y="0"/>
                  </a:moveTo>
                  <a:cubicBezTo>
                    <a:pt x="527" y="0"/>
                    <a:pt x="315" y="34"/>
                    <a:pt x="103" y="102"/>
                  </a:cubicBezTo>
                  <a:cubicBezTo>
                    <a:pt x="1" y="179"/>
                    <a:pt x="1" y="357"/>
                    <a:pt x="137" y="357"/>
                  </a:cubicBezTo>
                  <a:lnTo>
                    <a:pt x="213" y="357"/>
                  </a:lnTo>
                  <a:cubicBezTo>
                    <a:pt x="459" y="357"/>
                    <a:pt x="706" y="280"/>
                    <a:pt x="918" y="213"/>
                  </a:cubicBezTo>
                  <a:cubicBezTo>
                    <a:pt x="1029" y="179"/>
                    <a:pt x="986" y="34"/>
                    <a:pt x="88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4879;p60">
              <a:extLst>
                <a:ext uri="{FF2B5EF4-FFF2-40B4-BE49-F238E27FC236}">
                  <a16:creationId xmlns:a16="http://schemas.microsoft.com/office/drawing/2014/main" xmlns="" id="{6BD33223-CA5F-53FD-D267-E5E9B5FCE107}"/>
                </a:ext>
              </a:extLst>
            </p:cNvPr>
            <p:cNvSpPr/>
            <p:nvPr/>
          </p:nvSpPr>
          <p:spPr>
            <a:xfrm>
              <a:off x="2186598" y="2829918"/>
              <a:ext cx="34917" cy="13993"/>
            </a:xfrm>
            <a:custGeom>
              <a:avLst/>
              <a:gdLst/>
              <a:ahLst/>
              <a:cxnLst/>
              <a:rect l="l" t="t" r="r" b="b"/>
              <a:pathLst>
                <a:path w="1063" h="426" extrusionOk="0">
                  <a:moveTo>
                    <a:pt x="714" y="1"/>
                  </a:moveTo>
                  <a:cubicBezTo>
                    <a:pt x="536" y="1"/>
                    <a:pt x="324" y="35"/>
                    <a:pt x="179" y="103"/>
                  </a:cubicBezTo>
                  <a:cubicBezTo>
                    <a:pt x="1" y="137"/>
                    <a:pt x="35" y="425"/>
                    <a:pt x="213" y="425"/>
                  </a:cubicBezTo>
                  <a:cubicBezTo>
                    <a:pt x="213" y="425"/>
                    <a:pt x="247" y="425"/>
                    <a:pt x="247" y="383"/>
                  </a:cubicBezTo>
                  <a:cubicBezTo>
                    <a:pt x="392" y="349"/>
                    <a:pt x="502" y="349"/>
                    <a:pt x="638" y="315"/>
                  </a:cubicBezTo>
                  <a:cubicBezTo>
                    <a:pt x="748" y="315"/>
                    <a:pt x="884" y="315"/>
                    <a:pt x="995" y="281"/>
                  </a:cubicBezTo>
                  <a:cubicBezTo>
                    <a:pt x="1063" y="213"/>
                    <a:pt x="1063" y="103"/>
                    <a:pt x="995" y="69"/>
                  </a:cubicBezTo>
                  <a:cubicBezTo>
                    <a:pt x="884" y="1"/>
                    <a:pt x="816" y="1"/>
                    <a:pt x="71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4880;p60">
              <a:extLst>
                <a:ext uri="{FF2B5EF4-FFF2-40B4-BE49-F238E27FC236}">
                  <a16:creationId xmlns:a16="http://schemas.microsoft.com/office/drawing/2014/main" xmlns="" id="{F014EA46-357B-71D9-C01C-D71C52981F45}"/>
                </a:ext>
              </a:extLst>
            </p:cNvPr>
            <p:cNvSpPr/>
            <p:nvPr/>
          </p:nvSpPr>
          <p:spPr>
            <a:xfrm>
              <a:off x="2239055" y="2891310"/>
              <a:ext cx="27953" cy="9526"/>
            </a:xfrm>
            <a:custGeom>
              <a:avLst/>
              <a:gdLst/>
              <a:ahLst/>
              <a:cxnLst/>
              <a:rect l="l" t="t" r="r" b="b"/>
              <a:pathLst>
                <a:path w="851" h="290" extrusionOk="0">
                  <a:moveTo>
                    <a:pt x="604" y="1"/>
                  </a:moveTo>
                  <a:lnTo>
                    <a:pt x="460" y="1"/>
                  </a:lnTo>
                  <a:cubicBezTo>
                    <a:pt x="349" y="43"/>
                    <a:pt x="247" y="43"/>
                    <a:pt x="137" y="43"/>
                  </a:cubicBezTo>
                  <a:cubicBezTo>
                    <a:pt x="1" y="43"/>
                    <a:pt x="1" y="255"/>
                    <a:pt x="137" y="255"/>
                  </a:cubicBezTo>
                  <a:cubicBezTo>
                    <a:pt x="247" y="289"/>
                    <a:pt x="349" y="289"/>
                    <a:pt x="460" y="289"/>
                  </a:cubicBezTo>
                  <a:lnTo>
                    <a:pt x="604" y="289"/>
                  </a:lnTo>
                  <a:cubicBezTo>
                    <a:pt x="672" y="289"/>
                    <a:pt x="706" y="289"/>
                    <a:pt x="774" y="255"/>
                  </a:cubicBezTo>
                  <a:cubicBezTo>
                    <a:pt x="850" y="213"/>
                    <a:pt x="850" y="77"/>
                    <a:pt x="774" y="43"/>
                  </a:cubicBezTo>
                  <a:cubicBezTo>
                    <a:pt x="706" y="1"/>
                    <a:pt x="672" y="1"/>
                    <a:pt x="60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4881;p60">
              <a:extLst>
                <a:ext uri="{FF2B5EF4-FFF2-40B4-BE49-F238E27FC236}">
                  <a16:creationId xmlns:a16="http://schemas.microsoft.com/office/drawing/2014/main" xmlns="" id="{CA239295-0973-FCA2-B192-3B50AD39BEAB}"/>
                </a:ext>
              </a:extLst>
            </p:cNvPr>
            <p:cNvSpPr/>
            <p:nvPr/>
          </p:nvSpPr>
          <p:spPr>
            <a:xfrm>
              <a:off x="2283169" y="2851959"/>
              <a:ext cx="26804" cy="11497"/>
            </a:xfrm>
            <a:custGeom>
              <a:avLst/>
              <a:gdLst/>
              <a:ahLst/>
              <a:cxnLst/>
              <a:rect l="l" t="t" r="r" b="b"/>
              <a:pathLst>
                <a:path w="816" h="350" extrusionOk="0">
                  <a:moveTo>
                    <a:pt x="569" y="1"/>
                  </a:moveTo>
                  <a:lnTo>
                    <a:pt x="425" y="1"/>
                  </a:lnTo>
                  <a:cubicBezTo>
                    <a:pt x="323" y="35"/>
                    <a:pt x="212" y="35"/>
                    <a:pt x="111" y="103"/>
                  </a:cubicBezTo>
                  <a:cubicBezTo>
                    <a:pt x="0" y="137"/>
                    <a:pt x="0" y="349"/>
                    <a:pt x="145" y="349"/>
                  </a:cubicBezTo>
                  <a:lnTo>
                    <a:pt x="145" y="349"/>
                  </a:lnTo>
                  <a:cubicBezTo>
                    <a:pt x="246" y="349"/>
                    <a:pt x="357" y="315"/>
                    <a:pt x="459" y="315"/>
                  </a:cubicBezTo>
                  <a:lnTo>
                    <a:pt x="493" y="315"/>
                  </a:lnTo>
                  <a:lnTo>
                    <a:pt x="535" y="315"/>
                  </a:lnTo>
                  <a:cubicBezTo>
                    <a:pt x="603" y="315"/>
                    <a:pt x="671" y="315"/>
                    <a:pt x="748" y="247"/>
                  </a:cubicBezTo>
                  <a:cubicBezTo>
                    <a:pt x="816" y="213"/>
                    <a:pt x="816" y="103"/>
                    <a:pt x="748" y="69"/>
                  </a:cubicBezTo>
                  <a:cubicBezTo>
                    <a:pt x="705" y="1"/>
                    <a:pt x="637" y="1"/>
                    <a:pt x="56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4882;p60">
              <a:extLst>
                <a:ext uri="{FF2B5EF4-FFF2-40B4-BE49-F238E27FC236}">
                  <a16:creationId xmlns:a16="http://schemas.microsoft.com/office/drawing/2014/main" xmlns="" id="{3EB4DA96-76D1-E385-BA3B-B55BB4F14E61}"/>
                </a:ext>
              </a:extLst>
            </p:cNvPr>
            <p:cNvSpPr/>
            <p:nvPr/>
          </p:nvSpPr>
          <p:spPr>
            <a:xfrm>
              <a:off x="2291250" y="2828539"/>
              <a:ext cx="23453" cy="9526"/>
            </a:xfrm>
            <a:custGeom>
              <a:avLst/>
              <a:gdLst/>
              <a:ahLst/>
              <a:cxnLst/>
              <a:rect l="l" t="t" r="r" b="b"/>
              <a:pathLst>
                <a:path w="714" h="290" extrusionOk="0">
                  <a:moveTo>
                    <a:pt x="502" y="0"/>
                  </a:moveTo>
                  <a:lnTo>
                    <a:pt x="425" y="0"/>
                  </a:lnTo>
                  <a:cubicBezTo>
                    <a:pt x="323" y="0"/>
                    <a:pt x="247" y="0"/>
                    <a:pt x="145" y="43"/>
                  </a:cubicBezTo>
                  <a:cubicBezTo>
                    <a:pt x="0" y="43"/>
                    <a:pt x="0" y="255"/>
                    <a:pt x="145" y="255"/>
                  </a:cubicBezTo>
                  <a:cubicBezTo>
                    <a:pt x="247" y="289"/>
                    <a:pt x="323" y="289"/>
                    <a:pt x="425" y="289"/>
                  </a:cubicBezTo>
                  <a:lnTo>
                    <a:pt x="502" y="289"/>
                  </a:lnTo>
                  <a:cubicBezTo>
                    <a:pt x="570" y="289"/>
                    <a:pt x="604" y="289"/>
                    <a:pt x="672" y="213"/>
                  </a:cubicBezTo>
                  <a:cubicBezTo>
                    <a:pt x="714" y="179"/>
                    <a:pt x="714" y="111"/>
                    <a:pt x="672" y="77"/>
                  </a:cubicBezTo>
                  <a:cubicBezTo>
                    <a:pt x="604" y="0"/>
                    <a:pt x="570" y="0"/>
                    <a:pt x="5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4883;p60">
              <a:extLst>
                <a:ext uri="{FF2B5EF4-FFF2-40B4-BE49-F238E27FC236}">
                  <a16:creationId xmlns:a16="http://schemas.microsoft.com/office/drawing/2014/main" xmlns="" id="{D10543AA-3318-3236-062F-79D66A4801C6}"/>
                </a:ext>
              </a:extLst>
            </p:cNvPr>
            <p:cNvSpPr/>
            <p:nvPr/>
          </p:nvSpPr>
          <p:spPr>
            <a:xfrm>
              <a:off x="2224011" y="2867036"/>
              <a:ext cx="33504" cy="8113"/>
            </a:xfrm>
            <a:custGeom>
              <a:avLst/>
              <a:gdLst/>
              <a:ahLst/>
              <a:cxnLst/>
              <a:rect l="l" t="t" r="r" b="b"/>
              <a:pathLst>
                <a:path w="1020" h="247" extrusionOk="0">
                  <a:moveTo>
                    <a:pt x="527" y="1"/>
                  </a:moveTo>
                  <a:cubicBezTo>
                    <a:pt x="382" y="1"/>
                    <a:pt x="247" y="1"/>
                    <a:pt x="102" y="35"/>
                  </a:cubicBezTo>
                  <a:cubicBezTo>
                    <a:pt x="0" y="35"/>
                    <a:pt x="0" y="247"/>
                    <a:pt x="102" y="247"/>
                  </a:cubicBezTo>
                  <a:lnTo>
                    <a:pt x="527" y="247"/>
                  </a:lnTo>
                  <a:lnTo>
                    <a:pt x="595" y="247"/>
                  </a:lnTo>
                  <a:lnTo>
                    <a:pt x="884" y="247"/>
                  </a:lnTo>
                  <a:lnTo>
                    <a:pt x="918" y="247"/>
                  </a:lnTo>
                  <a:lnTo>
                    <a:pt x="918" y="247"/>
                  </a:lnTo>
                  <a:cubicBezTo>
                    <a:pt x="986" y="247"/>
                    <a:pt x="1020" y="68"/>
                    <a:pt x="918" y="68"/>
                  </a:cubicBezTo>
                  <a:cubicBezTo>
                    <a:pt x="807" y="35"/>
                    <a:pt x="671" y="1"/>
                    <a:pt x="52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4884;p60">
              <a:extLst>
                <a:ext uri="{FF2B5EF4-FFF2-40B4-BE49-F238E27FC236}">
                  <a16:creationId xmlns:a16="http://schemas.microsoft.com/office/drawing/2014/main" xmlns="" id="{9E000E84-D1E0-A04A-24F1-90757EF6FB88}"/>
                </a:ext>
              </a:extLst>
            </p:cNvPr>
            <p:cNvSpPr/>
            <p:nvPr/>
          </p:nvSpPr>
          <p:spPr>
            <a:xfrm>
              <a:off x="2334214" y="2906650"/>
              <a:ext cx="31566" cy="10380"/>
            </a:xfrm>
            <a:custGeom>
              <a:avLst/>
              <a:gdLst/>
              <a:ahLst/>
              <a:cxnLst/>
              <a:rect l="l" t="t" r="r" b="b"/>
              <a:pathLst>
                <a:path w="961" h="316" extrusionOk="0">
                  <a:moveTo>
                    <a:pt x="638" y="1"/>
                  </a:moveTo>
                  <a:cubicBezTo>
                    <a:pt x="604" y="1"/>
                    <a:pt x="536" y="35"/>
                    <a:pt x="502" y="35"/>
                  </a:cubicBezTo>
                  <a:cubicBezTo>
                    <a:pt x="357" y="35"/>
                    <a:pt x="213" y="35"/>
                    <a:pt x="77" y="69"/>
                  </a:cubicBezTo>
                  <a:cubicBezTo>
                    <a:pt x="1" y="69"/>
                    <a:pt x="1" y="247"/>
                    <a:pt x="77" y="247"/>
                  </a:cubicBezTo>
                  <a:cubicBezTo>
                    <a:pt x="213" y="281"/>
                    <a:pt x="357" y="281"/>
                    <a:pt x="502" y="315"/>
                  </a:cubicBezTo>
                  <a:lnTo>
                    <a:pt x="638" y="315"/>
                  </a:lnTo>
                  <a:cubicBezTo>
                    <a:pt x="714" y="315"/>
                    <a:pt x="816" y="281"/>
                    <a:pt x="893" y="247"/>
                  </a:cubicBezTo>
                  <a:cubicBezTo>
                    <a:pt x="961" y="213"/>
                    <a:pt x="961" y="103"/>
                    <a:pt x="893" y="69"/>
                  </a:cubicBezTo>
                  <a:cubicBezTo>
                    <a:pt x="816" y="35"/>
                    <a:pt x="714" y="1"/>
                    <a:pt x="63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4885;p60">
              <a:extLst>
                <a:ext uri="{FF2B5EF4-FFF2-40B4-BE49-F238E27FC236}">
                  <a16:creationId xmlns:a16="http://schemas.microsoft.com/office/drawing/2014/main" xmlns="" id="{56AF88ED-477E-C5C3-6A9D-E6FCE73429A6}"/>
                </a:ext>
              </a:extLst>
            </p:cNvPr>
            <p:cNvSpPr/>
            <p:nvPr/>
          </p:nvSpPr>
          <p:spPr>
            <a:xfrm>
              <a:off x="2381942" y="2876233"/>
              <a:ext cx="26804" cy="11759"/>
            </a:xfrm>
            <a:custGeom>
              <a:avLst/>
              <a:gdLst/>
              <a:ahLst/>
              <a:cxnLst/>
              <a:rect l="l" t="t" r="r" b="b"/>
              <a:pathLst>
                <a:path w="816" h="358" extrusionOk="0">
                  <a:moveTo>
                    <a:pt x="569" y="1"/>
                  </a:moveTo>
                  <a:lnTo>
                    <a:pt x="535" y="1"/>
                  </a:lnTo>
                  <a:cubicBezTo>
                    <a:pt x="391" y="35"/>
                    <a:pt x="247" y="35"/>
                    <a:pt x="111" y="77"/>
                  </a:cubicBezTo>
                  <a:cubicBezTo>
                    <a:pt x="0" y="111"/>
                    <a:pt x="0" y="247"/>
                    <a:pt x="111" y="290"/>
                  </a:cubicBezTo>
                  <a:cubicBezTo>
                    <a:pt x="247" y="324"/>
                    <a:pt x="391" y="324"/>
                    <a:pt x="535" y="358"/>
                  </a:cubicBezTo>
                  <a:lnTo>
                    <a:pt x="569" y="358"/>
                  </a:lnTo>
                  <a:cubicBezTo>
                    <a:pt x="671" y="358"/>
                    <a:pt x="816" y="324"/>
                    <a:pt x="816" y="179"/>
                  </a:cubicBezTo>
                  <a:cubicBezTo>
                    <a:pt x="816" y="77"/>
                    <a:pt x="671" y="1"/>
                    <a:pt x="56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4886;p60">
              <a:extLst>
                <a:ext uri="{FF2B5EF4-FFF2-40B4-BE49-F238E27FC236}">
                  <a16:creationId xmlns:a16="http://schemas.microsoft.com/office/drawing/2014/main" xmlns="" id="{A740A8EC-461F-D5EC-2395-FD1DEEDCA4DB}"/>
                </a:ext>
              </a:extLst>
            </p:cNvPr>
            <p:cNvSpPr/>
            <p:nvPr/>
          </p:nvSpPr>
          <p:spPr>
            <a:xfrm>
              <a:off x="2325017" y="2862306"/>
              <a:ext cx="27920" cy="10610"/>
            </a:xfrm>
            <a:custGeom>
              <a:avLst/>
              <a:gdLst/>
              <a:ahLst/>
              <a:cxnLst/>
              <a:rect l="l" t="t" r="r" b="b"/>
              <a:pathLst>
                <a:path w="850" h="323" extrusionOk="0">
                  <a:moveTo>
                    <a:pt x="671" y="0"/>
                  </a:moveTo>
                  <a:cubicBezTo>
                    <a:pt x="637" y="0"/>
                    <a:pt x="603" y="0"/>
                    <a:pt x="569" y="34"/>
                  </a:cubicBezTo>
                  <a:cubicBezTo>
                    <a:pt x="425" y="34"/>
                    <a:pt x="247" y="111"/>
                    <a:pt x="111" y="145"/>
                  </a:cubicBezTo>
                  <a:cubicBezTo>
                    <a:pt x="0" y="179"/>
                    <a:pt x="0" y="323"/>
                    <a:pt x="111" y="323"/>
                  </a:cubicBezTo>
                  <a:lnTo>
                    <a:pt x="323" y="323"/>
                  </a:lnTo>
                  <a:lnTo>
                    <a:pt x="603" y="323"/>
                  </a:lnTo>
                  <a:cubicBezTo>
                    <a:pt x="705" y="289"/>
                    <a:pt x="850" y="246"/>
                    <a:pt x="850" y="145"/>
                  </a:cubicBezTo>
                  <a:cubicBezTo>
                    <a:pt x="816" y="34"/>
                    <a:pt x="748" y="0"/>
                    <a:pt x="67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4887;p60">
              <a:extLst>
                <a:ext uri="{FF2B5EF4-FFF2-40B4-BE49-F238E27FC236}">
                  <a16:creationId xmlns:a16="http://schemas.microsoft.com/office/drawing/2014/main" xmlns="" id="{29327187-7BC8-9963-7064-6A8CA0ED5824}"/>
                </a:ext>
              </a:extLst>
            </p:cNvPr>
            <p:cNvSpPr/>
            <p:nvPr/>
          </p:nvSpPr>
          <p:spPr>
            <a:xfrm>
              <a:off x="2298214" y="2942651"/>
              <a:ext cx="23486" cy="8113"/>
            </a:xfrm>
            <a:custGeom>
              <a:avLst/>
              <a:gdLst/>
              <a:ahLst/>
              <a:cxnLst/>
              <a:rect l="l" t="t" r="r" b="b"/>
              <a:pathLst>
                <a:path w="715" h="247" extrusionOk="0">
                  <a:moveTo>
                    <a:pt x="536" y="1"/>
                  </a:moveTo>
                  <a:cubicBezTo>
                    <a:pt x="502" y="1"/>
                    <a:pt x="426" y="35"/>
                    <a:pt x="392" y="35"/>
                  </a:cubicBezTo>
                  <a:lnTo>
                    <a:pt x="145" y="35"/>
                  </a:lnTo>
                  <a:cubicBezTo>
                    <a:pt x="35" y="35"/>
                    <a:pt x="1" y="213"/>
                    <a:pt x="145" y="213"/>
                  </a:cubicBezTo>
                  <a:cubicBezTo>
                    <a:pt x="213" y="213"/>
                    <a:pt x="324" y="247"/>
                    <a:pt x="392" y="247"/>
                  </a:cubicBezTo>
                  <a:lnTo>
                    <a:pt x="536" y="247"/>
                  </a:lnTo>
                  <a:cubicBezTo>
                    <a:pt x="570" y="247"/>
                    <a:pt x="604" y="247"/>
                    <a:pt x="638" y="213"/>
                  </a:cubicBezTo>
                  <a:cubicBezTo>
                    <a:pt x="714" y="179"/>
                    <a:pt x="714" y="103"/>
                    <a:pt x="638" y="35"/>
                  </a:cubicBezTo>
                  <a:cubicBezTo>
                    <a:pt x="604" y="35"/>
                    <a:pt x="570" y="1"/>
                    <a:pt x="53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4888;p60">
              <a:extLst>
                <a:ext uri="{FF2B5EF4-FFF2-40B4-BE49-F238E27FC236}">
                  <a16:creationId xmlns:a16="http://schemas.microsoft.com/office/drawing/2014/main" xmlns="" id="{464D019F-0001-55C9-B016-71EBEDED20A1}"/>
                </a:ext>
              </a:extLst>
            </p:cNvPr>
            <p:cNvSpPr/>
            <p:nvPr/>
          </p:nvSpPr>
          <p:spPr>
            <a:xfrm>
              <a:off x="2312174" y="2980885"/>
              <a:ext cx="24603" cy="8113"/>
            </a:xfrm>
            <a:custGeom>
              <a:avLst/>
              <a:gdLst/>
              <a:ahLst/>
              <a:cxnLst/>
              <a:rect l="l" t="t" r="r" b="b"/>
              <a:pathLst>
                <a:path w="749" h="247" extrusionOk="0">
                  <a:moveTo>
                    <a:pt x="391" y="0"/>
                  </a:moveTo>
                  <a:lnTo>
                    <a:pt x="179" y="0"/>
                  </a:lnTo>
                  <a:cubicBezTo>
                    <a:pt x="35" y="34"/>
                    <a:pt x="1" y="247"/>
                    <a:pt x="145" y="247"/>
                  </a:cubicBezTo>
                  <a:lnTo>
                    <a:pt x="179" y="247"/>
                  </a:lnTo>
                  <a:lnTo>
                    <a:pt x="247" y="247"/>
                  </a:lnTo>
                  <a:lnTo>
                    <a:pt x="425" y="247"/>
                  </a:lnTo>
                  <a:lnTo>
                    <a:pt x="570" y="247"/>
                  </a:lnTo>
                  <a:lnTo>
                    <a:pt x="638" y="247"/>
                  </a:lnTo>
                  <a:cubicBezTo>
                    <a:pt x="714" y="213"/>
                    <a:pt x="748" y="145"/>
                    <a:pt x="672" y="77"/>
                  </a:cubicBezTo>
                  <a:cubicBezTo>
                    <a:pt x="604" y="0"/>
                    <a:pt x="502" y="0"/>
                    <a:pt x="39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4889;p60">
              <a:extLst>
                <a:ext uri="{FF2B5EF4-FFF2-40B4-BE49-F238E27FC236}">
                  <a16:creationId xmlns:a16="http://schemas.microsoft.com/office/drawing/2014/main" xmlns="" id="{8E0ED120-B35B-ECC2-F29F-41443B197372}"/>
                </a:ext>
              </a:extLst>
            </p:cNvPr>
            <p:cNvSpPr/>
            <p:nvPr/>
          </p:nvSpPr>
          <p:spPr>
            <a:xfrm>
              <a:off x="2277290" y="3026379"/>
              <a:ext cx="34917" cy="10347"/>
            </a:xfrm>
            <a:custGeom>
              <a:avLst/>
              <a:gdLst/>
              <a:ahLst/>
              <a:cxnLst/>
              <a:rect l="l" t="t" r="r" b="b"/>
              <a:pathLst>
                <a:path w="1063" h="315" extrusionOk="0">
                  <a:moveTo>
                    <a:pt x="782" y="0"/>
                  </a:moveTo>
                  <a:cubicBezTo>
                    <a:pt x="570" y="0"/>
                    <a:pt x="357" y="68"/>
                    <a:pt x="145" y="68"/>
                  </a:cubicBezTo>
                  <a:cubicBezTo>
                    <a:pt x="35" y="68"/>
                    <a:pt x="1" y="246"/>
                    <a:pt x="145" y="280"/>
                  </a:cubicBezTo>
                  <a:cubicBezTo>
                    <a:pt x="247" y="280"/>
                    <a:pt x="391" y="314"/>
                    <a:pt x="570" y="314"/>
                  </a:cubicBezTo>
                  <a:cubicBezTo>
                    <a:pt x="714" y="314"/>
                    <a:pt x="850" y="280"/>
                    <a:pt x="995" y="212"/>
                  </a:cubicBezTo>
                  <a:cubicBezTo>
                    <a:pt x="1063" y="136"/>
                    <a:pt x="1063" y="34"/>
                    <a:pt x="96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4890;p60">
              <a:extLst>
                <a:ext uri="{FF2B5EF4-FFF2-40B4-BE49-F238E27FC236}">
                  <a16:creationId xmlns:a16="http://schemas.microsoft.com/office/drawing/2014/main" xmlns="" id="{2548EAC5-0A91-D3B6-5373-3176374AF8A5}"/>
                </a:ext>
              </a:extLst>
            </p:cNvPr>
            <p:cNvSpPr/>
            <p:nvPr/>
          </p:nvSpPr>
          <p:spPr>
            <a:xfrm>
              <a:off x="2290133" y="3058734"/>
              <a:ext cx="26804" cy="10643"/>
            </a:xfrm>
            <a:custGeom>
              <a:avLst/>
              <a:gdLst/>
              <a:ahLst/>
              <a:cxnLst/>
              <a:rect l="l" t="t" r="r" b="b"/>
              <a:pathLst>
                <a:path w="816" h="324" extrusionOk="0">
                  <a:moveTo>
                    <a:pt x="638" y="0"/>
                  </a:moveTo>
                  <a:cubicBezTo>
                    <a:pt x="570" y="0"/>
                    <a:pt x="493" y="0"/>
                    <a:pt x="425" y="43"/>
                  </a:cubicBezTo>
                  <a:lnTo>
                    <a:pt x="179" y="43"/>
                  </a:lnTo>
                  <a:lnTo>
                    <a:pt x="145" y="43"/>
                  </a:lnTo>
                  <a:cubicBezTo>
                    <a:pt x="34" y="43"/>
                    <a:pt x="0" y="255"/>
                    <a:pt x="145" y="289"/>
                  </a:cubicBezTo>
                  <a:cubicBezTo>
                    <a:pt x="213" y="289"/>
                    <a:pt x="323" y="323"/>
                    <a:pt x="391" y="323"/>
                  </a:cubicBezTo>
                  <a:cubicBezTo>
                    <a:pt x="425" y="323"/>
                    <a:pt x="425" y="323"/>
                    <a:pt x="459" y="289"/>
                  </a:cubicBezTo>
                  <a:cubicBezTo>
                    <a:pt x="570" y="289"/>
                    <a:pt x="672" y="289"/>
                    <a:pt x="748" y="213"/>
                  </a:cubicBezTo>
                  <a:cubicBezTo>
                    <a:pt x="816" y="145"/>
                    <a:pt x="782" y="43"/>
                    <a:pt x="70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4891;p60">
              <a:extLst>
                <a:ext uri="{FF2B5EF4-FFF2-40B4-BE49-F238E27FC236}">
                  <a16:creationId xmlns:a16="http://schemas.microsoft.com/office/drawing/2014/main" xmlns="" id="{AEA7E980-4C49-E31F-ABCB-3C75EDEC1651}"/>
                </a:ext>
              </a:extLst>
            </p:cNvPr>
            <p:cNvSpPr/>
            <p:nvPr/>
          </p:nvSpPr>
          <p:spPr>
            <a:xfrm>
              <a:off x="2348175" y="3062347"/>
              <a:ext cx="22336" cy="11759"/>
            </a:xfrm>
            <a:custGeom>
              <a:avLst/>
              <a:gdLst/>
              <a:ahLst/>
              <a:cxnLst/>
              <a:rect l="l" t="t" r="r" b="b"/>
              <a:pathLst>
                <a:path w="680" h="358" extrusionOk="0">
                  <a:moveTo>
                    <a:pt x="536" y="1"/>
                  </a:moveTo>
                  <a:cubicBezTo>
                    <a:pt x="468" y="1"/>
                    <a:pt x="425" y="35"/>
                    <a:pt x="357" y="35"/>
                  </a:cubicBezTo>
                  <a:cubicBezTo>
                    <a:pt x="289" y="69"/>
                    <a:pt x="213" y="103"/>
                    <a:pt x="145" y="103"/>
                  </a:cubicBezTo>
                  <a:cubicBezTo>
                    <a:pt x="0" y="179"/>
                    <a:pt x="43" y="358"/>
                    <a:pt x="179" y="358"/>
                  </a:cubicBezTo>
                  <a:lnTo>
                    <a:pt x="213" y="315"/>
                  </a:lnTo>
                  <a:cubicBezTo>
                    <a:pt x="289" y="315"/>
                    <a:pt x="357" y="315"/>
                    <a:pt x="425" y="281"/>
                  </a:cubicBezTo>
                  <a:cubicBezTo>
                    <a:pt x="536" y="247"/>
                    <a:pt x="604" y="247"/>
                    <a:pt x="638" y="179"/>
                  </a:cubicBezTo>
                  <a:cubicBezTo>
                    <a:pt x="680" y="103"/>
                    <a:pt x="680" y="35"/>
                    <a:pt x="604" y="35"/>
                  </a:cubicBezTo>
                  <a:cubicBezTo>
                    <a:pt x="570" y="1"/>
                    <a:pt x="570" y="1"/>
                    <a:pt x="53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4892;p60">
              <a:extLst>
                <a:ext uri="{FF2B5EF4-FFF2-40B4-BE49-F238E27FC236}">
                  <a16:creationId xmlns:a16="http://schemas.microsoft.com/office/drawing/2014/main" xmlns="" id="{52438650-00A6-557C-5401-14372E6B8D68}"/>
                </a:ext>
              </a:extLst>
            </p:cNvPr>
            <p:cNvSpPr/>
            <p:nvPr/>
          </p:nvSpPr>
          <p:spPr>
            <a:xfrm>
              <a:off x="2372712" y="3020499"/>
              <a:ext cx="26836" cy="11759"/>
            </a:xfrm>
            <a:custGeom>
              <a:avLst/>
              <a:gdLst/>
              <a:ahLst/>
              <a:cxnLst/>
              <a:rect l="l" t="t" r="r" b="b"/>
              <a:pathLst>
                <a:path w="817" h="358" extrusionOk="0">
                  <a:moveTo>
                    <a:pt x="672" y="1"/>
                  </a:moveTo>
                  <a:lnTo>
                    <a:pt x="672" y="1"/>
                  </a:lnTo>
                  <a:cubicBezTo>
                    <a:pt x="494" y="35"/>
                    <a:pt x="315" y="69"/>
                    <a:pt x="145" y="145"/>
                  </a:cubicBezTo>
                  <a:cubicBezTo>
                    <a:pt x="1" y="179"/>
                    <a:pt x="35" y="357"/>
                    <a:pt x="179" y="357"/>
                  </a:cubicBezTo>
                  <a:lnTo>
                    <a:pt x="179" y="315"/>
                  </a:lnTo>
                  <a:cubicBezTo>
                    <a:pt x="358" y="315"/>
                    <a:pt x="528" y="315"/>
                    <a:pt x="706" y="247"/>
                  </a:cubicBezTo>
                  <a:cubicBezTo>
                    <a:pt x="782" y="247"/>
                    <a:pt x="782" y="179"/>
                    <a:pt x="816" y="145"/>
                  </a:cubicBezTo>
                  <a:cubicBezTo>
                    <a:pt x="816" y="103"/>
                    <a:pt x="782" y="69"/>
                    <a:pt x="782" y="69"/>
                  </a:cubicBezTo>
                  <a:cubicBezTo>
                    <a:pt x="782" y="35"/>
                    <a:pt x="706" y="1"/>
                    <a:pt x="67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4893;p60">
              <a:extLst>
                <a:ext uri="{FF2B5EF4-FFF2-40B4-BE49-F238E27FC236}">
                  <a16:creationId xmlns:a16="http://schemas.microsoft.com/office/drawing/2014/main" xmlns="" id="{1D9C2569-1164-A913-C0EB-E9A0785EDE03}"/>
                </a:ext>
              </a:extLst>
            </p:cNvPr>
            <p:cNvSpPr/>
            <p:nvPr/>
          </p:nvSpPr>
          <p:spPr>
            <a:xfrm>
              <a:off x="2354021" y="3001809"/>
              <a:ext cx="22074" cy="10643"/>
            </a:xfrm>
            <a:custGeom>
              <a:avLst/>
              <a:gdLst/>
              <a:ahLst/>
              <a:cxnLst/>
              <a:rect l="l" t="t" r="r" b="b"/>
              <a:pathLst>
                <a:path w="672" h="324" extrusionOk="0">
                  <a:moveTo>
                    <a:pt x="460" y="1"/>
                  </a:moveTo>
                  <a:cubicBezTo>
                    <a:pt x="324" y="1"/>
                    <a:pt x="213" y="35"/>
                    <a:pt x="111" y="77"/>
                  </a:cubicBezTo>
                  <a:cubicBezTo>
                    <a:pt x="1" y="145"/>
                    <a:pt x="35" y="323"/>
                    <a:pt x="145" y="323"/>
                  </a:cubicBezTo>
                  <a:cubicBezTo>
                    <a:pt x="179" y="323"/>
                    <a:pt x="179" y="323"/>
                    <a:pt x="179" y="289"/>
                  </a:cubicBezTo>
                  <a:cubicBezTo>
                    <a:pt x="324" y="247"/>
                    <a:pt x="502" y="247"/>
                    <a:pt x="638" y="179"/>
                  </a:cubicBezTo>
                  <a:cubicBezTo>
                    <a:pt x="672" y="145"/>
                    <a:pt x="672" y="77"/>
                    <a:pt x="638" y="35"/>
                  </a:cubicBezTo>
                  <a:cubicBezTo>
                    <a:pt x="604" y="1"/>
                    <a:pt x="536" y="1"/>
                    <a:pt x="46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4894;p60">
              <a:extLst>
                <a:ext uri="{FF2B5EF4-FFF2-40B4-BE49-F238E27FC236}">
                  <a16:creationId xmlns:a16="http://schemas.microsoft.com/office/drawing/2014/main" xmlns="" id="{C93F2EAA-4593-0FFC-81D9-45D38257278F}"/>
                </a:ext>
              </a:extLst>
            </p:cNvPr>
            <p:cNvSpPr/>
            <p:nvPr/>
          </p:nvSpPr>
          <p:spPr>
            <a:xfrm>
              <a:off x="2364631" y="2947118"/>
              <a:ext cx="27953" cy="11759"/>
            </a:xfrm>
            <a:custGeom>
              <a:avLst/>
              <a:gdLst/>
              <a:ahLst/>
              <a:cxnLst/>
              <a:rect l="l" t="t" r="r" b="b"/>
              <a:pathLst>
                <a:path w="851" h="358" extrusionOk="0">
                  <a:moveTo>
                    <a:pt x="604" y="1"/>
                  </a:moveTo>
                  <a:cubicBezTo>
                    <a:pt x="425" y="1"/>
                    <a:pt x="247" y="77"/>
                    <a:pt x="103" y="111"/>
                  </a:cubicBezTo>
                  <a:cubicBezTo>
                    <a:pt x="1" y="145"/>
                    <a:pt x="1" y="357"/>
                    <a:pt x="137" y="357"/>
                  </a:cubicBezTo>
                  <a:lnTo>
                    <a:pt x="137" y="357"/>
                  </a:lnTo>
                  <a:cubicBezTo>
                    <a:pt x="349" y="323"/>
                    <a:pt x="604" y="323"/>
                    <a:pt x="774" y="179"/>
                  </a:cubicBezTo>
                  <a:cubicBezTo>
                    <a:pt x="850" y="145"/>
                    <a:pt x="774" y="43"/>
                    <a:pt x="740" y="43"/>
                  </a:cubicBezTo>
                  <a:cubicBezTo>
                    <a:pt x="706" y="1"/>
                    <a:pt x="638" y="1"/>
                    <a:pt x="60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4895;p60">
              <a:extLst>
                <a:ext uri="{FF2B5EF4-FFF2-40B4-BE49-F238E27FC236}">
                  <a16:creationId xmlns:a16="http://schemas.microsoft.com/office/drawing/2014/main" xmlns="" id="{C3B8D089-B1DC-87B8-EA39-98E5A1184471}"/>
                </a:ext>
              </a:extLst>
            </p:cNvPr>
            <p:cNvSpPr/>
            <p:nvPr/>
          </p:nvSpPr>
          <p:spPr>
            <a:xfrm>
              <a:off x="2420439" y="2943768"/>
              <a:ext cx="18460" cy="9230"/>
            </a:xfrm>
            <a:custGeom>
              <a:avLst/>
              <a:gdLst/>
              <a:ahLst/>
              <a:cxnLst/>
              <a:rect l="l" t="t" r="r" b="b"/>
              <a:pathLst>
                <a:path w="562" h="281" extrusionOk="0">
                  <a:moveTo>
                    <a:pt x="425" y="1"/>
                  </a:moveTo>
                  <a:lnTo>
                    <a:pt x="315" y="1"/>
                  </a:lnTo>
                  <a:cubicBezTo>
                    <a:pt x="281" y="35"/>
                    <a:pt x="247" y="35"/>
                    <a:pt x="213" y="35"/>
                  </a:cubicBezTo>
                  <a:lnTo>
                    <a:pt x="179" y="35"/>
                  </a:lnTo>
                  <a:lnTo>
                    <a:pt x="179" y="35"/>
                  </a:lnTo>
                  <a:cubicBezTo>
                    <a:pt x="1" y="35"/>
                    <a:pt x="1" y="281"/>
                    <a:pt x="179" y="281"/>
                  </a:cubicBezTo>
                  <a:lnTo>
                    <a:pt x="179" y="281"/>
                  </a:lnTo>
                  <a:cubicBezTo>
                    <a:pt x="281" y="281"/>
                    <a:pt x="493" y="281"/>
                    <a:pt x="561" y="145"/>
                  </a:cubicBezTo>
                  <a:cubicBezTo>
                    <a:pt x="561" y="69"/>
                    <a:pt x="561" y="35"/>
                    <a:pt x="49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4896;p60">
              <a:extLst>
                <a:ext uri="{FF2B5EF4-FFF2-40B4-BE49-F238E27FC236}">
                  <a16:creationId xmlns:a16="http://schemas.microsoft.com/office/drawing/2014/main" xmlns="" id="{7CD0899B-595C-A115-28C9-F8619659019B}"/>
                </a:ext>
              </a:extLst>
            </p:cNvPr>
            <p:cNvSpPr/>
            <p:nvPr/>
          </p:nvSpPr>
          <p:spPr>
            <a:xfrm>
              <a:off x="2065785" y="2897157"/>
              <a:ext cx="23190" cy="7029"/>
            </a:xfrm>
            <a:custGeom>
              <a:avLst/>
              <a:gdLst/>
              <a:ahLst/>
              <a:cxnLst/>
              <a:rect l="l" t="t" r="r" b="b"/>
              <a:pathLst>
                <a:path w="706" h="214" extrusionOk="0">
                  <a:moveTo>
                    <a:pt x="493" y="1"/>
                  </a:moveTo>
                  <a:lnTo>
                    <a:pt x="391" y="1"/>
                  </a:lnTo>
                  <a:lnTo>
                    <a:pt x="145" y="1"/>
                  </a:lnTo>
                  <a:cubicBezTo>
                    <a:pt x="1" y="1"/>
                    <a:pt x="1" y="213"/>
                    <a:pt x="145" y="213"/>
                  </a:cubicBezTo>
                  <a:lnTo>
                    <a:pt x="391" y="213"/>
                  </a:lnTo>
                  <a:lnTo>
                    <a:pt x="493" y="213"/>
                  </a:lnTo>
                  <a:cubicBezTo>
                    <a:pt x="527" y="213"/>
                    <a:pt x="604" y="213"/>
                    <a:pt x="638" y="179"/>
                  </a:cubicBezTo>
                  <a:cubicBezTo>
                    <a:pt x="706" y="145"/>
                    <a:pt x="706" y="77"/>
                    <a:pt x="638" y="35"/>
                  </a:cubicBezTo>
                  <a:cubicBezTo>
                    <a:pt x="604" y="1"/>
                    <a:pt x="527" y="1"/>
                    <a:pt x="49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4897;p60">
              <a:extLst>
                <a:ext uri="{FF2B5EF4-FFF2-40B4-BE49-F238E27FC236}">
                  <a16:creationId xmlns:a16="http://schemas.microsoft.com/office/drawing/2014/main" xmlns="" id="{76EFECD7-D308-E714-500C-74110F56296C}"/>
                </a:ext>
              </a:extLst>
            </p:cNvPr>
            <p:cNvSpPr/>
            <p:nvPr/>
          </p:nvSpPr>
          <p:spPr>
            <a:xfrm>
              <a:off x="2037897" y="2863423"/>
              <a:ext cx="20957" cy="10610"/>
            </a:xfrm>
            <a:custGeom>
              <a:avLst/>
              <a:gdLst/>
              <a:ahLst/>
              <a:cxnLst/>
              <a:rect l="l" t="t" r="r" b="b"/>
              <a:pathLst>
                <a:path w="638" h="323" extrusionOk="0">
                  <a:moveTo>
                    <a:pt x="493" y="0"/>
                  </a:moveTo>
                  <a:cubicBezTo>
                    <a:pt x="425" y="0"/>
                    <a:pt x="357" y="43"/>
                    <a:pt x="314" y="77"/>
                  </a:cubicBezTo>
                  <a:lnTo>
                    <a:pt x="102" y="145"/>
                  </a:lnTo>
                  <a:cubicBezTo>
                    <a:pt x="0" y="178"/>
                    <a:pt x="0" y="323"/>
                    <a:pt x="102" y="323"/>
                  </a:cubicBezTo>
                  <a:lnTo>
                    <a:pt x="145" y="323"/>
                  </a:lnTo>
                  <a:cubicBezTo>
                    <a:pt x="212" y="323"/>
                    <a:pt x="314" y="289"/>
                    <a:pt x="391" y="255"/>
                  </a:cubicBezTo>
                  <a:cubicBezTo>
                    <a:pt x="459" y="255"/>
                    <a:pt x="527" y="255"/>
                    <a:pt x="603" y="178"/>
                  </a:cubicBezTo>
                  <a:cubicBezTo>
                    <a:pt x="637" y="111"/>
                    <a:pt x="603" y="43"/>
                    <a:pt x="527" y="43"/>
                  </a:cubicBezTo>
                  <a:cubicBezTo>
                    <a:pt x="527" y="0"/>
                    <a:pt x="493" y="0"/>
                    <a:pt x="49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4898;p60">
              <a:extLst>
                <a:ext uri="{FF2B5EF4-FFF2-40B4-BE49-F238E27FC236}">
                  <a16:creationId xmlns:a16="http://schemas.microsoft.com/office/drawing/2014/main" xmlns="" id="{29CDEF3D-02D5-1242-5288-3C4A97962362}"/>
                </a:ext>
              </a:extLst>
            </p:cNvPr>
            <p:cNvSpPr/>
            <p:nvPr/>
          </p:nvSpPr>
          <p:spPr>
            <a:xfrm>
              <a:off x="1956402" y="2898274"/>
              <a:ext cx="23486" cy="10643"/>
            </a:xfrm>
            <a:custGeom>
              <a:avLst/>
              <a:gdLst/>
              <a:ahLst/>
              <a:cxnLst/>
              <a:rect l="l" t="t" r="r" b="b"/>
              <a:pathLst>
                <a:path w="715" h="324" extrusionOk="0">
                  <a:moveTo>
                    <a:pt x="536" y="1"/>
                  </a:moveTo>
                  <a:cubicBezTo>
                    <a:pt x="391" y="1"/>
                    <a:pt x="247" y="77"/>
                    <a:pt x="111" y="111"/>
                  </a:cubicBezTo>
                  <a:cubicBezTo>
                    <a:pt x="1" y="145"/>
                    <a:pt x="35" y="324"/>
                    <a:pt x="145" y="324"/>
                  </a:cubicBezTo>
                  <a:lnTo>
                    <a:pt x="179" y="324"/>
                  </a:lnTo>
                  <a:cubicBezTo>
                    <a:pt x="323" y="290"/>
                    <a:pt x="536" y="290"/>
                    <a:pt x="672" y="179"/>
                  </a:cubicBezTo>
                  <a:cubicBezTo>
                    <a:pt x="714" y="111"/>
                    <a:pt x="672" y="43"/>
                    <a:pt x="638" y="43"/>
                  </a:cubicBezTo>
                  <a:cubicBezTo>
                    <a:pt x="604" y="1"/>
                    <a:pt x="570" y="1"/>
                    <a:pt x="53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4899;p60">
              <a:extLst>
                <a:ext uri="{FF2B5EF4-FFF2-40B4-BE49-F238E27FC236}">
                  <a16:creationId xmlns:a16="http://schemas.microsoft.com/office/drawing/2014/main" xmlns="" id="{E54210C8-94DA-00AB-5C96-00A9BFEF4900}"/>
                </a:ext>
              </a:extLst>
            </p:cNvPr>
            <p:cNvSpPr/>
            <p:nvPr/>
          </p:nvSpPr>
          <p:spPr>
            <a:xfrm>
              <a:off x="1949439" y="2921727"/>
              <a:ext cx="20957" cy="9230"/>
            </a:xfrm>
            <a:custGeom>
              <a:avLst/>
              <a:gdLst/>
              <a:ahLst/>
              <a:cxnLst/>
              <a:rect l="l" t="t" r="r" b="b"/>
              <a:pathLst>
                <a:path w="638" h="281" extrusionOk="0">
                  <a:moveTo>
                    <a:pt x="501" y="1"/>
                  </a:moveTo>
                  <a:cubicBezTo>
                    <a:pt x="425" y="1"/>
                    <a:pt x="391" y="35"/>
                    <a:pt x="357" y="35"/>
                  </a:cubicBezTo>
                  <a:cubicBezTo>
                    <a:pt x="289" y="68"/>
                    <a:pt x="179" y="102"/>
                    <a:pt x="111" y="136"/>
                  </a:cubicBezTo>
                  <a:cubicBezTo>
                    <a:pt x="0" y="179"/>
                    <a:pt x="34" y="281"/>
                    <a:pt x="145" y="281"/>
                  </a:cubicBezTo>
                  <a:lnTo>
                    <a:pt x="145" y="281"/>
                  </a:lnTo>
                  <a:cubicBezTo>
                    <a:pt x="247" y="281"/>
                    <a:pt x="323" y="281"/>
                    <a:pt x="391" y="247"/>
                  </a:cubicBezTo>
                  <a:cubicBezTo>
                    <a:pt x="501" y="213"/>
                    <a:pt x="569" y="213"/>
                    <a:pt x="603" y="136"/>
                  </a:cubicBezTo>
                  <a:cubicBezTo>
                    <a:pt x="637" y="102"/>
                    <a:pt x="603" y="68"/>
                    <a:pt x="569" y="35"/>
                  </a:cubicBezTo>
                  <a:cubicBezTo>
                    <a:pt x="535" y="1"/>
                    <a:pt x="535" y="1"/>
                    <a:pt x="50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4900;p60">
              <a:extLst>
                <a:ext uri="{FF2B5EF4-FFF2-40B4-BE49-F238E27FC236}">
                  <a16:creationId xmlns:a16="http://schemas.microsoft.com/office/drawing/2014/main" xmlns="" id="{9971DEEA-98E0-7AA3-3A38-6000FB274204}"/>
                </a:ext>
              </a:extLst>
            </p:cNvPr>
            <p:cNvSpPr/>
            <p:nvPr/>
          </p:nvSpPr>
          <p:spPr>
            <a:xfrm>
              <a:off x="1868240" y="2918114"/>
              <a:ext cx="20957" cy="10610"/>
            </a:xfrm>
            <a:custGeom>
              <a:avLst/>
              <a:gdLst/>
              <a:ahLst/>
              <a:cxnLst/>
              <a:rect l="l" t="t" r="r" b="b"/>
              <a:pathLst>
                <a:path w="638" h="323" extrusionOk="0">
                  <a:moveTo>
                    <a:pt x="459" y="0"/>
                  </a:moveTo>
                  <a:cubicBezTo>
                    <a:pt x="425" y="0"/>
                    <a:pt x="349" y="34"/>
                    <a:pt x="315" y="34"/>
                  </a:cubicBezTo>
                  <a:cubicBezTo>
                    <a:pt x="247" y="77"/>
                    <a:pt x="213" y="77"/>
                    <a:pt x="136" y="111"/>
                  </a:cubicBezTo>
                  <a:cubicBezTo>
                    <a:pt x="0" y="145"/>
                    <a:pt x="34" y="323"/>
                    <a:pt x="170" y="323"/>
                  </a:cubicBezTo>
                  <a:lnTo>
                    <a:pt x="170" y="323"/>
                  </a:lnTo>
                  <a:cubicBezTo>
                    <a:pt x="247" y="289"/>
                    <a:pt x="315" y="289"/>
                    <a:pt x="383" y="246"/>
                  </a:cubicBezTo>
                  <a:cubicBezTo>
                    <a:pt x="459" y="246"/>
                    <a:pt x="527" y="246"/>
                    <a:pt x="561" y="178"/>
                  </a:cubicBezTo>
                  <a:cubicBezTo>
                    <a:pt x="637" y="145"/>
                    <a:pt x="595" y="34"/>
                    <a:pt x="527" y="34"/>
                  </a:cubicBezTo>
                  <a:cubicBezTo>
                    <a:pt x="493" y="0"/>
                    <a:pt x="493" y="0"/>
                    <a:pt x="45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4901;p60">
              <a:extLst>
                <a:ext uri="{FF2B5EF4-FFF2-40B4-BE49-F238E27FC236}">
                  <a16:creationId xmlns:a16="http://schemas.microsoft.com/office/drawing/2014/main" xmlns="" id="{B9E02FB9-5CBA-6161-B903-4E021570C616}"/>
                </a:ext>
              </a:extLst>
            </p:cNvPr>
            <p:cNvSpPr/>
            <p:nvPr/>
          </p:nvSpPr>
          <p:spPr>
            <a:xfrm>
              <a:off x="1921518" y="2803148"/>
              <a:ext cx="23486" cy="20957"/>
            </a:xfrm>
            <a:custGeom>
              <a:avLst/>
              <a:gdLst/>
              <a:ahLst/>
              <a:cxnLst/>
              <a:rect l="l" t="t" r="r" b="b"/>
              <a:pathLst>
                <a:path w="715" h="638" extrusionOk="0">
                  <a:moveTo>
                    <a:pt x="570" y="0"/>
                  </a:moveTo>
                  <a:lnTo>
                    <a:pt x="570" y="0"/>
                  </a:lnTo>
                  <a:cubicBezTo>
                    <a:pt x="425" y="34"/>
                    <a:pt x="358" y="136"/>
                    <a:pt x="290" y="213"/>
                  </a:cubicBezTo>
                  <a:cubicBezTo>
                    <a:pt x="179" y="315"/>
                    <a:pt x="111" y="391"/>
                    <a:pt x="35" y="493"/>
                  </a:cubicBezTo>
                  <a:cubicBezTo>
                    <a:pt x="1" y="561"/>
                    <a:pt x="35" y="637"/>
                    <a:pt x="111" y="637"/>
                  </a:cubicBezTo>
                  <a:cubicBezTo>
                    <a:pt x="145" y="637"/>
                    <a:pt x="145" y="637"/>
                    <a:pt x="179" y="603"/>
                  </a:cubicBezTo>
                  <a:cubicBezTo>
                    <a:pt x="247" y="527"/>
                    <a:pt x="358" y="459"/>
                    <a:pt x="425" y="391"/>
                  </a:cubicBezTo>
                  <a:cubicBezTo>
                    <a:pt x="536" y="315"/>
                    <a:pt x="638" y="247"/>
                    <a:pt x="672" y="136"/>
                  </a:cubicBezTo>
                  <a:cubicBezTo>
                    <a:pt x="714" y="68"/>
                    <a:pt x="638" y="0"/>
                    <a:pt x="57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4902;p60">
              <a:extLst>
                <a:ext uri="{FF2B5EF4-FFF2-40B4-BE49-F238E27FC236}">
                  <a16:creationId xmlns:a16="http://schemas.microsoft.com/office/drawing/2014/main" xmlns="" id="{6DAF3D1F-38F4-FC3E-3C34-145F452EB2DB}"/>
                </a:ext>
              </a:extLst>
            </p:cNvPr>
            <p:cNvSpPr/>
            <p:nvPr/>
          </p:nvSpPr>
          <p:spPr>
            <a:xfrm>
              <a:off x="1948322" y="2813462"/>
              <a:ext cx="27920" cy="19840"/>
            </a:xfrm>
            <a:custGeom>
              <a:avLst/>
              <a:gdLst/>
              <a:ahLst/>
              <a:cxnLst/>
              <a:rect l="l" t="t" r="r" b="b"/>
              <a:pathLst>
                <a:path w="850" h="604" extrusionOk="0">
                  <a:moveTo>
                    <a:pt x="705" y="1"/>
                  </a:moveTo>
                  <a:lnTo>
                    <a:pt x="671" y="1"/>
                  </a:lnTo>
                  <a:cubicBezTo>
                    <a:pt x="569" y="35"/>
                    <a:pt x="459" y="145"/>
                    <a:pt x="391" y="213"/>
                  </a:cubicBezTo>
                  <a:cubicBezTo>
                    <a:pt x="281" y="289"/>
                    <a:pt x="179" y="357"/>
                    <a:pt x="68" y="459"/>
                  </a:cubicBezTo>
                  <a:cubicBezTo>
                    <a:pt x="0" y="502"/>
                    <a:pt x="68" y="604"/>
                    <a:pt x="145" y="604"/>
                  </a:cubicBezTo>
                  <a:lnTo>
                    <a:pt x="179" y="604"/>
                  </a:lnTo>
                  <a:cubicBezTo>
                    <a:pt x="281" y="536"/>
                    <a:pt x="425" y="459"/>
                    <a:pt x="535" y="391"/>
                  </a:cubicBezTo>
                  <a:cubicBezTo>
                    <a:pt x="603" y="357"/>
                    <a:pt x="748" y="289"/>
                    <a:pt x="816" y="179"/>
                  </a:cubicBezTo>
                  <a:cubicBezTo>
                    <a:pt x="850" y="111"/>
                    <a:pt x="782" y="1"/>
                    <a:pt x="70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4903;p60">
              <a:extLst>
                <a:ext uri="{FF2B5EF4-FFF2-40B4-BE49-F238E27FC236}">
                  <a16:creationId xmlns:a16="http://schemas.microsoft.com/office/drawing/2014/main" xmlns="" id="{E98D1E40-41AD-456F-EFD1-580D6CD4F08F}"/>
                </a:ext>
              </a:extLst>
            </p:cNvPr>
            <p:cNvSpPr/>
            <p:nvPr/>
          </p:nvSpPr>
          <p:spPr>
            <a:xfrm>
              <a:off x="2030901" y="2777461"/>
              <a:ext cx="22074" cy="17606"/>
            </a:xfrm>
            <a:custGeom>
              <a:avLst/>
              <a:gdLst/>
              <a:ahLst/>
              <a:cxnLst/>
              <a:rect l="l" t="t" r="r" b="b"/>
              <a:pathLst>
                <a:path w="672" h="536" extrusionOk="0">
                  <a:moveTo>
                    <a:pt x="570" y="1"/>
                  </a:moveTo>
                  <a:lnTo>
                    <a:pt x="527" y="1"/>
                  </a:lnTo>
                  <a:cubicBezTo>
                    <a:pt x="358" y="111"/>
                    <a:pt x="247" y="247"/>
                    <a:pt x="69" y="357"/>
                  </a:cubicBezTo>
                  <a:cubicBezTo>
                    <a:pt x="1" y="391"/>
                    <a:pt x="35" y="536"/>
                    <a:pt x="145" y="536"/>
                  </a:cubicBezTo>
                  <a:lnTo>
                    <a:pt x="145" y="536"/>
                  </a:lnTo>
                  <a:cubicBezTo>
                    <a:pt x="358" y="459"/>
                    <a:pt x="604" y="357"/>
                    <a:pt x="672" y="111"/>
                  </a:cubicBezTo>
                  <a:cubicBezTo>
                    <a:pt x="672" y="69"/>
                    <a:pt x="604" y="1"/>
                    <a:pt x="57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4904;p60">
              <a:extLst>
                <a:ext uri="{FF2B5EF4-FFF2-40B4-BE49-F238E27FC236}">
                  <a16:creationId xmlns:a16="http://schemas.microsoft.com/office/drawing/2014/main" xmlns="" id="{CC7131A4-5ACE-33BC-FC15-E06CDA8305D3}"/>
                </a:ext>
              </a:extLst>
            </p:cNvPr>
            <p:cNvSpPr/>
            <p:nvPr/>
          </p:nvSpPr>
          <p:spPr>
            <a:xfrm>
              <a:off x="1972859" y="2758771"/>
              <a:ext cx="32420" cy="23486"/>
            </a:xfrm>
            <a:custGeom>
              <a:avLst/>
              <a:gdLst/>
              <a:ahLst/>
              <a:cxnLst/>
              <a:rect l="l" t="t" r="r" b="b"/>
              <a:pathLst>
                <a:path w="987" h="715" extrusionOk="0">
                  <a:moveTo>
                    <a:pt x="850" y="1"/>
                  </a:moveTo>
                  <a:cubicBezTo>
                    <a:pt x="706" y="1"/>
                    <a:pt x="561" y="111"/>
                    <a:pt x="460" y="179"/>
                  </a:cubicBezTo>
                  <a:cubicBezTo>
                    <a:pt x="315" y="255"/>
                    <a:pt x="213" y="357"/>
                    <a:pt x="103" y="468"/>
                  </a:cubicBezTo>
                  <a:cubicBezTo>
                    <a:pt x="1" y="570"/>
                    <a:pt x="103" y="714"/>
                    <a:pt x="213" y="714"/>
                  </a:cubicBezTo>
                  <a:cubicBezTo>
                    <a:pt x="247" y="714"/>
                    <a:pt x="281" y="714"/>
                    <a:pt x="315" y="680"/>
                  </a:cubicBezTo>
                  <a:cubicBezTo>
                    <a:pt x="426" y="570"/>
                    <a:pt x="527" y="502"/>
                    <a:pt x="638" y="425"/>
                  </a:cubicBezTo>
                  <a:cubicBezTo>
                    <a:pt x="740" y="323"/>
                    <a:pt x="884" y="289"/>
                    <a:pt x="952" y="145"/>
                  </a:cubicBezTo>
                  <a:cubicBezTo>
                    <a:pt x="986" y="77"/>
                    <a:pt x="952" y="1"/>
                    <a:pt x="85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4905;p60">
              <a:extLst>
                <a:ext uri="{FF2B5EF4-FFF2-40B4-BE49-F238E27FC236}">
                  <a16:creationId xmlns:a16="http://schemas.microsoft.com/office/drawing/2014/main" xmlns="" id="{A3CB9545-C895-D092-737D-10974456DAF2}"/>
                </a:ext>
              </a:extLst>
            </p:cNvPr>
            <p:cNvSpPr/>
            <p:nvPr/>
          </p:nvSpPr>
          <p:spPr>
            <a:xfrm>
              <a:off x="2081978" y="2744810"/>
              <a:ext cx="18723" cy="16489"/>
            </a:xfrm>
            <a:custGeom>
              <a:avLst/>
              <a:gdLst/>
              <a:ahLst/>
              <a:cxnLst/>
              <a:rect l="l" t="t" r="r" b="b"/>
              <a:pathLst>
                <a:path w="570" h="502" extrusionOk="0">
                  <a:moveTo>
                    <a:pt x="459" y="1"/>
                  </a:moveTo>
                  <a:lnTo>
                    <a:pt x="425" y="1"/>
                  </a:lnTo>
                  <a:cubicBezTo>
                    <a:pt x="357" y="43"/>
                    <a:pt x="289" y="111"/>
                    <a:pt x="247" y="179"/>
                  </a:cubicBezTo>
                  <a:cubicBezTo>
                    <a:pt x="179" y="256"/>
                    <a:pt x="111" y="290"/>
                    <a:pt x="34" y="358"/>
                  </a:cubicBezTo>
                  <a:cubicBezTo>
                    <a:pt x="0" y="392"/>
                    <a:pt x="34" y="502"/>
                    <a:pt x="111" y="502"/>
                  </a:cubicBezTo>
                  <a:cubicBezTo>
                    <a:pt x="111" y="502"/>
                    <a:pt x="145" y="502"/>
                    <a:pt x="145" y="468"/>
                  </a:cubicBezTo>
                  <a:cubicBezTo>
                    <a:pt x="213" y="426"/>
                    <a:pt x="289" y="392"/>
                    <a:pt x="391" y="324"/>
                  </a:cubicBezTo>
                  <a:cubicBezTo>
                    <a:pt x="425" y="290"/>
                    <a:pt x="535" y="213"/>
                    <a:pt x="569" y="111"/>
                  </a:cubicBezTo>
                  <a:cubicBezTo>
                    <a:pt x="569" y="77"/>
                    <a:pt x="535" y="1"/>
                    <a:pt x="45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4906;p60">
              <a:extLst>
                <a:ext uri="{FF2B5EF4-FFF2-40B4-BE49-F238E27FC236}">
                  <a16:creationId xmlns:a16="http://schemas.microsoft.com/office/drawing/2014/main" xmlns="" id="{51F3BE3C-47C8-2DC7-4C02-9F21725E62AD}"/>
                </a:ext>
              </a:extLst>
            </p:cNvPr>
            <p:cNvSpPr/>
            <p:nvPr/>
          </p:nvSpPr>
          <p:spPr>
            <a:xfrm>
              <a:off x="2054058" y="2709926"/>
              <a:ext cx="26836" cy="18756"/>
            </a:xfrm>
            <a:custGeom>
              <a:avLst/>
              <a:gdLst/>
              <a:ahLst/>
              <a:cxnLst/>
              <a:rect l="l" t="t" r="r" b="b"/>
              <a:pathLst>
                <a:path w="817" h="571" extrusionOk="0">
                  <a:moveTo>
                    <a:pt x="714" y="1"/>
                  </a:moveTo>
                  <a:lnTo>
                    <a:pt x="672" y="1"/>
                  </a:lnTo>
                  <a:cubicBezTo>
                    <a:pt x="570" y="43"/>
                    <a:pt x="460" y="77"/>
                    <a:pt x="358" y="145"/>
                  </a:cubicBezTo>
                  <a:cubicBezTo>
                    <a:pt x="290" y="213"/>
                    <a:pt x="179" y="290"/>
                    <a:pt x="111" y="358"/>
                  </a:cubicBezTo>
                  <a:cubicBezTo>
                    <a:pt x="1" y="426"/>
                    <a:pt x="77" y="570"/>
                    <a:pt x="179" y="570"/>
                  </a:cubicBezTo>
                  <a:lnTo>
                    <a:pt x="247" y="570"/>
                  </a:lnTo>
                  <a:cubicBezTo>
                    <a:pt x="324" y="502"/>
                    <a:pt x="426" y="426"/>
                    <a:pt x="536" y="358"/>
                  </a:cubicBezTo>
                  <a:cubicBezTo>
                    <a:pt x="604" y="290"/>
                    <a:pt x="672" y="213"/>
                    <a:pt x="748" y="145"/>
                  </a:cubicBezTo>
                  <a:cubicBezTo>
                    <a:pt x="816" y="77"/>
                    <a:pt x="782" y="1"/>
                    <a:pt x="71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4907;p60">
              <a:extLst>
                <a:ext uri="{FF2B5EF4-FFF2-40B4-BE49-F238E27FC236}">
                  <a16:creationId xmlns:a16="http://schemas.microsoft.com/office/drawing/2014/main" xmlns="" id="{DCAD4E97-6B4E-3B37-3E8C-E7CD06EFC3E5}"/>
                </a:ext>
              </a:extLst>
            </p:cNvPr>
            <p:cNvSpPr/>
            <p:nvPr/>
          </p:nvSpPr>
          <p:spPr>
            <a:xfrm>
              <a:off x="2128556" y="2655531"/>
              <a:ext cx="18756" cy="15110"/>
            </a:xfrm>
            <a:custGeom>
              <a:avLst/>
              <a:gdLst/>
              <a:ahLst/>
              <a:cxnLst/>
              <a:rect l="l" t="t" r="r" b="b"/>
              <a:pathLst>
                <a:path w="571" h="460" extrusionOk="0">
                  <a:moveTo>
                    <a:pt x="460" y="0"/>
                  </a:moveTo>
                  <a:lnTo>
                    <a:pt x="460" y="0"/>
                  </a:lnTo>
                  <a:cubicBezTo>
                    <a:pt x="281" y="34"/>
                    <a:pt x="145" y="213"/>
                    <a:pt x="35" y="315"/>
                  </a:cubicBezTo>
                  <a:cubicBezTo>
                    <a:pt x="1" y="383"/>
                    <a:pt x="69" y="459"/>
                    <a:pt x="145" y="459"/>
                  </a:cubicBezTo>
                  <a:cubicBezTo>
                    <a:pt x="145" y="459"/>
                    <a:pt x="179" y="459"/>
                    <a:pt x="179" y="425"/>
                  </a:cubicBezTo>
                  <a:cubicBezTo>
                    <a:pt x="247" y="383"/>
                    <a:pt x="281" y="315"/>
                    <a:pt x="358" y="281"/>
                  </a:cubicBezTo>
                  <a:cubicBezTo>
                    <a:pt x="426" y="247"/>
                    <a:pt x="494" y="213"/>
                    <a:pt x="528" y="136"/>
                  </a:cubicBezTo>
                  <a:cubicBezTo>
                    <a:pt x="570" y="102"/>
                    <a:pt x="528" y="0"/>
                    <a:pt x="46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4908;p60">
              <a:extLst>
                <a:ext uri="{FF2B5EF4-FFF2-40B4-BE49-F238E27FC236}">
                  <a16:creationId xmlns:a16="http://schemas.microsoft.com/office/drawing/2014/main" xmlns="" id="{1102335F-452B-A31E-2787-B8EBD36BA21C}"/>
                </a:ext>
              </a:extLst>
            </p:cNvPr>
            <p:cNvSpPr/>
            <p:nvPr/>
          </p:nvSpPr>
          <p:spPr>
            <a:xfrm>
              <a:off x="2136670" y="2694882"/>
              <a:ext cx="25687" cy="16489"/>
            </a:xfrm>
            <a:custGeom>
              <a:avLst/>
              <a:gdLst/>
              <a:ahLst/>
              <a:cxnLst/>
              <a:rect l="l" t="t" r="r" b="b"/>
              <a:pathLst>
                <a:path w="782" h="502" extrusionOk="0">
                  <a:moveTo>
                    <a:pt x="637" y="0"/>
                  </a:moveTo>
                  <a:lnTo>
                    <a:pt x="603" y="0"/>
                  </a:lnTo>
                  <a:cubicBezTo>
                    <a:pt x="493" y="34"/>
                    <a:pt x="459" y="111"/>
                    <a:pt x="391" y="145"/>
                  </a:cubicBezTo>
                  <a:cubicBezTo>
                    <a:pt x="281" y="213"/>
                    <a:pt x="213" y="247"/>
                    <a:pt x="145" y="289"/>
                  </a:cubicBezTo>
                  <a:cubicBezTo>
                    <a:pt x="0" y="323"/>
                    <a:pt x="34" y="501"/>
                    <a:pt x="145" y="501"/>
                  </a:cubicBezTo>
                  <a:lnTo>
                    <a:pt x="179" y="501"/>
                  </a:lnTo>
                  <a:cubicBezTo>
                    <a:pt x="357" y="425"/>
                    <a:pt x="637" y="323"/>
                    <a:pt x="705" y="145"/>
                  </a:cubicBezTo>
                  <a:cubicBezTo>
                    <a:pt x="782" y="77"/>
                    <a:pt x="705" y="0"/>
                    <a:pt x="6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4909;p60">
              <a:extLst>
                <a:ext uri="{FF2B5EF4-FFF2-40B4-BE49-F238E27FC236}">
                  <a16:creationId xmlns:a16="http://schemas.microsoft.com/office/drawing/2014/main" xmlns="" id="{D1F2F87F-A356-8B8E-C361-E5CE23E1E646}"/>
                </a:ext>
              </a:extLst>
            </p:cNvPr>
            <p:cNvSpPr/>
            <p:nvPr/>
          </p:nvSpPr>
          <p:spPr>
            <a:xfrm>
              <a:off x="2182130" y="2646038"/>
              <a:ext cx="22106" cy="16489"/>
            </a:xfrm>
            <a:custGeom>
              <a:avLst/>
              <a:gdLst/>
              <a:ahLst/>
              <a:cxnLst/>
              <a:rect l="l" t="t" r="r" b="b"/>
              <a:pathLst>
                <a:path w="673" h="502" extrusionOk="0">
                  <a:moveTo>
                    <a:pt x="562" y="1"/>
                  </a:moveTo>
                  <a:lnTo>
                    <a:pt x="528" y="1"/>
                  </a:lnTo>
                  <a:cubicBezTo>
                    <a:pt x="426" y="1"/>
                    <a:pt x="383" y="111"/>
                    <a:pt x="315" y="145"/>
                  </a:cubicBezTo>
                  <a:cubicBezTo>
                    <a:pt x="247" y="213"/>
                    <a:pt x="171" y="289"/>
                    <a:pt x="137" y="323"/>
                  </a:cubicBezTo>
                  <a:cubicBezTo>
                    <a:pt x="1" y="357"/>
                    <a:pt x="69" y="502"/>
                    <a:pt x="171" y="502"/>
                  </a:cubicBezTo>
                  <a:lnTo>
                    <a:pt x="247" y="502"/>
                  </a:lnTo>
                  <a:cubicBezTo>
                    <a:pt x="315" y="459"/>
                    <a:pt x="426" y="425"/>
                    <a:pt x="494" y="357"/>
                  </a:cubicBezTo>
                  <a:cubicBezTo>
                    <a:pt x="562" y="289"/>
                    <a:pt x="672" y="213"/>
                    <a:pt x="672" y="111"/>
                  </a:cubicBezTo>
                  <a:cubicBezTo>
                    <a:pt x="672" y="35"/>
                    <a:pt x="596" y="1"/>
                    <a:pt x="56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4910;p60">
              <a:extLst>
                <a:ext uri="{FF2B5EF4-FFF2-40B4-BE49-F238E27FC236}">
                  <a16:creationId xmlns:a16="http://schemas.microsoft.com/office/drawing/2014/main" xmlns="" id="{50961D8B-EEE5-4944-958A-0CD228169D54}"/>
                </a:ext>
              </a:extLst>
            </p:cNvPr>
            <p:cNvSpPr/>
            <p:nvPr/>
          </p:nvSpPr>
          <p:spPr>
            <a:xfrm>
              <a:off x="2147279" y="2599723"/>
              <a:ext cx="29037" cy="20957"/>
            </a:xfrm>
            <a:custGeom>
              <a:avLst/>
              <a:gdLst/>
              <a:ahLst/>
              <a:cxnLst/>
              <a:rect l="l" t="t" r="r" b="b"/>
              <a:pathLst>
                <a:path w="884" h="638" extrusionOk="0">
                  <a:moveTo>
                    <a:pt x="705" y="0"/>
                  </a:moveTo>
                  <a:cubicBezTo>
                    <a:pt x="595" y="0"/>
                    <a:pt x="527" y="34"/>
                    <a:pt x="459" y="102"/>
                  </a:cubicBezTo>
                  <a:cubicBezTo>
                    <a:pt x="314" y="213"/>
                    <a:pt x="212" y="315"/>
                    <a:pt x="68" y="425"/>
                  </a:cubicBezTo>
                  <a:cubicBezTo>
                    <a:pt x="0" y="527"/>
                    <a:pt x="68" y="638"/>
                    <a:pt x="170" y="638"/>
                  </a:cubicBezTo>
                  <a:lnTo>
                    <a:pt x="246" y="638"/>
                  </a:lnTo>
                  <a:cubicBezTo>
                    <a:pt x="382" y="527"/>
                    <a:pt x="493" y="459"/>
                    <a:pt x="637" y="349"/>
                  </a:cubicBezTo>
                  <a:cubicBezTo>
                    <a:pt x="705" y="281"/>
                    <a:pt x="884" y="136"/>
                    <a:pt x="807" y="34"/>
                  </a:cubicBezTo>
                  <a:cubicBezTo>
                    <a:pt x="773" y="0"/>
                    <a:pt x="739" y="0"/>
                    <a:pt x="70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4911;p60">
              <a:extLst>
                <a:ext uri="{FF2B5EF4-FFF2-40B4-BE49-F238E27FC236}">
                  <a16:creationId xmlns:a16="http://schemas.microsoft.com/office/drawing/2014/main" xmlns="" id="{A21063B1-08B5-5B09-2C4C-3C56983557E5}"/>
                </a:ext>
              </a:extLst>
            </p:cNvPr>
            <p:cNvSpPr/>
            <p:nvPr/>
          </p:nvSpPr>
          <p:spPr>
            <a:xfrm>
              <a:off x="2169320" y="2549499"/>
              <a:ext cx="25424" cy="19840"/>
            </a:xfrm>
            <a:custGeom>
              <a:avLst/>
              <a:gdLst/>
              <a:ahLst/>
              <a:cxnLst/>
              <a:rect l="l" t="t" r="r" b="b"/>
              <a:pathLst>
                <a:path w="774" h="604" extrusionOk="0">
                  <a:moveTo>
                    <a:pt x="671" y="0"/>
                  </a:moveTo>
                  <a:lnTo>
                    <a:pt x="671" y="0"/>
                  </a:lnTo>
                  <a:cubicBezTo>
                    <a:pt x="561" y="0"/>
                    <a:pt x="425" y="111"/>
                    <a:pt x="314" y="179"/>
                  </a:cubicBezTo>
                  <a:cubicBezTo>
                    <a:pt x="213" y="255"/>
                    <a:pt x="136" y="357"/>
                    <a:pt x="68" y="425"/>
                  </a:cubicBezTo>
                  <a:cubicBezTo>
                    <a:pt x="0" y="502"/>
                    <a:pt x="68" y="604"/>
                    <a:pt x="136" y="604"/>
                  </a:cubicBezTo>
                  <a:cubicBezTo>
                    <a:pt x="179" y="604"/>
                    <a:pt x="179" y="604"/>
                    <a:pt x="179" y="570"/>
                  </a:cubicBezTo>
                  <a:cubicBezTo>
                    <a:pt x="281" y="536"/>
                    <a:pt x="425" y="468"/>
                    <a:pt x="493" y="391"/>
                  </a:cubicBezTo>
                  <a:cubicBezTo>
                    <a:pt x="561" y="323"/>
                    <a:pt x="705" y="255"/>
                    <a:pt x="739" y="145"/>
                  </a:cubicBezTo>
                  <a:cubicBezTo>
                    <a:pt x="773" y="111"/>
                    <a:pt x="739" y="0"/>
                    <a:pt x="67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4912;p60">
              <a:extLst>
                <a:ext uri="{FF2B5EF4-FFF2-40B4-BE49-F238E27FC236}">
                  <a16:creationId xmlns:a16="http://schemas.microsoft.com/office/drawing/2014/main" xmlns="" id="{F054D674-8D53-BB6F-B397-102C012F6066}"/>
                </a:ext>
              </a:extLst>
            </p:cNvPr>
            <p:cNvSpPr/>
            <p:nvPr/>
          </p:nvSpPr>
          <p:spPr>
            <a:xfrm>
              <a:off x="2201675" y="2583266"/>
              <a:ext cx="25720" cy="15077"/>
            </a:xfrm>
            <a:custGeom>
              <a:avLst/>
              <a:gdLst/>
              <a:ahLst/>
              <a:cxnLst/>
              <a:rect l="l" t="t" r="r" b="b"/>
              <a:pathLst>
                <a:path w="783" h="459" extrusionOk="0">
                  <a:moveTo>
                    <a:pt x="638" y="0"/>
                  </a:moveTo>
                  <a:cubicBezTo>
                    <a:pt x="536" y="0"/>
                    <a:pt x="468" y="77"/>
                    <a:pt x="391" y="111"/>
                  </a:cubicBezTo>
                  <a:cubicBezTo>
                    <a:pt x="289" y="179"/>
                    <a:pt x="179" y="247"/>
                    <a:pt x="111" y="289"/>
                  </a:cubicBezTo>
                  <a:cubicBezTo>
                    <a:pt x="1" y="323"/>
                    <a:pt x="77" y="459"/>
                    <a:pt x="145" y="459"/>
                  </a:cubicBezTo>
                  <a:lnTo>
                    <a:pt x="179" y="459"/>
                  </a:lnTo>
                  <a:cubicBezTo>
                    <a:pt x="357" y="391"/>
                    <a:pt x="680" y="357"/>
                    <a:pt x="748" y="145"/>
                  </a:cubicBezTo>
                  <a:cubicBezTo>
                    <a:pt x="782" y="77"/>
                    <a:pt x="714" y="0"/>
                    <a:pt x="68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4913;p60">
              <a:extLst>
                <a:ext uri="{FF2B5EF4-FFF2-40B4-BE49-F238E27FC236}">
                  <a16:creationId xmlns:a16="http://schemas.microsoft.com/office/drawing/2014/main" xmlns="" id="{A9128341-085C-C296-9E6A-D56EC7188A56}"/>
                </a:ext>
              </a:extLst>
            </p:cNvPr>
            <p:cNvSpPr/>
            <p:nvPr/>
          </p:nvSpPr>
          <p:spPr>
            <a:xfrm>
              <a:off x="2237938" y="2543915"/>
              <a:ext cx="16227" cy="12581"/>
            </a:xfrm>
            <a:custGeom>
              <a:avLst/>
              <a:gdLst/>
              <a:ahLst/>
              <a:cxnLst/>
              <a:rect l="l" t="t" r="r" b="b"/>
              <a:pathLst>
                <a:path w="494" h="383" extrusionOk="0">
                  <a:moveTo>
                    <a:pt x="349" y="1"/>
                  </a:moveTo>
                  <a:cubicBezTo>
                    <a:pt x="349" y="1"/>
                    <a:pt x="349" y="34"/>
                    <a:pt x="315" y="34"/>
                  </a:cubicBezTo>
                  <a:cubicBezTo>
                    <a:pt x="247" y="68"/>
                    <a:pt x="137" y="136"/>
                    <a:pt x="69" y="247"/>
                  </a:cubicBezTo>
                  <a:cubicBezTo>
                    <a:pt x="1" y="281"/>
                    <a:pt x="69" y="383"/>
                    <a:pt x="103" y="383"/>
                  </a:cubicBezTo>
                  <a:cubicBezTo>
                    <a:pt x="137" y="383"/>
                    <a:pt x="137" y="349"/>
                    <a:pt x="171" y="349"/>
                  </a:cubicBezTo>
                  <a:cubicBezTo>
                    <a:pt x="247" y="281"/>
                    <a:pt x="349" y="213"/>
                    <a:pt x="426" y="136"/>
                  </a:cubicBezTo>
                  <a:cubicBezTo>
                    <a:pt x="494" y="68"/>
                    <a:pt x="426" y="1"/>
                    <a:pt x="34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4914;p60">
              <a:extLst>
                <a:ext uri="{FF2B5EF4-FFF2-40B4-BE49-F238E27FC236}">
                  <a16:creationId xmlns:a16="http://schemas.microsoft.com/office/drawing/2014/main" xmlns="" id="{7FFB1840-664C-BD77-A279-30C98A9AC844}"/>
                </a:ext>
              </a:extLst>
            </p:cNvPr>
            <p:cNvSpPr/>
            <p:nvPr/>
          </p:nvSpPr>
          <p:spPr>
            <a:xfrm>
              <a:off x="2201675" y="2504301"/>
              <a:ext cx="22369" cy="17311"/>
            </a:xfrm>
            <a:custGeom>
              <a:avLst/>
              <a:gdLst/>
              <a:ahLst/>
              <a:cxnLst/>
              <a:rect l="l" t="t" r="r" b="b"/>
              <a:pathLst>
                <a:path w="681" h="527" extrusionOk="0">
                  <a:moveTo>
                    <a:pt x="570" y="0"/>
                  </a:moveTo>
                  <a:lnTo>
                    <a:pt x="536" y="0"/>
                  </a:lnTo>
                  <a:cubicBezTo>
                    <a:pt x="425" y="34"/>
                    <a:pt x="357" y="102"/>
                    <a:pt x="289" y="179"/>
                  </a:cubicBezTo>
                  <a:cubicBezTo>
                    <a:pt x="213" y="247"/>
                    <a:pt x="111" y="315"/>
                    <a:pt x="43" y="391"/>
                  </a:cubicBezTo>
                  <a:cubicBezTo>
                    <a:pt x="1" y="459"/>
                    <a:pt x="43" y="527"/>
                    <a:pt x="111" y="527"/>
                  </a:cubicBezTo>
                  <a:lnTo>
                    <a:pt x="145" y="527"/>
                  </a:lnTo>
                  <a:cubicBezTo>
                    <a:pt x="255" y="459"/>
                    <a:pt x="357" y="425"/>
                    <a:pt x="425" y="357"/>
                  </a:cubicBezTo>
                  <a:cubicBezTo>
                    <a:pt x="536" y="281"/>
                    <a:pt x="604" y="247"/>
                    <a:pt x="638" y="145"/>
                  </a:cubicBezTo>
                  <a:cubicBezTo>
                    <a:pt x="680" y="68"/>
                    <a:pt x="604" y="0"/>
                    <a:pt x="57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4915;p60">
              <a:extLst>
                <a:ext uri="{FF2B5EF4-FFF2-40B4-BE49-F238E27FC236}">
                  <a16:creationId xmlns:a16="http://schemas.microsoft.com/office/drawing/2014/main" xmlns="" id="{482D79DA-37D6-B6F0-D237-FF46BA45662F}"/>
                </a:ext>
              </a:extLst>
            </p:cNvPr>
            <p:cNvSpPr/>
            <p:nvPr/>
          </p:nvSpPr>
          <p:spPr>
            <a:xfrm>
              <a:off x="2199441" y="2451844"/>
              <a:ext cx="26836" cy="17606"/>
            </a:xfrm>
            <a:custGeom>
              <a:avLst/>
              <a:gdLst/>
              <a:ahLst/>
              <a:cxnLst/>
              <a:rect l="l" t="t" r="r" b="b"/>
              <a:pathLst>
                <a:path w="817" h="536" extrusionOk="0">
                  <a:moveTo>
                    <a:pt x="706" y="0"/>
                  </a:moveTo>
                  <a:cubicBezTo>
                    <a:pt x="672" y="0"/>
                    <a:pt x="672" y="0"/>
                    <a:pt x="638" y="43"/>
                  </a:cubicBezTo>
                  <a:cubicBezTo>
                    <a:pt x="604" y="43"/>
                    <a:pt x="570" y="77"/>
                    <a:pt x="536" y="77"/>
                  </a:cubicBezTo>
                  <a:cubicBezTo>
                    <a:pt x="493" y="111"/>
                    <a:pt x="459" y="145"/>
                    <a:pt x="391" y="179"/>
                  </a:cubicBezTo>
                  <a:cubicBezTo>
                    <a:pt x="323" y="213"/>
                    <a:pt x="213" y="289"/>
                    <a:pt x="145" y="323"/>
                  </a:cubicBezTo>
                  <a:cubicBezTo>
                    <a:pt x="1" y="357"/>
                    <a:pt x="35" y="535"/>
                    <a:pt x="145" y="535"/>
                  </a:cubicBezTo>
                  <a:cubicBezTo>
                    <a:pt x="179" y="535"/>
                    <a:pt x="179" y="535"/>
                    <a:pt x="179" y="501"/>
                  </a:cubicBezTo>
                  <a:cubicBezTo>
                    <a:pt x="281" y="501"/>
                    <a:pt x="425" y="467"/>
                    <a:pt x="536" y="391"/>
                  </a:cubicBezTo>
                  <a:cubicBezTo>
                    <a:pt x="570" y="357"/>
                    <a:pt x="638" y="323"/>
                    <a:pt x="672" y="289"/>
                  </a:cubicBezTo>
                  <a:cubicBezTo>
                    <a:pt x="706" y="255"/>
                    <a:pt x="748" y="213"/>
                    <a:pt x="782" y="145"/>
                  </a:cubicBezTo>
                  <a:cubicBezTo>
                    <a:pt x="816" y="77"/>
                    <a:pt x="782" y="0"/>
                    <a:pt x="70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4916;p60">
              <a:extLst>
                <a:ext uri="{FF2B5EF4-FFF2-40B4-BE49-F238E27FC236}">
                  <a16:creationId xmlns:a16="http://schemas.microsoft.com/office/drawing/2014/main" xmlns="" id="{DAAC636D-70A5-F62E-D66E-B87B1EE703C8}"/>
                </a:ext>
              </a:extLst>
            </p:cNvPr>
            <p:cNvSpPr/>
            <p:nvPr/>
          </p:nvSpPr>
          <p:spPr>
            <a:xfrm>
              <a:off x="2134436" y="2503184"/>
              <a:ext cx="31271" cy="18427"/>
            </a:xfrm>
            <a:custGeom>
              <a:avLst/>
              <a:gdLst/>
              <a:ahLst/>
              <a:cxnLst/>
              <a:rect l="l" t="t" r="r" b="b"/>
              <a:pathLst>
                <a:path w="952" h="561" extrusionOk="0">
                  <a:moveTo>
                    <a:pt x="816" y="0"/>
                  </a:moveTo>
                  <a:lnTo>
                    <a:pt x="773" y="0"/>
                  </a:lnTo>
                  <a:cubicBezTo>
                    <a:pt x="493" y="102"/>
                    <a:pt x="315" y="247"/>
                    <a:pt x="68" y="391"/>
                  </a:cubicBezTo>
                  <a:cubicBezTo>
                    <a:pt x="0" y="425"/>
                    <a:pt x="34" y="561"/>
                    <a:pt x="136" y="561"/>
                  </a:cubicBezTo>
                  <a:lnTo>
                    <a:pt x="179" y="561"/>
                  </a:lnTo>
                  <a:cubicBezTo>
                    <a:pt x="425" y="527"/>
                    <a:pt x="705" y="425"/>
                    <a:pt x="884" y="213"/>
                  </a:cubicBezTo>
                  <a:cubicBezTo>
                    <a:pt x="952" y="136"/>
                    <a:pt x="884" y="0"/>
                    <a:pt x="81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4917;p60">
              <a:extLst>
                <a:ext uri="{FF2B5EF4-FFF2-40B4-BE49-F238E27FC236}">
                  <a16:creationId xmlns:a16="http://schemas.microsoft.com/office/drawing/2014/main" xmlns="" id="{06FBB4F1-E1D9-B795-9937-E5CC1827969C}"/>
                </a:ext>
              </a:extLst>
            </p:cNvPr>
            <p:cNvSpPr/>
            <p:nvPr/>
          </p:nvSpPr>
          <p:spPr>
            <a:xfrm>
              <a:off x="2098435" y="2474147"/>
              <a:ext cx="15110" cy="15110"/>
            </a:xfrm>
            <a:custGeom>
              <a:avLst/>
              <a:gdLst/>
              <a:ahLst/>
              <a:cxnLst/>
              <a:rect l="l" t="t" r="r" b="b"/>
              <a:pathLst>
                <a:path w="460" h="460" extrusionOk="0">
                  <a:moveTo>
                    <a:pt x="349" y="1"/>
                  </a:moveTo>
                  <a:lnTo>
                    <a:pt x="315" y="1"/>
                  </a:lnTo>
                  <a:lnTo>
                    <a:pt x="170" y="137"/>
                  </a:lnTo>
                  <a:cubicBezTo>
                    <a:pt x="102" y="171"/>
                    <a:pt x="34" y="247"/>
                    <a:pt x="0" y="315"/>
                  </a:cubicBezTo>
                  <a:cubicBezTo>
                    <a:pt x="0" y="383"/>
                    <a:pt x="34" y="460"/>
                    <a:pt x="102" y="460"/>
                  </a:cubicBezTo>
                  <a:lnTo>
                    <a:pt x="136" y="460"/>
                  </a:lnTo>
                  <a:cubicBezTo>
                    <a:pt x="213" y="426"/>
                    <a:pt x="281" y="349"/>
                    <a:pt x="315" y="281"/>
                  </a:cubicBezTo>
                  <a:cubicBezTo>
                    <a:pt x="349" y="247"/>
                    <a:pt x="383" y="171"/>
                    <a:pt x="425" y="103"/>
                  </a:cubicBezTo>
                  <a:cubicBezTo>
                    <a:pt x="459" y="69"/>
                    <a:pt x="425" y="1"/>
                    <a:pt x="34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4918;p60">
              <a:extLst>
                <a:ext uri="{FF2B5EF4-FFF2-40B4-BE49-F238E27FC236}">
                  <a16:creationId xmlns:a16="http://schemas.microsoft.com/office/drawing/2014/main" xmlns="" id="{759D25BD-2A8D-7A4E-3228-6ED36FBDB034}"/>
                </a:ext>
              </a:extLst>
            </p:cNvPr>
            <p:cNvSpPr/>
            <p:nvPr/>
          </p:nvSpPr>
          <p:spPr>
            <a:xfrm>
              <a:off x="2119359" y="2429803"/>
              <a:ext cx="22074" cy="16489"/>
            </a:xfrm>
            <a:custGeom>
              <a:avLst/>
              <a:gdLst/>
              <a:ahLst/>
              <a:cxnLst/>
              <a:rect l="l" t="t" r="r" b="b"/>
              <a:pathLst>
                <a:path w="672" h="502" extrusionOk="0">
                  <a:moveTo>
                    <a:pt x="561" y="0"/>
                  </a:moveTo>
                  <a:lnTo>
                    <a:pt x="561" y="0"/>
                  </a:lnTo>
                  <a:cubicBezTo>
                    <a:pt x="349" y="34"/>
                    <a:pt x="213" y="212"/>
                    <a:pt x="69" y="323"/>
                  </a:cubicBezTo>
                  <a:cubicBezTo>
                    <a:pt x="1" y="391"/>
                    <a:pt x="35" y="501"/>
                    <a:pt x="137" y="501"/>
                  </a:cubicBezTo>
                  <a:lnTo>
                    <a:pt x="171" y="501"/>
                  </a:lnTo>
                  <a:cubicBezTo>
                    <a:pt x="315" y="391"/>
                    <a:pt x="527" y="289"/>
                    <a:pt x="638" y="111"/>
                  </a:cubicBezTo>
                  <a:cubicBezTo>
                    <a:pt x="672" y="77"/>
                    <a:pt x="638" y="0"/>
                    <a:pt x="56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4919;p60">
              <a:extLst>
                <a:ext uri="{FF2B5EF4-FFF2-40B4-BE49-F238E27FC236}">
                  <a16:creationId xmlns:a16="http://schemas.microsoft.com/office/drawing/2014/main" xmlns="" id="{92833452-1C49-94AB-B19F-0E4C9F5103D9}"/>
                </a:ext>
              </a:extLst>
            </p:cNvPr>
            <p:cNvSpPr/>
            <p:nvPr/>
          </p:nvSpPr>
          <p:spPr>
            <a:xfrm>
              <a:off x="2141400" y="2456574"/>
              <a:ext cx="18460" cy="13993"/>
            </a:xfrm>
            <a:custGeom>
              <a:avLst/>
              <a:gdLst/>
              <a:ahLst/>
              <a:cxnLst/>
              <a:rect l="l" t="t" r="r" b="b"/>
              <a:pathLst>
                <a:path w="562" h="426" extrusionOk="0">
                  <a:moveTo>
                    <a:pt x="459" y="1"/>
                  </a:moveTo>
                  <a:cubicBezTo>
                    <a:pt x="391" y="1"/>
                    <a:pt x="315" y="69"/>
                    <a:pt x="281" y="111"/>
                  </a:cubicBezTo>
                  <a:cubicBezTo>
                    <a:pt x="213" y="179"/>
                    <a:pt x="137" y="213"/>
                    <a:pt x="69" y="247"/>
                  </a:cubicBezTo>
                  <a:cubicBezTo>
                    <a:pt x="35" y="247"/>
                    <a:pt x="1" y="323"/>
                    <a:pt x="35" y="357"/>
                  </a:cubicBezTo>
                  <a:cubicBezTo>
                    <a:pt x="69" y="425"/>
                    <a:pt x="103" y="425"/>
                    <a:pt x="137" y="425"/>
                  </a:cubicBezTo>
                  <a:lnTo>
                    <a:pt x="137" y="425"/>
                  </a:lnTo>
                  <a:cubicBezTo>
                    <a:pt x="247" y="425"/>
                    <a:pt x="349" y="391"/>
                    <a:pt x="425" y="323"/>
                  </a:cubicBezTo>
                  <a:cubicBezTo>
                    <a:pt x="493" y="281"/>
                    <a:pt x="561" y="179"/>
                    <a:pt x="561" y="69"/>
                  </a:cubicBezTo>
                  <a:cubicBezTo>
                    <a:pt x="527" y="35"/>
                    <a:pt x="493" y="1"/>
                    <a:pt x="45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4920;p60">
              <a:extLst>
                <a:ext uri="{FF2B5EF4-FFF2-40B4-BE49-F238E27FC236}">
                  <a16:creationId xmlns:a16="http://schemas.microsoft.com/office/drawing/2014/main" xmlns="" id="{436BC6E5-863D-3B53-7616-3BEB9BC6E447}"/>
                </a:ext>
              </a:extLst>
            </p:cNvPr>
            <p:cNvSpPr/>
            <p:nvPr/>
          </p:nvSpPr>
          <p:spPr>
            <a:xfrm>
              <a:off x="2035663" y="2471651"/>
              <a:ext cx="24307" cy="13993"/>
            </a:xfrm>
            <a:custGeom>
              <a:avLst/>
              <a:gdLst/>
              <a:ahLst/>
              <a:cxnLst/>
              <a:rect l="l" t="t" r="r" b="b"/>
              <a:pathLst>
                <a:path w="740" h="426" extrusionOk="0">
                  <a:moveTo>
                    <a:pt x="595" y="0"/>
                  </a:moveTo>
                  <a:cubicBezTo>
                    <a:pt x="493" y="0"/>
                    <a:pt x="459" y="34"/>
                    <a:pt x="348" y="77"/>
                  </a:cubicBezTo>
                  <a:lnTo>
                    <a:pt x="102" y="213"/>
                  </a:lnTo>
                  <a:cubicBezTo>
                    <a:pt x="0" y="289"/>
                    <a:pt x="68" y="425"/>
                    <a:pt x="170" y="425"/>
                  </a:cubicBezTo>
                  <a:lnTo>
                    <a:pt x="170" y="425"/>
                  </a:lnTo>
                  <a:cubicBezTo>
                    <a:pt x="280" y="391"/>
                    <a:pt x="382" y="357"/>
                    <a:pt x="459" y="323"/>
                  </a:cubicBezTo>
                  <a:cubicBezTo>
                    <a:pt x="561" y="289"/>
                    <a:pt x="671" y="289"/>
                    <a:pt x="705" y="179"/>
                  </a:cubicBezTo>
                  <a:cubicBezTo>
                    <a:pt x="739" y="111"/>
                    <a:pt x="705" y="34"/>
                    <a:pt x="6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4921;p60">
              <a:extLst>
                <a:ext uri="{FF2B5EF4-FFF2-40B4-BE49-F238E27FC236}">
                  <a16:creationId xmlns:a16="http://schemas.microsoft.com/office/drawing/2014/main" xmlns="" id="{C3A801B9-5ED5-BB34-D604-DDCEAACAAB0E}"/>
                </a:ext>
              </a:extLst>
            </p:cNvPr>
            <p:cNvSpPr/>
            <p:nvPr/>
          </p:nvSpPr>
          <p:spPr>
            <a:xfrm>
              <a:off x="2013327" y="2518228"/>
              <a:ext cx="27953" cy="17343"/>
            </a:xfrm>
            <a:custGeom>
              <a:avLst/>
              <a:gdLst/>
              <a:ahLst/>
              <a:cxnLst/>
              <a:rect l="l" t="t" r="r" b="b"/>
              <a:pathLst>
                <a:path w="851" h="528" extrusionOk="0">
                  <a:moveTo>
                    <a:pt x="680" y="1"/>
                  </a:moveTo>
                  <a:cubicBezTo>
                    <a:pt x="638" y="1"/>
                    <a:pt x="638" y="1"/>
                    <a:pt x="604" y="35"/>
                  </a:cubicBezTo>
                  <a:cubicBezTo>
                    <a:pt x="536" y="103"/>
                    <a:pt x="425" y="145"/>
                    <a:pt x="357" y="213"/>
                  </a:cubicBezTo>
                  <a:cubicBezTo>
                    <a:pt x="289" y="247"/>
                    <a:pt x="179" y="315"/>
                    <a:pt x="77" y="358"/>
                  </a:cubicBezTo>
                  <a:cubicBezTo>
                    <a:pt x="1" y="426"/>
                    <a:pt x="43" y="528"/>
                    <a:pt x="145" y="528"/>
                  </a:cubicBezTo>
                  <a:lnTo>
                    <a:pt x="145" y="528"/>
                  </a:lnTo>
                  <a:cubicBezTo>
                    <a:pt x="255" y="494"/>
                    <a:pt x="357" y="460"/>
                    <a:pt x="468" y="426"/>
                  </a:cubicBezTo>
                  <a:cubicBezTo>
                    <a:pt x="570" y="358"/>
                    <a:pt x="680" y="281"/>
                    <a:pt x="748" y="213"/>
                  </a:cubicBezTo>
                  <a:cubicBezTo>
                    <a:pt x="850" y="145"/>
                    <a:pt x="748" y="1"/>
                    <a:pt x="68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4922;p60">
              <a:extLst>
                <a:ext uri="{FF2B5EF4-FFF2-40B4-BE49-F238E27FC236}">
                  <a16:creationId xmlns:a16="http://schemas.microsoft.com/office/drawing/2014/main" xmlns="" id="{8C9D1447-A3A2-F6BB-5874-FBB7D8658BE6}"/>
                </a:ext>
              </a:extLst>
            </p:cNvPr>
            <p:cNvSpPr/>
            <p:nvPr/>
          </p:nvSpPr>
          <p:spPr>
            <a:xfrm>
              <a:off x="1973976" y="2503184"/>
              <a:ext cx="18460" cy="13960"/>
            </a:xfrm>
            <a:custGeom>
              <a:avLst/>
              <a:gdLst/>
              <a:ahLst/>
              <a:cxnLst/>
              <a:rect l="l" t="t" r="r" b="b"/>
              <a:pathLst>
                <a:path w="562" h="425" extrusionOk="0">
                  <a:moveTo>
                    <a:pt x="460" y="0"/>
                  </a:moveTo>
                  <a:lnTo>
                    <a:pt x="426" y="0"/>
                  </a:lnTo>
                  <a:cubicBezTo>
                    <a:pt x="349" y="0"/>
                    <a:pt x="281" y="68"/>
                    <a:pt x="247" y="102"/>
                  </a:cubicBezTo>
                  <a:cubicBezTo>
                    <a:pt x="179" y="179"/>
                    <a:pt x="103" y="213"/>
                    <a:pt x="69" y="281"/>
                  </a:cubicBezTo>
                  <a:cubicBezTo>
                    <a:pt x="1" y="315"/>
                    <a:pt x="35" y="425"/>
                    <a:pt x="137" y="425"/>
                  </a:cubicBezTo>
                  <a:lnTo>
                    <a:pt x="179" y="425"/>
                  </a:lnTo>
                  <a:cubicBezTo>
                    <a:pt x="247" y="391"/>
                    <a:pt x="315" y="315"/>
                    <a:pt x="349" y="281"/>
                  </a:cubicBezTo>
                  <a:cubicBezTo>
                    <a:pt x="426" y="247"/>
                    <a:pt x="493" y="213"/>
                    <a:pt x="527" y="136"/>
                  </a:cubicBezTo>
                  <a:cubicBezTo>
                    <a:pt x="561" y="68"/>
                    <a:pt x="527" y="0"/>
                    <a:pt x="46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4923;p60">
              <a:extLst>
                <a:ext uri="{FF2B5EF4-FFF2-40B4-BE49-F238E27FC236}">
                  <a16:creationId xmlns:a16="http://schemas.microsoft.com/office/drawing/2014/main" xmlns="" id="{23C778CC-9AB3-C9BD-9773-1A2B02AEA219}"/>
                </a:ext>
              </a:extLst>
            </p:cNvPr>
            <p:cNvSpPr/>
            <p:nvPr/>
          </p:nvSpPr>
          <p:spPr>
            <a:xfrm>
              <a:off x="1948322" y="2542535"/>
              <a:ext cx="23190" cy="15373"/>
            </a:xfrm>
            <a:custGeom>
              <a:avLst/>
              <a:gdLst/>
              <a:ahLst/>
              <a:cxnLst/>
              <a:rect l="l" t="t" r="r" b="b"/>
              <a:pathLst>
                <a:path w="706" h="468" extrusionOk="0">
                  <a:moveTo>
                    <a:pt x="569" y="0"/>
                  </a:moveTo>
                  <a:cubicBezTo>
                    <a:pt x="493" y="0"/>
                    <a:pt x="425" y="43"/>
                    <a:pt x="357" y="110"/>
                  </a:cubicBezTo>
                  <a:cubicBezTo>
                    <a:pt x="247" y="144"/>
                    <a:pt x="179" y="212"/>
                    <a:pt x="111" y="289"/>
                  </a:cubicBezTo>
                  <a:cubicBezTo>
                    <a:pt x="0" y="323"/>
                    <a:pt x="68" y="467"/>
                    <a:pt x="145" y="467"/>
                  </a:cubicBezTo>
                  <a:cubicBezTo>
                    <a:pt x="145" y="467"/>
                    <a:pt x="179" y="467"/>
                    <a:pt x="179" y="425"/>
                  </a:cubicBezTo>
                  <a:cubicBezTo>
                    <a:pt x="281" y="391"/>
                    <a:pt x="357" y="357"/>
                    <a:pt x="459" y="289"/>
                  </a:cubicBezTo>
                  <a:cubicBezTo>
                    <a:pt x="535" y="255"/>
                    <a:pt x="637" y="212"/>
                    <a:pt x="671" y="110"/>
                  </a:cubicBezTo>
                  <a:cubicBezTo>
                    <a:pt x="705" y="76"/>
                    <a:pt x="671" y="0"/>
                    <a:pt x="60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4924;p60">
              <a:extLst>
                <a:ext uri="{FF2B5EF4-FFF2-40B4-BE49-F238E27FC236}">
                  <a16:creationId xmlns:a16="http://schemas.microsoft.com/office/drawing/2014/main" xmlns="" id="{920E319E-CCF7-1F86-F7F6-0375AE1C8C01}"/>
                </a:ext>
              </a:extLst>
            </p:cNvPr>
            <p:cNvSpPr/>
            <p:nvPr/>
          </p:nvSpPr>
          <p:spPr>
            <a:xfrm>
              <a:off x="1920402" y="2589113"/>
              <a:ext cx="16227" cy="10643"/>
            </a:xfrm>
            <a:custGeom>
              <a:avLst/>
              <a:gdLst/>
              <a:ahLst/>
              <a:cxnLst/>
              <a:rect l="l" t="t" r="r" b="b"/>
              <a:pathLst>
                <a:path w="494" h="324" extrusionOk="0">
                  <a:moveTo>
                    <a:pt x="426" y="1"/>
                  </a:moveTo>
                  <a:lnTo>
                    <a:pt x="426" y="1"/>
                  </a:lnTo>
                  <a:cubicBezTo>
                    <a:pt x="281" y="1"/>
                    <a:pt x="213" y="69"/>
                    <a:pt x="111" y="145"/>
                  </a:cubicBezTo>
                  <a:cubicBezTo>
                    <a:pt x="1" y="213"/>
                    <a:pt x="69" y="323"/>
                    <a:pt x="145" y="323"/>
                  </a:cubicBezTo>
                  <a:lnTo>
                    <a:pt x="213" y="323"/>
                  </a:lnTo>
                  <a:cubicBezTo>
                    <a:pt x="324" y="247"/>
                    <a:pt x="426" y="213"/>
                    <a:pt x="493" y="111"/>
                  </a:cubicBezTo>
                  <a:cubicBezTo>
                    <a:pt x="493" y="35"/>
                    <a:pt x="459" y="1"/>
                    <a:pt x="42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4925;p60">
              <a:extLst>
                <a:ext uri="{FF2B5EF4-FFF2-40B4-BE49-F238E27FC236}">
                  <a16:creationId xmlns:a16="http://schemas.microsoft.com/office/drawing/2014/main" xmlns="" id="{8AEFCD1E-DD99-7BB7-39CA-0C22C4D568B3}"/>
                </a:ext>
              </a:extLst>
            </p:cNvPr>
            <p:cNvSpPr/>
            <p:nvPr/>
          </p:nvSpPr>
          <p:spPr>
            <a:xfrm>
              <a:off x="1880788" y="2575153"/>
              <a:ext cx="24603" cy="18756"/>
            </a:xfrm>
            <a:custGeom>
              <a:avLst/>
              <a:gdLst/>
              <a:ahLst/>
              <a:cxnLst/>
              <a:rect l="l" t="t" r="r" b="b"/>
              <a:pathLst>
                <a:path w="749" h="571" extrusionOk="0">
                  <a:moveTo>
                    <a:pt x="638" y="1"/>
                  </a:moveTo>
                  <a:cubicBezTo>
                    <a:pt x="604" y="1"/>
                    <a:pt x="570" y="35"/>
                    <a:pt x="536" y="35"/>
                  </a:cubicBezTo>
                  <a:cubicBezTo>
                    <a:pt x="468" y="69"/>
                    <a:pt x="391" y="69"/>
                    <a:pt x="357" y="111"/>
                  </a:cubicBezTo>
                  <a:cubicBezTo>
                    <a:pt x="255" y="213"/>
                    <a:pt x="179" y="281"/>
                    <a:pt x="77" y="358"/>
                  </a:cubicBezTo>
                  <a:cubicBezTo>
                    <a:pt x="1" y="426"/>
                    <a:pt x="77" y="570"/>
                    <a:pt x="179" y="570"/>
                  </a:cubicBezTo>
                  <a:cubicBezTo>
                    <a:pt x="213" y="570"/>
                    <a:pt x="213" y="570"/>
                    <a:pt x="255" y="536"/>
                  </a:cubicBezTo>
                  <a:cubicBezTo>
                    <a:pt x="323" y="494"/>
                    <a:pt x="425" y="426"/>
                    <a:pt x="536" y="358"/>
                  </a:cubicBezTo>
                  <a:cubicBezTo>
                    <a:pt x="604" y="324"/>
                    <a:pt x="714" y="213"/>
                    <a:pt x="714" y="111"/>
                  </a:cubicBezTo>
                  <a:cubicBezTo>
                    <a:pt x="748" y="69"/>
                    <a:pt x="714" y="35"/>
                    <a:pt x="63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4926;p60">
              <a:extLst>
                <a:ext uri="{FF2B5EF4-FFF2-40B4-BE49-F238E27FC236}">
                  <a16:creationId xmlns:a16="http://schemas.microsoft.com/office/drawing/2014/main" xmlns="" id="{E2732A75-C9E9-2FA4-41B0-E30C407BAD96}"/>
                </a:ext>
              </a:extLst>
            </p:cNvPr>
            <p:cNvSpPr/>
            <p:nvPr/>
          </p:nvSpPr>
          <p:spPr>
            <a:xfrm>
              <a:off x="1855396" y="2613683"/>
              <a:ext cx="16227" cy="11464"/>
            </a:xfrm>
            <a:custGeom>
              <a:avLst/>
              <a:gdLst/>
              <a:ahLst/>
              <a:cxnLst/>
              <a:rect l="l" t="t" r="r" b="b"/>
              <a:pathLst>
                <a:path w="494" h="349" extrusionOk="0">
                  <a:moveTo>
                    <a:pt x="349" y="0"/>
                  </a:moveTo>
                  <a:cubicBezTo>
                    <a:pt x="281" y="0"/>
                    <a:pt x="247" y="68"/>
                    <a:pt x="179" y="102"/>
                  </a:cubicBezTo>
                  <a:cubicBezTo>
                    <a:pt x="136" y="136"/>
                    <a:pt x="68" y="170"/>
                    <a:pt x="34" y="247"/>
                  </a:cubicBezTo>
                  <a:cubicBezTo>
                    <a:pt x="0" y="281"/>
                    <a:pt x="34" y="349"/>
                    <a:pt x="68" y="349"/>
                  </a:cubicBezTo>
                  <a:lnTo>
                    <a:pt x="102" y="349"/>
                  </a:lnTo>
                  <a:cubicBezTo>
                    <a:pt x="179" y="315"/>
                    <a:pt x="247" y="315"/>
                    <a:pt x="281" y="281"/>
                  </a:cubicBezTo>
                  <a:cubicBezTo>
                    <a:pt x="349" y="247"/>
                    <a:pt x="425" y="213"/>
                    <a:pt x="459" y="136"/>
                  </a:cubicBezTo>
                  <a:cubicBezTo>
                    <a:pt x="493" y="68"/>
                    <a:pt x="459" y="0"/>
                    <a:pt x="39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4927;p60">
              <a:extLst>
                <a:ext uri="{FF2B5EF4-FFF2-40B4-BE49-F238E27FC236}">
                  <a16:creationId xmlns:a16="http://schemas.microsoft.com/office/drawing/2014/main" xmlns="" id="{376A4619-EED3-7D47-B40C-D69F5AF7DF22}"/>
                </a:ext>
              </a:extLst>
            </p:cNvPr>
            <p:cNvSpPr/>
            <p:nvPr/>
          </p:nvSpPr>
          <p:spPr>
            <a:xfrm>
              <a:off x="1736817" y="2556463"/>
              <a:ext cx="10347" cy="17606"/>
            </a:xfrm>
            <a:custGeom>
              <a:avLst/>
              <a:gdLst/>
              <a:ahLst/>
              <a:cxnLst/>
              <a:rect l="l" t="t" r="r" b="b"/>
              <a:pathLst>
                <a:path w="315" h="536" extrusionOk="0">
                  <a:moveTo>
                    <a:pt x="213" y="1"/>
                  </a:moveTo>
                  <a:cubicBezTo>
                    <a:pt x="179" y="1"/>
                    <a:pt x="179" y="1"/>
                    <a:pt x="179" y="43"/>
                  </a:cubicBezTo>
                  <a:cubicBezTo>
                    <a:pt x="136" y="111"/>
                    <a:pt x="102" y="179"/>
                    <a:pt x="68" y="256"/>
                  </a:cubicBezTo>
                  <a:cubicBezTo>
                    <a:pt x="34" y="324"/>
                    <a:pt x="0" y="358"/>
                    <a:pt x="0" y="468"/>
                  </a:cubicBezTo>
                  <a:cubicBezTo>
                    <a:pt x="34" y="536"/>
                    <a:pt x="68" y="536"/>
                    <a:pt x="102" y="536"/>
                  </a:cubicBezTo>
                  <a:lnTo>
                    <a:pt x="136" y="536"/>
                  </a:lnTo>
                  <a:cubicBezTo>
                    <a:pt x="247" y="536"/>
                    <a:pt x="280" y="392"/>
                    <a:pt x="280" y="290"/>
                  </a:cubicBezTo>
                  <a:cubicBezTo>
                    <a:pt x="314" y="179"/>
                    <a:pt x="280" y="111"/>
                    <a:pt x="247" y="43"/>
                  </a:cubicBezTo>
                  <a:cubicBezTo>
                    <a:pt x="247" y="1"/>
                    <a:pt x="247" y="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4928;p60">
              <a:extLst>
                <a:ext uri="{FF2B5EF4-FFF2-40B4-BE49-F238E27FC236}">
                  <a16:creationId xmlns:a16="http://schemas.microsoft.com/office/drawing/2014/main" xmlns="" id="{BBA14A64-6EE2-9848-2A7C-557B9FA6EC73}"/>
                </a:ext>
              </a:extLst>
            </p:cNvPr>
            <p:cNvSpPr/>
            <p:nvPr/>
          </p:nvSpPr>
          <p:spPr>
            <a:xfrm>
              <a:off x="1762208" y="2539185"/>
              <a:ext cx="11727" cy="17311"/>
            </a:xfrm>
            <a:custGeom>
              <a:avLst/>
              <a:gdLst/>
              <a:ahLst/>
              <a:cxnLst/>
              <a:rect l="l" t="t" r="r" b="b"/>
              <a:pathLst>
                <a:path w="357" h="527" extrusionOk="0">
                  <a:moveTo>
                    <a:pt x="289" y="0"/>
                  </a:moveTo>
                  <a:cubicBezTo>
                    <a:pt x="213" y="0"/>
                    <a:pt x="179" y="34"/>
                    <a:pt x="179" y="68"/>
                  </a:cubicBezTo>
                  <a:cubicBezTo>
                    <a:pt x="179" y="178"/>
                    <a:pt x="111" y="246"/>
                    <a:pt x="77" y="280"/>
                  </a:cubicBezTo>
                  <a:cubicBezTo>
                    <a:pt x="43" y="314"/>
                    <a:pt x="0" y="391"/>
                    <a:pt x="43" y="425"/>
                  </a:cubicBezTo>
                  <a:cubicBezTo>
                    <a:pt x="43" y="459"/>
                    <a:pt x="77" y="493"/>
                    <a:pt x="111" y="493"/>
                  </a:cubicBezTo>
                  <a:lnTo>
                    <a:pt x="145" y="527"/>
                  </a:lnTo>
                  <a:cubicBezTo>
                    <a:pt x="213" y="527"/>
                    <a:pt x="255" y="493"/>
                    <a:pt x="289" y="459"/>
                  </a:cubicBezTo>
                  <a:cubicBezTo>
                    <a:pt x="357" y="314"/>
                    <a:pt x="357" y="212"/>
                    <a:pt x="357" y="68"/>
                  </a:cubicBezTo>
                  <a:cubicBezTo>
                    <a:pt x="323" y="34"/>
                    <a:pt x="323" y="0"/>
                    <a:pt x="28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4929;p60">
              <a:extLst>
                <a:ext uri="{FF2B5EF4-FFF2-40B4-BE49-F238E27FC236}">
                  <a16:creationId xmlns:a16="http://schemas.microsoft.com/office/drawing/2014/main" xmlns="" id="{5E9B2509-F71B-5A65-7AEA-42A92FFE17BC}"/>
                </a:ext>
              </a:extLst>
            </p:cNvPr>
            <p:cNvSpPr/>
            <p:nvPr/>
          </p:nvSpPr>
          <p:spPr>
            <a:xfrm>
              <a:off x="1739051" y="2492574"/>
              <a:ext cx="16194" cy="25687"/>
            </a:xfrm>
            <a:custGeom>
              <a:avLst/>
              <a:gdLst/>
              <a:ahLst/>
              <a:cxnLst/>
              <a:rect l="l" t="t" r="r" b="b"/>
              <a:pathLst>
                <a:path w="493" h="782" extrusionOk="0">
                  <a:moveTo>
                    <a:pt x="357" y="0"/>
                  </a:moveTo>
                  <a:cubicBezTo>
                    <a:pt x="323" y="0"/>
                    <a:pt x="280" y="0"/>
                    <a:pt x="280" y="34"/>
                  </a:cubicBezTo>
                  <a:cubicBezTo>
                    <a:pt x="212" y="145"/>
                    <a:pt x="179" y="247"/>
                    <a:pt x="111" y="357"/>
                  </a:cubicBezTo>
                  <a:cubicBezTo>
                    <a:pt x="68" y="459"/>
                    <a:pt x="0" y="570"/>
                    <a:pt x="0" y="714"/>
                  </a:cubicBezTo>
                  <a:cubicBezTo>
                    <a:pt x="34" y="782"/>
                    <a:pt x="68" y="782"/>
                    <a:pt x="145" y="782"/>
                  </a:cubicBezTo>
                  <a:lnTo>
                    <a:pt x="212" y="782"/>
                  </a:lnTo>
                  <a:cubicBezTo>
                    <a:pt x="323" y="748"/>
                    <a:pt x="357" y="604"/>
                    <a:pt x="391" y="502"/>
                  </a:cubicBezTo>
                  <a:cubicBezTo>
                    <a:pt x="425" y="357"/>
                    <a:pt x="459" y="247"/>
                    <a:pt x="493" y="145"/>
                  </a:cubicBezTo>
                  <a:cubicBezTo>
                    <a:pt x="493" y="34"/>
                    <a:pt x="425" y="0"/>
                    <a:pt x="35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4930;p60">
              <a:extLst>
                <a:ext uri="{FF2B5EF4-FFF2-40B4-BE49-F238E27FC236}">
                  <a16:creationId xmlns:a16="http://schemas.microsoft.com/office/drawing/2014/main" xmlns="" id="{C2008FC9-17FE-15D6-38CA-D0CCC3A030BD}"/>
                </a:ext>
              </a:extLst>
            </p:cNvPr>
            <p:cNvSpPr/>
            <p:nvPr/>
          </p:nvSpPr>
          <p:spPr>
            <a:xfrm>
              <a:off x="1795975" y="2442613"/>
              <a:ext cx="1150" cy="1150"/>
            </a:xfrm>
            <a:custGeom>
              <a:avLst/>
              <a:gdLst/>
              <a:ahLst/>
              <a:cxnLst/>
              <a:rect l="l" t="t" r="r" b="b"/>
              <a:pathLst>
                <a:path w="35" h="35" extrusionOk="0">
                  <a:moveTo>
                    <a:pt x="34" y="1"/>
                  </a:moveTo>
                  <a:cubicBezTo>
                    <a:pt x="0" y="1"/>
                    <a:pt x="0" y="35"/>
                    <a:pt x="34" y="35"/>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4931;p60">
              <a:extLst>
                <a:ext uri="{FF2B5EF4-FFF2-40B4-BE49-F238E27FC236}">
                  <a16:creationId xmlns:a16="http://schemas.microsoft.com/office/drawing/2014/main" xmlns="" id="{E2DEDB9F-8F27-6115-0721-5D1E45B16C1E}"/>
                </a:ext>
              </a:extLst>
            </p:cNvPr>
            <p:cNvSpPr/>
            <p:nvPr/>
          </p:nvSpPr>
          <p:spPr>
            <a:xfrm>
              <a:off x="1672896" y="2229992"/>
              <a:ext cx="13993" cy="25424"/>
            </a:xfrm>
            <a:custGeom>
              <a:avLst/>
              <a:gdLst/>
              <a:ahLst/>
              <a:cxnLst/>
              <a:rect l="l" t="t" r="r" b="b"/>
              <a:pathLst>
                <a:path w="426" h="774" extrusionOk="0">
                  <a:moveTo>
                    <a:pt x="315" y="1"/>
                  </a:moveTo>
                  <a:cubicBezTo>
                    <a:pt x="281" y="1"/>
                    <a:pt x="247" y="35"/>
                    <a:pt x="247" y="69"/>
                  </a:cubicBezTo>
                  <a:cubicBezTo>
                    <a:pt x="171" y="171"/>
                    <a:pt x="137" y="281"/>
                    <a:pt x="69" y="383"/>
                  </a:cubicBezTo>
                  <a:cubicBezTo>
                    <a:pt x="35" y="494"/>
                    <a:pt x="1" y="595"/>
                    <a:pt x="1" y="706"/>
                  </a:cubicBezTo>
                  <a:cubicBezTo>
                    <a:pt x="1" y="740"/>
                    <a:pt x="35" y="774"/>
                    <a:pt x="69" y="774"/>
                  </a:cubicBezTo>
                  <a:lnTo>
                    <a:pt x="103" y="774"/>
                  </a:lnTo>
                  <a:cubicBezTo>
                    <a:pt x="349" y="672"/>
                    <a:pt x="383" y="315"/>
                    <a:pt x="383" y="103"/>
                  </a:cubicBezTo>
                  <a:cubicBezTo>
                    <a:pt x="426" y="35"/>
                    <a:pt x="349" y="1"/>
                    <a:pt x="31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4932;p60">
              <a:extLst>
                <a:ext uri="{FF2B5EF4-FFF2-40B4-BE49-F238E27FC236}">
                  <a16:creationId xmlns:a16="http://schemas.microsoft.com/office/drawing/2014/main" xmlns="" id="{026B66E1-BB27-8AD6-B5C9-F3C5CF588A1F}"/>
                </a:ext>
              </a:extLst>
            </p:cNvPr>
            <p:cNvSpPr/>
            <p:nvPr/>
          </p:nvSpPr>
          <p:spPr>
            <a:xfrm>
              <a:off x="1707780" y="2225261"/>
              <a:ext cx="12581" cy="23190"/>
            </a:xfrm>
            <a:custGeom>
              <a:avLst/>
              <a:gdLst/>
              <a:ahLst/>
              <a:cxnLst/>
              <a:rect l="l" t="t" r="r" b="b"/>
              <a:pathLst>
                <a:path w="383" h="706" extrusionOk="0">
                  <a:moveTo>
                    <a:pt x="247" y="0"/>
                  </a:moveTo>
                  <a:cubicBezTo>
                    <a:pt x="171" y="0"/>
                    <a:pt x="137" y="34"/>
                    <a:pt x="137" y="102"/>
                  </a:cubicBezTo>
                  <a:cubicBezTo>
                    <a:pt x="137" y="281"/>
                    <a:pt x="1" y="493"/>
                    <a:pt x="35" y="671"/>
                  </a:cubicBezTo>
                  <a:cubicBezTo>
                    <a:pt x="69" y="705"/>
                    <a:pt x="69" y="705"/>
                    <a:pt x="103" y="705"/>
                  </a:cubicBezTo>
                  <a:lnTo>
                    <a:pt x="137" y="705"/>
                  </a:lnTo>
                  <a:cubicBezTo>
                    <a:pt x="383" y="638"/>
                    <a:pt x="349" y="281"/>
                    <a:pt x="315" y="68"/>
                  </a:cubicBezTo>
                  <a:cubicBezTo>
                    <a:pt x="315" y="34"/>
                    <a:pt x="281" y="0"/>
                    <a:pt x="24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4933;p60">
              <a:extLst>
                <a:ext uri="{FF2B5EF4-FFF2-40B4-BE49-F238E27FC236}">
                  <a16:creationId xmlns:a16="http://schemas.microsoft.com/office/drawing/2014/main" xmlns="" id="{369DE253-4909-2553-6AF1-EBAF7BD92C98}"/>
                </a:ext>
              </a:extLst>
            </p:cNvPr>
            <p:cNvSpPr/>
            <p:nvPr/>
          </p:nvSpPr>
          <p:spPr>
            <a:xfrm>
              <a:off x="1722857" y="2170570"/>
              <a:ext cx="8113" cy="15110"/>
            </a:xfrm>
            <a:custGeom>
              <a:avLst/>
              <a:gdLst/>
              <a:ahLst/>
              <a:cxnLst/>
              <a:rect l="l" t="t" r="r" b="b"/>
              <a:pathLst>
                <a:path w="247" h="460" extrusionOk="0">
                  <a:moveTo>
                    <a:pt x="179" y="0"/>
                  </a:moveTo>
                  <a:lnTo>
                    <a:pt x="102" y="0"/>
                  </a:lnTo>
                  <a:cubicBezTo>
                    <a:pt x="102" y="68"/>
                    <a:pt x="68" y="145"/>
                    <a:pt x="68" y="213"/>
                  </a:cubicBezTo>
                  <a:cubicBezTo>
                    <a:pt x="34" y="281"/>
                    <a:pt x="0" y="357"/>
                    <a:pt x="34" y="425"/>
                  </a:cubicBezTo>
                  <a:cubicBezTo>
                    <a:pt x="34" y="459"/>
                    <a:pt x="68" y="459"/>
                    <a:pt x="102" y="459"/>
                  </a:cubicBezTo>
                  <a:lnTo>
                    <a:pt x="136" y="459"/>
                  </a:lnTo>
                  <a:cubicBezTo>
                    <a:pt x="247" y="425"/>
                    <a:pt x="247" y="323"/>
                    <a:pt x="247" y="247"/>
                  </a:cubicBezTo>
                  <a:cubicBezTo>
                    <a:pt x="247" y="145"/>
                    <a:pt x="247" y="68"/>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4934;p60">
              <a:extLst>
                <a:ext uri="{FF2B5EF4-FFF2-40B4-BE49-F238E27FC236}">
                  <a16:creationId xmlns:a16="http://schemas.microsoft.com/office/drawing/2014/main" xmlns="" id="{D36AC119-206D-A40A-105F-70D42B37E710}"/>
                </a:ext>
              </a:extLst>
            </p:cNvPr>
            <p:cNvSpPr/>
            <p:nvPr/>
          </p:nvSpPr>
          <p:spPr>
            <a:xfrm>
              <a:off x="1686856" y="2153260"/>
              <a:ext cx="6997" cy="17343"/>
            </a:xfrm>
            <a:custGeom>
              <a:avLst/>
              <a:gdLst/>
              <a:ahLst/>
              <a:cxnLst/>
              <a:rect l="l" t="t" r="r" b="b"/>
              <a:pathLst>
                <a:path w="213" h="528" extrusionOk="0">
                  <a:moveTo>
                    <a:pt x="103" y="1"/>
                  </a:moveTo>
                  <a:cubicBezTo>
                    <a:pt x="69" y="1"/>
                    <a:pt x="35" y="35"/>
                    <a:pt x="35" y="69"/>
                  </a:cubicBezTo>
                  <a:cubicBezTo>
                    <a:pt x="1" y="137"/>
                    <a:pt x="1" y="213"/>
                    <a:pt x="1" y="281"/>
                  </a:cubicBezTo>
                  <a:cubicBezTo>
                    <a:pt x="1" y="349"/>
                    <a:pt x="1" y="425"/>
                    <a:pt x="35" y="493"/>
                  </a:cubicBezTo>
                  <a:cubicBezTo>
                    <a:pt x="35" y="527"/>
                    <a:pt x="69" y="527"/>
                    <a:pt x="103" y="527"/>
                  </a:cubicBezTo>
                  <a:cubicBezTo>
                    <a:pt x="136" y="527"/>
                    <a:pt x="170" y="527"/>
                    <a:pt x="170" y="493"/>
                  </a:cubicBezTo>
                  <a:cubicBezTo>
                    <a:pt x="213" y="425"/>
                    <a:pt x="213" y="349"/>
                    <a:pt x="213" y="281"/>
                  </a:cubicBezTo>
                  <a:cubicBezTo>
                    <a:pt x="213" y="213"/>
                    <a:pt x="213" y="137"/>
                    <a:pt x="170" y="69"/>
                  </a:cubicBezTo>
                  <a:cubicBezTo>
                    <a:pt x="170" y="35"/>
                    <a:pt x="136" y="1"/>
                    <a:pt x="10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4935;p60">
              <a:extLst>
                <a:ext uri="{FF2B5EF4-FFF2-40B4-BE49-F238E27FC236}">
                  <a16:creationId xmlns:a16="http://schemas.microsoft.com/office/drawing/2014/main" xmlns="" id="{1AFF5528-64E6-D8E2-5087-ACFB3ACF4EF5}"/>
                </a:ext>
              </a:extLst>
            </p:cNvPr>
            <p:cNvSpPr/>
            <p:nvPr/>
          </p:nvSpPr>
          <p:spPr>
            <a:xfrm>
              <a:off x="1622672" y="2239222"/>
              <a:ext cx="12876" cy="26804"/>
            </a:xfrm>
            <a:custGeom>
              <a:avLst/>
              <a:gdLst/>
              <a:ahLst/>
              <a:cxnLst/>
              <a:rect l="l" t="t" r="r" b="b"/>
              <a:pathLst>
                <a:path w="392" h="816" extrusionOk="0">
                  <a:moveTo>
                    <a:pt x="290" y="0"/>
                  </a:moveTo>
                  <a:cubicBezTo>
                    <a:pt x="256" y="0"/>
                    <a:pt x="213" y="0"/>
                    <a:pt x="213" y="34"/>
                  </a:cubicBezTo>
                  <a:cubicBezTo>
                    <a:pt x="179" y="179"/>
                    <a:pt x="145" y="314"/>
                    <a:pt x="111" y="425"/>
                  </a:cubicBezTo>
                  <a:cubicBezTo>
                    <a:pt x="77" y="527"/>
                    <a:pt x="1" y="603"/>
                    <a:pt x="43" y="739"/>
                  </a:cubicBezTo>
                  <a:cubicBezTo>
                    <a:pt x="43" y="782"/>
                    <a:pt x="77" y="816"/>
                    <a:pt x="111" y="816"/>
                  </a:cubicBezTo>
                  <a:lnTo>
                    <a:pt x="145" y="816"/>
                  </a:lnTo>
                  <a:cubicBezTo>
                    <a:pt x="392" y="705"/>
                    <a:pt x="392" y="314"/>
                    <a:pt x="358" y="68"/>
                  </a:cubicBezTo>
                  <a:cubicBezTo>
                    <a:pt x="358" y="34"/>
                    <a:pt x="324" y="0"/>
                    <a:pt x="29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4936;p60">
              <a:extLst>
                <a:ext uri="{FF2B5EF4-FFF2-40B4-BE49-F238E27FC236}">
                  <a16:creationId xmlns:a16="http://schemas.microsoft.com/office/drawing/2014/main" xmlns="" id="{D08AEC96-6AE7-6B29-8D27-A1A0A345934E}"/>
                </a:ext>
              </a:extLst>
            </p:cNvPr>
            <p:cNvSpPr/>
            <p:nvPr/>
          </p:nvSpPr>
          <p:spPr>
            <a:xfrm>
              <a:off x="1661202" y="2189261"/>
              <a:ext cx="8113" cy="15110"/>
            </a:xfrm>
            <a:custGeom>
              <a:avLst/>
              <a:gdLst/>
              <a:ahLst/>
              <a:cxnLst/>
              <a:rect l="l" t="t" r="r" b="b"/>
              <a:pathLst>
                <a:path w="247" h="460" extrusionOk="0">
                  <a:moveTo>
                    <a:pt x="102" y="1"/>
                  </a:moveTo>
                  <a:cubicBezTo>
                    <a:pt x="102" y="1"/>
                    <a:pt x="68" y="1"/>
                    <a:pt x="68" y="35"/>
                  </a:cubicBezTo>
                  <a:cubicBezTo>
                    <a:pt x="34" y="179"/>
                    <a:pt x="0" y="281"/>
                    <a:pt x="34" y="425"/>
                  </a:cubicBezTo>
                  <a:cubicBezTo>
                    <a:pt x="34" y="459"/>
                    <a:pt x="34" y="459"/>
                    <a:pt x="68" y="459"/>
                  </a:cubicBezTo>
                  <a:lnTo>
                    <a:pt x="102" y="459"/>
                  </a:lnTo>
                  <a:cubicBezTo>
                    <a:pt x="178" y="391"/>
                    <a:pt x="212" y="315"/>
                    <a:pt x="212" y="247"/>
                  </a:cubicBezTo>
                  <a:cubicBezTo>
                    <a:pt x="246" y="213"/>
                    <a:pt x="212" y="136"/>
                    <a:pt x="212" y="103"/>
                  </a:cubicBezTo>
                  <a:cubicBezTo>
                    <a:pt x="212" y="69"/>
                    <a:pt x="178" y="35"/>
                    <a:pt x="14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4937;p60">
              <a:extLst>
                <a:ext uri="{FF2B5EF4-FFF2-40B4-BE49-F238E27FC236}">
                  <a16:creationId xmlns:a16="http://schemas.microsoft.com/office/drawing/2014/main" xmlns="" id="{FAF3A2EA-4FEA-C893-6957-CEB2BB6D0B06}"/>
                </a:ext>
              </a:extLst>
            </p:cNvPr>
            <p:cNvSpPr/>
            <p:nvPr/>
          </p:nvSpPr>
          <p:spPr>
            <a:xfrm>
              <a:off x="1634398" y="2157727"/>
              <a:ext cx="13993" cy="25720"/>
            </a:xfrm>
            <a:custGeom>
              <a:avLst/>
              <a:gdLst/>
              <a:ahLst/>
              <a:cxnLst/>
              <a:rect l="l" t="t" r="r" b="b"/>
              <a:pathLst>
                <a:path w="426" h="783" extrusionOk="0">
                  <a:moveTo>
                    <a:pt x="323" y="1"/>
                  </a:moveTo>
                  <a:cubicBezTo>
                    <a:pt x="281" y="1"/>
                    <a:pt x="213" y="35"/>
                    <a:pt x="213" y="77"/>
                  </a:cubicBezTo>
                  <a:cubicBezTo>
                    <a:pt x="213" y="179"/>
                    <a:pt x="179" y="289"/>
                    <a:pt x="145" y="391"/>
                  </a:cubicBezTo>
                  <a:cubicBezTo>
                    <a:pt x="111" y="459"/>
                    <a:pt x="1" y="570"/>
                    <a:pt x="35" y="672"/>
                  </a:cubicBezTo>
                  <a:cubicBezTo>
                    <a:pt x="35" y="748"/>
                    <a:pt x="69" y="782"/>
                    <a:pt x="145" y="782"/>
                  </a:cubicBezTo>
                  <a:lnTo>
                    <a:pt x="213" y="782"/>
                  </a:lnTo>
                  <a:cubicBezTo>
                    <a:pt x="323" y="714"/>
                    <a:pt x="323" y="570"/>
                    <a:pt x="357" y="459"/>
                  </a:cubicBezTo>
                  <a:cubicBezTo>
                    <a:pt x="391" y="357"/>
                    <a:pt x="425" y="213"/>
                    <a:pt x="425" y="111"/>
                  </a:cubicBezTo>
                  <a:cubicBezTo>
                    <a:pt x="425" y="35"/>
                    <a:pt x="357" y="1"/>
                    <a:pt x="32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4938;p60">
              <a:extLst>
                <a:ext uri="{FF2B5EF4-FFF2-40B4-BE49-F238E27FC236}">
                  <a16:creationId xmlns:a16="http://schemas.microsoft.com/office/drawing/2014/main" xmlns="" id="{94B091E2-8240-40F8-840B-2FDD395EA8DA}"/>
                </a:ext>
              </a:extLst>
            </p:cNvPr>
            <p:cNvSpPr/>
            <p:nvPr/>
          </p:nvSpPr>
          <p:spPr>
            <a:xfrm>
              <a:off x="1638012" y="2286916"/>
              <a:ext cx="17343" cy="29070"/>
            </a:xfrm>
            <a:custGeom>
              <a:avLst/>
              <a:gdLst/>
              <a:ahLst/>
              <a:cxnLst/>
              <a:rect l="l" t="t" r="r" b="b"/>
              <a:pathLst>
                <a:path w="528" h="885" extrusionOk="0">
                  <a:moveTo>
                    <a:pt x="383" y="1"/>
                  </a:moveTo>
                  <a:cubicBezTo>
                    <a:pt x="349" y="1"/>
                    <a:pt x="315" y="35"/>
                    <a:pt x="281" y="69"/>
                  </a:cubicBezTo>
                  <a:cubicBezTo>
                    <a:pt x="171" y="247"/>
                    <a:pt x="1" y="604"/>
                    <a:pt x="137" y="816"/>
                  </a:cubicBezTo>
                  <a:cubicBezTo>
                    <a:pt x="171" y="850"/>
                    <a:pt x="171" y="884"/>
                    <a:pt x="213" y="884"/>
                  </a:cubicBezTo>
                  <a:cubicBezTo>
                    <a:pt x="281" y="884"/>
                    <a:pt x="315" y="850"/>
                    <a:pt x="315" y="816"/>
                  </a:cubicBezTo>
                  <a:cubicBezTo>
                    <a:pt x="383" y="706"/>
                    <a:pt x="383" y="604"/>
                    <a:pt x="383" y="493"/>
                  </a:cubicBezTo>
                  <a:cubicBezTo>
                    <a:pt x="426" y="392"/>
                    <a:pt x="460" y="247"/>
                    <a:pt x="494" y="137"/>
                  </a:cubicBezTo>
                  <a:cubicBezTo>
                    <a:pt x="528" y="69"/>
                    <a:pt x="426" y="1"/>
                    <a:pt x="38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4939;p60">
              <a:extLst>
                <a:ext uri="{FF2B5EF4-FFF2-40B4-BE49-F238E27FC236}">
                  <a16:creationId xmlns:a16="http://schemas.microsoft.com/office/drawing/2014/main" xmlns="" id="{B7ABEB47-1A02-F213-F4B4-EE6B9E5276B3}"/>
                </a:ext>
              </a:extLst>
            </p:cNvPr>
            <p:cNvSpPr/>
            <p:nvPr/>
          </p:nvSpPr>
          <p:spPr>
            <a:xfrm>
              <a:off x="1594784" y="2306723"/>
              <a:ext cx="13993" cy="19577"/>
            </a:xfrm>
            <a:custGeom>
              <a:avLst/>
              <a:gdLst/>
              <a:ahLst/>
              <a:cxnLst/>
              <a:rect l="l" t="t" r="r" b="b"/>
              <a:pathLst>
                <a:path w="426" h="596" extrusionOk="0">
                  <a:moveTo>
                    <a:pt x="323" y="1"/>
                  </a:moveTo>
                  <a:cubicBezTo>
                    <a:pt x="289" y="1"/>
                    <a:pt x="255" y="35"/>
                    <a:pt x="213" y="69"/>
                  </a:cubicBezTo>
                  <a:cubicBezTo>
                    <a:pt x="179" y="137"/>
                    <a:pt x="145" y="213"/>
                    <a:pt x="111" y="281"/>
                  </a:cubicBezTo>
                  <a:cubicBezTo>
                    <a:pt x="77" y="349"/>
                    <a:pt x="43" y="426"/>
                    <a:pt x="0" y="494"/>
                  </a:cubicBezTo>
                  <a:cubicBezTo>
                    <a:pt x="0" y="528"/>
                    <a:pt x="43" y="596"/>
                    <a:pt x="77" y="596"/>
                  </a:cubicBezTo>
                  <a:lnTo>
                    <a:pt x="145" y="596"/>
                  </a:lnTo>
                  <a:cubicBezTo>
                    <a:pt x="213" y="528"/>
                    <a:pt x="289" y="494"/>
                    <a:pt x="323" y="426"/>
                  </a:cubicBezTo>
                  <a:cubicBezTo>
                    <a:pt x="357" y="315"/>
                    <a:pt x="391" y="213"/>
                    <a:pt x="391" y="137"/>
                  </a:cubicBezTo>
                  <a:cubicBezTo>
                    <a:pt x="425" y="69"/>
                    <a:pt x="357" y="1"/>
                    <a:pt x="32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4940;p60">
              <a:extLst>
                <a:ext uri="{FF2B5EF4-FFF2-40B4-BE49-F238E27FC236}">
                  <a16:creationId xmlns:a16="http://schemas.microsoft.com/office/drawing/2014/main" xmlns="" id="{0D8BD4C7-31EA-155E-3CC9-60AFF740113B}"/>
                </a:ext>
              </a:extLst>
            </p:cNvPr>
            <p:cNvSpPr/>
            <p:nvPr/>
          </p:nvSpPr>
          <p:spPr>
            <a:xfrm>
              <a:off x="1579707" y="2271872"/>
              <a:ext cx="9526" cy="19544"/>
            </a:xfrm>
            <a:custGeom>
              <a:avLst/>
              <a:gdLst/>
              <a:ahLst/>
              <a:cxnLst/>
              <a:rect l="l" t="t" r="r" b="b"/>
              <a:pathLst>
                <a:path w="290" h="595" extrusionOk="0">
                  <a:moveTo>
                    <a:pt x="213" y="0"/>
                  </a:moveTo>
                  <a:cubicBezTo>
                    <a:pt x="179" y="0"/>
                    <a:pt x="145" y="0"/>
                    <a:pt x="145" y="34"/>
                  </a:cubicBezTo>
                  <a:cubicBezTo>
                    <a:pt x="111" y="136"/>
                    <a:pt x="111" y="212"/>
                    <a:pt x="77" y="280"/>
                  </a:cubicBezTo>
                  <a:cubicBezTo>
                    <a:pt x="35" y="348"/>
                    <a:pt x="1" y="425"/>
                    <a:pt x="1" y="493"/>
                  </a:cubicBezTo>
                  <a:cubicBezTo>
                    <a:pt x="1" y="527"/>
                    <a:pt x="35" y="595"/>
                    <a:pt x="111" y="595"/>
                  </a:cubicBezTo>
                  <a:cubicBezTo>
                    <a:pt x="111" y="595"/>
                    <a:pt x="111" y="561"/>
                    <a:pt x="145" y="561"/>
                  </a:cubicBezTo>
                  <a:cubicBezTo>
                    <a:pt x="289" y="493"/>
                    <a:pt x="289" y="212"/>
                    <a:pt x="289" y="68"/>
                  </a:cubicBezTo>
                  <a:cubicBezTo>
                    <a:pt x="289" y="34"/>
                    <a:pt x="247" y="0"/>
                    <a:pt x="21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4941;p60">
              <a:extLst>
                <a:ext uri="{FF2B5EF4-FFF2-40B4-BE49-F238E27FC236}">
                  <a16:creationId xmlns:a16="http://schemas.microsoft.com/office/drawing/2014/main" xmlns="" id="{EC660E6C-7ED7-86EC-9A51-4C5ECEF9460E}"/>
                </a:ext>
              </a:extLst>
            </p:cNvPr>
            <p:cNvSpPr/>
            <p:nvPr/>
          </p:nvSpPr>
          <p:spPr>
            <a:xfrm>
              <a:off x="1557667" y="2366998"/>
              <a:ext cx="10643" cy="18723"/>
            </a:xfrm>
            <a:custGeom>
              <a:avLst/>
              <a:gdLst/>
              <a:ahLst/>
              <a:cxnLst/>
              <a:rect l="l" t="t" r="r" b="b"/>
              <a:pathLst>
                <a:path w="324" h="570" extrusionOk="0">
                  <a:moveTo>
                    <a:pt x="145" y="1"/>
                  </a:moveTo>
                  <a:cubicBezTo>
                    <a:pt x="111" y="1"/>
                    <a:pt x="34" y="35"/>
                    <a:pt x="34" y="111"/>
                  </a:cubicBezTo>
                  <a:cubicBezTo>
                    <a:pt x="34" y="213"/>
                    <a:pt x="0" y="426"/>
                    <a:pt x="111" y="536"/>
                  </a:cubicBezTo>
                  <a:cubicBezTo>
                    <a:pt x="111" y="570"/>
                    <a:pt x="145" y="570"/>
                    <a:pt x="145" y="570"/>
                  </a:cubicBezTo>
                  <a:cubicBezTo>
                    <a:pt x="179" y="570"/>
                    <a:pt x="179" y="570"/>
                    <a:pt x="213" y="536"/>
                  </a:cubicBezTo>
                  <a:cubicBezTo>
                    <a:pt x="323" y="426"/>
                    <a:pt x="247" y="213"/>
                    <a:pt x="247" y="111"/>
                  </a:cubicBezTo>
                  <a:cubicBezTo>
                    <a:pt x="247" y="35"/>
                    <a:pt x="179"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4942;p60">
              <a:extLst>
                <a:ext uri="{FF2B5EF4-FFF2-40B4-BE49-F238E27FC236}">
                  <a16:creationId xmlns:a16="http://schemas.microsoft.com/office/drawing/2014/main" xmlns="" id="{6C040EB7-9D64-9784-16B1-3B4F45E3C915}"/>
                </a:ext>
              </a:extLst>
            </p:cNvPr>
            <p:cNvSpPr/>
            <p:nvPr/>
          </p:nvSpPr>
          <p:spPr>
            <a:xfrm>
              <a:off x="1587788" y="2362531"/>
              <a:ext cx="10643" cy="26541"/>
            </a:xfrm>
            <a:custGeom>
              <a:avLst/>
              <a:gdLst/>
              <a:ahLst/>
              <a:cxnLst/>
              <a:rect l="l" t="t" r="r" b="b"/>
              <a:pathLst>
                <a:path w="324" h="808" extrusionOk="0">
                  <a:moveTo>
                    <a:pt x="256" y="1"/>
                  </a:moveTo>
                  <a:cubicBezTo>
                    <a:pt x="213" y="1"/>
                    <a:pt x="179" y="35"/>
                    <a:pt x="179" y="69"/>
                  </a:cubicBezTo>
                  <a:cubicBezTo>
                    <a:pt x="111" y="281"/>
                    <a:pt x="1" y="494"/>
                    <a:pt x="1" y="706"/>
                  </a:cubicBezTo>
                  <a:cubicBezTo>
                    <a:pt x="1" y="774"/>
                    <a:pt x="77" y="808"/>
                    <a:pt x="111" y="808"/>
                  </a:cubicBezTo>
                  <a:cubicBezTo>
                    <a:pt x="145" y="808"/>
                    <a:pt x="179" y="774"/>
                    <a:pt x="179" y="740"/>
                  </a:cubicBezTo>
                  <a:cubicBezTo>
                    <a:pt x="290" y="562"/>
                    <a:pt x="290" y="315"/>
                    <a:pt x="324" y="103"/>
                  </a:cubicBezTo>
                  <a:cubicBezTo>
                    <a:pt x="324" y="69"/>
                    <a:pt x="290" y="1"/>
                    <a:pt x="25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4943;p60">
              <a:extLst>
                <a:ext uri="{FF2B5EF4-FFF2-40B4-BE49-F238E27FC236}">
                  <a16:creationId xmlns:a16="http://schemas.microsoft.com/office/drawing/2014/main" xmlns="" id="{7D5860F5-8333-A151-18B9-D98E7DFB36B9}"/>
                </a:ext>
              </a:extLst>
            </p:cNvPr>
            <p:cNvSpPr/>
            <p:nvPr/>
          </p:nvSpPr>
          <p:spPr>
            <a:xfrm>
              <a:off x="1615708" y="2346075"/>
              <a:ext cx="17606" cy="24603"/>
            </a:xfrm>
            <a:custGeom>
              <a:avLst/>
              <a:gdLst/>
              <a:ahLst/>
              <a:cxnLst/>
              <a:rect l="l" t="t" r="r" b="b"/>
              <a:pathLst>
                <a:path w="536" h="749" extrusionOk="0">
                  <a:moveTo>
                    <a:pt x="391" y="1"/>
                  </a:moveTo>
                  <a:cubicBezTo>
                    <a:pt x="357" y="1"/>
                    <a:pt x="323" y="1"/>
                    <a:pt x="289" y="35"/>
                  </a:cubicBezTo>
                  <a:cubicBezTo>
                    <a:pt x="213" y="145"/>
                    <a:pt x="145" y="213"/>
                    <a:pt x="111" y="323"/>
                  </a:cubicBezTo>
                  <a:cubicBezTo>
                    <a:pt x="77" y="425"/>
                    <a:pt x="0" y="536"/>
                    <a:pt x="77" y="672"/>
                  </a:cubicBezTo>
                  <a:cubicBezTo>
                    <a:pt x="77" y="714"/>
                    <a:pt x="145" y="748"/>
                    <a:pt x="179" y="748"/>
                  </a:cubicBezTo>
                  <a:cubicBezTo>
                    <a:pt x="213" y="748"/>
                    <a:pt x="213" y="714"/>
                    <a:pt x="255" y="714"/>
                  </a:cubicBezTo>
                  <a:cubicBezTo>
                    <a:pt x="357" y="638"/>
                    <a:pt x="357" y="570"/>
                    <a:pt x="391" y="459"/>
                  </a:cubicBezTo>
                  <a:cubicBezTo>
                    <a:pt x="425" y="357"/>
                    <a:pt x="425" y="247"/>
                    <a:pt x="502" y="179"/>
                  </a:cubicBezTo>
                  <a:cubicBezTo>
                    <a:pt x="536" y="77"/>
                    <a:pt x="468" y="1"/>
                    <a:pt x="39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4944;p60">
              <a:extLst>
                <a:ext uri="{FF2B5EF4-FFF2-40B4-BE49-F238E27FC236}">
                  <a16:creationId xmlns:a16="http://schemas.microsoft.com/office/drawing/2014/main" xmlns="" id="{C231844C-AC01-28CA-7B86-5249F90AA7F3}"/>
                </a:ext>
              </a:extLst>
            </p:cNvPr>
            <p:cNvSpPr/>
            <p:nvPr/>
          </p:nvSpPr>
          <p:spPr>
            <a:xfrm>
              <a:off x="1586671" y="2434533"/>
              <a:ext cx="10643" cy="19840"/>
            </a:xfrm>
            <a:custGeom>
              <a:avLst/>
              <a:gdLst/>
              <a:ahLst/>
              <a:cxnLst/>
              <a:rect l="l" t="t" r="r" b="b"/>
              <a:pathLst>
                <a:path w="324" h="604" extrusionOk="0">
                  <a:moveTo>
                    <a:pt x="179" y="1"/>
                  </a:moveTo>
                  <a:cubicBezTo>
                    <a:pt x="145" y="1"/>
                    <a:pt x="111" y="35"/>
                    <a:pt x="111" y="102"/>
                  </a:cubicBezTo>
                  <a:cubicBezTo>
                    <a:pt x="111" y="179"/>
                    <a:pt x="111" y="247"/>
                    <a:pt x="77" y="315"/>
                  </a:cubicBezTo>
                  <a:cubicBezTo>
                    <a:pt x="35" y="391"/>
                    <a:pt x="1" y="459"/>
                    <a:pt x="1" y="527"/>
                  </a:cubicBezTo>
                  <a:cubicBezTo>
                    <a:pt x="35" y="604"/>
                    <a:pt x="77" y="604"/>
                    <a:pt x="111" y="604"/>
                  </a:cubicBezTo>
                  <a:lnTo>
                    <a:pt x="145" y="604"/>
                  </a:lnTo>
                  <a:cubicBezTo>
                    <a:pt x="324" y="570"/>
                    <a:pt x="290" y="213"/>
                    <a:pt x="290" y="68"/>
                  </a:cubicBezTo>
                  <a:cubicBezTo>
                    <a:pt x="247" y="35"/>
                    <a:pt x="213" y="1"/>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4945;p60">
              <a:extLst>
                <a:ext uri="{FF2B5EF4-FFF2-40B4-BE49-F238E27FC236}">
                  <a16:creationId xmlns:a16="http://schemas.microsoft.com/office/drawing/2014/main" xmlns="" id="{A10D56E4-DA3C-1DFD-161A-5D75A9C8165F}"/>
                </a:ext>
              </a:extLst>
            </p:cNvPr>
            <p:cNvSpPr/>
            <p:nvPr/>
          </p:nvSpPr>
          <p:spPr>
            <a:xfrm>
              <a:off x="1550703" y="2411375"/>
              <a:ext cx="13960" cy="23190"/>
            </a:xfrm>
            <a:custGeom>
              <a:avLst/>
              <a:gdLst/>
              <a:ahLst/>
              <a:cxnLst/>
              <a:rect l="l" t="t" r="r" b="b"/>
              <a:pathLst>
                <a:path w="425" h="706" extrusionOk="0">
                  <a:moveTo>
                    <a:pt x="212" y="0"/>
                  </a:moveTo>
                  <a:cubicBezTo>
                    <a:pt x="178" y="0"/>
                    <a:pt x="144" y="34"/>
                    <a:pt x="111" y="102"/>
                  </a:cubicBezTo>
                  <a:cubicBezTo>
                    <a:pt x="111" y="247"/>
                    <a:pt x="0" y="493"/>
                    <a:pt x="111" y="638"/>
                  </a:cubicBezTo>
                  <a:cubicBezTo>
                    <a:pt x="144" y="672"/>
                    <a:pt x="178" y="706"/>
                    <a:pt x="212" y="706"/>
                  </a:cubicBezTo>
                  <a:cubicBezTo>
                    <a:pt x="246" y="706"/>
                    <a:pt x="280" y="672"/>
                    <a:pt x="323" y="638"/>
                  </a:cubicBezTo>
                  <a:cubicBezTo>
                    <a:pt x="425" y="493"/>
                    <a:pt x="323" y="247"/>
                    <a:pt x="323" y="102"/>
                  </a:cubicBezTo>
                  <a:cubicBezTo>
                    <a:pt x="323" y="34"/>
                    <a:pt x="246" y="0"/>
                    <a:pt x="21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4946;p60">
              <a:extLst>
                <a:ext uri="{FF2B5EF4-FFF2-40B4-BE49-F238E27FC236}">
                  <a16:creationId xmlns:a16="http://schemas.microsoft.com/office/drawing/2014/main" xmlns="" id="{39610324-223E-8FC5-2584-3D0FD6AF1936}"/>
                </a:ext>
              </a:extLst>
            </p:cNvPr>
            <p:cNvSpPr/>
            <p:nvPr/>
          </p:nvSpPr>
          <p:spPr>
            <a:xfrm>
              <a:off x="1542590" y="2478614"/>
              <a:ext cx="8146" cy="16489"/>
            </a:xfrm>
            <a:custGeom>
              <a:avLst/>
              <a:gdLst/>
              <a:ahLst/>
              <a:cxnLst/>
              <a:rect l="l" t="t" r="r" b="b"/>
              <a:pathLst>
                <a:path w="248" h="502" extrusionOk="0">
                  <a:moveTo>
                    <a:pt x="145" y="1"/>
                  </a:moveTo>
                  <a:cubicBezTo>
                    <a:pt x="103" y="1"/>
                    <a:pt x="69" y="35"/>
                    <a:pt x="69" y="77"/>
                  </a:cubicBezTo>
                  <a:cubicBezTo>
                    <a:pt x="35" y="213"/>
                    <a:pt x="1" y="324"/>
                    <a:pt x="35" y="425"/>
                  </a:cubicBezTo>
                  <a:cubicBezTo>
                    <a:pt x="35" y="459"/>
                    <a:pt x="69" y="502"/>
                    <a:pt x="103" y="502"/>
                  </a:cubicBezTo>
                  <a:cubicBezTo>
                    <a:pt x="103" y="502"/>
                    <a:pt x="145" y="502"/>
                    <a:pt x="145" y="459"/>
                  </a:cubicBezTo>
                  <a:cubicBezTo>
                    <a:pt x="247" y="357"/>
                    <a:pt x="213" y="179"/>
                    <a:pt x="213" y="35"/>
                  </a:cubicBezTo>
                  <a:cubicBezTo>
                    <a:pt x="179" y="1"/>
                    <a:pt x="179"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4947;p60">
              <a:extLst>
                <a:ext uri="{FF2B5EF4-FFF2-40B4-BE49-F238E27FC236}">
                  <a16:creationId xmlns:a16="http://schemas.microsoft.com/office/drawing/2014/main" xmlns="" id="{A14854F6-1B63-4A04-CEA7-BEF7E36FDF5D}"/>
                </a:ext>
              </a:extLst>
            </p:cNvPr>
            <p:cNvSpPr/>
            <p:nvPr/>
          </p:nvSpPr>
          <p:spPr>
            <a:xfrm>
              <a:off x="1565747" y="2471651"/>
              <a:ext cx="11759" cy="27920"/>
            </a:xfrm>
            <a:custGeom>
              <a:avLst/>
              <a:gdLst/>
              <a:ahLst/>
              <a:cxnLst/>
              <a:rect l="l" t="t" r="r" b="b"/>
              <a:pathLst>
                <a:path w="358" h="850" extrusionOk="0">
                  <a:moveTo>
                    <a:pt x="247" y="0"/>
                  </a:moveTo>
                  <a:cubicBezTo>
                    <a:pt x="213" y="0"/>
                    <a:pt x="179" y="34"/>
                    <a:pt x="145" y="111"/>
                  </a:cubicBezTo>
                  <a:cubicBezTo>
                    <a:pt x="145" y="213"/>
                    <a:pt x="111" y="323"/>
                    <a:pt x="77" y="425"/>
                  </a:cubicBezTo>
                  <a:cubicBezTo>
                    <a:pt x="77" y="536"/>
                    <a:pt x="1" y="637"/>
                    <a:pt x="35" y="748"/>
                  </a:cubicBezTo>
                  <a:cubicBezTo>
                    <a:pt x="77" y="816"/>
                    <a:pt x="111" y="850"/>
                    <a:pt x="179" y="850"/>
                  </a:cubicBezTo>
                  <a:cubicBezTo>
                    <a:pt x="213" y="850"/>
                    <a:pt x="247" y="816"/>
                    <a:pt x="290" y="816"/>
                  </a:cubicBezTo>
                  <a:cubicBezTo>
                    <a:pt x="358" y="714"/>
                    <a:pt x="358" y="569"/>
                    <a:pt x="358" y="459"/>
                  </a:cubicBezTo>
                  <a:cubicBezTo>
                    <a:pt x="358" y="323"/>
                    <a:pt x="324" y="179"/>
                    <a:pt x="324" y="77"/>
                  </a:cubicBezTo>
                  <a:cubicBezTo>
                    <a:pt x="324" y="34"/>
                    <a:pt x="290" y="0"/>
                    <a:pt x="24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4948;p60">
              <a:extLst>
                <a:ext uri="{FF2B5EF4-FFF2-40B4-BE49-F238E27FC236}">
                  <a16:creationId xmlns:a16="http://schemas.microsoft.com/office/drawing/2014/main" xmlns="" id="{C9CC2CA1-1CB6-EAA0-39EE-0C5704034C05}"/>
                </a:ext>
              </a:extLst>
            </p:cNvPr>
            <p:cNvSpPr/>
            <p:nvPr/>
          </p:nvSpPr>
          <p:spPr>
            <a:xfrm>
              <a:off x="1732054" y="2274073"/>
              <a:ext cx="11759" cy="17343"/>
            </a:xfrm>
            <a:custGeom>
              <a:avLst/>
              <a:gdLst/>
              <a:ahLst/>
              <a:cxnLst/>
              <a:rect l="l" t="t" r="r" b="b"/>
              <a:pathLst>
                <a:path w="358" h="528" extrusionOk="0">
                  <a:moveTo>
                    <a:pt x="247" y="1"/>
                  </a:moveTo>
                  <a:lnTo>
                    <a:pt x="213" y="1"/>
                  </a:lnTo>
                  <a:cubicBezTo>
                    <a:pt x="145" y="1"/>
                    <a:pt x="145" y="103"/>
                    <a:pt x="111" y="145"/>
                  </a:cubicBezTo>
                  <a:cubicBezTo>
                    <a:pt x="69" y="213"/>
                    <a:pt x="35" y="281"/>
                    <a:pt x="1" y="358"/>
                  </a:cubicBezTo>
                  <a:cubicBezTo>
                    <a:pt x="1" y="392"/>
                    <a:pt x="1" y="426"/>
                    <a:pt x="35" y="460"/>
                  </a:cubicBezTo>
                  <a:cubicBezTo>
                    <a:pt x="35" y="528"/>
                    <a:pt x="69" y="528"/>
                    <a:pt x="145" y="528"/>
                  </a:cubicBezTo>
                  <a:lnTo>
                    <a:pt x="179" y="528"/>
                  </a:lnTo>
                  <a:cubicBezTo>
                    <a:pt x="213" y="528"/>
                    <a:pt x="247" y="494"/>
                    <a:pt x="281" y="460"/>
                  </a:cubicBezTo>
                  <a:cubicBezTo>
                    <a:pt x="324" y="392"/>
                    <a:pt x="358" y="281"/>
                    <a:pt x="358" y="179"/>
                  </a:cubicBezTo>
                  <a:lnTo>
                    <a:pt x="358" y="69"/>
                  </a:lnTo>
                  <a:cubicBezTo>
                    <a:pt x="324" y="35"/>
                    <a:pt x="281" y="1"/>
                    <a:pt x="24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4949;p60">
              <a:extLst>
                <a:ext uri="{FF2B5EF4-FFF2-40B4-BE49-F238E27FC236}">
                  <a16:creationId xmlns:a16="http://schemas.microsoft.com/office/drawing/2014/main" xmlns="" id="{8DA85B4C-EF0E-EEC2-BA6E-401D95B42B74}"/>
                </a:ext>
              </a:extLst>
            </p:cNvPr>
            <p:cNvSpPr/>
            <p:nvPr/>
          </p:nvSpPr>
          <p:spPr>
            <a:xfrm>
              <a:off x="1768055" y="2233342"/>
              <a:ext cx="11759" cy="20957"/>
            </a:xfrm>
            <a:custGeom>
              <a:avLst/>
              <a:gdLst/>
              <a:ahLst/>
              <a:cxnLst/>
              <a:rect l="l" t="t" r="r" b="b"/>
              <a:pathLst>
                <a:path w="358" h="638" extrusionOk="0">
                  <a:moveTo>
                    <a:pt x="247" y="1"/>
                  </a:moveTo>
                  <a:cubicBezTo>
                    <a:pt x="213" y="1"/>
                    <a:pt x="179" y="1"/>
                    <a:pt x="179" y="69"/>
                  </a:cubicBezTo>
                  <a:cubicBezTo>
                    <a:pt x="145" y="145"/>
                    <a:pt x="111" y="213"/>
                    <a:pt x="111" y="324"/>
                  </a:cubicBezTo>
                  <a:cubicBezTo>
                    <a:pt x="77" y="392"/>
                    <a:pt x="1" y="459"/>
                    <a:pt x="35" y="570"/>
                  </a:cubicBezTo>
                  <a:cubicBezTo>
                    <a:pt x="35" y="604"/>
                    <a:pt x="111" y="638"/>
                    <a:pt x="145" y="638"/>
                  </a:cubicBezTo>
                  <a:cubicBezTo>
                    <a:pt x="145" y="638"/>
                    <a:pt x="179" y="638"/>
                    <a:pt x="179" y="604"/>
                  </a:cubicBezTo>
                  <a:cubicBezTo>
                    <a:pt x="357" y="536"/>
                    <a:pt x="357" y="247"/>
                    <a:pt x="323" y="69"/>
                  </a:cubicBezTo>
                  <a:cubicBezTo>
                    <a:pt x="323" y="35"/>
                    <a:pt x="289" y="1"/>
                    <a:pt x="24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4950;p60">
              <a:extLst>
                <a:ext uri="{FF2B5EF4-FFF2-40B4-BE49-F238E27FC236}">
                  <a16:creationId xmlns:a16="http://schemas.microsoft.com/office/drawing/2014/main" xmlns="" id="{FB4E010C-DD8F-9916-6F5C-4C193A33E133}"/>
                </a:ext>
              </a:extLst>
            </p:cNvPr>
            <p:cNvSpPr/>
            <p:nvPr/>
          </p:nvSpPr>
          <p:spPr>
            <a:xfrm>
              <a:off x="1773902" y="2185647"/>
              <a:ext cx="9263" cy="15077"/>
            </a:xfrm>
            <a:custGeom>
              <a:avLst/>
              <a:gdLst/>
              <a:ahLst/>
              <a:cxnLst/>
              <a:rect l="l" t="t" r="r" b="b"/>
              <a:pathLst>
                <a:path w="282" h="459" extrusionOk="0">
                  <a:moveTo>
                    <a:pt x="179" y="0"/>
                  </a:moveTo>
                  <a:cubicBezTo>
                    <a:pt x="145" y="0"/>
                    <a:pt x="111" y="34"/>
                    <a:pt x="111" y="77"/>
                  </a:cubicBezTo>
                  <a:cubicBezTo>
                    <a:pt x="111" y="145"/>
                    <a:pt x="111" y="179"/>
                    <a:pt x="69" y="246"/>
                  </a:cubicBezTo>
                  <a:lnTo>
                    <a:pt x="69" y="289"/>
                  </a:lnTo>
                  <a:lnTo>
                    <a:pt x="69" y="323"/>
                  </a:lnTo>
                  <a:lnTo>
                    <a:pt x="35" y="323"/>
                  </a:lnTo>
                  <a:lnTo>
                    <a:pt x="35" y="357"/>
                  </a:lnTo>
                  <a:lnTo>
                    <a:pt x="35" y="391"/>
                  </a:lnTo>
                  <a:cubicBezTo>
                    <a:pt x="1" y="425"/>
                    <a:pt x="35" y="459"/>
                    <a:pt x="69" y="459"/>
                  </a:cubicBezTo>
                  <a:lnTo>
                    <a:pt x="111" y="459"/>
                  </a:lnTo>
                  <a:lnTo>
                    <a:pt x="145" y="425"/>
                  </a:lnTo>
                  <a:lnTo>
                    <a:pt x="179" y="391"/>
                  </a:lnTo>
                  <a:lnTo>
                    <a:pt x="179" y="391"/>
                  </a:lnTo>
                  <a:lnTo>
                    <a:pt x="179" y="391"/>
                  </a:lnTo>
                  <a:lnTo>
                    <a:pt x="179" y="391"/>
                  </a:lnTo>
                  <a:cubicBezTo>
                    <a:pt x="179" y="391"/>
                    <a:pt x="213" y="391"/>
                    <a:pt x="213" y="357"/>
                  </a:cubicBezTo>
                  <a:cubicBezTo>
                    <a:pt x="247" y="357"/>
                    <a:pt x="247" y="323"/>
                    <a:pt x="247" y="289"/>
                  </a:cubicBezTo>
                  <a:cubicBezTo>
                    <a:pt x="281" y="213"/>
                    <a:pt x="281" y="145"/>
                    <a:pt x="247" y="77"/>
                  </a:cubicBezTo>
                  <a:cubicBezTo>
                    <a:pt x="247" y="34"/>
                    <a:pt x="213" y="0"/>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4951;p60">
              <a:extLst>
                <a:ext uri="{FF2B5EF4-FFF2-40B4-BE49-F238E27FC236}">
                  <a16:creationId xmlns:a16="http://schemas.microsoft.com/office/drawing/2014/main" xmlns="" id="{657DAC13-21CB-BEA2-DB64-C537D33008AE}"/>
                </a:ext>
              </a:extLst>
            </p:cNvPr>
            <p:cNvSpPr/>
            <p:nvPr/>
          </p:nvSpPr>
          <p:spPr>
            <a:xfrm>
              <a:off x="1784512" y="2263496"/>
              <a:ext cx="13993" cy="20957"/>
            </a:xfrm>
            <a:custGeom>
              <a:avLst/>
              <a:gdLst/>
              <a:ahLst/>
              <a:cxnLst/>
              <a:rect l="l" t="t" r="r" b="b"/>
              <a:pathLst>
                <a:path w="426" h="638" extrusionOk="0">
                  <a:moveTo>
                    <a:pt x="315" y="0"/>
                  </a:moveTo>
                  <a:cubicBezTo>
                    <a:pt x="281" y="0"/>
                    <a:pt x="281" y="0"/>
                    <a:pt x="247" y="43"/>
                  </a:cubicBezTo>
                  <a:cubicBezTo>
                    <a:pt x="213" y="111"/>
                    <a:pt x="171" y="179"/>
                    <a:pt x="137" y="255"/>
                  </a:cubicBezTo>
                  <a:cubicBezTo>
                    <a:pt x="103" y="323"/>
                    <a:pt x="35" y="391"/>
                    <a:pt x="1" y="501"/>
                  </a:cubicBezTo>
                  <a:cubicBezTo>
                    <a:pt x="1" y="569"/>
                    <a:pt x="69" y="637"/>
                    <a:pt x="137" y="637"/>
                  </a:cubicBezTo>
                  <a:lnTo>
                    <a:pt x="213" y="637"/>
                  </a:lnTo>
                  <a:cubicBezTo>
                    <a:pt x="383" y="535"/>
                    <a:pt x="426" y="255"/>
                    <a:pt x="383" y="43"/>
                  </a:cubicBezTo>
                  <a:cubicBezTo>
                    <a:pt x="383" y="0"/>
                    <a:pt x="349" y="0"/>
                    <a:pt x="31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4952;p60">
              <a:extLst>
                <a:ext uri="{FF2B5EF4-FFF2-40B4-BE49-F238E27FC236}">
                  <a16:creationId xmlns:a16="http://schemas.microsoft.com/office/drawing/2014/main" xmlns="" id="{578BA4D4-9B1F-AAF8-FD57-2408C7DBB2D7}"/>
                </a:ext>
              </a:extLst>
            </p:cNvPr>
            <p:cNvSpPr/>
            <p:nvPr/>
          </p:nvSpPr>
          <p:spPr>
            <a:xfrm>
              <a:off x="1812432" y="2269343"/>
              <a:ext cx="15077" cy="25720"/>
            </a:xfrm>
            <a:custGeom>
              <a:avLst/>
              <a:gdLst/>
              <a:ahLst/>
              <a:cxnLst/>
              <a:rect l="l" t="t" r="r" b="b"/>
              <a:pathLst>
                <a:path w="459" h="783" extrusionOk="0">
                  <a:moveTo>
                    <a:pt x="349" y="1"/>
                  </a:moveTo>
                  <a:cubicBezTo>
                    <a:pt x="315" y="1"/>
                    <a:pt x="281" y="35"/>
                    <a:pt x="247" y="77"/>
                  </a:cubicBezTo>
                  <a:cubicBezTo>
                    <a:pt x="247" y="179"/>
                    <a:pt x="170" y="289"/>
                    <a:pt x="102" y="391"/>
                  </a:cubicBezTo>
                  <a:cubicBezTo>
                    <a:pt x="68" y="502"/>
                    <a:pt x="0" y="604"/>
                    <a:pt x="0" y="714"/>
                  </a:cubicBezTo>
                  <a:cubicBezTo>
                    <a:pt x="0" y="748"/>
                    <a:pt x="34" y="782"/>
                    <a:pt x="68" y="782"/>
                  </a:cubicBezTo>
                  <a:lnTo>
                    <a:pt x="102" y="782"/>
                  </a:lnTo>
                  <a:cubicBezTo>
                    <a:pt x="247" y="782"/>
                    <a:pt x="349" y="638"/>
                    <a:pt x="425" y="536"/>
                  </a:cubicBezTo>
                  <a:cubicBezTo>
                    <a:pt x="459" y="357"/>
                    <a:pt x="459" y="213"/>
                    <a:pt x="425" y="77"/>
                  </a:cubicBezTo>
                  <a:cubicBezTo>
                    <a:pt x="425" y="35"/>
                    <a:pt x="383" y="1"/>
                    <a:pt x="34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4953;p60">
              <a:extLst>
                <a:ext uri="{FF2B5EF4-FFF2-40B4-BE49-F238E27FC236}">
                  <a16:creationId xmlns:a16="http://schemas.microsoft.com/office/drawing/2014/main" xmlns="" id="{02830313-4690-BAEE-556B-E4E0E4D88CBE}"/>
                </a:ext>
              </a:extLst>
            </p:cNvPr>
            <p:cNvSpPr/>
            <p:nvPr/>
          </p:nvSpPr>
          <p:spPr>
            <a:xfrm>
              <a:off x="1782015" y="2336877"/>
              <a:ext cx="13993" cy="27920"/>
            </a:xfrm>
            <a:custGeom>
              <a:avLst/>
              <a:gdLst/>
              <a:ahLst/>
              <a:cxnLst/>
              <a:rect l="l" t="t" r="r" b="b"/>
              <a:pathLst>
                <a:path w="426" h="850" extrusionOk="0">
                  <a:moveTo>
                    <a:pt x="323" y="0"/>
                  </a:moveTo>
                  <a:cubicBezTo>
                    <a:pt x="289" y="0"/>
                    <a:pt x="213" y="34"/>
                    <a:pt x="213" y="68"/>
                  </a:cubicBezTo>
                  <a:cubicBezTo>
                    <a:pt x="179" y="213"/>
                    <a:pt x="145" y="315"/>
                    <a:pt x="111" y="425"/>
                  </a:cubicBezTo>
                  <a:cubicBezTo>
                    <a:pt x="77" y="527"/>
                    <a:pt x="0" y="637"/>
                    <a:pt x="0" y="782"/>
                  </a:cubicBezTo>
                  <a:cubicBezTo>
                    <a:pt x="34" y="816"/>
                    <a:pt x="111" y="850"/>
                    <a:pt x="145" y="850"/>
                  </a:cubicBezTo>
                  <a:lnTo>
                    <a:pt x="213" y="850"/>
                  </a:lnTo>
                  <a:cubicBezTo>
                    <a:pt x="323" y="782"/>
                    <a:pt x="357" y="637"/>
                    <a:pt x="391" y="493"/>
                  </a:cubicBezTo>
                  <a:cubicBezTo>
                    <a:pt x="425" y="391"/>
                    <a:pt x="425" y="247"/>
                    <a:pt x="425" y="102"/>
                  </a:cubicBezTo>
                  <a:cubicBezTo>
                    <a:pt x="391" y="68"/>
                    <a:pt x="357" y="0"/>
                    <a:pt x="32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4954;p60">
              <a:extLst>
                <a:ext uri="{FF2B5EF4-FFF2-40B4-BE49-F238E27FC236}">
                  <a16:creationId xmlns:a16="http://schemas.microsoft.com/office/drawing/2014/main" xmlns="" id="{B9AB02EA-F404-861F-7C52-92BD3A816060}"/>
                </a:ext>
              </a:extLst>
            </p:cNvPr>
            <p:cNvSpPr/>
            <p:nvPr/>
          </p:nvSpPr>
          <p:spPr>
            <a:xfrm>
              <a:off x="1828593" y="2344958"/>
              <a:ext cx="13993" cy="24603"/>
            </a:xfrm>
            <a:custGeom>
              <a:avLst/>
              <a:gdLst/>
              <a:ahLst/>
              <a:cxnLst/>
              <a:rect l="l" t="t" r="r" b="b"/>
              <a:pathLst>
                <a:path w="426" h="749" extrusionOk="0">
                  <a:moveTo>
                    <a:pt x="281" y="1"/>
                  </a:moveTo>
                  <a:cubicBezTo>
                    <a:pt x="247" y="1"/>
                    <a:pt x="247" y="1"/>
                    <a:pt x="213" y="35"/>
                  </a:cubicBezTo>
                  <a:cubicBezTo>
                    <a:pt x="103" y="213"/>
                    <a:pt x="1" y="425"/>
                    <a:pt x="35" y="638"/>
                  </a:cubicBezTo>
                  <a:cubicBezTo>
                    <a:pt x="35" y="706"/>
                    <a:pt x="69" y="748"/>
                    <a:pt x="145" y="748"/>
                  </a:cubicBezTo>
                  <a:lnTo>
                    <a:pt x="179" y="748"/>
                  </a:lnTo>
                  <a:lnTo>
                    <a:pt x="179" y="748"/>
                  </a:lnTo>
                  <a:cubicBezTo>
                    <a:pt x="213" y="748"/>
                    <a:pt x="247" y="706"/>
                    <a:pt x="281" y="672"/>
                  </a:cubicBezTo>
                  <a:cubicBezTo>
                    <a:pt x="358" y="493"/>
                    <a:pt x="358" y="323"/>
                    <a:pt x="392" y="111"/>
                  </a:cubicBezTo>
                  <a:cubicBezTo>
                    <a:pt x="426" y="35"/>
                    <a:pt x="358" y="1"/>
                    <a:pt x="28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4955;p60">
              <a:extLst>
                <a:ext uri="{FF2B5EF4-FFF2-40B4-BE49-F238E27FC236}">
                  <a16:creationId xmlns:a16="http://schemas.microsoft.com/office/drawing/2014/main" xmlns="" id="{9046D609-562E-7311-3033-C292C3F3D42A}"/>
                </a:ext>
              </a:extLst>
            </p:cNvPr>
            <p:cNvSpPr/>
            <p:nvPr/>
          </p:nvSpPr>
          <p:spPr>
            <a:xfrm>
              <a:off x="1788979" y="2399649"/>
              <a:ext cx="12876" cy="23190"/>
            </a:xfrm>
            <a:custGeom>
              <a:avLst/>
              <a:gdLst/>
              <a:ahLst/>
              <a:cxnLst/>
              <a:rect l="l" t="t" r="r" b="b"/>
              <a:pathLst>
                <a:path w="392" h="706" extrusionOk="0">
                  <a:moveTo>
                    <a:pt x="290" y="1"/>
                  </a:moveTo>
                  <a:cubicBezTo>
                    <a:pt x="247" y="1"/>
                    <a:pt x="247" y="1"/>
                    <a:pt x="213" y="35"/>
                  </a:cubicBezTo>
                  <a:cubicBezTo>
                    <a:pt x="179" y="145"/>
                    <a:pt x="145" y="247"/>
                    <a:pt x="111" y="357"/>
                  </a:cubicBezTo>
                  <a:cubicBezTo>
                    <a:pt x="77" y="425"/>
                    <a:pt x="77" y="459"/>
                    <a:pt x="77" y="493"/>
                  </a:cubicBezTo>
                  <a:cubicBezTo>
                    <a:pt x="35" y="570"/>
                    <a:pt x="35" y="604"/>
                    <a:pt x="1" y="672"/>
                  </a:cubicBezTo>
                  <a:cubicBezTo>
                    <a:pt x="1" y="706"/>
                    <a:pt x="35" y="706"/>
                    <a:pt x="77" y="706"/>
                  </a:cubicBezTo>
                  <a:lnTo>
                    <a:pt x="77" y="706"/>
                  </a:lnTo>
                  <a:cubicBezTo>
                    <a:pt x="145" y="672"/>
                    <a:pt x="179" y="638"/>
                    <a:pt x="213" y="604"/>
                  </a:cubicBezTo>
                  <a:cubicBezTo>
                    <a:pt x="247" y="527"/>
                    <a:pt x="290" y="493"/>
                    <a:pt x="324" y="425"/>
                  </a:cubicBezTo>
                  <a:cubicBezTo>
                    <a:pt x="357" y="315"/>
                    <a:pt x="357" y="179"/>
                    <a:pt x="357" y="69"/>
                  </a:cubicBezTo>
                  <a:cubicBezTo>
                    <a:pt x="391" y="1"/>
                    <a:pt x="357" y="1"/>
                    <a:pt x="290"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4956;p60">
              <a:extLst>
                <a:ext uri="{FF2B5EF4-FFF2-40B4-BE49-F238E27FC236}">
                  <a16:creationId xmlns:a16="http://schemas.microsoft.com/office/drawing/2014/main" xmlns="" id="{F71E3A98-EEEA-8B7E-8DD4-7A82884B7650}"/>
                </a:ext>
              </a:extLst>
            </p:cNvPr>
            <p:cNvSpPr/>
            <p:nvPr/>
          </p:nvSpPr>
          <p:spPr>
            <a:xfrm>
              <a:off x="1813549" y="2414726"/>
              <a:ext cx="11464" cy="18723"/>
            </a:xfrm>
            <a:custGeom>
              <a:avLst/>
              <a:gdLst/>
              <a:ahLst/>
              <a:cxnLst/>
              <a:rect l="l" t="t" r="r" b="b"/>
              <a:pathLst>
                <a:path w="349" h="570" extrusionOk="0">
                  <a:moveTo>
                    <a:pt x="281" y="0"/>
                  </a:moveTo>
                  <a:cubicBezTo>
                    <a:pt x="247" y="0"/>
                    <a:pt x="247" y="0"/>
                    <a:pt x="213" y="34"/>
                  </a:cubicBezTo>
                  <a:cubicBezTo>
                    <a:pt x="179" y="111"/>
                    <a:pt x="136" y="179"/>
                    <a:pt x="102" y="247"/>
                  </a:cubicBezTo>
                  <a:cubicBezTo>
                    <a:pt x="68" y="323"/>
                    <a:pt x="0" y="391"/>
                    <a:pt x="34" y="459"/>
                  </a:cubicBezTo>
                  <a:cubicBezTo>
                    <a:pt x="34" y="536"/>
                    <a:pt x="68" y="570"/>
                    <a:pt x="102" y="570"/>
                  </a:cubicBezTo>
                  <a:cubicBezTo>
                    <a:pt x="136" y="570"/>
                    <a:pt x="136" y="570"/>
                    <a:pt x="179" y="536"/>
                  </a:cubicBezTo>
                  <a:cubicBezTo>
                    <a:pt x="247" y="493"/>
                    <a:pt x="247" y="391"/>
                    <a:pt x="281" y="323"/>
                  </a:cubicBezTo>
                  <a:cubicBezTo>
                    <a:pt x="315" y="247"/>
                    <a:pt x="315" y="145"/>
                    <a:pt x="349" y="68"/>
                  </a:cubicBezTo>
                  <a:cubicBezTo>
                    <a:pt x="349" y="34"/>
                    <a:pt x="315" y="0"/>
                    <a:pt x="28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4957;p60">
              <a:extLst>
                <a:ext uri="{FF2B5EF4-FFF2-40B4-BE49-F238E27FC236}">
                  <a16:creationId xmlns:a16="http://schemas.microsoft.com/office/drawing/2014/main" xmlns="" id="{BA0C9A73-12DD-14DE-03EB-391A3C4A640A}"/>
                </a:ext>
              </a:extLst>
            </p:cNvPr>
            <p:cNvSpPr/>
            <p:nvPr/>
          </p:nvSpPr>
          <p:spPr>
            <a:xfrm>
              <a:off x="1783132" y="2448493"/>
              <a:ext cx="17606" cy="31271"/>
            </a:xfrm>
            <a:custGeom>
              <a:avLst/>
              <a:gdLst/>
              <a:ahLst/>
              <a:cxnLst/>
              <a:rect l="l" t="t" r="r" b="b"/>
              <a:pathLst>
                <a:path w="536" h="952" extrusionOk="0">
                  <a:moveTo>
                    <a:pt x="425" y="0"/>
                  </a:moveTo>
                  <a:cubicBezTo>
                    <a:pt x="391" y="0"/>
                    <a:pt x="357" y="34"/>
                    <a:pt x="357" y="34"/>
                  </a:cubicBezTo>
                  <a:cubicBezTo>
                    <a:pt x="255" y="179"/>
                    <a:pt x="213" y="315"/>
                    <a:pt x="145" y="459"/>
                  </a:cubicBezTo>
                  <a:cubicBezTo>
                    <a:pt x="77" y="603"/>
                    <a:pt x="0" y="705"/>
                    <a:pt x="0" y="850"/>
                  </a:cubicBezTo>
                  <a:cubicBezTo>
                    <a:pt x="0" y="918"/>
                    <a:pt x="77" y="952"/>
                    <a:pt x="111" y="952"/>
                  </a:cubicBezTo>
                  <a:lnTo>
                    <a:pt x="179" y="952"/>
                  </a:lnTo>
                  <a:cubicBezTo>
                    <a:pt x="425" y="782"/>
                    <a:pt x="535" y="391"/>
                    <a:pt x="502" y="102"/>
                  </a:cubicBezTo>
                  <a:cubicBezTo>
                    <a:pt x="502" y="34"/>
                    <a:pt x="468" y="0"/>
                    <a:pt x="42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4958;p60">
              <a:extLst>
                <a:ext uri="{FF2B5EF4-FFF2-40B4-BE49-F238E27FC236}">
                  <a16:creationId xmlns:a16="http://schemas.microsoft.com/office/drawing/2014/main" xmlns="" id="{EBAFC833-27FF-C522-80C5-C5A76F5C9DE2}"/>
                </a:ext>
              </a:extLst>
            </p:cNvPr>
            <p:cNvSpPr/>
            <p:nvPr/>
          </p:nvSpPr>
          <p:spPr>
            <a:xfrm>
              <a:off x="1194932" y="2455457"/>
              <a:ext cx="11727" cy="20957"/>
            </a:xfrm>
            <a:custGeom>
              <a:avLst/>
              <a:gdLst/>
              <a:ahLst/>
              <a:cxnLst/>
              <a:rect l="l" t="t" r="r" b="b"/>
              <a:pathLst>
                <a:path w="357" h="638" extrusionOk="0">
                  <a:moveTo>
                    <a:pt x="111" y="1"/>
                  </a:moveTo>
                  <a:lnTo>
                    <a:pt x="68" y="35"/>
                  </a:lnTo>
                  <a:cubicBezTo>
                    <a:pt x="0" y="145"/>
                    <a:pt x="0" y="281"/>
                    <a:pt x="34" y="391"/>
                  </a:cubicBezTo>
                  <a:cubicBezTo>
                    <a:pt x="34" y="459"/>
                    <a:pt x="68" y="493"/>
                    <a:pt x="111" y="570"/>
                  </a:cubicBezTo>
                  <a:cubicBezTo>
                    <a:pt x="145" y="604"/>
                    <a:pt x="213" y="638"/>
                    <a:pt x="280" y="638"/>
                  </a:cubicBezTo>
                  <a:lnTo>
                    <a:pt x="280" y="638"/>
                  </a:lnTo>
                  <a:cubicBezTo>
                    <a:pt x="323" y="638"/>
                    <a:pt x="357" y="570"/>
                    <a:pt x="357" y="527"/>
                  </a:cubicBezTo>
                  <a:lnTo>
                    <a:pt x="357" y="425"/>
                  </a:lnTo>
                  <a:cubicBezTo>
                    <a:pt x="323" y="391"/>
                    <a:pt x="280" y="357"/>
                    <a:pt x="280" y="281"/>
                  </a:cubicBezTo>
                  <a:cubicBezTo>
                    <a:pt x="213" y="213"/>
                    <a:pt x="213" y="145"/>
                    <a:pt x="179" y="69"/>
                  </a:cubicBezTo>
                  <a:cubicBezTo>
                    <a:pt x="179" y="35"/>
                    <a:pt x="145" y="1"/>
                    <a:pt x="11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4959;p60">
              <a:extLst>
                <a:ext uri="{FF2B5EF4-FFF2-40B4-BE49-F238E27FC236}">
                  <a16:creationId xmlns:a16="http://schemas.microsoft.com/office/drawing/2014/main" xmlns="" id="{27939F44-6EAF-EBB5-158E-C81E9B28F404}"/>
                </a:ext>
              </a:extLst>
            </p:cNvPr>
            <p:cNvSpPr/>
            <p:nvPr/>
          </p:nvSpPr>
          <p:spPr>
            <a:xfrm>
              <a:off x="1212505" y="2422806"/>
              <a:ext cx="13993" cy="23486"/>
            </a:xfrm>
            <a:custGeom>
              <a:avLst/>
              <a:gdLst/>
              <a:ahLst/>
              <a:cxnLst/>
              <a:rect l="l" t="t" r="r" b="b"/>
              <a:pathLst>
                <a:path w="426" h="715" extrusionOk="0">
                  <a:moveTo>
                    <a:pt x="102" y="1"/>
                  </a:moveTo>
                  <a:cubicBezTo>
                    <a:pt x="34" y="1"/>
                    <a:pt x="0" y="35"/>
                    <a:pt x="0" y="111"/>
                  </a:cubicBezTo>
                  <a:cubicBezTo>
                    <a:pt x="34" y="213"/>
                    <a:pt x="68" y="324"/>
                    <a:pt x="102" y="425"/>
                  </a:cubicBezTo>
                  <a:cubicBezTo>
                    <a:pt x="102" y="536"/>
                    <a:pt x="136" y="638"/>
                    <a:pt x="247" y="672"/>
                  </a:cubicBezTo>
                  <a:cubicBezTo>
                    <a:pt x="247" y="714"/>
                    <a:pt x="247" y="714"/>
                    <a:pt x="281" y="714"/>
                  </a:cubicBezTo>
                  <a:cubicBezTo>
                    <a:pt x="315" y="714"/>
                    <a:pt x="315" y="672"/>
                    <a:pt x="349" y="672"/>
                  </a:cubicBezTo>
                  <a:cubicBezTo>
                    <a:pt x="425" y="570"/>
                    <a:pt x="349" y="459"/>
                    <a:pt x="315" y="358"/>
                  </a:cubicBezTo>
                  <a:cubicBezTo>
                    <a:pt x="281" y="247"/>
                    <a:pt x="213" y="145"/>
                    <a:pt x="170" y="35"/>
                  </a:cubicBezTo>
                  <a:cubicBezTo>
                    <a:pt x="136" y="1"/>
                    <a:pt x="102" y="1"/>
                    <a:pt x="1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4960;p60">
              <a:extLst>
                <a:ext uri="{FF2B5EF4-FFF2-40B4-BE49-F238E27FC236}">
                  <a16:creationId xmlns:a16="http://schemas.microsoft.com/office/drawing/2014/main" xmlns="" id="{EEA6919C-D7B1-F2A4-A476-A437DBFD7F76}"/>
                </a:ext>
              </a:extLst>
            </p:cNvPr>
            <p:cNvSpPr/>
            <p:nvPr/>
          </p:nvSpPr>
          <p:spPr>
            <a:xfrm>
              <a:off x="1174008" y="2394919"/>
              <a:ext cx="13960" cy="26804"/>
            </a:xfrm>
            <a:custGeom>
              <a:avLst/>
              <a:gdLst/>
              <a:ahLst/>
              <a:cxnLst/>
              <a:rect l="l" t="t" r="r" b="b"/>
              <a:pathLst>
                <a:path w="425" h="816" extrusionOk="0">
                  <a:moveTo>
                    <a:pt x="144" y="0"/>
                  </a:moveTo>
                  <a:cubicBezTo>
                    <a:pt x="68" y="0"/>
                    <a:pt x="34" y="34"/>
                    <a:pt x="34" y="111"/>
                  </a:cubicBezTo>
                  <a:cubicBezTo>
                    <a:pt x="0" y="323"/>
                    <a:pt x="34" y="714"/>
                    <a:pt x="280" y="816"/>
                  </a:cubicBezTo>
                  <a:lnTo>
                    <a:pt x="323" y="816"/>
                  </a:lnTo>
                  <a:cubicBezTo>
                    <a:pt x="357" y="816"/>
                    <a:pt x="391" y="748"/>
                    <a:pt x="391" y="714"/>
                  </a:cubicBezTo>
                  <a:cubicBezTo>
                    <a:pt x="425" y="603"/>
                    <a:pt x="357" y="535"/>
                    <a:pt x="323" y="425"/>
                  </a:cubicBezTo>
                  <a:cubicBezTo>
                    <a:pt x="280" y="323"/>
                    <a:pt x="246" y="213"/>
                    <a:pt x="246" y="111"/>
                  </a:cubicBezTo>
                  <a:cubicBezTo>
                    <a:pt x="212" y="34"/>
                    <a:pt x="178" y="0"/>
                    <a:pt x="14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4961;p60">
              <a:extLst>
                <a:ext uri="{FF2B5EF4-FFF2-40B4-BE49-F238E27FC236}">
                  <a16:creationId xmlns:a16="http://schemas.microsoft.com/office/drawing/2014/main" xmlns="" id="{57FE83D9-666E-F3BF-0453-2E5061F7C974}"/>
                </a:ext>
              </a:extLst>
            </p:cNvPr>
            <p:cNvSpPr/>
            <p:nvPr/>
          </p:nvSpPr>
          <p:spPr>
            <a:xfrm>
              <a:off x="1263550" y="2257912"/>
              <a:ext cx="13993" cy="23190"/>
            </a:xfrm>
            <a:custGeom>
              <a:avLst/>
              <a:gdLst/>
              <a:ahLst/>
              <a:cxnLst/>
              <a:rect l="l" t="t" r="r" b="b"/>
              <a:pathLst>
                <a:path w="426" h="706" extrusionOk="0">
                  <a:moveTo>
                    <a:pt x="69" y="0"/>
                  </a:moveTo>
                  <a:cubicBezTo>
                    <a:pt x="35" y="0"/>
                    <a:pt x="1" y="34"/>
                    <a:pt x="1" y="102"/>
                  </a:cubicBezTo>
                  <a:cubicBezTo>
                    <a:pt x="1" y="213"/>
                    <a:pt x="35" y="315"/>
                    <a:pt x="69" y="459"/>
                  </a:cubicBezTo>
                  <a:cubicBezTo>
                    <a:pt x="103" y="527"/>
                    <a:pt x="179" y="671"/>
                    <a:pt x="247" y="705"/>
                  </a:cubicBezTo>
                  <a:lnTo>
                    <a:pt x="315" y="705"/>
                  </a:lnTo>
                  <a:cubicBezTo>
                    <a:pt x="358" y="705"/>
                    <a:pt x="426" y="671"/>
                    <a:pt x="392" y="637"/>
                  </a:cubicBezTo>
                  <a:cubicBezTo>
                    <a:pt x="392" y="527"/>
                    <a:pt x="358" y="459"/>
                    <a:pt x="315" y="349"/>
                  </a:cubicBezTo>
                  <a:cubicBezTo>
                    <a:pt x="247" y="281"/>
                    <a:pt x="213" y="170"/>
                    <a:pt x="179" y="68"/>
                  </a:cubicBezTo>
                  <a:cubicBezTo>
                    <a:pt x="145" y="34"/>
                    <a:pt x="103" y="0"/>
                    <a:pt x="6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4962;p60">
              <a:extLst>
                <a:ext uri="{FF2B5EF4-FFF2-40B4-BE49-F238E27FC236}">
                  <a16:creationId xmlns:a16="http://schemas.microsoft.com/office/drawing/2014/main" xmlns="" id="{20EA24D6-891E-AF4A-5C3F-ED493115092A}"/>
                </a:ext>
              </a:extLst>
            </p:cNvPr>
            <p:cNvSpPr/>
            <p:nvPr/>
          </p:nvSpPr>
          <p:spPr>
            <a:xfrm>
              <a:off x="1283390" y="2234459"/>
              <a:ext cx="10347" cy="17606"/>
            </a:xfrm>
            <a:custGeom>
              <a:avLst/>
              <a:gdLst/>
              <a:ahLst/>
              <a:cxnLst/>
              <a:rect l="l" t="t" r="r" b="b"/>
              <a:pathLst>
                <a:path w="315" h="536" extrusionOk="0">
                  <a:moveTo>
                    <a:pt x="102" y="1"/>
                  </a:moveTo>
                  <a:cubicBezTo>
                    <a:pt x="68" y="1"/>
                    <a:pt x="0" y="35"/>
                    <a:pt x="0" y="77"/>
                  </a:cubicBezTo>
                  <a:cubicBezTo>
                    <a:pt x="0" y="179"/>
                    <a:pt x="34" y="247"/>
                    <a:pt x="68" y="324"/>
                  </a:cubicBezTo>
                  <a:cubicBezTo>
                    <a:pt x="68" y="391"/>
                    <a:pt x="136" y="502"/>
                    <a:pt x="212" y="536"/>
                  </a:cubicBezTo>
                  <a:lnTo>
                    <a:pt x="246" y="536"/>
                  </a:lnTo>
                  <a:cubicBezTo>
                    <a:pt x="280" y="536"/>
                    <a:pt x="314" y="502"/>
                    <a:pt x="314" y="459"/>
                  </a:cubicBezTo>
                  <a:cubicBezTo>
                    <a:pt x="314" y="391"/>
                    <a:pt x="280" y="324"/>
                    <a:pt x="246" y="290"/>
                  </a:cubicBezTo>
                  <a:cubicBezTo>
                    <a:pt x="212" y="213"/>
                    <a:pt x="212" y="145"/>
                    <a:pt x="178" y="77"/>
                  </a:cubicBezTo>
                  <a:cubicBezTo>
                    <a:pt x="178" y="35"/>
                    <a:pt x="136" y="1"/>
                    <a:pt x="1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4963;p60">
              <a:extLst>
                <a:ext uri="{FF2B5EF4-FFF2-40B4-BE49-F238E27FC236}">
                  <a16:creationId xmlns:a16="http://schemas.microsoft.com/office/drawing/2014/main" xmlns="" id="{84FEF7C2-A6AD-6E2D-7703-8FCA76E0B5CA}"/>
                </a:ext>
              </a:extLst>
            </p:cNvPr>
            <p:cNvSpPr/>
            <p:nvPr/>
          </p:nvSpPr>
          <p:spPr>
            <a:xfrm>
              <a:off x="1229816" y="2191494"/>
              <a:ext cx="9230" cy="18723"/>
            </a:xfrm>
            <a:custGeom>
              <a:avLst/>
              <a:gdLst/>
              <a:ahLst/>
              <a:cxnLst/>
              <a:rect l="l" t="t" r="r" b="b"/>
              <a:pathLst>
                <a:path w="281" h="570" extrusionOk="0">
                  <a:moveTo>
                    <a:pt x="34" y="1"/>
                  </a:moveTo>
                  <a:cubicBezTo>
                    <a:pt x="0" y="1"/>
                    <a:pt x="0" y="35"/>
                    <a:pt x="0" y="35"/>
                  </a:cubicBezTo>
                  <a:cubicBezTo>
                    <a:pt x="34" y="213"/>
                    <a:pt x="68" y="425"/>
                    <a:pt x="178" y="570"/>
                  </a:cubicBezTo>
                  <a:lnTo>
                    <a:pt x="212" y="570"/>
                  </a:lnTo>
                  <a:cubicBezTo>
                    <a:pt x="246" y="570"/>
                    <a:pt x="280" y="570"/>
                    <a:pt x="280" y="536"/>
                  </a:cubicBezTo>
                  <a:cubicBezTo>
                    <a:pt x="280" y="357"/>
                    <a:pt x="144" y="179"/>
                    <a:pt x="34" y="35"/>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4964;p60">
              <a:extLst>
                <a:ext uri="{FF2B5EF4-FFF2-40B4-BE49-F238E27FC236}">
                  <a16:creationId xmlns:a16="http://schemas.microsoft.com/office/drawing/2014/main" xmlns="" id="{7989D787-A546-2BBF-2C12-1343223216F1}"/>
                </a:ext>
              </a:extLst>
            </p:cNvPr>
            <p:cNvSpPr/>
            <p:nvPr/>
          </p:nvSpPr>
          <p:spPr>
            <a:xfrm>
              <a:off x="1184585" y="2214652"/>
              <a:ext cx="11497" cy="17606"/>
            </a:xfrm>
            <a:custGeom>
              <a:avLst/>
              <a:gdLst/>
              <a:ahLst/>
              <a:cxnLst/>
              <a:rect l="l" t="t" r="r" b="b"/>
              <a:pathLst>
                <a:path w="350" h="536" extrusionOk="0">
                  <a:moveTo>
                    <a:pt x="137" y="1"/>
                  </a:moveTo>
                  <a:cubicBezTo>
                    <a:pt x="103" y="1"/>
                    <a:pt x="35" y="43"/>
                    <a:pt x="35" y="77"/>
                  </a:cubicBezTo>
                  <a:cubicBezTo>
                    <a:pt x="1" y="213"/>
                    <a:pt x="35" y="425"/>
                    <a:pt x="171" y="536"/>
                  </a:cubicBezTo>
                  <a:lnTo>
                    <a:pt x="247" y="536"/>
                  </a:lnTo>
                  <a:cubicBezTo>
                    <a:pt x="315" y="536"/>
                    <a:pt x="349" y="502"/>
                    <a:pt x="349" y="425"/>
                  </a:cubicBezTo>
                  <a:cubicBezTo>
                    <a:pt x="349" y="289"/>
                    <a:pt x="247" y="179"/>
                    <a:pt x="213" y="43"/>
                  </a:cubicBezTo>
                  <a:cubicBezTo>
                    <a:pt x="171" y="1"/>
                    <a:pt x="171" y="1"/>
                    <a:pt x="13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4965;p60">
              <a:extLst>
                <a:ext uri="{FF2B5EF4-FFF2-40B4-BE49-F238E27FC236}">
                  <a16:creationId xmlns:a16="http://schemas.microsoft.com/office/drawing/2014/main" xmlns="" id="{EF3F0E98-298A-A330-EE65-DE820D6A4F23}"/>
                </a:ext>
              </a:extLst>
            </p:cNvPr>
            <p:cNvSpPr/>
            <p:nvPr/>
          </p:nvSpPr>
          <p:spPr>
            <a:xfrm>
              <a:off x="1214739" y="2257912"/>
              <a:ext cx="11759" cy="20957"/>
            </a:xfrm>
            <a:custGeom>
              <a:avLst/>
              <a:gdLst/>
              <a:ahLst/>
              <a:cxnLst/>
              <a:rect l="l" t="t" r="r" b="b"/>
              <a:pathLst>
                <a:path w="358" h="638" extrusionOk="0">
                  <a:moveTo>
                    <a:pt x="102" y="0"/>
                  </a:moveTo>
                  <a:cubicBezTo>
                    <a:pt x="34" y="0"/>
                    <a:pt x="0" y="68"/>
                    <a:pt x="0" y="102"/>
                  </a:cubicBezTo>
                  <a:cubicBezTo>
                    <a:pt x="34" y="213"/>
                    <a:pt x="34" y="281"/>
                    <a:pt x="68" y="383"/>
                  </a:cubicBezTo>
                  <a:cubicBezTo>
                    <a:pt x="102" y="459"/>
                    <a:pt x="102" y="561"/>
                    <a:pt x="179" y="637"/>
                  </a:cubicBezTo>
                  <a:lnTo>
                    <a:pt x="247" y="637"/>
                  </a:lnTo>
                  <a:cubicBezTo>
                    <a:pt x="281" y="637"/>
                    <a:pt x="315" y="637"/>
                    <a:pt x="357" y="561"/>
                  </a:cubicBezTo>
                  <a:cubicBezTo>
                    <a:pt x="357" y="493"/>
                    <a:pt x="315" y="383"/>
                    <a:pt x="281" y="315"/>
                  </a:cubicBezTo>
                  <a:cubicBezTo>
                    <a:pt x="247" y="213"/>
                    <a:pt x="213" y="136"/>
                    <a:pt x="145" y="68"/>
                  </a:cubicBezTo>
                  <a:cubicBezTo>
                    <a:pt x="145" y="34"/>
                    <a:pt x="102" y="0"/>
                    <a:pt x="1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4966;p60">
              <a:extLst>
                <a:ext uri="{FF2B5EF4-FFF2-40B4-BE49-F238E27FC236}">
                  <a16:creationId xmlns:a16="http://schemas.microsoft.com/office/drawing/2014/main" xmlns="" id="{C692AC19-E9F1-14A7-C162-A5ACBCB4FB17}"/>
                </a:ext>
              </a:extLst>
            </p:cNvPr>
            <p:cNvSpPr/>
            <p:nvPr/>
          </p:nvSpPr>
          <p:spPr>
            <a:xfrm>
              <a:off x="1177621" y="2277423"/>
              <a:ext cx="12581" cy="22369"/>
            </a:xfrm>
            <a:custGeom>
              <a:avLst/>
              <a:gdLst/>
              <a:ahLst/>
              <a:cxnLst/>
              <a:rect l="l" t="t" r="r" b="b"/>
              <a:pathLst>
                <a:path w="383" h="681" extrusionOk="0">
                  <a:moveTo>
                    <a:pt x="68" y="1"/>
                  </a:moveTo>
                  <a:cubicBezTo>
                    <a:pt x="68" y="1"/>
                    <a:pt x="34" y="43"/>
                    <a:pt x="34" y="77"/>
                  </a:cubicBezTo>
                  <a:cubicBezTo>
                    <a:pt x="34" y="256"/>
                    <a:pt x="0" y="570"/>
                    <a:pt x="170" y="681"/>
                  </a:cubicBezTo>
                  <a:lnTo>
                    <a:pt x="213" y="681"/>
                  </a:lnTo>
                  <a:cubicBezTo>
                    <a:pt x="247" y="681"/>
                    <a:pt x="281" y="681"/>
                    <a:pt x="281" y="638"/>
                  </a:cubicBezTo>
                  <a:cubicBezTo>
                    <a:pt x="383" y="426"/>
                    <a:pt x="213" y="256"/>
                    <a:pt x="136" y="43"/>
                  </a:cubicBezTo>
                  <a:cubicBezTo>
                    <a:pt x="136" y="1"/>
                    <a:pt x="102" y="1"/>
                    <a:pt x="6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4967;p60">
              <a:extLst>
                <a:ext uri="{FF2B5EF4-FFF2-40B4-BE49-F238E27FC236}">
                  <a16:creationId xmlns:a16="http://schemas.microsoft.com/office/drawing/2014/main" xmlns="" id="{4C393DC7-D2C3-09C5-8665-CC023A373363}"/>
                </a:ext>
              </a:extLst>
            </p:cNvPr>
            <p:cNvSpPr/>
            <p:nvPr/>
          </p:nvSpPr>
          <p:spPr>
            <a:xfrm>
              <a:off x="1153051" y="2325151"/>
              <a:ext cx="13993" cy="26836"/>
            </a:xfrm>
            <a:custGeom>
              <a:avLst/>
              <a:gdLst/>
              <a:ahLst/>
              <a:cxnLst/>
              <a:rect l="l" t="t" r="r" b="b"/>
              <a:pathLst>
                <a:path w="426" h="817" extrusionOk="0">
                  <a:moveTo>
                    <a:pt x="111" y="1"/>
                  </a:moveTo>
                  <a:cubicBezTo>
                    <a:pt x="69" y="1"/>
                    <a:pt x="1" y="35"/>
                    <a:pt x="1" y="111"/>
                  </a:cubicBezTo>
                  <a:cubicBezTo>
                    <a:pt x="35" y="323"/>
                    <a:pt x="69" y="672"/>
                    <a:pt x="281" y="782"/>
                  </a:cubicBezTo>
                  <a:cubicBezTo>
                    <a:pt x="281" y="816"/>
                    <a:pt x="324" y="816"/>
                    <a:pt x="324" y="816"/>
                  </a:cubicBezTo>
                  <a:cubicBezTo>
                    <a:pt x="392" y="816"/>
                    <a:pt x="426" y="782"/>
                    <a:pt x="426" y="714"/>
                  </a:cubicBezTo>
                  <a:cubicBezTo>
                    <a:pt x="426" y="604"/>
                    <a:pt x="392" y="502"/>
                    <a:pt x="324" y="425"/>
                  </a:cubicBezTo>
                  <a:cubicBezTo>
                    <a:pt x="281" y="323"/>
                    <a:pt x="247" y="179"/>
                    <a:pt x="213" y="77"/>
                  </a:cubicBezTo>
                  <a:cubicBezTo>
                    <a:pt x="179" y="35"/>
                    <a:pt x="145" y="1"/>
                    <a:pt x="11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4968;p60">
              <a:extLst>
                <a:ext uri="{FF2B5EF4-FFF2-40B4-BE49-F238E27FC236}">
                  <a16:creationId xmlns:a16="http://schemas.microsoft.com/office/drawing/2014/main" xmlns="" id="{53F5579D-F9A1-8622-3F8A-84B59745B762}"/>
                </a:ext>
              </a:extLst>
            </p:cNvPr>
            <p:cNvSpPr/>
            <p:nvPr/>
          </p:nvSpPr>
          <p:spPr>
            <a:xfrm>
              <a:off x="1200779" y="2339111"/>
              <a:ext cx="9230" cy="22074"/>
            </a:xfrm>
            <a:custGeom>
              <a:avLst/>
              <a:gdLst/>
              <a:ahLst/>
              <a:cxnLst/>
              <a:rect l="l" t="t" r="r" b="b"/>
              <a:pathLst>
                <a:path w="281" h="672" extrusionOk="0">
                  <a:moveTo>
                    <a:pt x="35" y="0"/>
                  </a:moveTo>
                  <a:cubicBezTo>
                    <a:pt x="35" y="0"/>
                    <a:pt x="1" y="34"/>
                    <a:pt x="1" y="77"/>
                  </a:cubicBezTo>
                  <a:cubicBezTo>
                    <a:pt x="1" y="179"/>
                    <a:pt x="1" y="289"/>
                    <a:pt x="35" y="391"/>
                  </a:cubicBezTo>
                  <a:cubicBezTo>
                    <a:pt x="35" y="501"/>
                    <a:pt x="35" y="603"/>
                    <a:pt x="102" y="671"/>
                  </a:cubicBezTo>
                  <a:lnTo>
                    <a:pt x="179" y="671"/>
                  </a:lnTo>
                  <a:cubicBezTo>
                    <a:pt x="179" y="671"/>
                    <a:pt x="213" y="671"/>
                    <a:pt x="213" y="637"/>
                  </a:cubicBezTo>
                  <a:cubicBezTo>
                    <a:pt x="281" y="569"/>
                    <a:pt x="247" y="459"/>
                    <a:pt x="213" y="391"/>
                  </a:cubicBezTo>
                  <a:cubicBezTo>
                    <a:pt x="179" y="247"/>
                    <a:pt x="145" y="179"/>
                    <a:pt x="102" y="77"/>
                  </a:cubicBezTo>
                  <a:cubicBezTo>
                    <a:pt x="102" y="34"/>
                    <a:pt x="68" y="0"/>
                    <a:pt x="3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4969;p60">
              <a:extLst>
                <a:ext uri="{FF2B5EF4-FFF2-40B4-BE49-F238E27FC236}">
                  <a16:creationId xmlns:a16="http://schemas.microsoft.com/office/drawing/2014/main" xmlns="" id="{65B49BCB-54B2-F5F9-B776-30C0E06DC120}"/>
                </a:ext>
              </a:extLst>
            </p:cNvPr>
            <p:cNvSpPr/>
            <p:nvPr/>
          </p:nvSpPr>
          <p:spPr>
            <a:xfrm>
              <a:off x="1220586" y="2320683"/>
              <a:ext cx="16227" cy="24307"/>
            </a:xfrm>
            <a:custGeom>
              <a:avLst/>
              <a:gdLst/>
              <a:ahLst/>
              <a:cxnLst/>
              <a:rect l="l" t="t" r="r" b="b"/>
              <a:pathLst>
                <a:path w="494" h="740" extrusionOk="0">
                  <a:moveTo>
                    <a:pt x="137" y="1"/>
                  </a:moveTo>
                  <a:cubicBezTo>
                    <a:pt x="69" y="1"/>
                    <a:pt x="1" y="69"/>
                    <a:pt x="35" y="137"/>
                  </a:cubicBezTo>
                  <a:cubicBezTo>
                    <a:pt x="69" y="315"/>
                    <a:pt x="103" y="459"/>
                    <a:pt x="179" y="638"/>
                  </a:cubicBezTo>
                  <a:cubicBezTo>
                    <a:pt x="179" y="672"/>
                    <a:pt x="247" y="740"/>
                    <a:pt x="315" y="740"/>
                  </a:cubicBezTo>
                  <a:lnTo>
                    <a:pt x="315" y="740"/>
                  </a:lnTo>
                  <a:cubicBezTo>
                    <a:pt x="391" y="740"/>
                    <a:pt x="425" y="740"/>
                    <a:pt x="459" y="706"/>
                  </a:cubicBezTo>
                  <a:cubicBezTo>
                    <a:pt x="493" y="638"/>
                    <a:pt x="493" y="561"/>
                    <a:pt x="459" y="493"/>
                  </a:cubicBezTo>
                  <a:cubicBezTo>
                    <a:pt x="391" y="349"/>
                    <a:pt x="315" y="213"/>
                    <a:pt x="247" y="69"/>
                  </a:cubicBezTo>
                  <a:cubicBezTo>
                    <a:pt x="213" y="35"/>
                    <a:pt x="179" y="1"/>
                    <a:pt x="13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4970;p60">
              <a:extLst>
                <a:ext uri="{FF2B5EF4-FFF2-40B4-BE49-F238E27FC236}">
                  <a16:creationId xmlns:a16="http://schemas.microsoft.com/office/drawing/2014/main" xmlns="" id="{4FCB08E4-CF78-A1CF-5618-1944D5C2AF57}"/>
                </a:ext>
              </a:extLst>
            </p:cNvPr>
            <p:cNvSpPr/>
            <p:nvPr/>
          </p:nvSpPr>
          <p:spPr>
            <a:xfrm>
              <a:off x="1263550" y="2176417"/>
              <a:ext cx="13993" cy="23190"/>
            </a:xfrm>
            <a:custGeom>
              <a:avLst/>
              <a:gdLst/>
              <a:ahLst/>
              <a:cxnLst/>
              <a:rect l="l" t="t" r="r" b="b"/>
              <a:pathLst>
                <a:path w="426" h="706" extrusionOk="0">
                  <a:moveTo>
                    <a:pt x="103" y="1"/>
                  </a:moveTo>
                  <a:cubicBezTo>
                    <a:pt x="69" y="1"/>
                    <a:pt x="1" y="35"/>
                    <a:pt x="35" y="103"/>
                  </a:cubicBezTo>
                  <a:cubicBezTo>
                    <a:pt x="69" y="213"/>
                    <a:pt x="69" y="315"/>
                    <a:pt x="103" y="426"/>
                  </a:cubicBezTo>
                  <a:cubicBezTo>
                    <a:pt x="145" y="460"/>
                    <a:pt x="145" y="494"/>
                    <a:pt x="145" y="570"/>
                  </a:cubicBezTo>
                  <a:lnTo>
                    <a:pt x="247" y="672"/>
                  </a:lnTo>
                  <a:cubicBezTo>
                    <a:pt x="281" y="706"/>
                    <a:pt x="315" y="706"/>
                    <a:pt x="315" y="706"/>
                  </a:cubicBezTo>
                  <a:cubicBezTo>
                    <a:pt x="392" y="706"/>
                    <a:pt x="426" y="638"/>
                    <a:pt x="426" y="604"/>
                  </a:cubicBezTo>
                  <a:cubicBezTo>
                    <a:pt x="426" y="527"/>
                    <a:pt x="426" y="494"/>
                    <a:pt x="392" y="426"/>
                  </a:cubicBezTo>
                  <a:cubicBezTo>
                    <a:pt x="392" y="392"/>
                    <a:pt x="358" y="358"/>
                    <a:pt x="315" y="315"/>
                  </a:cubicBezTo>
                  <a:cubicBezTo>
                    <a:pt x="281" y="247"/>
                    <a:pt x="247" y="145"/>
                    <a:pt x="213" y="35"/>
                  </a:cubicBezTo>
                  <a:cubicBezTo>
                    <a:pt x="179" y="1"/>
                    <a:pt x="145" y="1"/>
                    <a:pt x="10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4971;p60">
              <a:extLst>
                <a:ext uri="{FF2B5EF4-FFF2-40B4-BE49-F238E27FC236}">
                  <a16:creationId xmlns:a16="http://schemas.microsoft.com/office/drawing/2014/main" xmlns="" id="{014278C7-B069-43DC-A7AA-E9AE74E4EE02}"/>
                </a:ext>
              </a:extLst>
            </p:cNvPr>
            <p:cNvSpPr/>
            <p:nvPr/>
          </p:nvSpPr>
          <p:spPr>
            <a:xfrm>
              <a:off x="1303197" y="2169454"/>
              <a:ext cx="12581" cy="19840"/>
            </a:xfrm>
            <a:custGeom>
              <a:avLst/>
              <a:gdLst/>
              <a:ahLst/>
              <a:cxnLst/>
              <a:rect l="l" t="t" r="r" b="b"/>
              <a:pathLst>
                <a:path w="383" h="604" extrusionOk="0">
                  <a:moveTo>
                    <a:pt x="102" y="0"/>
                  </a:moveTo>
                  <a:cubicBezTo>
                    <a:pt x="34" y="0"/>
                    <a:pt x="0" y="34"/>
                    <a:pt x="0" y="102"/>
                  </a:cubicBezTo>
                  <a:cubicBezTo>
                    <a:pt x="34" y="213"/>
                    <a:pt x="34" y="281"/>
                    <a:pt x="68" y="357"/>
                  </a:cubicBezTo>
                  <a:cubicBezTo>
                    <a:pt x="102" y="425"/>
                    <a:pt x="136" y="527"/>
                    <a:pt x="170" y="570"/>
                  </a:cubicBezTo>
                  <a:cubicBezTo>
                    <a:pt x="213" y="604"/>
                    <a:pt x="246" y="604"/>
                    <a:pt x="280" y="604"/>
                  </a:cubicBezTo>
                  <a:cubicBezTo>
                    <a:pt x="314" y="604"/>
                    <a:pt x="348" y="604"/>
                    <a:pt x="348" y="527"/>
                  </a:cubicBezTo>
                  <a:cubicBezTo>
                    <a:pt x="382" y="459"/>
                    <a:pt x="348" y="391"/>
                    <a:pt x="314" y="281"/>
                  </a:cubicBezTo>
                  <a:cubicBezTo>
                    <a:pt x="314" y="213"/>
                    <a:pt x="246" y="145"/>
                    <a:pt x="213" y="68"/>
                  </a:cubicBezTo>
                  <a:cubicBezTo>
                    <a:pt x="170" y="0"/>
                    <a:pt x="136" y="0"/>
                    <a:pt x="1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4972;p60">
              <a:extLst>
                <a:ext uri="{FF2B5EF4-FFF2-40B4-BE49-F238E27FC236}">
                  <a16:creationId xmlns:a16="http://schemas.microsoft.com/office/drawing/2014/main" xmlns="" id="{B0B56630-2D22-EE04-D2BD-96C1A8F205F7}"/>
                </a:ext>
              </a:extLst>
            </p:cNvPr>
            <p:cNvSpPr/>
            <p:nvPr/>
          </p:nvSpPr>
          <p:spPr>
            <a:xfrm>
              <a:off x="1328588" y="2243952"/>
              <a:ext cx="11727" cy="20957"/>
            </a:xfrm>
            <a:custGeom>
              <a:avLst/>
              <a:gdLst/>
              <a:ahLst/>
              <a:cxnLst/>
              <a:rect l="l" t="t" r="r" b="b"/>
              <a:pathLst>
                <a:path w="357" h="638" extrusionOk="0">
                  <a:moveTo>
                    <a:pt x="145" y="1"/>
                  </a:moveTo>
                  <a:cubicBezTo>
                    <a:pt x="77" y="1"/>
                    <a:pt x="34" y="35"/>
                    <a:pt x="34" y="69"/>
                  </a:cubicBezTo>
                  <a:cubicBezTo>
                    <a:pt x="0" y="170"/>
                    <a:pt x="0" y="315"/>
                    <a:pt x="34" y="383"/>
                  </a:cubicBezTo>
                  <a:cubicBezTo>
                    <a:pt x="77" y="493"/>
                    <a:pt x="145" y="595"/>
                    <a:pt x="247" y="638"/>
                  </a:cubicBezTo>
                  <a:lnTo>
                    <a:pt x="289" y="638"/>
                  </a:lnTo>
                  <a:cubicBezTo>
                    <a:pt x="323" y="638"/>
                    <a:pt x="357" y="638"/>
                    <a:pt x="357" y="561"/>
                  </a:cubicBezTo>
                  <a:cubicBezTo>
                    <a:pt x="357" y="493"/>
                    <a:pt x="323" y="383"/>
                    <a:pt x="289" y="315"/>
                  </a:cubicBezTo>
                  <a:cubicBezTo>
                    <a:pt x="289" y="213"/>
                    <a:pt x="289" y="136"/>
                    <a:pt x="213" y="35"/>
                  </a:cubicBezTo>
                  <a:cubicBezTo>
                    <a:pt x="179" y="1"/>
                    <a:pt x="179"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4973;p60">
              <a:extLst>
                <a:ext uri="{FF2B5EF4-FFF2-40B4-BE49-F238E27FC236}">
                  <a16:creationId xmlns:a16="http://schemas.microsoft.com/office/drawing/2014/main" xmlns="" id="{CAC08C0B-3101-1504-BA5D-608390AE41A7}"/>
                </a:ext>
              </a:extLst>
            </p:cNvPr>
            <p:cNvSpPr/>
            <p:nvPr/>
          </p:nvSpPr>
          <p:spPr>
            <a:xfrm>
              <a:off x="1367085" y="2218298"/>
              <a:ext cx="13993" cy="23190"/>
            </a:xfrm>
            <a:custGeom>
              <a:avLst/>
              <a:gdLst/>
              <a:ahLst/>
              <a:cxnLst/>
              <a:rect l="l" t="t" r="r" b="b"/>
              <a:pathLst>
                <a:path w="426" h="706" extrusionOk="0">
                  <a:moveTo>
                    <a:pt x="68" y="0"/>
                  </a:moveTo>
                  <a:cubicBezTo>
                    <a:pt x="34" y="0"/>
                    <a:pt x="0" y="34"/>
                    <a:pt x="0" y="68"/>
                  </a:cubicBezTo>
                  <a:cubicBezTo>
                    <a:pt x="0" y="178"/>
                    <a:pt x="68" y="280"/>
                    <a:pt x="102" y="391"/>
                  </a:cubicBezTo>
                  <a:cubicBezTo>
                    <a:pt x="102" y="493"/>
                    <a:pt x="102" y="603"/>
                    <a:pt x="213" y="671"/>
                  </a:cubicBezTo>
                  <a:cubicBezTo>
                    <a:pt x="213" y="705"/>
                    <a:pt x="247" y="705"/>
                    <a:pt x="281" y="705"/>
                  </a:cubicBezTo>
                  <a:cubicBezTo>
                    <a:pt x="315" y="705"/>
                    <a:pt x="349" y="705"/>
                    <a:pt x="391" y="671"/>
                  </a:cubicBezTo>
                  <a:cubicBezTo>
                    <a:pt x="425" y="527"/>
                    <a:pt x="349" y="425"/>
                    <a:pt x="315" y="314"/>
                  </a:cubicBezTo>
                  <a:cubicBezTo>
                    <a:pt x="281" y="212"/>
                    <a:pt x="213" y="68"/>
                    <a:pt x="102"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4974;p60">
              <a:extLst>
                <a:ext uri="{FF2B5EF4-FFF2-40B4-BE49-F238E27FC236}">
                  <a16:creationId xmlns:a16="http://schemas.microsoft.com/office/drawing/2014/main" xmlns="" id="{0700C0B4-EF59-0BC8-C90B-A5BDA2580EE0}"/>
                </a:ext>
              </a:extLst>
            </p:cNvPr>
            <p:cNvSpPr/>
            <p:nvPr/>
          </p:nvSpPr>
          <p:spPr>
            <a:xfrm>
              <a:off x="1326355" y="2293913"/>
              <a:ext cx="12843" cy="20957"/>
            </a:xfrm>
            <a:custGeom>
              <a:avLst/>
              <a:gdLst/>
              <a:ahLst/>
              <a:cxnLst/>
              <a:rect l="l" t="t" r="r" b="b"/>
              <a:pathLst>
                <a:path w="391" h="638" extrusionOk="0">
                  <a:moveTo>
                    <a:pt x="68" y="0"/>
                  </a:moveTo>
                  <a:cubicBezTo>
                    <a:pt x="34" y="0"/>
                    <a:pt x="0" y="34"/>
                    <a:pt x="0" y="68"/>
                  </a:cubicBezTo>
                  <a:cubicBezTo>
                    <a:pt x="34" y="280"/>
                    <a:pt x="0" y="527"/>
                    <a:pt x="213" y="637"/>
                  </a:cubicBezTo>
                  <a:lnTo>
                    <a:pt x="213" y="637"/>
                  </a:lnTo>
                  <a:cubicBezTo>
                    <a:pt x="247" y="637"/>
                    <a:pt x="281" y="637"/>
                    <a:pt x="281" y="603"/>
                  </a:cubicBezTo>
                  <a:cubicBezTo>
                    <a:pt x="391" y="391"/>
                    <a:pt x="213" y="213"/>
                    <a:pt x="145" y="34"/>
                  </a:cubicBezTo>
                  <a:cubicBezTo>
                    <a:pt x="145" y="0"/>
                    <a:pt x="102" y="0"/>
                    <a:pt x="6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4975;p60">
              <a:extLst>
                <a:ext uri="{FF2B5EF4-FFF2-40B4-BE49-F238E27FC236}">
                  <a16:creationId xmlns:a16="http://schemas.microsoft.com/office/drawing/2014/main" xmlns="" id="{248B0945-AE01-CBEB-8294-3F6FB5CE0EE3}"/>
                </a:ext>
              </a:extLst>
            </p:cNvPr>
            <p:cNvSpPr/>
            <p:nvPr/>
          </p:nvSpPr>
          <p:spPr>
            <a:xfrm>
              <a:off x="1357593" y="2286916"/>
              <a:ext cx="11759" cy="22074"/>
            </a:xfrm>
            <a:custGeom>
              <a:avLst/>
              <a:gdLst/>
              <a:ahLst/>
              <a:cxnLst/>
              <a:rect l="l" t="t" r="r" b="b"/>
              <a:pathLst>
                <a:path w="358" h="672" extrusionOk="0">
                  <a:moveTo>
                    <a:pt x="77" y="1"/>
                  </a:moveTo>
                  <a:cubicBezTo>
                    <a:pt x="43" y="1"/>
                    <a:pt x="1" y="1"/>
                    <a:pt x="1" y="69"/>
                  </a:cubicBezTo>
                  <a:cubicBezTo>
                    <a:pt x="1" y="137"/>
                    <a:pt x="43" y="247"/>
                    <a:pt x="43" y="349"/>
                  </a:cubicBezTo>
                  <a:cubicBezTo>
                    <a:pt x="77" y="459"/>
                    <a:pt x="77" y="561"/>
                    <a:pt x="145" y="638"/>
                  </a:cubicBezTo>
                  <a:cubicBezTo>
                    <a:pt x="179" y="672"/>
                    <a:pt x="179" y="672"/>
                    <a:pt x="213" y="672"/>
                  </a:cubicBezTo>
                  <a:cubicBezTo>
                    <a:pt x="289" y="672"/>
                    <a:pt x="323" y="638"/>
                    <a:pt x="357" y="604"/>
                  </a:cubicBezTo>
                  <a:cubicBezTo>
                    <a:pt x="357" y="493"/>
                    <a:pt x="323" y="392"/>
                    <a:pt x="289" y="281"/>
                  </a:cubicBezTo>
                  <a:cubicBezTo>
                    <a:pt x="255" y="179"/>
                    <a:pt x="179" y="69"/>
                    <a:pt x="11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4976;p60">
              <a:extLst>
                <a:ext uri="{FF2B5EF4-FFF2-40B4-BE49-F238E27FC236}">
                  <a16:creationId xmlns:a16="http://schemas.microsoft.com/office/drawing/2014/main" xmlns="" id="{5B86D415-2AF0-E67A-4FFA-EA813C6C4D5F}"/>
                </a:ext>
              </a:extLst>
            </p:cNvPr>
            <p:cNvSpPr/>
            <p:nvPr/>
          </p:nvSpPr>
          <p:spPr>
            <a:xfrm>
              <a:off x="1393856" y="2276307"/>
              <a:ext cx="12613" cy="20990"/>
            </a:xfrm>
            <a:custGeom>
              <a:avLst/>
              <a:gdLst/>
              <a:ahLst/>
              <a:cxnLst/>
              <a:rect l="l" t="t" r="r" b="b"/>
              <a:pathLst>
                <a:path w="384" h="639" extrusionOk="0">
                  <a:moveTo>
                    <a:pt x="103" y="1"/>
                  </a:moveTo>
                  <a:cubicBezTo>
                    <a:pt x="35" y="1"/>
                    <a:pt x="1" y="35"/>
                    <a:pt x="1" y="111"/>
                  </a:cubicBezTo>
                  <a:cubicBezTo>
                    <a:pt x="1" y="179"/>
                    <a:pt x="35" y="290"/>
                    <a:pt x="35" y="392"/>
                  </a:cubicBezTo>
                  <a:cubicBezTo>
                    <a:pt x="69" y="460"/>
                    <a:pt x="69" y="570"/>
                    <a:pt x="171" y="638"/>
                  </a:cubicBezTo>
                  <a:lnTo>
                    <a:pt x="247" y="638"/>
                  </a:lnTo>
                  <a:cubicBezTo>
                    <a:pt x="281" y="638"/>
                    <a:pt x="315" y="604"/>
                    <a:pt x="349" y="570"/>
                  </a:cubicBezTo>
                  <a:cubicBezTo>
                    <a:pt x="383" y="502"/>
                    <a:pt x="349" y="392"/>
                    <a:pt x="315" y="290"/>
                  </a:cubicBezTo>
                  <a:cubicBezTo>
                    <a:pt x="281" y="213"/>
                    <a:pt x="213" y="145"/>
                    <a:pt x="171" y="35"/>
                  </a:cubicBezTo>
                  <a:cubicBezTo>
                    <a:pt x="137" y="35"/>
                    <a:pt x="103" y="1"/>
                    <a:pt x="10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4977;p60">
              <a:extLst>
                <a:ext uri="{FF2B5EF4-FFF2-40B4-BE49-F238E27FC236}">
                  <a16:creationId xmlns:a16="http://schemas.microsoft.com/office/drawing/2014/main" xmlns="" id="{96F384C7-BB76-4011-0F44-9BAB45E63D53}"/>
                </a:ext>
              </a:extLst>
            </p:cNvPr>
            <p:cNvSpPr/>
            <p:nvPr/>
          </p:nvSpPr>
          <p:spPr>
            <a:xfrm>
              <a:off x="1393856" y="2348604"/>
              <a:ext cx="15110" cy="25424"/>
            </a:xfrm>
            <a:custGeom>
              <a:avLst/>
              <a:gdLst/>
              <a:ahLst/>
              <a:cxnLst/>
              <a:rect l="l" t="t" r="r" b="b"/>
              <a:pathLst>
                <a:path w="460" h="774" extrusionOk="0">
                  <a:moveTo>
                    <a:pt x="103" y="0"/>
                  </a:moveTo>
                  <a:cubicBezTo>
                    <a:pt x="35" y="0"/>
                    <a:pt x="1" y="68"/>
                    <a:pt x="1" y="102"/>
                  </a:cubicBezTo>
                  <a:cubicBezTo>
                    <a:pt x="35" y="246"/>
                    <a:pt x="35" y="348"/>
                    <a:pt x="103" y="459"/>
                  </a:cubicBezTo>
                  <a:cubicBezTo>
                    <a:pt x="137" y="561"/>
                    <a:pt x="137" y="705"/>
                    <a:pt x="247" y="773"/>
                  </a:cubicBezTo>
                  <a:lnTo>
                    <a:pt x="315" y="773"/>
                  </a:lnTo>
                  <a:cubicBezTo>
                    <a:pt x="383" y="773"/>
                    <a:pt x="426" y="739"/>
                    <a:pt x="426" y="671"/>
                  </a:cubicBezTo>
                  <a:cubicBezTo>
                    <a:pt x="460" y="561"/>
                    <a:pt x="383" y="459"/>
                    <a:pt x="315" y="348"/>
                  </a:cubicBezTo>
                  <a:cubicBezTo>
                    <a:pt x="281" y="246"/>
                    <a:pt x="213" y="136"/>
                    <a:pt x="171" y="34"/>
                  </a:cubicBezTo>
                  <a:cubicBezTo>
                    <a:pt x="137" y="0"/>
                    <a:pt x="137" y="0"/>
                    <a:pt x="10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4978;p60">
              <a:extLst>
                <a:ext uri="{FF2B5EF4-FFF2-40B4-BE49-F238E27FC236}">
                  <a16:creationId xmlns:a16="http://schemas.microsoft.com/office/drawing/2014/main" xmlns="" id="{8B7D90FF-818C-B805-264E-1EB805E8D36F}"/>
                </a:ext>
              </a:extLst>
            </p:cNvPr>
            <p:cNvSpPr/>
            <p:nvPr/>
          </p:nvSpPr>
          <p:spPr>
            <a:xfrm>
              <a:off x="1430974" y="2332114"/>
              <a:ext cx="11759" cy="20990"/>
            </a:xfrm>
            <a:custGeom>
              <a:avLst/>
              <a:gdLst/>
              <a:ahLst/>
              <a:cxnLst/>
              <a:rect l="l" t="t" r="r" b="b"/>
              <a:pathLst>
                <a:path w="358" h="639" extrusionOk="0">
                  <a:moveTo>
                    <a:pt x="69" y="1"/>
                  </a:moveTo>
                  <a:cubicBezTo>
                    <a:pt x="35" y="1"/>
                    <a:pt x="1" y="35"/>
                    <a:pt x="1" y="111"/>
                  </a:cubicBezTo>
                  <a:cubicBezTo>
                    <a:pt x="1" y="213"/>
                    <a:pt x="1" y="290"/>
                    <a:pt x="35" y="392"/>
                  </a:cubicBezTo>
                  <a:cubicBezTo>
                    <a:pt x="69" y="502"/>
                    <a:pt x="69" y="570"/>
                    <a:pt x="179" y="638"/>
                  </a:cubicBezTo>
                  <a:lnTo>
                    <a:pt x="213" y="638"/>
                  </a:lnTo>
                  <a:cubicBezTo>
                    <a:pt x="247" y="638"/>
                    <a:pt x="315" y="604"/>
                    <a:pt x="315" y="570"/>
                  </a:cubicBezTo>
                  <a:cubicBezTo>
                    <a:pt x="358" y="460"/>
                    <a:pt x="281" y="426"/>
                    <a:pt x="247" y="324"/>
                  </a:cubicBezTo>
                  <a:cubicBezTo>
                    <a:pt x="213" y="247"/>
                    <a:pt x="179" y="145"/>
                    <a:pt x="145" y="77"/>
                  </a:cubicBezTo>
                  <a:cubicBezTo>
                    <a:pt x="145" y="35"/>
                    <a:pt x="103" y="1"/>
                    <a:pt x="6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4979;p60">
              <a:extLst>
                <a:ext uri="{FF2B5EF4-FFF2-40B4-BE49-F238E27FC236}">
                  <a16:creationId xmlns:a16="http://schemas.microsoft.com/office/drawing/2014/main" xmlns="" id="{46CB12AF-BC93-93AF-C522-677CC412A5AF}"/>
                </a:ext>
              </a:extLst>
            </p:cNvPr>
            <p:cNvSpPr/>
            <p:nvPr/>
          </p:nvSpPr>
          <p:spPr>
            <a:xfrm>
              <a:off x="1421777" y="2414726"/>
              <a:ext cx="8113" cy="16227"/>
            </a:xfrm>
            <a:custGeom>
              <a:avLst/>
              <a:gdLst/>
              <a:ahLst/>
              <a:cxnLst/>
              <a:rect l="l" t="t" r="r" b="b"/>
              <a:pathLst>
                <a:path w="247" h="494" extrusionOk="0">
                  <a:moveTo>
                    <a:pt x="68" y="0"/>
                  </a:moveTo>
                  <a:cubicBezTo>
                    <a:pt x="34" y="0"/>
                    <a:pt x="0" y="34"/>
                    <a:pt x="0" y="68"/>
                  </a:cubicBezTo>
                  <a:cubicBezTo>
                    <a:pt x="34" y="179"/>
                    <a:pt x="68" y="323"/>
                    <a:pt x="102" y="459"/>
                  </a:cubicBezTo>
                  <a:cubicBezTo>
                    <a:pt x="136" y="493"/>
                    <a:pt x="136" y="493"/>
                    <a:pt x="170" y="493"/>
                  </a:cubicBezTo>
                  <a:cubicBezTo>
                    <a:pt x="213" y="493"/>
                    <a:pt x="247" y="459"/>
                    <a:pt x="247" y="425"/>
                  </a:cubicBezTo>
                  <a:lnTo>
                    <a:pt x="102" y="34"/>
                  </a:lnTo>
                  <a:cubicBezTo>
                    <a:pt x="102" y="0"/>
                    <a:pt x="68" y="0"/>
                    <a:pt x="6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4980;p60">
              <a:extLst>
                <a:ext uri="{FF2B5EF4-FFF2-40B4-BE49-F238E27FC236}">
                  <a16:creationId xmlns:a16="http://schemas.microsoft.com/office/drawing/2014/main" xmlns="" id="{582B3B7D-B85A-768F-D59F-7CB93ACACD95}"/>
                </a:ext>
              </a:extLst>
            </p:cNvPr>
            <p:cNvSpPr/>
            <p:nvPr/>
          </p:nvSpPr>
          <p:spPr>
            <a:xfrm>
              <a:off x="1446051" y="2398532"/>
              <a:ext cx="13993" cy="29070"/>
            </a:xfrm>
            <a:custGeom>
              <a:avLst/>
              <a:gdLst/>
              <a:ahLst/>
              <a:cxnLst/>
              <a:rect l="l" t="t" r="r" b="b"/>
              <a:pathLst>
                <a:path w="426" h="885" extrusionOk="0">
                  <a:moveTo>
                    <a:pt x="145" y="1"/>
                  </a:moveTo>
                  <a:cubicBezTo>
                    <a:pt x="111" y="1"/>
                    <a:pt x="34" y="35"/>
                    <a:pt x="34" y="103"/>
                  </a:cubicBezTo>
                  <a:cubicBezTo>
                    <a:pt x="34" y="349"/>
                    <a:pt x="1" y="672"/>
                    <a:pt x="213" y="850"/>
                  </a:cubicBezTo>
                  <a:cubicBezTo>
                    <a:pt x="247" y="850"/>
                    <a:pt x="247" y="884"/>
                    <a:pt x="281" y="884"/>
                  </a:cubicBezTo>
                  <a:cubicBezTo>
                    <a:pt x="357" y="884"/>
                    <a:pt x="391" y="816"/>
                    <a:pt x="391" y="774"/>
                  </a:cubicBezTo>
                  <a:cubicBezTo>
                    <a:pt x="425" y="527"/>
                    <a:pt x="281" y="315"/>
                    <a:pt x="281" y="103"/>
                  </a:cubicBezTo>
                  <a:cubicBezTo>
                    <a:pt x="281" y="35"/>
                    <a:pt x="213"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4981;p60">
              <a:extLst>
                <a:ext uri="{FF2B5EF4-FFF2-40B4-BE49-F238E27FC236}">
                  <a16:creationId xmlns:a16="http://schemas.microsoft.com/office/drawing/2014/main" xmlns="" id="{444AC517-78EB-2D7A-C1E2-E854E520F1D0}"/>
                </a:ext>
              </a:extLst>
            </p:cNvPr>
            <p:cNvSpPr/>
            <p:nvPr/>
          </p:nvSpPr>
          <p:spPr>
            <a:xfrm>
              <a:off x="1465858" y="2493691"/>
              <a:ext cx="13993" cy="25687"/>
            </a:xfrm>
            <a:custGeom>
              <a:avLst/>
              <a:gdLst/>
              <a:ahLst/>
              <a:cxnLst/>
              <a:rect l="l" t="t" r="r" b="b"/>
              <a:pathLst>
                <a:path w="426" h="782" extrusionOk="0">
                  <a:moveTo>
                    <a:pt x="103" y="0"/>
                  </a:moveTo>
                  <a:cubicBezTo>
                    <a:pt x="35" y="0"/>
                    <a:pt x="1" y="43"/>
                    <a:pt x="1" y="111"/>
                  </a:cubicBezTo>
                  <a:cubicBezTo>
                    <a:pt x="1" y="255"/>
                    <a:pt x="35" y="357"/>
                    <a:pt x="35" y="502"/>
                  </a:cubicBezTo>
                  <a:cubicBezTo>
                    <a:pt x="35" y="604"/>
                    <a:pt x="35" y="714"/>
                    <a:pt x="145" y="782"/>
                  </a:cubicBezTo>
                  <a:lnTo>
                    <a:pt x="179" y="782"/>
                  </a:lnTo>
                  <a:cubicBezTo>
                    <a:pt x="213" y="782"/>
                    <a:pt x="247" y="782"/>
                    <a:pt x="247" y="748"/>
                  </a:cubicBezTo>
                  <a:cubicBezTo>
                    <a:pt x="425" y="604"/>
                    <a:pt x="247" y="255"/>
                    <a:pt x="179" y="77"/>
                  </a:cubicBezTo>
                  <a:cubicBezTo>
                    <a:pt x="179" y="0"/>
                    <a:pt x="145" y="0"/>
                    <a:pt x="10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4982;p60">
              <a:extLst>
                <a:ext uri="{FF2B5EF4-FFF2-40B4-BE49-F238E27FC236}">
                  <a16:creationId xmlns:a16="http://schemas.microsoft.com/office/drawing/2014/main" xmlns="" id="{ECD02435-B3E4-D8AF-F5ED-78E9B381A41A}"/>
                </a:ext>
              </a:extLst>
            </p:cNvPr>
            <p:cNvSpPr/>
            <p:nvPr/>
          </p:nvSpPr>
          <p:spPr>
            <a:xfrm>
              <a:off x="1432091" y="2472767"/>
              <a:ext cx="10643" cy="23453"/>
            </a:xfrm>
            <a:custGeom>
              <a:avLst/>
              <a:gdLst/>
              <a:ahLst/>
              <a:cxnLst/>
              <a:rect l="l" t="t" r="r" b="b"/>
              <a:pathLst>
                <a:path w="324" h="714" extrusionOk="0">
                  <a:moveTo>
                    <a:pt x="69" y="0"/>
                  </a:moveTo>
                  <a:cubicBezTo>
                    <a:pt x="35" y="0"/>
                    <a:pt x="1" y="43"/>
                    <a:pt x="1" y="77"/>
                  </a:cubicBezTo>
                  <a:cubicBezTo>
                    <a:pt x="69" y="289"/>
                    <a:pt x="69" y="502"/>
                    <a:pt x="179" y="680"/>
                  </a:cubicBezTo>
                  <a:cubicBezTo>
                    <a:pt x="213" y="714"/>
                    <a:pt x="213" y="714"/>
                    <a:pt x="247" y="714"/>
                  </a:cubicBezTo>
                  <a:cubicBezTo>
                    <a:pt x="281" y="714"/>
                    <a:pt x="324" y="680"/>
                    <a:pt x="324" y="637"/>
                  </a:cubicBezTo>
                  <a:cubicBezTo>
                    <a:pt x="324" y="425"/>
                    <a:pt x="213" y="255"/>
                    <a:pt x="145" y="43"/>
                  </a:cubicBezTo>
                  <a:cubicBezTo>
                    <a:pt x="145" y="0"/>
                    <a:pt x="111" y="0"/>
                    <a:pt x="6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4983;p60">
              <a:extLst>
                <a:ext uri="{FF2B5EF4-FFF2-40B4-BE49-F238E27FC236}">
                  <a16:creationId xmlns:a16="http://schemas.microsoft.com/office/drawing/2014/main" xmlns="" id="{710A7D8B-153A-622F-1CEC-BE51AECCC852}"/>
                </a:ext>
              </a:extLst>
            </p:cNvPr>
            <p:cNvSpPr/>
            <p:nvPr/>
          </p:nvSpPr>
          <p:spPr>
            <a:xfrm>
              <a:off x="1461128" y="2561226"/>
              <a:ext cx="8113" cy="15077"/>
            </a:xfrm>
            <a:custGeom>
              <a:avLst/>
              <a:gdLst/>
              <a:ahLst/>
              <a:cxnLst/>
              <a:rect l="l" t="t" r="r" b="b"/>
              <a:pathLst>
                <a:path w="247" h="459" extrusionOk="0">
                  <a:moveTo>
                    <a:pt x="111" y="0"/>
                  </a:moveTo>
                  <a:cubicBezTo>
                    <a:pt x="34" y="0"/>
                    <a:pt x="0" y="34"/>
                    <a:pt x="34" y="68"/>
                  </a:cubicBezTo>
                  <a:cubicBezTo>
                    <a:pt x="34" y="145"/>
                    <a:pt x="77" y="179"/>
                    <a:pt x="77" y="247"/>
                  </a:cubicBezTo>
                  <a:cubicBezTo>
                    <a:pt x="77" y="323"/>
                    <a:pt x="34" y="357"/>
                    <a:pt x="77" y="425"/>
                  </a:cubicBezTo>
                  <a:cubicBezTo>
                    <a:pt x="111" y="425"/>
                    <a:pt x="145" y="459"/>
                    <a:pt x="145" y="459"/>
                  </a:cubicBezTo>
                  <a:cubicBezTo>
                    <a:pt x="179" y="459"/>
                    <a:pt x="213" y="459"/>
                    <a:pt x="213" y="425"/>
                  </a:cubicBezTo>
                  <a:cubicBezTo>
                    <a:pt x="247" y="357"/>
                    <a:pt x="247" y="323"/>
                    <a:pt x="247" y="213"/>
                  </a:cubicBezTo>
                  <a:cubicBezTo>
                    <a:pt x="213" y="179"/>
                    <a:pt x="179" y="111"/>
                    <a:pt x="145" y="34"/>
                  </a:cubicBezTo>
                  <a:cubicBezTo>
                    <a:pt x="145" y="0"/>
                    <a:pt x="111" y="0"/>
                    <a:pt x="11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4984;p60">
              <a:extLst>
                <a:ext uri="{FF2B5EF4-FFF2-40B4-BE49-F238E27FC236}">
                  <a16:creationId xmlns:a16="http://schemas.microsoft.com/office/drawing/2014/main" xmlns="" id="{BDB4D170-CD71-D0D5-ED76-6147E9B89436}"/>
                </a:ext>
              </a:extLst>
            </p:cNvPr>
            <p:cNvSpPr/>
            <p:nvPr/>
          </p:nvSpPr>
          <p:spPr>
            <a:xfrm>
              <a:off x="1216972" y="2534422"/>
              <a:ext cx="10643" cy="22074"/>
            </a:xfrm>
            <a:custGeom>
              <a:avLst/>
              <a:gdLst/>
              <a:ahLst/>
              <a:cxnLst/>
              <a:rect l="l" t="t" r="r" b="b"/>
              <a:pathLst>
                <a:path w="324" h="672" extrusionOk="0">
                  <a:moveTo>
                    <a:pt x="111" y="1"/>
                  </a:moveTo>
                  <a:cubicBezTo>
                    <a:pt x="34" y="1"/>
                    <a:pt x="0" y="35"/>
                    <a:pt x="0" y="111"/>
                  </a:cubicBezTo>
                  <a:cubicBezTo>
                    <a:pt x="0" y="290"/>
                    <a:pt x="0" y="604"/>
                    <a:pt x="213" y="672"/>
                  </a:cubicBezTo>
                  <a:lnTo>
                    <a:pt x="247" y="672"/>
                  </a:lnTo>
                  <a:cubicBezTo>
                    <a:pt x="247" y="672"/>
                    <a:pt x="289" y="638"/>
                    <a:pt x="289" y="604"/>
                  </a:cubicBezTo>
                  <a:cubicBezTo>
                    <a:pt x="323" y="536"/>
                    <a:pt x="323" y="425"/>
                    <a:pt x="289" y="357"/>
                  </a:cubicBezTo>
                  <a:cubicBezTo>
                    <a:pt x="213" y="247"/>
                    <a:pt x="213" y="179"/>
                    <a:pt x="179" y="77"/>
                  </a:cubicBezTo>
                  <a:cubicBezTo>
                    <a:pt x="179" y="35"/>
                    <a:pt x="145" y="1"/>
                    <a:pt x="11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4985;p60">
              <a:extLst>
                <a:ext uri="{FF2B5EF4-FFF2-40B4-BE49-F238E27FC236}">
                  <a16:creationId xmlns:a16="http://schemas.microsoft.com/office/drawing/2014/main" xmlns="" id="{9F59469C-070A-1563-4C2E-E21152DEDCDD}"/>
                </a:ext>
              </a:extLst>
            </p:cNvPr>
            <p:cNvSpPr/>
            <p:nvPr/>
          </p:nvSpPr>
          <p:spPr>
            <a:xfrm>
              <a:off x="1241509" y="2503184"/>
              <a:ext cx="12876" cy="20957"/>
            </a:xfrm>
            <a:custGeom>
              <a:avLst/>
              <a:gdLst/>
              <a:ahLst/>
              <a:cxnLst/>
              <a:rect l="l" t="t" r="r" b="b"/>
              <a:pathLst>
                <a:path w="392" h="638" extrusionOk="0">
                  <a:moveTo>
                    <a:pt x="103" y="0"/>
                  </a:moveTo>
                  <a:cubicBezTo>
                    <a:pt x="35" y="0"/>
                    <a:pt x="1" y="34"/>
                    <a:pt x="1" y="68"/>
                  </a:cubicBezTo>
                  <a:cubicBezTo>
                    <a:pt x="1" y="179"/>
                    <a:pt x="35" y="281"/>
                    <a:pt x="69" y="391"/>
                  </a:cubicBezTo>
                  <a:cubicBezTo>
                    <a:pt x="103" y="459"/>
                    <a:pt x="137" y="561"/>
                    <a:pt x="213" y="637"/>
                  </a:cubicBezTo>
                  <a:lnTo>
                    <a:pt x="281" y="637"/>
                  </a:lnTo>
                  <a:cubicBezTo>
                    <a:pt x="315" y="637"/>
                    <a:pt x="392" y="637"/>
                    <a:pt x="392" y="561"/>
                  </a:cubicBezTo>
                  <a:cubicBezTo>
                    <a:pt x="392" y="459"/>
                    <a:pt x="349" y="349"/>
                    <a:pt x="315" y="281"/>
                  </a:cubicBezTo>
                  <a:cubicBezTo>
                    <a:pt x="247" y="213"/>
                    <a:pt x="213" y="102"/>
                    <a:pt x="137"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4986;p60">
              <a:extLst>
                <a:ext uri="{FF2B5EF4-FFF2-40B4-BE49-F238E27FC236}">
                  <a16:creationId xmlns:a16="http://schemas.microsoft.com/office/drawing/2014/main" xmlns="" id="{1025635B-EF87-A180-C861-5DD0F7A39CD0}"/>
                </a:ext>
              </a:extLst>
            </p:cNvPr>
            <p:cNvSpPr/>
            <p:nvPr/>
          </p:nvSpPr>
          <p:spPr>
            <a:xfrm>
              <a:off x="1251856" y="2613683"/>
              <a:ext cx="16489" cy="22074"/>
            </a:xfrm>
            <a:custGeom>
              <a:avLst/>
              <a:gdLst/>
              <a:ahLst/>
              <a:cxnLst/>
              <a:rect l="l" t="t" r="r" b="b"/>
              <a:pathLst>
                <a:path w="502" h="672" extrusionOk="0">
                  <a:moveTo>
                    <a:pt x="34" y="0"/>
                  </a:moveTo>
                  <a:cubicBezTo>
                    <a:pt x="34" y="0"/>
                    <a:pt x="0" y="0"/>
                    <a:pt x="34" y="0"/>
                  </a:cubicBezTo>
                  <a:cubicBezTo>
                    <a:pt x="34" y="213"/>
                    <a:pt x="77" y="382"/>
                    <a:pt x="145" y="561"/>
                  </a:cubicBezTo>
                  <a:cubicBezTo>
                    <a:pt x="178" y="637"/>
                    <a:pt x="212" y="671"/>
                    <a:pt x="289" y="671"/>
                  </a:cubicBezTo>
                  <a:cubicBezTo>
                    <a:pt x="391" y="671"/>
                    <a:pt x="501" y="561"/>
                    <a:pt x="425" y="425"/>
                  </a:cubicBezTo>
                  <a:cubicBezTo>
                    <a:pt x="323" y="281"/>
                    <a:pt x="212" y="136"/>
                    <a:pt x="7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4987;p60">
              <a:extLst>
                <a:ext uri="{FF2B5EF4-FFF2-40B4-BE49-F238E27FC236}">
                  <a16:creationId xmlns:a16="http://schemas.microsoft.com/office/drawing/2014/main" xmlns="" id="{D3F986B0-21AC-5D6A-C2C6-EF39E40EACA2}"/>
                </a:ext>
              </a:extLst>
            </p:cNvPr>
            <p:cNvSpPr/>
            <p:nvPr/>
          </p:nvSpPr>
          <p:spPr>
            <a:xfrm>
              <a:off x="1262433" y="2579916"/>
              <a:ext cx="19873" cy="26804"/>
            </a:xfrm>
            <a:custGeom>
              <a:avLst/>
              <a:gdLst/>
              <a:ahLst/>
              <a:cxnLst/>
              <a:rect l="l" t="t" r="r" b="b"/>
              <a:pathLst>
                <a:path w="605" h="816" extrusionOk="0">
                  <a:moveTo>
                    <a:pt x="103" y="0"/>
                  </a:moveTo>
                  <a:cubicBezTo>
                    <a:pt x="69" y="0"/>
                    <a:pt x="1" y="68"/>
                    <a:pt x="35" y="102"/>
                  </a:cubicBezTo>
                  <a:cubicBezTo>
                    <a:pt x="69" y="247"/>
                    <a:pt x="137" y="391"/>
                    <a:pt x="213" y="493"/>
                  </a:cubicBezTo>
                  <a:cubicBezTo>
                    <a:pt x="247" y="637"/>
                    <a:pt x="349" y="739"/>
                    <a:pt x="460" y="816"/>
                  </a:cubicBezTo>
                  <a:lnTo>
                    <a:pt x="494" y="816"/>
                  </a:lnTo>
                  <a:cubicBezTo>
                    <a:pt x="528" y="816"/>
                    <a:pt x="562" y="773"/>
                    <a:pt x="562" y="739"/>
                  </a:cubicBezTo>
                  <a:cubicBezTo>
                    <a:pt x="604" y="603"/>
                    <a:pt x="528" y="459"/>
                    <a:pt x="460" y="349"/>
                  </a:cubicBezTo>
                  <a:cubicBezTo>
                    <a:pt x="349" y="247"/>
                    <a:pt x="281" y="136"/>
                    <a:pt x="179" y="34"/>
                  </a:cubicBezTo>
                  <a:cubicBezTo>
                    <a:pt x="137" y="34"/>
                    <a:pt x="137" y="0"/>
                    <a:pt x="10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4988;p60">
              <a:extLst>
                <a:ext uri="{FF2B5EF4-FFF2-40B4-BE49-F238E27FC236}">
                  <a16:creationId xmlns:a16="http://schemas.microsoft.com/office/drawing/2014/main" xmlns="" id="{91FED2A5-CB53-2C0E-710D-81E7FCB44E88}"/>
                </a:ext>
              </a:extLst>
            </p:cNvPr>
            <p:cNvSpPr/>
            <p:nvPr/>
          </p:nvSpPr>
          <p:spPr>
            <a:xfrm>
              <a:off x="1276394" y="2712456"/>
              <a:ext cx="22074" cy="20957"/>
            </a:xfrm>
            <a:custGeom>
              <a:avLst/>
              <a:gdLst/>
              <a:ahLst/>
              <a:cxnLst/>
              <a:rect l="l" t="t" r="r" b="b"/>
              <a:pathLst>
                <a:path w="672" h="638" extrusionOk="0">
                  <a:moveTo>
                    <a:pt x="103" y="0"/>
                  </a:moveTo>
                  <a:cubicBezTo>
                    <a:pt x="35" y="0"/>
                    <a:pt x="1" y="68"/>
                    <a:pt x="35" y="136"/>
                  </a:cubicBezTo>
                  <a:cubicBezTo>
                    <a:pt x="137" y="247"/>
                    <a:pt x="213" y="349"/>
                    <a:pt x="315" y="493"/>
                  </a:cubicBezTo>
                  <a:cubicBezTo>
                    <a:pt x="349" y="527"/>
                    <a:pt x="425" y="638"/>
                    <a:pt x="527" y="638"/>
                  </a:cubicBezTo>
                  <a:cubicBezTo>
                    <a:pt x="527" y="638"/>
                    <a:pt x="561" y="604"/>
                    <a:pt x="604" y="604"/>
                  </a:cubicBezTo>
                  <a:cubicBezTo>
                    <a:pt x="672" y="493"/>
                    <a:pt x="527" y="349"/>
                    <a:pt x="493" y="315"/>
                  </a:cubicBezTo>
                  <a:cubicBezTo>
                    <a:pt x="349" y="213"/>
                    <a:pt x="247" y="136"/>
                    <a:pt x="137"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4989;p60">
              <a:extLst>
                <a:ext uri="{FF2B5EF4-FFF2-40B4-BE49-F238E27FC236}">
                  <a16:creationId xmlns:a16="http://schemas.microsoft.com/office/drawing/2014/main" xmlns="" id="{B4426B8D-8C0A-5CB2-6697-A8EA5F5C7A23}"/>
                </a:ext>
              </a:extLst>
            </p:cNvPr>
            <p:cNvSpPr/>
            <p:nvPr/>
          </p:nvSpPr>
          <p:spPr>
            <a:xfrm>
              <a:off x="1286708" y="2673958"/>
              <a:ext cx="23486" cy="25687"/>
            </a:xfrm>
            <a:custGeom>
              <a:avLst/>
              <a:gdLst/>
              <a:ahLst/>
              <a:cxnLst/>
              <a:rect l="l" t="t" r="r" b="b"/>
              <a:pathLst>
                <a:path w="715" h="782" extrusionOk="0">
                  <a:moveTo>
                    <a:pt x="145" y="0"/>
                  </a:moveTo>
                  <a:cubicBezTo>
                    <a:pt x="77" y="0"/>
                    <a:pt x="1" y="77"/>
                    <a:pt x="77" y="145"/>
                  </a:cubicBezTo>
                  <a:cubicBezTo>
                    <a:pt x="213" y="357"/>
                    <a:pt x="358" y="637"/>
                    <a:pt x="570" y="782"/>
                  </a:cubicBezTo>
                  <a:lnTo>
                    <a:pt x="604" y="782"/>
                  </a:lnTo>
                  <a:cubicBezTo>
                    <a:pt x="672" y="782"/>
                    <a:pt x="715" y="748"/>
                    <a:pt x="672" y="714"/>
                  </a:cubicBezTo>
                  <a:cubicBezTo>
                    <a:pt x="604" y="425"/>
                    <a:pt x="358" y="246"/>
                    <a:pt x="179" y="34"/>
                  </a:cubicBezTo>
                  <a:cubicBezTo>
                    <a:pt x="179" y="0"/>
                    <a:pt x="145" y="0"/>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4990;p60">
              <a:extLst>
                <a:ext uri="{FF2B5EF4-FFF2-40B4-BE49-F238E27FC236}">
                  <a16:creationId xmlns:a16="http://schemas.microsoft.com/office/drawing/2014/main" xmlns="" id="{DC20117C-EFB1-7506-10FB-2E7AF7970FEA}"/>
                </a:ext>
              </a:extLst>
            </p:cNvPr>
            <p:cNvSpPr/>
            <p:nvPr/>
          </p:nvSpPr>
          <p:spPr>
            <a:xfrm>
              <a:off x="1319358" y="2750690"/>
              <a:ext cx="17343" cy="19840"/>
            </a:xfrm>
            <a:custGeom>
              <a:avLst/>
              <a:gdLst/>
              <a:ahLst/>
              <a:cxnLst/>
              <a:rect l="l" t="t" r="r" b="b"/>
              <a:pathLst>
                <a:path w="528" h="604" extrusionOk="0">
                  <a:moveTo>
                    <a:pt x="103" y="0"/>
                  </a:moveTo>
                  <a:cubicBezTo>
                    <a:pt x="35" y="0"/>
                    <a:pt x="1" y="77"/>
                    <a:pt x="1" y="111"/>
                  </a:cubicBezTo>
                  <a:cubicBezTo>
                    <a:pt x="35" y="213"/>
                    <a:pt x="103" y="323"/>
                    <a:pt x="145" y="391"/>
                  </a:cubicBezTo>
                  <a:cubicBezTo>
                    <a:pt x="213" y="501"/>
                    <a:pt x="281" y="569"/>
                    <a:pt x="392" y="603"/>
                  </a:cubicBezTo>
                  <a:lnTo>
                    <a:pt x="426" y="603"/>
                  </a:lnTo>
                  <a:cubicBezTo>
                    <a:pt x="494" y="603"/>
                    <a:pt x="528" y="569"/>
                    <a:pt x="528" y="501"/>
                  </a:cubicBezTo>
                  <a:cubicBezTo>
                    <a:pt x="528" y="357"/>
                    <a:pt x="460" y="289"/>
                    <a:pt x="358" y="213"/>
                  </a:cubicBezTo>
                  <a:cubicBezTo>
                    <a:pt x="281" y="145"/>
                    <a:pt x="213" y="34"/>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4991;p60">
              <a:extLst>
                <a:ext uri="{FF2B5EF4-FFF2-40B4-BE49-F238E27FC236}">
                  <a16:creationId xmlns:a16="http://schemas.microsoft.com/office/drawing/2014/main" xmlns="" id="{401C8DFF-3A56-B710-8665-B984333A6EF4}"/>
                </a:ext>
              </a:extLst>
            </p:cNvPr>
            <p:cNvSpPr/>
            <p:nvPr/>
          </p:nvSpPr>
          <p:spPr>
            <a:xfrm>
              <a:off x="1227582" y="2626231"/>
              <a:ext cx="11464" cy="22369"/>
            </a:xfrm>
            <a:custGeom>
              <a:avLst/>
              <a:gdLst/>
              <a:ahLst/>
              <a:cxnLst/>
              <a:rect l="l" t="t" r="r" b="b"/>
              <a:pathLst>
                <a:path w="349" h="681" extrusionOk="0">
                  <a:moveTo>
                    <a:pt x="68" y="0"/>
                  </a:moveTo>
                  <a:cubicBezTo>
                    <a:pt x="34" y="0"/>
                    <a:pt x="0" y="43"/>
                    <a:pt x="0" y="77"/>
                  </a:cubicBezTo>
                  <a:cubicBezTo>
                    <a:pt x="0" y="289"/>
                    <a:pt x="0" y="536"/>
                    <a:pt x="178" y="638"/>
                  </a:cubicBezTo>
                  <a:lnTo>
                    <a:pt x="212" y="680"/>
                  </a:lnTo>
                  <a:cubicBezTo>
                    <a:pt x="246" y="680"/>
                    <a:pt x="280" y="638"/>
                    <a:pt x="280" y="604"/>
                  </a:cubicBezTo>
                  <a:cubicBezTo>
                    <a:pt x="348" y="425"/>
                    <a:pt x="212" y="255"/>
                    <a:pt x="136" y="77"/>
                  </a:cubicBezTo>
                  <a:cubicBezTo>
                    <a:pt x="136" y="43"/>
                    <a:pt x="102" y="0"/>
                    <a:pt x="6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4992;p60">
              <a:extLst>
                <a:ext uri="{FF2B5EF4-FFF2-40B4-BE49-F238E27FC236}">
                  <a16:creationId xmlns:a16="http://schemas.microsoft.com/office/drawing/2014/main" xmlns="" id="{F2D3E77D-86D6-C830-6DC2-2108227B9A55}"/>
                </a:ext>
              </a:extLst>
            </p:cNvPr>
            <p:cNvSpPr/>
            <p:nvPr/>
          </p:nvSpPr>
          <p:spPr>
            <a:xfrm>
              <a:off x="1164778" y="2584383"/>
              <a:ext cx="15110" cy="17606"/>
            </a:xfrm>
            <a:custGeom>
              <a:avLst/>
              <a:gdLst/>
              <a:ahLst/>
              <a:cxnLst/>
              <a:rect l="l" t="t" r="r" b="b"/>
              <a:pathLst>
                <a:path w="460" h="536" extrusionOk="0">
                  <a:moveTo>
                    <a:pt x="137" y="0"/>
                  </a:moveTo>
                  <a:cubicBezTo>
                    <a:pt x="69" y="0"/>
                    <a:pt x="1" y="77"/>
                    <a:pt x="35" y="145"/>
                  </a:cubicBezTo>
                  <a:cubicBezTo>
                    <a:pt x="69" y="213"/>
                    <a:pt x="103" y="289"/>
                    <a:pt x="137" y="357"/>
                  </a:cubicBezTo>
                  <a:cubicBezTo>
                    <a:pt x="137" y="425"/>
                    <a:pt x="179" y="535"/>
                    <a:pt x="281" y="535"/>
                  </a:cubicBezTo>
                  <a:lnTo>
                    <a:pt x="315" y="535"/>
                  </a:lnTo>
                  <a:cubicBezTo>
                    <a:pt x="349" y="535"/>
                    <a:pt x="391" y="535"/>
                    <a:pt x="425" y="501"/>
                  </a:cubicBezTo>
                  <a:cubicBezTo>
                    <a:pt x="459" y="391"/>
                    <a:pt x="425" y="323"/>
                    <a:pt x="349" y="255"/>
                  </a:cubicBezTo>
                  <a:cubicBezTo>
                    <a:pt x="315" y="179"/>
                    <a:pt x="247" y="111"/>
                    <a:pt x="213" y="43"/>
                  </a:cubicBezTo>
                  <a:cubicBezTo>
                    <a:pt x="213" y="0"/>
                    <a:pt x="179" y="0"/>
                    <a:pt x="1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4993;p60">
              <a:extLst>
                <a:ext uri="{FF2B5EF4-FFF2-40B4-BE49-F238E27FC236}">
                  <a16:creationId xmlns:a16="http://schemas.microsoft.com/office/drawing/2014/main" xmlns="" id="{5CBE8A34-DBB8-51AF-029A-B658FC89FEE6}"/>
                </a:ext>
              </a:extLst>
            </p:cNvPr>
            <p:cNvSpPr/>
            <p:nvPr/>
          </p:nvSpPr>
          <p:spPr>
            <a:xfrm>
              <a:off x="1156697" y="2542535"/>
              <a:ext cx="15110" cy="20957"/>
            </a:xfrm>
            <a:custGeom>
              <a:avLst/>
              <a:gdLst/>
              <a:ahLst/>
              <a:cxnLst/>
              <a:rect l="l" t="t" r="r" b="b"/>
              <a:pathLst>
                <a:path w="460" h="638" extrusionOk="0">
                  <a:moveTo>
                    <a:pt x="136" y="0"/>
                  </a:moveTo>
                  <a:cubicBezTo>
                    <a:pt x="68" y="0"/>
                    <a:pt x="0" y="76"/>
                    <a:pt x="34" y="144"/>
                  </a:cubicBezTo>
                  <a:cubicBezTo>
                    <a:pt x="68" y="323"/>
                    <a:pt x="102" y="569"/>
                    <a:pt x="281" y="637"/>
                  </a:cubicBezTo>
                  <a:lnTo>
                    <a:pt x="315" y="637"/>
                  </a:lnTo>
                  <a:cubicBezTo>
                    <a:pt x="349" y="637"/>
                    <a:pt x="349" y="637"/>
                    <a:pt x="383" y="603"/>
                  </a:cubicBezTo>
                  <a:cubicBezTo>
                    <a:pt x="459" y="425"/>
                    <a:pt x="281" y="212"/>
                    <a:pt x="213" y="43"/>
                  </a:cubicBezTo>
                  <a:cubicBezTo>
                    <a:pt x="170" y="0"/>
                    <a:pt x="136" y="0"/>
                    <a:pt x="13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4994;p60">
              <a:extLst>
                <a:ext uri="{FF2B5EF4-FFF2-40B4-BE49-F238E27FC236}">
                  <a16:creationId xmlns:a16="http://schemas.microsoft.com/office/drawing/2014/main" xmlns="" id="{0AEDDB4E-C269-0A21-A6F0-D4830E6B9460}"/>
                </a:ext>
              </a:extLst>
            </p:cNvPr>
            <p:cNvSpPr/>
            <p:nvPr/>
          </p:nvSpPr>
          <p:spPr>
            <a:xfrm>
              <a:off x="1102006" y="2525225"/>
              <a:ext cx="13993" cy="20957"/>
            </a:xfrm>
            <a:custGeom>
              <a:avLst/>
              <a:gdLst/>
              <a:ahLst/>
              <a:cxnLst/>
              <a:rect l="l" t="t" r="r" b="b"/>
              <a:pathLst>
                <a:path w="426" h="638" extrusionOk="0">
                  <a:moveTo>
                    <a:pt x="102" y="0"/>
                  </a:moveTo>
                  <a:cubicBezTo>
                    <a:pt x="34" y="0"/>
                    <a:pt x="0" y="34"/>
                    <a:pt x="0" y="102"/>
                  </a:cubicBezTo>
                  <a:cubicBezTo>
                    <a:pt x="34" y="213"/>
                    <a:pt x="68" y="315"/>
                    <a:pt x="102" y="391"/>
                  </a:cubicBezTo>
                  <a:cubicBezTo>
                    <a:pt x="136" y="493"/>
                    <a:pt x="136" y="570"/>
                    <a:pt x="247" y="603"/>
                  </a:cubicBezTo>
                  <a:cubicBezTo>
                    <a:pt x="247" y="637"/>
                    <a:pt x="281" y="637"/>
                    <a:pt x="281" y="637"/>
                  </a:cubicBezTo>
                  <a:cubicBezTo>
                    <a:pt x="315" y="637"/>
                    <a:pt x="349" y="603"/>
                    <a:pt x="391" y="570"/>
                  </a:cubicBezTo>
                  <a:cubicBezTo>
                    <a:pt x="425" y="459"/>
                    <a:pt x="391" y="391"/>
                    <a:pt x="315" y="281"/>
                  </a:cubicBezTo>
                  <a:cubicBezTo>
                    <a:pt x="281" y="213"/>
                    <a:pt x="247" y="145"/>
                    <a:pt x="179" y="34"/>
                  </a:cubicBezTo>
                  <a:cubicBezTo>
                    <a:pt x="179" y="34"/>
                    <a:pt x="136" y="0"/>
                    <a:pt x="1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4995;p60">
              <a:extLst>
                <a:ext uri="{FF2B5EF4-FFF2-40B4-BE49-F238E27FC236}">
                  <a16:creationId xmlns:a16="http://schemas.microsoft.com/office/drawing/2014/main" xmlns="" id="{08DE6960-02E7-33EB-B4DE-2700D4D1CE71}"/>
                </a:ext>
              </a:extLst>
            </p:cNvPr>
            <p:cNvSpPr/>
            <p:nvPr/>
          </p:nvSpPr>
          <p:spPr>
            <a:xfrm>
              <a:off x="1091396" y="2482260"/>
              <a:ext cx="16489" cy="18427"/>
            </a:xfrm>
            <a:custGeom>
              <a:avLst/>
              <a:gdLst/>
              <a:ahLst/>
              <a:cxnLst/>
              <a:rect l="l" t="t" r="r" b="b"/>
              <a:pathLst>
                <a:path w="502" h="561" extrusionOk="0">
                  <a:moveTo>
                    <a:pt x="77" y="0"/>
                  </a:moveTo>
                  <a:cubicBezTo>
                    <a:pt x="35" y="0"/>
                    <a:pt x="1" y="34"/>
                    <a:pt x="1" y="68"/>
                  </a:cubicBezTo>
                  <a:cubicBezTo>
                    <a:pt x="35" y="179"/>
                    <a:pt x="77" y="280"/>
                    <a:pt x="145" y="391"/>
                  </a:cubicBezTo>
                  <a:cubicBezTo>
                    <a:pt x="179" y="459"/>
                    <a:pt x="247" y="561"/>
                    <a:pt x="357" y="561"/>
                  </a:cubicBezTo>
                  <a:lnTo>
                    <a:pt x="391" y="561"/>
                  </a:lnTo>
                  <a:cubicBezTo>
                    <a:pt x="425" y="561"/>
                    <a:pt x="459" y="527"/>
                    <a:pt x="502" y="493"/>
                  </a:cubicBezTo>
                  <a:cubicBezTo>
                    <a:pt x="502" y="391"/>
                    <a:pt x="425" y="280"/>
                    <a:pt x="357" y="213"/>
                  </a:cubicBezTo>
                  <a:cubicBezTo>
                    <a:pt x="289" y="136"/>
                    <a:pt x="179" y="68"/>
                    <a:pt x="11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4996;p60">
              <a:extLst>
                <a:ext uri="{FF2B5EF4-FFF2-40B4-BE49-F238E27FC236}">
                  <a16:creationId xmlns:a16="http://schemas.microsoft.com/office/drawing/2014/main" xmlns="" id="{493C4C38-05F3-0D31-B1EE-7836C5D7B0E2}"/>
                </a:ext>
              </a:extLst>
            </p:cNvPr>
            <p:cNvSpPr/>
            <p:nvPr/>
          </p:nvSpPr>
          <p:spPr>
            <a:xfrm>
              <a:off x="1046198" y="2497304"/>
              <a:ext cx="10347" cy="18756"/>
            </a:xfrm>
            <a:custGeom>
              <a:avLst/>
              <a:gdLst/>
              <a:ahLst/>
              <a:cxnLst/>
              <a:rect l="l" t="t" r="r" b="b"/>
              <a:pathLst>
                <a:path w="315" h="571" extrusionOk="0">
                  <a:moveTo>
                    <a:pt x="68" y="1"/>
                  </a:moveTo>
                  <a:cubicBezTo>
                    <a:pt x="34" y="1"/>
                    <a:pt x="0" y="35"/>
                    <a:pt x="0" y="103"/>
                  </a:cubicBezTo>
                  <a:cubicBezTo>
                    <a:pt x="0" y="179"/>
                    <a:pt x="0" y="281"/>
                    <a:pt x="34" y="358"/>
                  </a:cubicBezTo>
                  <a:cubicBezTo>
                    <a:pt x="68" y="460"/>
                    <a:pt x="102" y="528"/>
                    <a:pt x="213" y="570"/>
                  </a:cubicBezTo>
                  <a:lnTo>
                    <a:pt x="213" y="570"/>
                  </a:lnTo>
                  <a:cubicBezTo>
                    <a:pt x="281" y="570"/>
                    <a:pt x="315" y="528"/>
                    <a:pt x="281" y="460"/>
                  </a:cubicBezTo>
                  <a:cubicBezTo>
                    <a:pt x="281" y="426"/>
                    <a:pt x="247" y="358"/>
                    <a:pt x="213" y="281"/>
                  </a:cubicBezTo>
                  <a:cubicBezTo>
                    <a:pt x="179" y="213"/>
                    <a:pt x="179" y="179"/>
                    <a:pt x="179" y="103"/>
                  </a:cubicBezTo>
                  <a:cubicBezTo>
                    <a:pt x="179" y="35"/>
                    <a:pt x="136" y="1"/>
                    <a:pt x="6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4997;p60">
              <a:extLst>
                <a:ext uri="{FF2B5EF4-FFF2-40B4-BE49-F238E27FC236}">
                  <a16:creationId xmlns:a16="http://schemas.microsoft.com/office/drawing/2014/main" xmlns="" id="{9352CD70-79FE-1579-7B16-8140F8FBFD5B}"/>
                </a:ext>
              </a:extLst>
            </p:cNvPr>
            <p:cNvSpPr/>
            <p:nvPr/>
          </p:nvSpPr>
          <p:spPr>
            <a:xfrm>
              <a:off x="1024158" y="2440380"/>
              <a:ext cx="23190" cy="26836"/>
            </a:xfrm>
            <a:custGeom>
              <a:avLst/>
              <a:gdLst/>
              <a:ahLst/>
              <a:cxnLst/>
              <a:rect l="l" t="t" r="r" b="b"/>
              <a:pathLst>
                <a:path w="706" h="817" extrusionOk="0">
                  <a:moveTo>
                    <a:pt x="136" y="1"/>
                  </a:moveTo>
                  <a:cubicBezTo>
                    <a:pt x="68" y="1"/>
                    <a:pt x="0" y="69"/>
                    <a:pt x="34" y="137"/>
                  </a:cubicBezTo>
                  <a:cubicBezTo>
                    <a:pt x="136" y="247"/>
                    <a:pt x="213" y="392"/>
                    <a:pt x="281" y="528"/>
                  </a:cubicBezTo>
                  <a:cubicBezTo>
                    <a:pt x="349" y="672"/>
                    <a:pt x="383" y="774"/>
                    <a:pt x="561" y="816"/>
                  </a:cubicBezTo>
                  <a:lnTo>
                    <a:pt x="561" y="816"/>
                  </a:lnTo>
                  <a:cubicBezTo>
                    <a:pt x="595" y="816"/>
                    <a:pt x="637" y="774"/>
                    <a:pt x="637" y="740"/>
                  </a:cubicBezTo>
                  <a:cubicBezTo>
                    <a:pt x="705" y="604"/>
                    <a:pt x="637" y="494"/>
                    <a:pt x="527" y="392"/>
                  </a:cubicBezTo>
                  <a:cubicBezTo>
                    <a:pt x="425" y="247"/>
                    <a:pt x="315" y="137"/>
                    <a:pt x="213" y="35"/>
                  </a:cubicBezTo>
                  <a:cubicBezTo>
                    <a:pt x="170" y="1"/>
                    <a:pt x="136" y="1"/>
                    <a:pt x="13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4998;p60">
              <a:extLst>
                <a:ext uri="{FF2B5EF4-FFF2-40B4-BE49-F238E27FC236}">
                  <a16:creationId xmlns:a16="http://schemas.microsoft.com/office/drawing/2014/main" xmlns="" id="{82D9CFAE-E734-0634-1528-2F460580F54F}"/>
                </a:ext>
              </a:extLst>
            </p:cNvPr>
            <p:cNvSpPr/>
            <p:nvPr/>
          </p:nvSpPr>
          <p:spPr>
            <a:xfrm>
              <a:off x="970583" y="2413609"/>
              <a:ext cx="16194" cy="16227"/>
            </a:xfrm>
            <a:custGeom>
              <a:avLst/>
              <a:gdLst/>
              <a:ahLst/>
              <a:cxnLst/>
              <a:rect l="l" t="t" r="r" b="b"/>
              <a:pathLst>
                <a:path w="493" h="494" extrusionOk="0">
                  <a:moveTo>
                    <a:pt x="102" y="0"/>
                  </a:moveTo>
                  <a:cubicBezTo>
                    <a:pt x="34" y="0"/>
                    <a:pt x="0" y="68"/>
                    <a:pt x="34" y="145"/>
                  </a:cubicBezTo>
                  <a:cubicBezTo>
                    <a:pt x="68" y="213"/>
                    <a:pt x="145" y="247"/>
                    <a:pt x="179" y="315"/>
                  </a:cubicBezTo>
                  <a:cubicBezTo>
                    <a:pt x="247" y="391"/>
                    <a:pt x="281" y="493"/>
                    <a:pt x="357" y="493"/>
                  </a:cubicBezTo>
                  <a:lnTo>
                    <a:pt x="391" y="493"/>
                  </a:lnTo>
                  <a:cubicBezTo>
                    <a:pt x="459" y="493"/>
                    <a:pt x="493" y="425"/>
                    <a:pt x="493" y="357"/>
                  </a:cubicBezTo>
                  <a:cubicBezTo>
                    <a:pt x="493" y="281"/>
                    <a:pt x="391" y="213"/>
                    <a:pt x="357" y="179"/>
                  </a:cubicBezTo>
                  <a:cubicBezTo>
                    <a:pt x="281" y="102"/>
                    <a:pt x="213" y="34"/>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4999;p60">
              <a:extLst>
                <a:ext uri="{FF2B5EF4-FFF2-40B4-BE49-F238E27FC236}">
                  <a16:creationId xmlns:a16="http://schemas.microsoft.com/office/drawing/2014/main" xmlns="" id="{65581A11-2D8F-17E8-D416-AE084EA71CB9}"/>
                </a:ext>
              </a:extLst>
            </p:cNvPr>
            <p:cNvSpPr/>
            <p:nvPr/>
          </p:nvSpPr>
          <p:spPr>
            <a:xfrm>
              <a:off x="982310" y="2484494"/>
              <a:ext cx="18427" cy="24570"/>
            </a:xfrm>
            <a:custGeom>
              <a:avLst/>
              <a:gdLst/>
              <a:ahLst/>
              <a:cxnLst/>
              <a:rect l="l" t="t" r="r" b="b"/>
              <a:pathLst>
                <a:path w="561" h="748" extrusionOk="0">
                  <a:moveTo>
                    <a:pt x="136" y="0"/>
                  </a:moveTo>
                  <a:cubicBezTo>
                    <a:pt x="68" y="0"/>
                    <a:pt x="0" y="34"/>
                    <a:pt x="34" y="145"/>
                  </a:cubicBezTo>
                  <a:cubicBezTo>
                    <a:pt x="102" y="357"/>
                    <a:pt x="212" y="671"/>
                    <a:pt x="459" y="748"/>
                  </a:cubicBezTo>
                  <a:lnTo>
                    <a:pt x="493" y="748"/>
                  </a:lnTo>
                  <a:cubicBezTo>
                    <a:pt x="527" y="748"/>
                    <a:pt x="561" y="705"/>
                    <a:pt x="561" y="671"/>
                  </a:cubicBezTo>
                  <a:cubicBezTo>
                    <a:pt x="561" y="569"/>
                    <a:pt x="493" y="459"/>
                    <a:pt x="425" y="357"/>
                  </a:cubicBezTo>
                  <a:cubicBezTo>
                    <a:pt x="348" y="246"/>
                    <a:pt x="280" y="145"/>
                    <a:pt x="212" y="34"/>
                  </a:cubicBezTo>
                  <a:cubicBezTo>
                    <a:pt x="212" y="0"/>
                    <a:pt x="170" y="0"/>
                    <a:pt x="13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5000;p60">
              <a:extLst>
                <a:ext uri="{FF2B5EF4-FFF2-40B4-BE49-F238E27FC236}">
                  <a16:creationId xmlns:a16="http://schemas.microsoft.com/office/drawing/2014/main" xmlns="" id="{686450AD-8174-1ACF-3EBF-1801C90C8EEE}"/>
                </a:ext>
              </a:extLst>
            </p:cNvPr>
            <p:cNvSpPr/>
            <p:nvPr/>
          </p:nvSpPr>
          <p:spPr>
            <a:xfrm>
              <a:off x="987861" y="2454340"/>
              <a:ext cx="12876" cy="17343"/>
            </a:xfrm>
            <a:custGeom>
              <a:avLst/>
              <a:gdLst/>
              <a:ahLst/>
              <a:cxnLst/>
              <a:rect l="l" t="t" r="r" b="b"/>
              <a:pathLst>
                <a:path w="392" h="528" extrusionOk="0">
                  <a:moveTo>
                    <a:pt x="111" y="1"/>
                  </a:moveTo>
                  <a:cubicBezTo>
                    <a:pt x="77" y="1"/>
                    <a:pt x="1" y="35"/>
                    <a:pt x="43" y="69"/>
                  </a:cubicBezTo>
                  <a:cubicBezTo>
                    <a:pt x="43" y="179"/>
                    <a:pt x="77" y="247"/>
                    <a:pt x="111" y="349"/>
                  </a:cubicBezTo>
                  <a:cubicBezTo>
                    <a:pt x="111" y="391"/>
                    <a:pt x="145" y="459"/>
                    <a:pt x="179" y="493"/>
                  </a:cubicBezTo>
                  <a:cubicBezTo>
                    <a:pt x="213" y="527"/>
                    <a:pt x="256" y="527"/>
                    <a:pt x="290" y="527"/>
                  </a:cubicBezTo>
                  <a:lnTo>
                    <a:pt x="290" y="527"/>
                  </a:lnTo>
                  <a:cubicBezTo>
                    <a:pt x="324" y="527"/>
                    <a:pt x="358" y="493"/>
                    <a:pt x="358" y="493"/>
                  </a:cubicBezTo>
                  <a:cubicBezTo>
                    <a:pt x="392" y="391"/>
                    <a:pt x="358" y="315"/>
                    <a:pt x="290" y="247"/>
                  </a:cubicBezTo>
                  <a:cubicBezTo>
                    <a:pt x="256" y="179"/>
                    <a:pt x="179" y="103"/>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5001;p60">
              <a:extLst>
                <a:ext uri="{FF2B5EF4-FFF2-40B4-BE49-F238E27FC236}">
                  <a16:creationId xmlns:a16="http://schemas.microsoft.com/office/drawing/2014/main" xmlns="" id="{3BAB9720-1B38-A254-4B64-53DB8468A404}"/>
                </a:ext>
              </a:extLst>
            </p:cNvPr>
            <p:cNvSpPr/>
            <p:nvPr/>
          </p:nvSpPr>
          <p:spPr>
            <a:xfrm>
              <a:off x="908896" y="2453223"/>
              <a:ext cx="20990" cy="22074"/>
            </a:xfrm>
            <a:custGeom>
              <a:avLst/>
              <a:gdLst/>
              <a:ahLst/>
              <a:cxnLst/>
              <a:rect l="l" t="t" r="r" b="b"/>
              <a:pathLst>
                <a:path w="639" h="672" extrusionOk="0">
                  <a:moveTo>
                    <a:pt x="145" y="1"/>
                  </a:moveTo>
                  <a:cubicBezTo>
                    <a:pt x="69" y="1"/>
                    <a:pt x="1" y="69"/>
                    <a:pt x="69" y="137"/>
                  </a:cubicBezTo>
                  <a:lnTo>
                    <a:pt x="281" y="425"/>
                  </a:lnTo>
                  <a:cubicBezTo>
                    <a:pt x="358" y="527"/>
                    <a:pt x="426" y="638"/>
                    <a:pt x="536" y="672"/>
                  </a:cubicBezTo>
                  <a:lnTo>
                    <a:pt x="570" y="672"/>
                  </a:lnTo>
                  <a:cubicBezTo>
                    <a:pt x="604" y="672"/>
                    <a:pt x="638" y="638"/>
                    <a:pt x="638" y="561"/>
                  </a:cubicBezTo>
                  <a:cubicBezTo>
                    <a:pt x="638" y="459"/>
                    <a:pt x="570" y="383"/>
                    <a:pt x="460" y="281"/>
                  </a:cubicBezTo>
                  <a:cubicBezTo>
                    <a:pt x="392" y="213"/>
                    <a:pt x="281" y="103"/>
                    <a:pt x="213" y="35"/>
                  </a:cubicBezTo>
                  <a:cubicBezTo>
                    <a:pt x="179" y="1"/>
                    <a:pt x="179"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5002;p60">
              <a:extLst>
                <a:ext uri="{FF2B5EF4-FFF2-40B4-BE49-F238E27FC236}">
                  <a16:creationId xmlns:a16="http://schemas.microsoft.com/office/drawing/2014/main" xmlns="" id="{7EDCE7A9-9AD3-0926-95B7-3A968327AE1B}"/>
                </a:ext>
              </a:extLst>
            </p:cNvPr>
            <p:cNvSpPr/>
            <p:nvPr/>
          </p:nvSpPr>
          <p:spPr>
            <a:xfrm>
              <a:off x="877658" y="2397415"/>
              <a:ext cx="20957" cy="24307"/>
            </a:xfrm>
            <a:custGeom>
              <a:avLst/>
              <a:gdLst/>
              <a:ahLst/>
              <a:cxnLst/>
              <a:rect l="l" t="t" r="r" b="b"/>
              <a:pathLst>
                <a:path w="638" h="740" extrusionOk="0">
                  <a:moveTo>
                    <a:pt x="102" y="1"/>
                  </a:moveTo>
                  <a:cubicBezTo>
                    <a:pt x="34" y="1"/>
                    <a:pt x="0" y="69"/>
                    <a:pt x="34" y="103"/>
                  </a:cubicBezTo>
                  <a:cubicBezTo>
                    <a:pt x="170" y="315"/>
                    <a:pt x="281" y="672"/>
                    <a:pt x="527" y="740"/>
                  </a:cubicBezTo>
                  <a:lnTo>
                    <a:pt x="561" y="740"/>
                  </a:lnTo>
                  <a:cubicBezTo>
                    <a:pt x="595" y="740"/>
                    <a:pt x="638" y="740"/>
                    <a:pt x="638" y="706"/>
                  </a:cubicBezTo>
                  <a:cubicBezTo>
                    <a:pt x="595" y="425"/>
                    <a:pt x="281" y="213"/>
                    <a:pt x="136" y="35"/>
                  </a:cubicBezTo>
                  <a:cubicBezTo>
                    <a:pt x="136" y="1"/>
                    <a:pt x="102" y="1"/>
                    <a:pt x="10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5003;p60">
              <a:extLst>
                <a:ext uri="{FF2B5EF4-FFF2-40B4-BE49-F238E27FC236}">
                  <a16:creationId xmlns:a16="http://schemas.microsoft.com/office/drawing/2014/main" xmlns="" id="{6781EEBF-C9D3-A70C-7903-AE06718F6642}"/>
                </a:ext>
              </a:extLst>
            </p:cNvPr>
            <p:cNvSpPr/>
            <p:nvPr/>
          </p:nvSpPr>
          <p:spPr>
            <a:xfrm>
              <a:off x="904166" y="2382075"/>
              <a:ext cx="19840" cy="22369"/>
            </a:xfrm>
            <a:custGeom>
              <a:avLst/>
              <a:gdLst/>
              <a:ahLst/>
              <a:cxnLst/>
              <a:rect l="l" t="t" r="r" b="b"/>
              <a:pathLst>
                <a:path w="604" h="681" extrusionOk="0">
                  <a:moveTo>
                    <a:pt x="145" y="1"/>
                  </a:moveTo>
                  <a:cubicBezTo>
                    <a:pt x="77" y="1"/>
                    <a:pt x="1" y="77"/>
                    <a:pt x="43" y="145"/>
                  </a:cubicBezTo>
                  <a:cubicBezTo>
                    <a:pt x="77" y="255"/>
                    <a:pt x="145" y="357"/>
                    <a:pt x="213" y="468"/>
                  </a:cubicBezTo>
                  <a:cubicBezTo>
                    <a:pt x="289" y="536"/>
                    <a:pt x="391" y="680"/>
                    <a:pt x="502" y="680"/>
                  </a:cubicBezTo>
                  <a:cubicBezTo>
                    <a:pt x="570" y="680"/>
                    <a:pt x="604" y="604"/>
                    <a:pt x="604" y="536"/>
                  </a:cubicBezTo>
                  <a:cubicBezTo>
                    <a:pt x="604" y="502"/>
                    <a:pt x="570" y="468"/>
                    <a:pt x="536" y="425"/>
                  </a:cubicBezTo>
                  <a:cubicBezTo>
                    <a:pt x="502" y="357"/>
                    <a:pt x="468" y="323"/>
                    <a:pt x="425" y="289"/>
                  </a:cubicBezTo>
                  <a:cubicBezTo>
                    <a:pt x="357" y="179"/>
                    <a:pt x="289" y="111"/>
                    <a:pt x="179" y="43"/>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5004;p60">
              <a:extLst>
                <a:ext uri="{FF2B5EF4-FFF2-40B4-BE49-F238E27FC236}">
                  <a16:creationId xmlns:a16="http://schemas.microsoft.com/office/drawing/2014/main" xmlns="" id="{FA1BB3E6-6183-A5EC-7A50-A74D2EEB7213}"/>
                </a:ext>
              </a:extLst>
            </p:cNvPr>
            <p:cNvSpPr/>
            <p:nvPr/>
          </p:nvSpPr>
          <p:spPr>
            <a:xfrm>
              <a:off x="869282" y="2461336"/>
              <a:ext cx="20957" cy="22074"/>
            </a:xfrm>
            <a:custGeom>
              <a:avLst/>
              <a:gdLst/>
              <a:ahLst/>
              <a:cxnLst/>
              <a:rect l="l" t="t" r="r" b="b"/>
              <a:pathLst>
                <a:path w="638" h="672" extrusionOk="0">
                  <a:moveTo>
                    <a:pt x="111" y="0"/>
                  </a:moveTo>
                  <a:cubicBezTo>
                    <a:pt x="77" y="0"/>
                    <a:pt x="1" y="34"/>
                    <a:pt x="43" y="102"/>
                  </a:cubicBezTo>
                  <a:cubicBezTo>
                    <a:pt x="145" y="280"/>
                    <a:pt x="255" y="459"/>
                    <a:pt x="391" y="637"/>
                  </a:cubicBezTo>
                  <a:cubicBezTo>
                    <a:pt x="425" y="671"/>
                    <a:pt x="468" y="671"/>
                    <a:pt x="468" y="671"/>
                  </a:cubicBezTo>
                  <a:cubicBezTo>
                    <a:pt x="570" y="671"/>
                    <a:pt x="638" y="561"/>
                    <a:pt x="604" y="493"/>
                  </a:cubicBezTo>
                  <a:cubicBezTo>
                    <a:pt x="468" y="280"/>
                    <a:pt x="323" y="136"/>
                    <a:pt x="17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5005;p60">
              <a:extLst>
                <a:ext uri="{FF2B5EF4-FFF2-40B4-BE49-F238E27FC236}">
                  <a16:creationId xmlns:a16="http://schemas.microsoft.com/office/drawing/2014/main" xmlns="" id="{01EE5962-5A73-BF75-6D78-19E5A6603428}"/>
                </a:ext>
              </a:extLst>
            </p:cNvPr>
            <p:cNvSpPr/>
            <p:nvPr/>
          </p:nvSpPr>
          <p:spPr>
            <a:xfrm>
              <a:off x="831047" y="2442613"/>
              <a:ext cx="17343" cy="17639"/>
            </a:xfrm>
            <a:custGeom>
              <a:avLst/>
              <a:gdLst/>
              <a:ahLst/>
              <a:cxnLst/>
              <a:rect l="l" t="t" r="r" b="b"/>
              <a:pathLst>
                <a:path w="528" h="537" extrusionOk="0">
                  <a:moveTo>
                    <a:pt x="145" y="1"/>
                  </a:moveTo>
                  <a:cubicBezTo>
                    <a:pt x="69" y="1"/>
                    <a:pt x="1" y="69"/>
                    <a:pt x="69" y="145"/>
                  </a:cubicBezTo>
                  <a:cubicBezTo>
                    <a:pt x="103" y="179"/>
                    <a:pt x="145" y="247"/>
                    <a:pt x="213" y="324"/>
                  </a:cubicBezTo>
                  <a:cubicBezTo>
                    <a:pt x="247" y="392"/>
                    <a:pt x="281" y="460"/>
                    <a:pt x="358" y="494"/>
                  </a:cubicBezTo>
                  <a:cubicBezTo>
                    <a:pt x="392" y="494"/>
                    <a:pt x="392" y="536"/>
                    <a:pt x="426" y="536"/>
                  </a:cubicBezTo>
                  <a:cubicBezTo>
                    <a:pt x="460" y="536"/>
                    <a:pt x="460" y="494"/>
                    <a:pt x="460" y="494"/>
                  </a:cubicBezTo>
                  <a:lnTo>
                    <a:pt x="494" y="494"/>
                  </a:lnTo>
                  <a:cubicBezTo>
                    <a:pt x="528" y="460"/>
                    <a:pt x="528" y="426"/>
                    <a:pt x="528" y="392"/>
                  </a:cubicBezTo>
                  <a:cubicBezTo>
                    <a:pt x="494" y="213"/>
                    <a:pt x="315" y="111"/>
                    <a:pt x="21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5006;p60">
              <a:extLst>
                <a:ext uri="{FF2B5EF4-FFF2-40B4-BE49-F238E27FC236}">
                  <a16:creationId xmlns:a16="http://schemas.microsoft.com/office/drawing/2014/main" xmlns="" id="{593DA75E-A70E-DC9D-CEC4-DF7A64E01BF4}"/>
                </a:ext>
              </a:extLst>
            </p:cNvPr>
            <p:cNvSpPr/>
            <p:nvPr/>
          </p:nvSpPr>
          <p:spPr>
            <a:xfrm>
              <a:off x="834398" y="2517144"/>
              <a:ext cx="17606" cy="20957"/>
            </a:xfrm>
            <a:custGeom>
              <a:avLst/>
              <a:gdLst/>
              <a:ahLst/>
              <a:cxnLst/>
              <a:rect l="l" t="t" r="r" b="b"/>
              <a:pathLst>
                <a:path w="536" h="638" extrusionOk="0">
                  <a:moveTo>
                    <a:pt x="111" y="0"/>
                  </a:moveTo>
                  <a:cubicBezTo>
                    <a:pt x="77" y="0"/>
                    <a:pt x="1" y="34"/>
                    <a:pt x="43" y="102"/>
                  </a:cubicBezTo>
                  <a:cubicBezTo>
                    <a:pt x="111" y="212"/>
                    <a:pt x="179" y="314"/>
                    <a:pt x="256" y="425"/>
                  </a:cubicBezTo>
                  <a:cubicBezTo>
                    <a:pt x="290" y="493"/>
                    <a:pt x="358" y="561"/>
                    <a:pt x="468" y="603"/>
                  </a:cubicBezTo>
                  <a:lnTo>
                    <a:pt x="468" y="637"/>
                  </a:lnTo>
                  <a:cubicBezTo>
                    <a:pt x="502" y="637"/>
                    <a:pt x="536" y="603"/>
                    <a:pt x="536" y="561"/>
                  </a:cubicBezTo>
                  <a:cubicBezTo>
                    <a:pt x="536" y="459"/>
                    <a:pt x="468" y="348"/>
                    <a:pt x="392" y="280"/>
                  </a:cubicBezTo>
                  <a:cubicBezTo>
                    <a:pt x="324" y="178"/>
                    <a:pt x="256" y="102"/>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5007;p60">
              <a:extLst>
                <a:ext uri="{FF2B5EF4-FFF2-40B4-BE49-F238E27FC236}">
                  <a16:creationId xmlns:a16="http://schemas.microsoft.com/office/drawing/2014/main" xmlns="" id="{3D37A342-C54C-A5E2-437D-6D563DFEF360}"/>
                </a:ext>
              </a:extLst>
            </p:cNvPr>
            <p:cNvSpPr/>
            <p:nvPr/>
          </p:nvSpPr>
          <p:spPr>
            <a:xfrm>
              <a:off x="824083" y="2542535"/>
              <a:ext cx="25720" cy="26804"/>
            </a:xfrm>
            <a:custGeom>
              <a:avLst/>
              <a:gdLst/>
              <a:ahLst/>
              <a:cxnLst/>
              <a:rect l="l" t="t" r="r" b="b"/>
              <a:pathLst>
                <a:path w="783" h="816" extrusionOk="0">
                  <a:moveTo>
                    <a:pt x="102" y="0"/>
                  </a:moveTo>
                  <a:cubicBezTo>
                    <a:pt x="34" y="0"/>
                    <a:pt x="0" y="76"/>
                    <a:pt x="34" y="144"/>
                  </a:cubicBezTo>
                  <a:cubicBezTo>
                    <a:pt x="102" y="289"/>
                    <a:pt x="179" y="467"/>
                    <a:pt x="281" y="603"/>
                  </a:cubicBezTo>
                  <a:cubicBezTo>
                    <a:pt x="357" y="680"/>
                    <a:pt x="459" y="816"/>
                    <a:pt x="570" y="816"/>
                  </a:cubicBezTo>
                  <a:cubicBezTo>
                    <a:pt x="604" y="816"/>
                    <a:pt x="638" y="816"/>
                    <a:pt x="672" y="782"/>
                  </a:cubicBezTo>
                  <a:cubicBezTo>
                    <a:pt x="782" y="714"/>
                    <a:pt x="638" y="535"/>
                    <a:pt x="570" y="467"/>
                  </a:cubicBezTo>
                  <a:cubicBezTo>
                    <a:pt x="459" y="323"/>
                    <a:pt x="315" y="178"/>
                    <a:pt x="213" y="43"/>
                  </a:cubicBezTo>
                  <a:cubicBezTo>
                    <a:pt x="179" y="0"/>
                    <a:pt x="145" y="0"/>
                    <a:pt x="1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5008;p60">
              <a:extLst>
                <a:ext uri="{FF2B5EF4-FFF2-40B4-BE49-F238E27FC236}">
                  <a16:creationId xmlns:a16="http://schemas.microsoft.com/office/drawing/2014/main" xmlns="" id="{EE86AD8B-F5B4-A74F-5C2F-2C6326CF90E9}"/>
                </a:ext>
              </a:extLst>
            </p:cNvPr>
            <p:cNvSpPr/>
            <p:nvPr/>
          </p:nvSpPr>
          <p:spPr>
            <a:xfrm>
              <a:off x="885738" y="2558992"/>
              <a:ext cx="20957" cy="20957"/>
            </a:xfrm>
            <a:custGeom>
              <a:avLst/>
              <a:gdLst/>
              <a:ahLst/>
              <a:cxnLst/>
              <a:rect l="l" t="t" r="r" b="b"/>
              <a:pathLst>
                <a:path w="638" h="638" extrusionOk="0">
                  <a:moveTo>
                    <a:pt x="137" y="0"/>
                  </a:moveTo>
                  <a:cubicBezTo>
                    <a:pt x="69" y="0"/>
                    <a:pt x="1" y="34"/>
                    <a:pt x="1" y="136"/>
                  </a:cubicBezTo>
                  <a:cubicBezTo>
                    <a:pt x="35" y="281"/>
                    <a:pt x="69" y="425"/>
                    <a:pt x="179" y="527"/>
                  </a:cubicBezTo>
                  <a:cubicBezTo>
                    <a:pt x="247" y="561"/>
                    <a:pt x="315" y="603"/>
                    <a:pt x="392" y="637"/>
                  </a:cubicBezTo>
                  <a:lnTo>
                    <a:pt x="494" y="637"/>
                  </a:lnTo>
                  <a:lnTo>
                    <a:pt x="562" y="637"/>
                  </a:lnTo>
                  <a:cubicBezTo>
                    <a:pt x="638" y="603"/>
                    <a:pt x="638" y="527"/>
                    <a:pt x="604" y="459"/>
                  </a:cubicBezTo>
                  <a:lnTo>
                    <a:pt x="562" y="425"/>
                  </a:lnTo>
                  <a:cubicBezTo>
                    <a:pt x="528" y="391"/>
                    <a:pt x="528" y="391"/>
                    <a:pt x="494" y="349"/>
                  </a:cubicBezTo>
                  <a:cubicBezTo>
                    <a:pt x="460" y="315"/>
                    <a:pt x="392" y="281"/>
                    <a:pt x="349" y="213"/>
                  </a:cubicBezTo>
                  <a:cubicBezTo>
                    <a:pt x="315" y="179"/>
                    <a:pt x="247" y="136"/>
                    <a:pt x="247" y="68"/>
                  </a:cubicBezTo>
                  <a:cubicBezTo>
                    <a:pt x="213" y="0"/>
                    <a:pt x="179" y="0"/>
                    <a:pt x="1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5009;p60">
              <a:extLst>
                <a:ext uri="{FF2B5EF4-FFF2-40B4-BE49-F238E27FC236}">
                  <a16:creationId xmlns:a16="http://schemas.microsoft.com/office/drawing/2014/main" xmlns="" id="{22683439-76A8-7300-2E81-4117C873A618}"/>
                </a:ext>
              </a:extLst>
            </p:cNvPr>
            <p:cNvSpPr/>
            <p:nvPr/>
          </p:nvSpPr>
          <p:spPr>
            <a:xfrm>
              <a:off x="899698" y="2507651"/>
              <a:ext cx="26836" cy="25687"/>
            </a:xfrm>
            <a:custGeom>
              <a:avLst/>
              <a:gdLst/>
              <a:ahLst/>
              <a:cxnLst/>
              <a:rect l="l" t="t" r="r" b="b"/>
              <a:pathLst>
                <a:path w="817" h="782" extrusionOk="0">
                  <a:moveTo>
                    <a:pt x="137" y="0"/>
                  </a:moveTo>
                  <a:cubicBezTo>
                    <a:pt x="69" y="0"/>
                    <a:pt x="1" y="77"/>
                    <a:pt x="69" y="179"/>
                  </a:cubicBezTo>
                  <a:cubicBezTo>
                    <a:pt x="137" y="323"/>
                    <a:pt x="247" y="467"/>
                    <a:pt x="349" y="569"/>
                  </a:cubicBezTo>
                  <a:cubicBezTo>
                    <a:pt x="425" y="637"/>
                    <a:pt x="527" y="782"/>
                    <a:pt x="672" y="782"/>
                  </a:cubicBezTo>
                  <a:lnTo>
                    <a:pt x="740" y="782"/>
                  </a:lnTo>
                  <a:cubicBezTo>
                    <a:pt x="774" y="748"/>
                    <a:pt x="816" y="714"/>
                    <a:pt x="816" y="680"/>
                  </a:cubicBezTo>
                  <a:cubicBezTo>
                    <a:pt x="816" y="535"/>
                    <a:pt x="672" y="467"/>
                    <a:pt x="561" y="391"/>
                  </a:cubicBezTo>
                  <a:lnTo>
                    <a:pt x="247" y="77"/>
                  </a:lnTo>
                  <a:cubicBezTo>
                    <a:pt x="213" y="43"/>
                    <a:pt x="179" y="0"/>
                    <a:pt x="1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5010;p60">
              <a:extLst>
                <a:ext uri="{FF2B5EF4-FFF2-40B4-BE49-F238E27FC236}">
                  <a16:creationId xmlns:a16="http://schemas.microsoft.com/office/drawing/2014/main" xmlns="" id="{40951AE9-CA64-9145-DD32-F0CD07515F11}"/>
                </a:ext>
              </a:extLst>
            </p:cNvPr>
            <p:cNvSpPr/>
            <p:nvPr/>
          </p:nvSpPr>
          <p:spPr>
            <a:xfrm>
              <a:off x="942663" y="2498421"/>
              <a:ext cx="23190" cy="22074"/>
            </a:xfrm>
            <a:custGeom>
              <a:avLst/>
              <a:gdLst/>
              <a:ahLst/>
              <a:cxnLst/>
              <a:rect l="l" t="t" r="r" b="b"/>
              <a:pathLst>
                <a:path w="706" h="672" extrusionOk="0">
                  <a:moveTo>
                    <a:pt x="179" y="1"/>
                  </a:moveTo>
                  <a:cubicBezTo>
                    <a:pt x="103" y="1"/>
                    <a:pt x="1" y="69"/>
                    <a:pt x="35" y="145"/>
                  </a:cubicBezTo>
                  <a:cubicBezTo>
                    <a:pt x="103" y="281"/>
                    <a:pt x="145" y="392"/>
                    <a:pt x="213" y="460"/>
                  </a:cubicBezTo>
                  <a:cubicBezTo>
                    <a:pt x="247" y="536"/>
                    <a:pt x="315" y="570"/>
                    <a:pt x="358" y="604"/>
                  </a:cubicBezTo>
                  <a:cubicBezTo>
                    <a:pt x="392" y="638"/>
                    <a:pt x="460" y="672"/>
                    <a:pt x="527" y="672"/>
                  </a:cubicBezTo>
                  <a:lnTo>
                    <a:pt x="570" y="672"/>
                  </a:lnTo>
                  <a:cubicBezTo>
                    <a:pt x="638" y="672"/>
                    <a:pt x="706" y="570"/>
                    <a:pt x="638" y="494"/>
                  </a:cubicBezTo>
                  <a:lnTo>
                    <a:pt x="527" y="392"/>
                  </a:lnTo>
                  <a:cubicBezTo>
                    <a:pt x="527" y="358"/>
                    <a:pt x="460" y="324"/>
                    <a:pt x="426" y="281"/>
                  </a:cubicBezTo>
                  <a:cubicBezTo>
                    <a:pt x="358" y="213"/>
                    <a:pt x="315" y="145"/>
                    <a:pt x="281" y="69"/>
                  </a:cubicBezTo>
                  <a:cubicBezTo>
                    <a:pt x="247" y="1"/>
                    <a:pt x="213" y="1"/>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5011;p60">
              <a:extLst>
                <a:ext uri="{FF2B5EF4-FFF2-40B4-BE49-F238E27FC236}">
                  <a16:creationId xmlns:a16="http://schemas.microsoft.com/office/drawing/2014/main" xmlns="" id="{3E52B4FF-BF5B-DEA7-7425-5464861DCBAF}"/>
                </a:ext>
              </a:extLst>
            </p:cNvPr>
            <p:cNvSpPr/>
            <p:nvPr/>
          </p:nvSpPr>
          <p:spPr>
            <a:xfrm>
              <a:off x="940429" y="2600840"/>
              <a:ext cx="18460" cy="20957"/>
            </a:xfrm>
            <a:custGeom>
              <a:avLst/>
              <a:gdLst/>
              <a:ahLst/>
              <a:cxnLst/>
              <a:rect l="l" t="t" r="r" b="b"/>
              <a:pathLst>
                <a:path w="562" h="638" extrusionOk="0">
                  <a:moveTo>
                    <a:pt x="103" y="0"/>
                  </a:moveTo>
                  <a:cubicBezTo>
                    <a:pt x="69" y="0"/>
                    <a:pt x="1" y="102"/>
                    <a:pt x="35" y="136"/>
                  </a:cubicBezTo>
                  <a:cubicBezTo>
                    <a:pt x="103" y="213"/>
                    <a:pt x="137" y="315"/>
                    <a:pt x="213" y="391"/>
                  </a:cubicBezTo>
                  <a:cubicBezTo>
                    <a:pt x="247" y="459"/>
                    <a:pt x="315" y="561"/>
                    <a:pt x="383" y="604"/>
                  </a:cubicBezTo>
                  <a:cubicBezTo>
                    <a:pt x="426" y="638"/>
                    <a:pt x="426" y="638"/>
                    <a:pt x="460" y="638"/>
                  </a:cubicBezTo>
                  <a:cubicBezTo>
                    <a:pt x="494" y="638"/>
                    <a:pt x="561" y="604"/>
                    <a:pt x="561" y="527"/>
                  </a:cubicBezTo>
                  <a:cubicBezTo>
                    <a:pt x="561" y="391"/>
                    <a:pt x="460" y="315"/>
                    <a:pt x="383" y="247"/>
                  </a:cubicBezTo>
                  <a:cubicBezTo>
                    <a:pt x="315" y="136"/>
                    <a:pt x="247" y="68"/>
                    <a:pt x="171" y="34"/>
                  </a:cubicBezTo>
                  <a:cubicBezTo>
                    <a:pt x="137" y="0"/>
                    <a:pt x="137" y="0"/>
                    <a:pt x="10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5012;p60">
              <a:extLst>
                <a:ext uri="{FF2B5EF4-FFF2-40B4-BE49-F238E27FC236}">
                  <a16:creationId xmlns:a16="http://schemas.microsoft.com/office/drawing/2014/main" xmlns="" id="{959437AC-699C-A09D-50F1-EDBDD1599C40}"/>
                </a:ext>
              </a:extLst>
            </p:cNvPr>
            <p:cNvSpPr/>
            <p:nvPr/>
          </p:nvSpPr>
          <p:spPr>
            <a:xfrm>
              <a:off x="907779" y="2608920"/>
              <a:ext cx="18756" cy="20957"/>
            </a:xfrm>
            <a:custGeom>
              <a:avLst/>
              <a:gdLst/>
              <a:ahLst/>
              <a:cxnLst/>
              <a:rect l="l" t="t" r="r" b="b"/>
              <a:pathLst>
                <a:path w="571" h="638" extrusionOk="0">
                  <a:moveTo>
                    <a:pt x="145" y="1"/>
                  </a:moveTo>
                  <a:cubicBezTo>
                    <a:pt x="69" y="1"/>
                    <a:pt x="1" y="103"/>
                    <a:pt x="69" y="179"/>
                  </a:cubicBezTo>
                  <a:cubicBezTo>
                    <a:pt x="145" y="247"/>
                    <a:pt x="179" y="358"/>
                    <a:pt x="247" y="426"/>
                  </a:cubicBezTo>
                  <a:cubicBezTo>
                    <a:pt x="281" y="527"/>
                    <a:pt x="358" y="604"/>
                    <a:pt x="460" y="638"/>
                  </a:cubicBezTo>
                  <a:lnTo>
                    <a:pt x="494" y="638"/>
                  </a:lnTo>
                  <a:cubicBezTo>
                    <a:pt x="528" y="638"/>
                    <a:pt x="570" y="604"/>
                    <a:pt x="570" y="570"/>
                  </a:cubicBezTo>
                  <a:cubicBezTo>
                    <a:pt x="570" y="460"/>
                    <a:pt x="494" y="358"/>
                    <a:pt x="426" y="281"/>
                  </a:cubicBezTo>
                  <a:cubicBezTo>
                    <a:pt x="358" y="179"/>
                    <a:pt x="281" y="103"/>
                    <a:pt x="179" y="35"/>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5013;p60">
              <a:extLst>
                <a:ext uri="{FF2B5EF4-FFF2-40B4-BE49-F238E27FC236}">
                  <a16:creationId xmlns:a16="http://schemas.microsoft.com/office/drawing/2014/main" xmlns="" id="{5AA487F8-2751-3FB2-67B6-BFCE113E1F0F}"/>
                </a:ext>
              </a:extLst>
            </p:cNvPr>
            <p:cNvSpPr/>
            <p:nvPr/>
          </p:nvSpPr>
          <p:spPr>
            <a:xfrm>
              <a:off x="899698" y="2659998"/>
              <a:ext cx="22074" cy="19840"/>
            </a:xfrm>
            <a:custGeom>
              <a:avLst/>
              <a:gdLst/>
              <a:ahLst/>
              <a:cxnLst/>
              <a:rect l="l" t="t" r="r" b="b"/>
              <a:pathLst>
                <a:path w="672" h="604" extrusionOk="0">
                  <a:moveTo>
                    <a:pt x="103" y="0"/>
                  </a:moveTo>
                  <a:cubicBezTo>
                    <a:pt x="35" y="0"/>
                    <a:pt x="1" y="111"/>
                    <a:pt x="35" y="145"/>
                  </a:cubicBezTo>
                  <a:cubicBezTo>
                    <a:pt x="179" y="323"/>
                    <a:pt x="315" y="603"/>
                    <a:pt x="561" y="603"/>
                  </a:cubicBezTo>
                  <a:lnTo>
                    <a:pt x="561" y="603"/>
                  </a:lnTo>
                  <a:cubicBezTo>
                    <a:pt x="638" y="603"/>
                    <a:pt x="672" y="536"/>
                    <a:pt x="672" y="502"/>
                  </a:cubicBezTo>
                  <a:cubicBezTo>
                    <a:pt x="638" y="357"/>
                    <a:pt x="527" y="289"/>
                    <a:pt x="459" y="213"/>
                  </a:cubicBezTo>
                  <a:cubicBezTo>
                    <a:pt x="349" y="145"/>
                    <a:pt x="247" y="111"/>
                    <a:pt x="137" y="34"/>
                  </a:cubicBezTo>
                  <a:cubicBezTo>
                    <a:pt x="137" y="0"/>
                    <a:pt x="103" y="0"/>
                    <a:pt x="10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5014;p60">
              <a:extLst>
                <a:ext uri="{FF2B5EF4-FFF2-40B4-BE49-F238E27FC236}">
                  <a16:creationId xmlns:a16="http://schemas.microsoft.com/office/drawing/2014/main" xmlns="" id="{1873900F-DE02-8375-0759-9A95CF6C3828}"/>
                </a:ext>
              </a:extLst>
            </p:cNvPr>
            <p:cNvSpPr/>
            <p:nvPr/>
          </p:nvSpPr>
          <p:spPr>
            <a:xfrm>
              <a:off x="1034472" y="2747340"/>
              <a:ext cx="23190" cy="20957"/>
            </a:xfrm>
            <a:custGeom>
              <a:avLst/>
              <a:gdLst/>
              <a:ahLst/>
              <a:cxnLst/>
              <a:rect l="l" t="t" r="r" b="b"/>
              <a:pathLst>
                <a:path w="706" h="638" extrusionOk="0">
                  <a:moveTo>
                    <a:pt x="111" y="0"/>
                  </a:moveTo>
                  <a:cubicBezTo>
                    <a:pt x="69" y="0"/>
                    <a:pt x="69" y="0"/>
                    <a:pt x="35" y="34"/>
                  </a:cubicBezTo>
                  <a:cubicBezTo>
                    <a:pt x="1" y="136"/>
                    <a:pt x="145" y="281"/>
                    <a:pt x="213" y="391"/>
                  </a:cubicBezTo>
                  <a:cubicBezTo>
                    <a:pt x="247" y="425"/>
                    <a:pt x="323" y="493"/>
                    <a:pt x="391" y="527"/>
                  </a:cubicBezTo>
                  <a:cubicBezTo>
                    <a:pt x="425" y="603"/>
                    <a:pt x="493" y="637"/>
                    <a:pt x="570" y="637"/>
                  </a:cubicBezTo>
                  <a:cubicBezTo>
                    <a:pt x="570" y="637"/>
                    <a:pt x="604" y="637"/>
                    <a:pt x="604" y="603"/>
                  </a:cubicBezTo>
                  <a:cubicBezTo>
                    <a:pt x="672" y="603"/>
                    <a:pt x="706" y="561"/>
                    <a:pt x="706" y="493"/>
                  </a:cubicBezTo>
                  <a:cubicBezTo>
                    <a:pt x="672" y="391"/>
                    <a:pt x="638" y="349"/>
                    <a:pt x="570" y="281"/>
                  </a:cubicBezTo>
                  <a:cubicBezTo>
                    <a:pt x="493" y="247"/>
                    <a:pt x="425" y="213"/>
                    <a:pt x="357" y="136"/>
                  </a:cubicBezTo>
                  <a:cubicBezTo>
                    <a:pt x="323" y="102"/>
                    <a:pt x="179" y="0"/>
                    <a:pt x="11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5015;p60">
              <a:extLst>
                <a:ext uri="{FF2B5EF4-FFF2-40B4-BE49-F238E27FC236}">
                  <a16:creationId xmlns:a16="http://schemas.microsoft.com/office/drawing/2014/main" xmlns="" id="{1224E37B-7E21-832A-17AB-6F98E5E5066C}"/>
                </a:ext>
              </a:extLst>
            </p:cNvPr>
            <p:cNvSpPr/>
            <p:nvPr/>
          </p:nvSpPr>
          <p:spPr>
            <a:xfrm>
              <a:off x="1041435" y="2722770"/>
              <a:ext cx="23223" cy="22074"/>
            </a:xfrm>
            <a:custGeom>
              <a:avLst/>
              <a:gdLst/>
              <a:ahLst/>
              <a:cxnLst/>
              <a:rect l="l" t="t" r="r" b="b"/>
              <a:pathLst>
                <a:path w="707" h="672" extrusionOk="0">
                  <a:moveTo>
                    <a:pt x="145" y="1"/>
                  </a:moveTo>
                  <a:cubicBezTo>
                    <a:pt x="69" y="1"/>
                    <a:pt x="1" y="111"/>
                    <a:pt x="69" y="213"/>
                  </a:cubicBezTo>
                  <a:cubicBezTo>
                    <a:pt x="145" y="290"/>
                    <a:pt x="213" y="391"/>
                    <a:pt x="281" y="459"/>
                  </a:cubicBezTo>
                  <a:cubicBezTo>
                    <a:pt x="392" y="570"/>
                    <a:pt x="460" y="638"/>
                    <a:pt x="570" y="672"/>
                  </a:cubicBezTo>
                  <a:lnTo>
                    <a:pt x="604" y="672"/>
                  </a:lnTo>
                  <a:cubicBezTo>
                    <a:pt x="672" y="672"/>
                    <a:pt x="706" y="638"/>
                    <a:pt x="672" y="570"/>
                  </a:cubicBezTo>
                  <a:cubicBezTo>
                    <a:pt x="638" y="459"/>
                    <a:pt x="570" y="357"/>
                    <a:pt x="494" y="290"/>
                  </a:cubicBezTo>
                  <a:cubicBezTo>
                    <a:pt x="426" y="179"/>
                    <a:pt x="324" y="145"/>
                    <a:pt x="213" y="35"/>
                  </a:cubicBezTo>
                  <a:cubicBezTo>
                    <a:pt x="213" y="35"/>
                    <a:pt x="179"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5016;p60">
              <a:extLst>
                <a:ext uri="{FF2B5EF4-FFF2-40B4-BE49-F238E27FC236}">
                  <a16:creationId xmlns:a16="http://schemas.microsoft.com/office/drawing/2014/main" xmlns="" id="{79AA9EB8-8E64-FC23-27C8-F22546FA75FB}"/>
                </a:ext>
              </a:extLst>
            </p:cNvPr>
            <p:cNvSpPr/>
            <p:nvPr/>
          </p:nvSpPr>
          <p:spPr>
            <a:xfrm>
              <a:off x="1088046" y="2788071"/>
              <a:ext cx="24307" cy="20957"/>
            </a:xfrm>
            <a:custGeom>
              <a:avLst/>
              <a:gdLst/>
              <a:ahLst/>
              <a:cxnLst/>
              <a:rect l="l" t="t" r="r" b="b"/>
              <a:pathLst>
                <a:path w="740" h="638" extrusionOk="0">
                  <a:moveTo>
                    <a:pt x="103" y="0"/>
                  </a:moveTo>
                  <a:cubicBezTo>
                    <a:pt x="35" y="0"/>
                    <a:pt x="1" y="102"/>
                    <a:pt x="35" y="136"/>
                  </a:cubicBezTo>
                  <a:cubicBezTo>
                    <a:pt x="137" y="247"/>
                    <a:pt x="247" y="315"/>
                    <a:pt x="315" y="383"/>
                  </a:cubicBezTo>
                  <a:cubicBezTo>
                    <a:pt x="425" y="493"/>
                    <a:pt x="493" y="595"/>
                    <a:pt x="604" y="638"/>
                  </a:cubicBezTo>
                  <a:lnTo>
                    <a:pt x="638" y="638"/>
                  </a:lnTo>
                  <a:cubicBezTo>
                    <a:pt x="706" y="638"/>
                    <a:pt x="740" y="561"/>
                    <a:pt x="740" y="493"/>
                  </a:cubicBezTo>
                  <a:cubicBezTo>
                    <a:pt x="740" y="349"/>
                    <a:pt x="604" y="281"/>
                    <a:pt x="493" y="213"/>
                  </a:cubicBezTo>
                  <a:cubicBezTo>
                    <a:pt x="349" y="102"/>
                    <a:pt x="247" y="68"/>
                    <a:pt x="103"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5017;p60">
              <a:extLst>
                <a:ext uri="{FF2B5EF4-FFF2-40B4-BE49-F238E27FC236}">
                  <a16:creationId xmlns:a16="http://schemas.microsoft.com/office/drawing/2014/main" xmlns="" id="{81B816BD-B2AB-4856-A229-1EDA8B80AF11}"/>
                </a:ext>
              </a:extLst>
            </p:cNvPr>
            <p:cNvSpPr/>
            <p:nvPr/>
          </p:nvSpPr>
          <p:spPr>
            <a:xfrm>
              <a:off x="943780" y="2671725"/>
              <a:ext cx="22074" cy="25687"/>
            </a:xfrm>
            <a:custGeom>
              <a:avLst/>
              <a:gdLst/>
              <a:ahLst/>
              <a:cxnLst/>
              <a:rect l="l" t="t" r="r" b="b"/>
              <a:pathLst>
                <a:path w="672" h="782" extrusionOk="0">
                  <a:moveTo>
                    <a:pt x="69" y="0"/>
                  </a:moveTo>
                  <a:cubicBezTo>
                    <a:pt x="35" y="0"/>
                    <a:pt x="1" y="34"/>
                    <a:pt x="1" y="68"/>
                  </a:cubicBezTo>
                  <a:cubicBezTo>
                    <a:pt x="35" y="246"/>
                    <a:pt x="111" y="391"/>
                    <a:pt x="179" y="493"/>
                  </a:cubicBezTo>
                  <a:cubicBezTo>
                    <a:pt x="281" y="637"/>
                    <a:pt x="392" y="782"/>
                    <a:pt x="536" y="782"/>
                  </a:cubicBezTo>
                  <a:lnTo>
                    <a:pt x="570" y="782"/>
                  </a:lnTo>
                  <a:cubicBezTo>
                    <a:pt x="638" y="739"/>
                    <a:pt x="672" y="671"/>
                    <a:pt x="672" y="637"/>
                  </a:cubicBezTo>
                  <a:cubicBezTo>
                    <a:pt x="672" y="459"/>
                    <a:pt x="536" y="391"/>
                    <a:pt x="426" y="280"/>
                  </a:cubicBezTo>
                  <a:cubicBezTo>
                    <a:pt x="324" y="179"/>
                    <a:pt x="213" y="102"/>
                    <a:pt x="69"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5018;p60">
              <a:extLst>
                <a:ext uri="{FF2B5EF4-FFF2-40B4-BE49-F238E27FC236}">
                  <a16:creationId xmlns:a16="http://schemas.microsoft.com/office/drawing/2014/main" xmlns="" id="{F6E315A8-D715-FAE4-8575-3E63F978B66C}"/>
                </a:ext>
              </a:extLst>
            </p:cNvPr>
            <p:cNvSpPr/>
            <p:nvPr/>
          </p:nvSpPr>
          <p:spPr>
            <a:xfrm>
              <a:off x="977547" y="2672842"/>
              <a:ext cx="20957" cy="20957"/>
            </a:xfrm>
            <a:custGeom>
              <a:avLst/>
              <a:gdLst/>
              <a:ahLst/>
              <a:cxnLst/>
              <a:rect l="l" t="t" r="r" b="b"/>
              <a:pathLst>
                <a:path w="638" h="638" extrusionOk="0">
                  <a:moveTo>
                    <a:pt x="69" y="0"/>
                  </a:moveTo>
                  <a:cubicBezTo>
                    <a:pt x="35" y="0"/>
                    <a:pt x="1" y="68"/>
                    <a:pt x="35" y="111"/>
                  </a:cubicBezTo>
                  <a:cubicBezTo>
                    <a:pt x="103" y="212"/>
                    <a:pt x="145" y="323"/>
                    <a:pt x="247" y="425"/>
                  </a:cubicBezTo>
                  <a:cubicBezTo>
                    <a:pt x="315" y="535"/>
                    <a:pt x="425" y="637"/>
                    <a:pt x="527" y="637"/>
                  </a:cubicBezTo>
                  <a:lnTo>
                    <a:pt x="570" y="637"/>
                  </a:lnTo>
                  <a:cubicBezTo>
                    <a:pt x="604" y="603"/>
                    <a:pt x="638" y="569"/>
                    <a:pt x="638" y="535"/>
                  </a:cubicBezTo>
                  <a:cubicBezTo>
                    <a:pt x="638" y="391"/>
                    <a:pt x="493" y="323"/>
                    <a:pt x="425" y="246"/>
                  </a:cubicBezTo>
                  <a:cubicBezTo>
                    <a:pt x="315" y="179"/>
                    <a:pt x="213" y="111"/>
                    <a:pt x="145" y="34"/>
                  </a:cubicBezTo>
                  <a:cubicBezTo>
                    <a:pt x="103" y="34"/>
                    <a:pt x="103" y="0"/>
                    <a:pt x="6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5019;p60">
              <a:extLst>
                <a:ext uri="{FF2B5EF4-FFF2-40B4-BE49-F238E27FC236}">
                  <a16:creationId xmlns:a16="http://schemas.microsoft.com/office/drawing/2014/main" xmlns="" id="{45182464-A1E9-A280-765C-2B8F54A5B192}"/>
                </a:ext>
              </a:extLst>
            </p:cNvPr>
            <p:cNvSpPr/>
            <p:nvPr/>
          </p:nvSpPr>
          <p:spPr>
            <a:xfrm>
              <a:off x="685697" y="2855309"/>
              <a:ext cx="22074" cy="10643"/>
            </a:xfrm>
            <a:custGeom>
              <a:avLst/>
              <a:gdLst/>
              <a:ahLst/>
              <a:cxnLst/>
              <a:rect l="l" t="t" r="r" b="b"/>
              <a:pathLst>
                <a:path w="672" h="324" extrusionOk="0">
                  <a:moveTo>
                    <a:pt x="323" y="1"/>
                  </a:moveTo>
                  <a:cubicBezTo>
                    <a:pt x="212" y="1"/>
                    <a:pt x="178" y="35"/>
                    <a:pt x="68" y="35"/>
                  </a:cubicBezTo>
                  <a:cubicBezTo>
                    <a:pt x="0" y="77"/>
                    <a:pt x="0" y="179"/>
                    <a:pt x="68" y="213"/>
                  </a:cubicBezTo>
                  <a:cubicBezTo>
                    <a:pt x="178" y="213"/>
                    <a:pt x="246" y="247"/>
                    <a:pt x="323" y="290"/>
                  </a:cubicBezTo>
                  <a:cubicBezTo>
                    <a:pt x="357" y="290"/>
                    <a:pt x="391" y="324"/>
                    <a:pt x="459" y="324"/>
                  </a:cubicBezTo>
                  <a:cubicBezTo>
                    <a:pt x="493" y="324"/>
                    <a:pt x="535" y="290"/>
                    <a:pt x="569" y="290"/>
                  </a:cubicBezTo>
                  <a:cubicBezTo>
                    <a:pt x="637" y="290"/>
                    <a:pt x="671" y="179"/>
                    <a:pt x="603" y="145"/>
                  </a:cubicBezTo>
                  <a:cubicBezTo>
                    <a:pt x="535" y="35"/>
                    <a:pt x="459" y="35"/>
                    <a:pt x="35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5020;p60">
              <a:extLst>
                <a:ext uri="{FF2B5EF4-FFF2-40B4-BE49-F238E27FC236}">
                  <a16:creationId xmlns:a16="http://schemas.microsoft.com/office/drawing/2014/main" xmlns="" id="{9383F348-1DAA-DFAA-E3AD-77A798A572CE}"/>
                </a:ext>
              </a:extLst>
            </p:cNvPr>
            <p:cNvSpPr/>
            <p:nvPr/>
          </p:nvSpPr>
          <p:spPr>
            <a:xfrm>
              <a:off x="660010" y="2885726"/>
              <a:ext cx="32683" cy="11464"/>
            </a:xfrm>
            <a:custGeom>
              <a:avLst/>
              <a:gdLst/>
              <a:ahLst/>
              <a:cxnLst/>
              <a:rect l="l" t="t" r="r" b="b"/>
              <a:pathLst>
                <a:path w="995" h="349" extrusionOk="0">
                  <a:moveTo>
                    <a:pt x="145" y="1"/>
                  </a:moveTo>
                  <a:cubicBezTo>
                    <a:pt x="43" y="1"/>
                    <a:pt x="1" y="137"/>
                    <a:pt x="111" y="171"/>
                  </a:cubicBezTo>
                  <a:cubicBezTo>
                    <a:pt x="255" y="247"/>
                    <a:pt x="391" y="281"/>
                    <a:pt x="536" y="315"/>
                  </a:cubicBezTo>
                  <a:cubicBezTo>
                    <a:pt x="604" y="315"/>
                    <a:pt x="680" y="349"/>
                    <a:pt x="748" y="349"/>
                  </a:cubicBezTo>
                  <a:cubicBezTo>
                    <a:pt x="816" y="349"/>
                    <a:pt x="892" y="315"/>
                    <a:pt x="960" y="281"/>
                  </a:cubicBezTo>
                  <a:cubicBezTo>
                    <a:pt x="994" y="247"/>
                    <a:pt x="994" y="171"/>
                    <a:pt x="960" y="137"/>
                  </a:cubicBezTo>
                  <a:cubicBezTo>
                    <a:pt x="816" y="69"/>
                    <a:pt x="714" y="69"/>
                    <a:pt x="570" y="69"/>
                  </a:cubicBezTo>
                  <a:cubicBezTo>
                    <a:pt x="425" y="35"/>
                    <a:pt x="289" y="35"/>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5021;p60">
              <a:extLst>
                <a:ext uri="{FF2B5EF4-FFF2-40B4-BE49-F238E27FC236}">
                  <a16:creationId xmlns:a16="http://schemas.microsoft.com/office/drawing/2014/main" xmlns="" id="{BB2229F4-6E58-8060-B40C-C48838A6352E}"/>
                </a:ext>
              </a:extLst>
            </p:cNvPr>
            <p:cNvSpPr/>
            <p:nvPr/>
          </p:nvSpPr>
          <p:spPr>
            <a:xfrm>
              <a:off x="612578" y="2860072"/>
              <a:ext cx="32388" cy="9230"/>
            </a:xfrm>
            <a:custGeom>
              <a:avLst/>
              <a:gdLst/>
              <a:ahLst/>
              <a:cxnLst/>
              <a:rect l="l" t="t" r="r" b="b"/>
              <a:pathLst>
                <a:path w="986" h="281" extrusionOk="0">
                  <a:moveTo>
                    <a:pt x="637" y="0"/>
                  </a:moveTo>
                  <a:cubicBezTo>
                    <a:pt x="459" y="0"/>
                    <a:pt x="281" y="34"/>
                    <a:pt x="136" y="34"/>
                  </a:cubicBezTo>
                  <a:cubicBezTo>
                    <a:pt x="0" y="34"/>
                    <a:pt x="0" y="247"/>
                    <a:pt x="136" y="247"/>
                  </a:cubicBezTo>
                  <a:cubicBezTo>
                    <a:pt x="281" y="247"/>
                    <a:pt x="459" y="280"/>
                    <a:pt x="637" y="280"/>
                  </a:cubicBezTo>
                  <a:cubicBezTo>
                    <a:pt x="739" y="280"/>
                    <a:pt x="807" y="280"/>
                    <a:pt x="918" y="247"/>
                  </a:cubicBezTo>
                  <a:cubicBezTo>
                    <a:pt x="986" y="213"/>
                    <a:pt x="986" y="68"/>
                    <a:pt x="918" y="34"/>
                  </a:cubicBezTo>
                  <a:cubicBezTo>
                    <a:pt x="807" y="0"/>
                    <a:pt x="739" y="0"/>
                    <a:pt x="6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5022;p60">
              <a:extLst>
                <a:ext uri="{FF2B5EF4-FFF2-40B4-BE49-F238E27FC236}">
                  <a16:creationId xmlns:a16="http://schemas.microsoft.com/office/drawing/2014/main" xmlns="" id="{97CE2B2C-4AB5-6321-371F-F0C948FDA7A6}"/>
                </a:ext>
              </a:extLst>
            </p:cNvPr>
            <p:cNvSpPr/>
            <p:nvPr/>
          </p:nvSpPr>
          <p:spPr>
            <a:xfrm>
              <a:off x="657777" y="2825188"/>
              <a:ext cx="26836" cy="9230"/>
            </a:xfrm>
            <a:custGeom>
              <a:avLst/>
              <a:gdLst/>
              <a:ahLst/>
              <a:cxnLst/>
              <a:rect l="l" t="t" r="r" b="b"/>
              <a:pathLst>
                <a:path w="817" h="281" extrusionOk="0">
                  <a:moveTo>
                    <a:pt x="459" y="0"/>
                  </a:moveTo>
                  <a:cubicBezTo>
                    <a:pt x="357" y="0"/>
                    <a:pt x="213" y="34"/>
                    <a:pt x="111" y="34"/>
                  </a:cubicBezTo>
                  <a:cubicBezTo>
                    <a:pt x="35" y="68"/>
                    <a:pt x="1" y="179"/>
                    <a:pt x="69" y="213"/>
                  </a:cubicBezTo>
                  <a:cubicBezTo>
                    <a:pt x="213" y="247"/>
                    <a:pt x="391" y="281"/>
                    <a:pt x="536" y="281"/>
                  </a:cubicBezTo>
                  <a:cubicBezTo>
                    <a:pt x="604" y="281"/>
                    <a:pt x="706" y="281"/>
                    <a:pt x="782" y="213"/>
                  </a:cubicBezTo>
                  <a:cubicBezTo>
                    <a:pt x="816" y="179"/>
                    <a:pt x="816" y="145"/>
                    <a:pt x="782" y="102"/>
                  </a:cubicBezTo>
                  <a:cubicBezTo>
                    <a:pt x="672" y="34"/>
                    <a:pt x="570" y="0"/>
                    <a:pt x="45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5023;p60">
              <a:extLst>
                <a:ext uri="{FF2B5EF4-FFF2-40B4-BE49-F238E27FC236}">
                  <a16:creationId xmlns:a16="http://schemas.microsoft.com/office/drawing/2014/main" xmlns="" id="{01BAF045-53BD-219C-FD02-ED4A5FED3254}"/>
                </a:ext>
              </a:extLst>
            </p:cNvPr>
            <p:cNvSpPr/>
            <p:nvPr/>
          </p:nvSpPr>
          <p:spPr>
            <a:xfrm>
              <a:off x="703270" y="2803148"/>
              <a:ext cx="33504" cy="10347"/>
            </a:xfrm>
            <a:custGeom>
              <a:avLst/>
              <a:gdLst/>
              <a:ahLst/>
              <a:cxnLst/>
              <a:rect l="l" t="t" r="r" b="b"/>
              <a:pathLst>
                <a:path w="1020" h="315" extrusionOk="0">
                  <a:moveTo>
                    <a:pt x="561" y="0"/>
                  </a:moveTo>
                  <a:cubicBezTo>
                    <a:pt x="382" y="0"/>
                    <a:pt x="247" y="34"/>
                    <a:pt x="102" y="68"/>
                  </a:cubicBezTo>
                  <a:cubicBezTo>
                    <a:pt x="34" y="102"/>
                    <a:pt x="0" y="247"/>
                    <a:pt x="102" y="247"/>
                  </a:cubicBezTo>
                  <a:cubicBezTo>
                    <a:pt x="281" y="281"/>
                    <a:pt x="493" y="315"/>
                    <a:pt x="671" y="315"/>
                  </a:cubicBezTo>
                  <a:lnTo>
                    <a:pt x="918" y="315"/>
                  </a:lnTo>
                  <a:cubicBezTo>
                    <a:pt x="1020" y="281"/>
                    <a:pt x="1020" y="136"/>
                    <a:pt x="952" y="68"/>
                  </a:cubicBezTo>
                  <a:cubicBezTo>
                    <a:pt x="807" y="34"/>
                    <a:pt x="705" y="0"/>
                    <a:pt x="56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5024;p60">
              <a:extLst>
                <a:ext uri="{FF2B5EF4-FFF2-40B4-BE49-F238E27FC236}">
                  <a16:creationId xmlns:a16="http://schemas.microsoft.com/office/drawing/2014/main" xmlns="" id="{D43A817E-2E40-AD30-ECD7-713C1E32FFC6}"/>
                </a:ext>
              </a:extLst>
            </p:cNvPr>
            <p:cNvSpPr/>
            <p:nvPr/>
          </p:nvSpPr>
          <p:spPr>
            <a:xfrm>
              <a:off x="726428" y="2832152"/>
              <a:ext cx="25687" cy="11759"/>
            </a:xfrm>
            <a:custGeom>
              <a:avLst/>
              <a:gdLst/>
              <a:ahLst/>
              <a:cxnLst/>
              <a:rect l="l" t="t" r="r" b="b"/>
              <a:pathLst>
                <a:path w="782" h="358" extrusionOk="0">
                  <a:moveTo>
                    <a:pt x="145" y="1"/>
                  </a:moveTo>
                  <a:cubicBezTo>
                    <a:pt x="0" y="1"/>
                    <a:pt x="0" y="213"/>
                    <a:pt x="102" y="281"/>
                  </a:cubicBezTo>
                  <a:cubicBezTo>
                    <a:pt x="213" y="315"/>
                    <a:pt x="281" y="315"/>
                    <a:pt x="391" y="315"/>
                  </a:cubicBezTo>
                  <a:cubicBezTo>
                    <a:pt x="391" y="357"/>
                    <a:pt x="425" y="357"/>
                    <a:pt x="425" y="357"/>
                  </a:cubicBezTo>
                  <a:cubicBezTo>
                    <a:pt x="493" y="357"/>
                    <a:pt x="569" y="315"/>
                    <a:pt x="637" y="315"/>
                  </a:cubicBezTo>
                  <a:cubicBezTo>
                    <a:pt x="705" y="315"/>
                    <a:pt x="782" y="179"/>
                    <a:pt x="671" y="145"/>
                  </a:cubicBezTo>
                  <a:cubicBezTo>
                    <a:pt x="603" y="103"/>
                    <a:pt x="527" y="69"/>
                    <a:pt x="425" y="35"/>
                  </a:cubicBezTo>
                  <a:cubicBezTo>
                    <a:pt x="357" y="35"/>
                    <a:pt x="247" y="1"/>
                    <a:pt x="14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5025;p60">
              <a:extLst>
                <a:ext uri="{FF2B5EF4-FFF2-40B4-BE49-F238E27FC236}">
                  <a16:creationId xmlns:a16="http://schemas.microsoft.com/office/drawing/2014/main" xmlns="" id="{9EBA09F4-CE4A-31C1-4A44-A75C973EA57D}"/>
                </a:ext>
              </a:extLst>
            </p:cNvPr>
            <p:cNvSpPr/>
            <p:nvPr/>
          </p:nvSpPr>
          <p:spPr>
            <a:xfrm>
              <a:off x="777473" y="2798385"/>
              <a:ext cx="36034" cy="10643"/>
            </a:xfrm>
            <a:custGeom>
              <a:avLst/>
              <a:gdLst/>
              <a:ahLst/>
              <a:cxnLst/>
              <a:rect l="l" t="t" r="r" b="b"/>
              <a:pathLst>
                <a:path w="1097" h="324" extrusionOk="0">
                  <a:moveTo>
                    <a:pt x="604" y="1"/>
                  </a:moveTo>
                  <a:cubicBezTo>
                    <a:pt x="426" y="1"/>
                    <a:pt x="247" y="35"/>
                    <a:pt x="111" y="69"/>
                  </a:cubicBezTo>
                  <a:cubicBezTo>
                    <a:pt x="1" y="69"/>
                    <a:pt x="35" y="247"/>
                    <a:pt x="145" y="281"/>
                  </a:cubicBezTo>
                  <a:cubicBezTo>
                    <a:pt x="324" y="281"/>
                    <a:pt x="536" y="324"/>
                    <a:pt x="714" y="324"/>
                  </a:cubicBezTo>
                  <a:cubicBezTo>
                    <a:pt x="816" y="324"/>
                    <a:pt x="927" y="324"/>
                    <a:pt x="995" y="281"/>
                  </a:cubicBezTo>
                  <a:cubicBezTo>
                    <a:pt x="1063" y="247"/>
                    <a:pt x="1097" y="145"/>
                    <a:pt x="1029" y="111"/>
                  </a:cubicBezTo>
                  <a:cubicBezTo>
                    <a:pt x="884" y="35"/>
                    <a:pt x="748" y="1"/>
                    <a:pt x="60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5026;p60">
              <a:extLst>
                <a:ext uri="{FF2B5EF4-FFF2-40B4-BE49-F238E27FC236}">
                  <a16:creationId xmlns:a16="http://schemas.microsoft.com/office/drawing/2014/main" xmlns="" id="{5EB36777-F812-92B6-0867-07A7BF0091B2}"/>
                </a:ext>
              </a:extLst>
            </p:cNvPr>
            <p:cNvSpPr/>
            <p:nvPr/>
          </p:nvSpPr>
          <p:spPr>
            <a:xfrm>
              <a:off x="786966" y="2834386"/>
              <a:ext cx="26541" cy="9526"/>
            </a:xfrm>
            <a:custGeom>
              <a:avLst/>
              <a:gdLst/>
              <a:ahLst/>
              <a:cxnLst/>
              <a:rect l="l" t="t" r="r" b="b"/>
              <a:pathLst>
                <a:path w="808" h="290" extrusionOk="0">
                  <a:moveTo>
                    <a:pt x="137" y="1"/>
                  </a:moveTo>
                  <a:cubicBezTo>
                    <a:pt x="1" y="1"/>
                    <a:pt x="1" y="213"/>
                    <a:pt x="137" y="247"/>
                  </a:cubicBezTo>
                  <a:cubicBezTo>
                    <a:pt x="247" y="247"/>
                    <a:pt x="383" y="289"/>
                    <a:pt x="493" y="289"/>
                  </a:cubicBezTo>
                  <a:cubicBezTo>
                    <a:pt x="561" y="289"/>
                    <a:pt x="672" y="247"/>
                    <a:pt x="740" y="247"/>
                  </a:cubicBezTo>
                  <a:cubicBezTo>
                    <a:pt x="808" y="213"/>
                    <a:pt x="808" y="145"/>
                    <a:pt x="740" y="145"/>
                  </a:cubicBezTo>
                  <a:cubicBezTo>
                    <a:pt x="561" y="35"/>
                    <a:pt x="349" y="35"/>
                    <a:pt x="13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5027;p60">
              <a:extLst>
                <a:ext uri="{FF2B5EF4-FFF2-40B4-BE49-F238E27FC236}">
                  <a16:creationId xmlns:a16="http://schemas.microsoft.com/office/drawing/2014/main" xmlns="" id="{47CD04B2-0752-A3F3-455E-6B873F77EE09}"/>
                </a:ext>
              </a:extLst>
            </p:cNvPr>
            <p:cNvSpPr/>
            <p:nvPr/>
          </p:nvSpPr>
          <p:spPr>
            <a:xfrm>
              <a:off x="901932" y="2832152"/>
              <a:ext cx="26836" cy="11759"/>
            </a:xfrm>
            <a:custGeom>
              <a:avLst/>
              <a:gdLst/>
              <a:ahLst/>
              <a:cxnLst/>
              <a:rect l="l" t="t" r="r" b="b"/>
              <a:pathLst>
                <a:path w="817" h="358" extrusionOk="0">
                  <a:moveTo>
                    <a:pt x="145" y="1"/>
                  </a:moveTo>
                  <a:cubicBezTo>
                    <a:pt x="1" y="1"/>
                    <a:pt x="1" y="247"/>
                    <a:pt x="145" y="281"/>
                  </a:cubicBezTo>
                  <a:cubicBezTo>
                    <a:pt x="247" y="281"/>
                    <a:pt x="323" y="315"/>
                    <a:pt x="425" y="315"/>
                  </a:cubicBezTo>
                  <a:cubicBezTo>
                    <a:pt x="493" y="357"/>
                    <a:pt x="570" y="357"/>
                    <a:pt x="604" y="357"/>
                  </a:cubicBezTo>
                  <a:lnTo>
                    <a:pt x="748" y="357"/>
                  </a:lnTo>
                  <a:cubicBezTo>
                    <a:pt x="816" y="315"/>
                    <a:pt x="816" y="213"/>
                    <a:pt x="748" y="145"/>
                  </a:cubicBezTo>
                  <a:cubicBezTo>
                    <a:pt x="672" y="69"/>
                    <a:pt x="570" y="69"/>
                    <a:pt x="459" y="69"/>
                  </a:cubicBezTo>
                  <a:cubicBezTo>
                    <a:pt x="357" y="35"/>
                    <a:pt x="247" y="35"/>
                    <a:pt x="17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5028;p60">
              <a:extLst>
                <a:ext uri="{FF2B5EF4-FFF2-40B4-BE49-F238E27FC236}">
                  <a16:creationId xmlns:a16="http://schemas.microsoft.com/office/drawing/2014/main" xmlns="" id="{4E634732-B092-F677-93C7-7D4306D56D4E}"/>
                </a:ext>
              </a:extLst>
            </p:cNvPr>
            <p:cNvSpPr/>
            <p:nvPr/>
          </p:nvSpPr>
          <p:spPr>
            <a:xfrm>
              <a:off x="867048" y="2808994"/>
              <a:ext cx="32683" cy="10347"/>
            </a:xfrm>
            <a:custGeom>
              <a:avLst/>
              <a:gdLst/>
              <a:ahLst/>
              <a:cxnLst/>
              <a:rect l="l" t="t" r="r" b="b"/>
              <a:pathLst>
                <a:path w="995" h="315" extrusionOk="0">
                  <a:moveTo>
                    <a:pt x="604" y="1"/>
                  </a:moveTo>
                  <a:cubicBezTo>
                    <a:pt x="425" y="1"/>
                    <a:pt x="247" y="35"/>
                    <a:pt x="145" y="69"/>
                  </a:cubicBezTo>
                  <a:cubicBezTo>
                    <a:pt x="1" y="69"/>
                    <a:pt x="35" y="247"/>
                    <a:pt x="145" y="247"/>
                  </a:cubicBezTo>
                  <a:cubicBezTo>
                    <a:pt x="323" y="247"/>
                    <a:pt x="493" y="315"/>
                    <a:pt x="706" y="315"/>
                  </a:cubicBezTo>
                  <a:cubicBezTo>
                    <a:pt x="782" y="315"/>
                    <a:pt x="850" y="315"/>
                    <a:pt x="918" y="281"/>
                  </a:cubicBezTo>
                  <a:cubicBezTo>
                    <a:pt x="961" y="247"/>
                    <a:pt x="995" y="137"/>
                    <a:pt x="918" y="103"/>
                  </a:cubicBezTo>
                  <a:cubicBezTo>
                    <a:pt x="850" y="35"/>
                    <a:pt x="706" y="1"/>
                    <a:pt x="60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5029;p60">
              <a:extLst>
                <a:ext uri="{FF2B5EF4-FFF2-40B4-BE49-F238E27FC236}">
                  <a16:creationId xmlns:a16="http://schemas.microsoft.com/office/drawing/2014/main" xmlns="" id="{ABD7BC5E-EA37-4EFF-6E28-04F1108E6EFD}"/>
                </a:ext>
              </a:extLst>
            </p:cNvPr>
            <p:cNvSpPr/>
            <p:nvPr/>
          </p:nvSpPr>
          <p:spPr>
            <a:xfrm>
              <a:off x="845007" y="2836915"/>
              <a:ext cx="25720" cy="8113"/>
            </a:xfrm>
            <a:custGeom>
              <a:avLst/>
              <a:gdLst/>
              <a:ahLst/>
              <a:cxnLst/>
              <a:rect l="l" t="t" r="r" b="b"/>
              <a:pathLst>
                <a:path w="783" h="247" extrusionOk="0">
                  <a:moveTo>
                    <a:pt x="425" y="0"/>
                  </a:moveTo>
                  <a:lnTo>
                    <a:pt x="145" y="0"/>
                  </a:lnTo>
                  <a:cubicBezTo>
                    <a:pt x="1" y="0"/>
                    <a:pt x="1" y="246"/>
                    <a:pt x="145" y="246"/>
                  </a:cubicBezTo>
                  <a:lnTo>
                    <a:pt x="425" y="246"/>
                  </a:lnTo>
                  <a:cubicBezTo>
                    <a:pt x="527" y="246"/>
                    <a:pt x="638" y="246"/>
                    <a:pt x="740" y="170"/>
                  </a:cubicBezTo>
                  <a:cubicBezTo>
                    <a:pt x="782" y="170"/>
                    <a:pt x="782" y="68"/>
                    <a:pt x="740" y="34"/>
                  </a:cubicBezTo>
                  <a:cubicBezTo>
                    <a:pt x="638" y="0"/>
                    <a:pt x="527" y="0"/>
                    <a:pt x="42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5030;p60">
              <a:extLst>
                <a:ext uri="{FF2B5EF4-FFF2-40B4-BE49-F238E27FC236}">
                  <a16:creationId xmlns:a16="http://schemas.microsoft.com/office/drawing/2014/main" xmlns="" id="{9EB7D68E-8A67-73D5-5FC2-3D32D529C9E5}"/>
                </a:ext>
              </a:extLst>
            </p:cNvPr>
            <p:cNvSpPr/>
            <p:nvPr/>
          </p:nvSpPr>
          <p:spPr>
            <a:xfrm>
              <a:off x="983427" y="2841382"/>
              <a:ext cx="29037" cy="11727"/>
            </a:xfrm>
            <a:custGeom>
              <a:avLst/>
              <a:gdLst/>
              <a:ahLst/>
              <a:cxnLst/>
              <a:rect l="l" t="t" r="r" b="b"/>
              <a:pathLst>
                <a:path w="884" h="357" extrusionOk="0">
                  <a:moveTo>
                    <a:pt x="102" y="0"/>
                  </a:moveTo>
                  <a:cubicBezTo>
                    <a:pt x="0" y="0"/>
                    <a:pt x="0" y="144"/>
                    <a:pt x="68" y="178"/>
                  </a:cubicBezTo>
                  <a:cubicBezTo>
                    <a:pt x="212" y="212"/>
                    <a:pt x="348" y="289"/>
                    <a:pt x="493" y="323"/>
                  </a:cubicBezTo>
                  <a:cubicBezTo>
                    <a:pt x="561" y="323"/>
                    <a:pt x="637" y="357"/>
                    <a:pt x="705" y="357"/>
                  </a:cubicBezTo>
                  <a:cubicBezTo>
                    <a:pt x="739" y="357"/>
                    <a:pt x="816" y="357"/>
                    <a:pt x="850" y="323"/>
                  </a:cubicBezTo>
                  <a:cubicBezTo>
                    <a:pt x="884" y="289"/>
                    <a:pt x="884" y="246"/>
                    <a:pt x="850" y="212"/>
                  </a:cubicBezTo>
                  <a:cubicBezTo>
                    <a:pt x="773" y="110"/>
                    <a:pt x="637" y="76"/>
                    <a:pt x="527" y="76"/>
                  </a:cubicBezTo>
                  <a:cubicBezTo>
                    <a:pt x="391" y="34"/>
                    <a:pt x="246" y="0"/>
                    <a:pt x="10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5031;p60">
              <a:extLst>
                <a:ext uri="{FF2B5EF4-FFF2-40B4-BE49-F238E27FC236}">
                  <a16:creationId xmlns:a16="http://schemas.microsoft.com/office/drawing/2014/main" xmlns="" id="{F7F1788B-B009-94FD-1FFB-B3F165A7A500}"/>
                </a:ext>
              </a:extLst>
            </p:cNvPr>
            <p:cNvSpPr/>
            <p:nvPr/>
          </p:nvSpPr>
          <p:spPr>
            <a:xfrm>
              <a:off x="975313" y="2821542"/>
              <a:ext cx="34917" cy="10643"/>
            </a:xfrm>
            <a:custGeom>
              <a:avLst/>
              <a:gdLst/>
              <a:ahLst/>
              <a:cxnLst/>
              <a:rect l="l" t="t" r="r" b="b"/>
              <a:pathLst>
                <a:path w="1063" h="324" extrusionOk="0">
                  <a:moveTo>
                    <a:pt x="561" y="1"/>
                  </a:moveTo>
                  <a:cubicBezTo>
                    <a:pt x="425" y="1"/>
                    <a:pt x="247" y="43"/>
                    <a:pt x="137" y="43"/>
                  </a:cubicBezTo>
                  <a:cubicBezTo>
                    <a:pt x="1" y="77"/>
                    <a:pt x="1" y="256"/>
                    <a:pt x="137" y="256"/>
                  </a:cubicBezTo>
                  <a:cubicBezTo>
                    <a:pt x="281" y="290"/>
                    <a:pt x="459" y="290"/>
                    <a:pt x="638" y="324"/>
                  </a:cubicBezTo>
                  <a:lnTo>
                    <a:pt x="850" y="324"/>
                  </a:lnTo>
                  <a:cubicBezTo>
                    <a:pt x="918" y="324"/>
                    <a:pt x="952" y="324"/>
                    <a:pt x="1020" y="290"/>
                  </a:cubicBezTo>
                  <a:cubicBezTo>
                    <a:pt x="1063" y="290"/>
                    <a:pt x="1063" y="179"/>
                    <a:pt x="1020" y="145"/>
                  </a:cubicBezTo>
                  <a:cubicBezTo>
                    <a:pt x="918" y="43"/>
                    <a:pt x="740" y="1"/>
                    <a:pt x="56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5032;p60">
              <a:extLst>
                <a:ext uri="{FF2B5EF4-FFF2-40B4-BE49-F238E27FC236}">
                  <a16:creationId xmlns:a16="http://schemas.microsoft.com/office/drawing/2014/main" xmlns="" id="{8CF78A03-D64F-347D-BB5F-21492C7BBD5D}"/>
                </a:ext>
              </a:extLst>
            </p:cNvPr>
            <p:cNvSpPr/>
            <p:nvPr/>
          </p:nvSpPr>
          <p:spPr>
            <a:xfrm>
              <a:off x="701858" y="2944885"/>
              <a:ext cx="31566" cy="11759"/>
            </a:xfrm>
            <a:custGeom>
              <a:avLst/>
              <a:gdLst/>
              <a:ahLst/>
              <a:cxnLst/>
              <a:rect l="l" t="t" r="r" b="b"/>
              <a:pathLst>
                <a:path w="961" h="358" extrusionOk="0">
                  <a:moveTo>
                    <a:pt x="604" y="35"/>
                  </a:moveTo>
                  <a:lnTo>
                    <a:pt x="145" y="35"/>
                  </a:lnTo>
                  <a:cubicBezTo>
                    <a:pt x="43" y="69"/>
                    <a:pt x="1" y="213"/>
                    <a:pt x="111" y="213"/>
                  </a:cubicBezTo>
                  <a:cubicBezTo>
                    <a:pt x="256" y="281"/>
                    <a:pt x="391" y="323"/>
                    <a:pt x="570" y="323"/>
                  </a:cubicBezTo>
                  <a:cubicBezTo>
                    <a:pt x="638" y="357"/>
                    <a:pt x="680" y="357"/>
                    <a:pt x="748" y="357"/>
                  </a:cubicBezTo>
                  <a:cubicBezTo>
                    <a:pt x="816" y="357"/>
                    <a:pt x="893" y="357"/>
                    <a:pt x="927" y="281"/>
                  </a:cubicBezTo>
                  <a:cubicBezTo>
                    <a:pt x="961" y="247"/>
                    <a:pt x="961" y="179"/>
                    <a:pt x="961" y="145"/>
                  </a:cubicBezTo>
                  <a:cubicBezTo>
                    <a:pt x="850" y="1"/>
                    <a:pt x="748" y="35"/>
                    <a:pt x="604" y="35"/>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5033;p60">
              <a:extLst>
                <a:ext uri="{FF2B5EF4-FFF2-40B4-BE49-F238E27FC236}">
                  <a16:creationId xmlns:a16="http://schemas.microsoft.com/office/drawing/2014/main" xmlns="" id="{130C43EF-C916-A34E-8040-E3B62E523323}"/>
                </a:ext>
              </a:extLst>
            </p:cNvPr>
            <p:cNvSpPr/>
            <p:nvPr/>
          </p:nvSpPr>
          <p:spPr>
            <a:xfrm>
              <a:off x="703270" y="2979769"/>
              <a:ext cx="29037" cy="10643"/>
            </a:xfrm>
            <a:custGeom>
              <a:avLst/>
              <a:gdLst/>
              <a:ahLst/>
              <a:cxnLst/>
              <a:rect l="l" t="t" r="r" b="b"/>
              <a:pathLst>
                <a:path w="884" h="324" extrusionOk="0">
                  <a:moveTo>
                    <a:pt x="315" y="0"/>
                  </a:moveTo>
                  <a:lnTo>
                    <a:pt x="170" y="0"/>
                  </a:lnTo>
                  <a:cubicBezTo>
                    <a:pt x="34" y="0"/>
                    <a:pt x="0" y="213"/>
                    <a:pt x="136" y="247"/>
                  </a:cubicBezTo>
                  <a:cubicBezTo>
                    <a:pt x="281" y="281"/>
                    <a:pt x="382" y="281"/>
                    <a:pt x="527" y="323"/>
                  </a:cubicBezTo>
                  <a:lnTo>
                    <a:pt x="637" y="323"/>
                  </a:lnTo>
                  <a:cubicBezTo>
                    <a:pt x="705" y="323"/>
                    <a:pt x="773" y="281"/>
                    <a:pt x="850" y="247"/>
                  </a:cubicBezTo>
                  <a:cubicBezTo>
                    <a:pt x="850" y="213"/>
                    <a:pt x="884" y="179"/>
                    <a:pt x="850" y="145"/>
                  </a:cubicBezTo>
                  <a:cubicBezTo>
                    <a:pt x="773" y="34"/>
                    <a:pt x="671" y="0"/>
                    <a:pt x="56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5034;p60">
              <a:extLst>
                <a:ext uri="{FF2B5EF4-FFF2-40B4-BE49-F238E27FC236}">
                  <a16:creationId xmlns:a16="http://schemas.microsoft.com/office/drawing/2014/main" xmlns="" id="{B40A6216-01C1-5734-CD1E-03216882C4BE}"/>
                </a:ext>
              </a:extLst>
            </p:cNvPr>
            <p:cNvSpPr/>
            <p:nvPr/>
          </p:nvSpPr>
          <p:spPr>
            <a:xfrm>
              <a:off x="655543" y="2985615"/>
              <a:ext cx="24307" cy="8146"/>
            </a:xfrm>
            <a:custGeom>
              <a:avLst/>
              <a:gdLst/>
              <a:ahLst/>
              <a:cxnLst/>
              <a:rect l="l" t="t" r="r" b="b"/>
              <a:pathLst>
                <a:path w="740" h="248" extrusionOk="0">
                  <a:moveTo>
                    <a:pt x="425" y="1"/>
                  </a:moveTo>
                  <a:cubicBezTo>
                    <a:pt x="315" y="1"/>
                    <a:pt x="213" y="1"/>
                    <a:pt x="103" y="35"/>
                  </a:cubicBezTo>
                  <a:cubicBezTo>
                    <a:pt x="1" y="35"/>
                    <a:pt x="1" y="213"/>
                    <a:pt x="103" y="213"/>
                  </a:cubicBezTo>
                  <a:cubicBezTo>
                    <a:pt x="213" y="213"/>
                    <a:pt x="315" y="247"/>
                    <a:pt x="425" y="247"/>
                  </a:cubicBezTo>
                  <a:cubicBezTo>
                    <a:pt x="527" y="247"/>
                    <a:pt x="604" y="213"/>
                    <a:pt x="672" y="179"/>
                  </a:cubicBezTo>
                  <a:cubicBezTo>
                    <a:pt x="740" y="145"/>
                    <a:pt x="740" y="69"/>
                    <a:pt x="672" y="69"/>
                  </a:cubicBezTo>
                  <a:cubicBezTo>
                    <a:pt x="604" y="1"/>
                    <a:pt x="527" y="1"/>
                    <a:pt x="42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5035;p60">
              <a:extLst>
                <a:ext uri="{FF2B5EF4-FFF2-40B4-BE49-F238E27FC236}">
                  <a16:creationId xmlns:a16="http://schemas.microsoft.com/office/drawing/2014/main" xmlns="" id="{AEE5D9F3-0DF8-A39B-8AE5-1D1294CD4EB5}"/>
                </a:ext>
              </a:extLst>
            </p:cNvPr>
            <p:cNvSpPr/>
            <p:nvPr/>
          </p:nvSpPr>
          <p:spPr>
            <a:xfrm>
              <a:off x="643816" y="2936804"/>
              <a:ext cx="29070" cy="10347"/>
            </a:xfrm>
            <a:custGeom>
              <a:avLst/>
              <a:gdLst/>
              <a:ahLst/>
              <a:cxnLst/>
              <a:rect l="l" t="t" r="r" b="b"/>
              <a:pathLst>
                <a:path w="885" h="315" extrusionOk="0">
                  <a:moveTo>
                    <a:pt x="460" y="0"/>
                  </a:moveTo>
                  <a:cubicBezTo>
                    <a:pt x="358" y="0"/>
                    <a:pt x="247" y="34"/>
                    <a:pt x="145" y="34"/>
                  </a:cubicBezTo>
                  <a:cubicBezTo>
                    <a:pt x="1" y="34"/>
                    <a:pt x="1" y="247"/>
                    <a:pt x="145" y="247"/>
                  </a:cubicBezTo>
                  <a:cubicBezTo>
                    <a:pt x="281" y="281"/>
                    <a:pt x="392" y="315"/>
                    <a:pt x="536" y="315"/>
                  </a:cubicBezTo>
                  <a:lnTo>
                    <a:pt x="536" y="315"/>
                  </a:lnTo>
                  <a:cubicBezTo>
                    <a:pt x="638" y="315"/>
                    <a:pt x="748" y="281"/>
                    <a:pt x="816" y="247"/>
                  </a:cubicBezTo>
                  <a:cubicBezTo>
                    <a:pt x="850" y="213"/>
                    <a:pt x="884" y="145"/>
                    <a:pt x="816" y="102"/>
                  </a:cubicBezTo>
                  <a:cubicBezTo>
                    <a:pt x="706" y="34"/>
                    <a:pt x="570" y="0"/>
                    <a:pt x="46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5036;p60">
              <a:extLst>
                <a:ext uri="{FF2B5EF4-FFF2-40B4-BE49-F238E27FC236}">
                  <a16:creationId xmlns:a16="http://schemas.microsoft.com/office/drawing/2014/main" xmlns="" id="{06BAC94C-B0EC-4F7C-2590-AC82B5DF6C14}"/>
                </a:ext>
              </a:extLst>
            </p:cNvPr>
            <p:cNvSpPr/>
            <p:nvPr/>
          </p:nvSpPr>
          <p:spPr>
            <a:xfrm>
              <a:off x="605615" y="2912234"/>
              <a:ext cx="18427" cy="9526"/>
            </a:xfrm>
            <a:custGeom>
              <a:avLst/>
              <a:gdLst/>
              <a:ahLst/>
              <a:cxnLst/>
              <a:rect l="l" t="t" r="r" b="b"/>
              <a:pathLst>
                <a:path w="561" h="290" extrusionOk="0">
                  <a:moveTo>
                    <a:pt x="314" y="1"/>
                  </a:moveTo>
                  <a:cubicBezTo>
                    <a:pt x="246" y="1"/>
                    <a:pt x="170" y="43"/>
                    <a:pt x="102" y="77"/>
                  </a:cubicBezTo>
                  <a:cubicBezTo>
                    <a:pt x="0" y="145"/>
                    <a:pt x="68" y="290"/>
                    <a:pt x="170" y="290"/>
                  </a:cubicBezTo>
                  <a:cubicBezTo>
                    <a:pt x="212" y="290"/>
                    <a:pt x="212" y="290"/>
                    <a:pt x="246" y="256"/>
                  </a:cubicBezTo>
                  <a:lnTo>
                    <a:pt x="280" y="256"/>
                  </a:lnTo>
                  <a:cubicBezTo>
                    <a:pt x="348" y="256"/>
                    <a:pt x="382" y="290"/>
                    <a:pt x="459" y="290"/>
                  </a:cubicBezTo>
                  <a:lnTo>
                    <a:pt x="459" y="290"/>
                  </a:lnTo>
                  <a:cubicBezTo>
                    <a:pt x="527" y="290"/>
                    <a:pt x="561" y="213"/>
                    <a:pt x="561" y="145"/>
                  </a:cubicBezTo>
                  <a:cubicBezTo>
                    <a:pt x="527" y="43"/>
                    <a:pt x="425" y="1"/>
                    <a:pt x="31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5037;p60">
              <a:extLst>
                <a:ext uri="{FF2B5EF4-FFF2-40B4-BE49-F238E27FC236}">
                  <a16:creationId xmlns:a16="http://schemas.microsoft.com/office/drawing/2014/main" xmlns="" id="{1AF6966E-8278-6D1A-68E5-0A61B43624DB}"/>
                </a:ext>
              </a:extLst>
            </p:cNvPr>
            <p:cNvSpPr/>
            <p:nvPr/>
          </p:nvSpPr>
          <p:spPr>
            <a:xfrm>
              <a:off x="600852" y="2958845"/>
              <a:ext cx="27953" cy="11759"/>
            </a:xfrm>
            <a:custGeom>
              <a:avLst/>
              <a:gdLst/>
              <a:ahLst/>
              <a:cxnLst/>
              <a:rect l="l" t="t" r="r" b="b"/>
              <a:pathLst>
                <a:path w="851" h="358" extrusionOk="0">
                  <a:moveTo>
                    <a:pt x="145" y="0"/>
                  </a:moveTo>
                  <a:cubicBezTo>
                    <a:pt x="35" y="0"/>
                    <a:pt x="1" y="179"/>
                    <a:pt x="69" y="213"/>
                  </a:cubicBezTo>
                  <a:cubicBezTo>
                    <a:pt x="213" y="281"/>
                    <a:pt x="391" y="357"/>
                    <a:pt x="570" y="357"/>
                  </a:cubicBezTo>
                  <a:cubicBezTo>
                    <a:pt x="638" y="357"/>
                    <a:pt x="706" y="323"/>
                    <a:pt x="816" y="281"/>
                  </a:cubicBezTo>
                  <a:cubicBezTo>
                    <a:pt x="850" y="247"/>
                    <a:pt x="850" y="213"/>
                    <a:pt x="816" y="179"/>
                  </a:cubicBezTo>
                  <a:cubicBezTo>
                    <a:pt x="638" y="34"/>
                    <a:pt x="357" y="34"/>
                    <a:pt x="14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5038;p60">
              <a:extLst>
                <a:ext uri="{FF2B5EF4-FFF2-40B4-BE49-F238E27FC236}">
                  <a16:creationId xmlns:a16="http://schemas.microsoft.com/office/drawing/2014/main" xmlns="" id="{2D6A4B0D-B235-ECE2-FBFC-D87409AFEC69}"/>
                </a:ext>
              </a:extLst>
            </p:cNvPr>
            <p:cNvSpPr/>
            <p:nvPr/>
          </p:nvSpPr>
          <p:spPr>
            <a:xfrm>
              <a:off x="733392" y="3030846"/>
              <a:ext cx="27953" cy="9493"/>
            </a:xfrm>
            <a:custGeom>
              <a:avLst/>
              <a:gdLst/>
              <a:ahLst/>
              <a:cxnLst/>
              <a:rect l="l" t="t" r="r" b="b"/>
              <a:pathLst>
                <a:path w="851" h="289" extrusionOk="0">
                  <a:moveTo>
                    <a:pt x="638" y="0"/>
                  </a:moveTo>
                  <a:lnTo>
                    <a:pt x="391" y="0"/>
                  </a:lnTo>
                  <a:cubicBezTo>
                    <a:pt x="281" y="0"/>
                    <a:pt x="179" y="0"/>
                    <a:pt x="69" y="76"/>
                  </a:cubicBezTo>
                  <a:cubicBezTo>
                    <a:pt x="1" y="110"/>
                    <a:pt x="1" y="178"/>
                    <a:pt x="69" y="212"/>
                  </a:cubicBezTo>
                  <a:cubicBezTo>
                    <a:pt x="145" y="289"/>
                    <a:pt x="247" y="289"/>
                    <a:pt x="357" y="289"/>
                  </a:cubicBezTo>
                  <a:lnTo>
                    <a:pt x="425" y="289"/>
                  </a:lnTo>
                  <a:lnTo>
                    <a:pt x="493" y="289"/>
                  </a:lnTo>
                  <a:cubicBezTo>
                    <a:pt x="604" y="289"/>
                    <a:pt x="706" y="289"/>
                    <a:pt x="782" y="212"/>
                  </a:cubicBezTo>
                  <a:cubicBezTo>
                    <a:pt x="850" y="144"/>
                    <a:pt x="850" y="42"/>
                    <a:pt x="78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5039;p60">
              <a:extLst>
                <a:ext uri="{FF2B5EF4-FFF2-40B4-BE49-F238E27FC236}">
                  <a16:creationId xmlns:a16="http://schemas.microsoft.com/office/drawing/2014/main" xmlns="" id="{E30F1073-4E1E-745F-D45A-4667C618ECCD}"/>
                </a:ext>
              </a:extLst>
            </p:cNvPr>
            <p:cNvSpPr/>
            <p:nvPr/>
          </p:nvSpPr>
          <p:spPr>
            <a:xfrm>
              <a:off x="771626" y="2994846"/>
              <a:ext cx="30450" cy="11727"/>
            </a:xfrm>
            <a:custGeom>
              <a:avLst/>
              <a:gdLst/>
              <a:ahLst/>
              <a:cxnLst/>
              <a:rect l="l" t="t" r="r" b="b"/>
              <a:pathLst>
                <a:path w="927" h="357" extrusionOk="0">
                  <a:moveTo>
                    <a:pt x="570" y="0"/>
                  </a:moveTo>
                  <a:cubicBezTo>
                    <a:pt x="425" y="0"/>
                    <a:pt x="289" y="34"/>
                    <a:pt x="145" y="34"/>
                  </a:cubicBezTo>
                  <a:cubicBezTo>
                    <a:pt x="0" y="77"/>
                    <a:pt x="0" y="289"/>
                    <a:pt x="145" y="289"/>
                  </a:cubicBezTo>
                  <a:cubicBezTo>
                    <a:pt x="289" y="323"/>
                    <a:pt x="425" y="357"/>
                    <a:pt x="604" y="357"/>
                  </a:cubicBezTo>
                  <a:cubicBezTo>
                    <a:pt x="680" y="357"/>
                    <a:pt x="782" y="323"/>
                    <a:pt x="850" y="289"/>
                  </a:cubicBezTo>
                  <a:cubicBezTo>
                    <a:pt x="926" y="213"/>
                    <a:pt x="926" y="111"/>
                    <a:pt x="850" y="77"/>
                  </a:cubicBezTo>
                  <a:cubicBezTo>
                    <a:pt x="782" y="34"/>
                    <a:pt x="680" y="0"/>
                    <a:pt x="57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5040;p60">
              <a:extLst>
                <a:ext uri="{FF2B5EF4-FFF2-40B4-BE49-F238E27FC236}">
                  <a16:creationId xmlns:a16="http://schemas.microsoft.com/office/drawing/2014/main" xmlns="" id="{4BC00DCB-7E91-7FC6-CA7C-49868EB09707}"/>
                </a:ext>
              </a:extLst>
            </p:cNvPr>
            <p:cNvSpPr/>
            <p:nvPr/>
          </p:nvSpPr>
          <p:spPr>
            <a:xfrm>
              <a:off x="791433" y="3051770"/>
              <a:ext cx="25720" cy="9493"/>
            </a:xfrm>
            <a:custGeom>
              <a:avLst/>
              <a:gdLst/>
              <a:ahLst/>
              <a:cxnLst/>
              <a:rect l="l" t="t" r="r" b="b"/>
              <a:pathLst>
                <a:path w="783" h="289" extrusionOk="0">
                  <a:moveTo>
                    <a:pt x="570" y="0"/>
                  </a:moveTo>
                  <a:lnTo>
                    <a:pt x="391" y="0"/>
                  </a:lnTo>
                  <a:cubicBezTo>
                    <a:pt x="323" y="43"/>
                    <a:pt x="213" y="43"/>
                    <a:pt x="111" y="77"/>
                  </a:cubicBezTo>
                  <a:cubicBezTo>
                    <a:pt x="1" y="77"/>
                    <a:pt x="35" y="255"/>
                    <a:pt x="145" y="255"/>
                  </a:cubicBezTo>
                  <a:cubicBezTo>
                    <a:pt x="213" y="255"/>
                    <a:pt x="323" y="289"/>
                    <a:pt x="391" y="289"/>
                  </a:cubicBezTo>
                  <a:lnTo>
                    <a:pt x="425" y="289"/>
                  </a:lnTo>
                  <a:cubicBezTo>
                    <a:pt x="536" y="289"/>
                    <a:pt x="638" y="289"/>
                    <a:pt x="714" y="212"/>
                  </a:cubicBezTo>
                  <a:cubicBezTo>
                    <a:pt x="782" y="145"/>
                    <a:pt x="748" y="77"/>
                    <a:pt x="672" y="43"/>
                  </a:cubicBezTo>
                  <a:cubicBezTo>
                    <a:pt x="638" y="0"/>
                    <a:pt x="604" y="0"/>
                    <a:pt x="57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5041;p60">
              <a:extLst>
                <a:ext uri="{FF2B5EF4-FFF2-40B4-BE49-F238E27FC236}">
                  <a16:creationId xmlns:a16="http://schemas.microsoft.com/office/drawing/2014/main" xmlns="" id="{292D9419-50FB-A86A-57D6-B052DC523100}"/>
                </a:ext>
              </a:extLst>
            </p:cNvPr>
            <p:cNvSpPr/>
            <p:nvPr/>
          </p:nvSpPr>
          <p:spPr>
            <a:xfrm>
              <a:off x="870694" y="3049537"/>
              <a:ext cx="31271" cy="11727"/>
            </a:xfrm>
            <a:custGeom>
              <a:avLst/>
              <a:gdLst/>
              <a:ahLst/>
              <a:cxnLst/>
              <a:rect l="l" t="t" r="r" b="b"/>
              <a:pathLst>
                <a:path w="952" h="357" extrusionOk="0">
                  <a:moveTo>
                    <a:pt x="705" y="0"/>
                  </a:moveTo>
                  <a:lnTo>
                    <a:pt x="527" y="0"/>
                  </a:lnTo>
                  <a:cubicBezTo>
                    <a:pt x="382" y="34"/>
                    <a:pt x="280" y="34"/>
                    <a:pt x="136" y="111"/>
                  </a:cubicBezTo>
                  <a:cubicBezTo>
                    <a:pt x="0" y="145"/>
                    <a:pt x="34" y="357"/>
                    <a:pt x="170" y="357"/>
                  </a:cubicBezTo>
                  <a:lnTo>
                    <a:pt x="280" y="357"/>
                  </a:lnTo>
                  <a:lnTo>
                    <a:pt x="561" y="357"/>
                  </a:lnTo>
                  <a:cubicBezTo>
                    <a:pt x="671" y="323"/>
                    <a:pt x="807" y="323"/>
                    <a:pt x="884" y="213"/>
                  </a:cubicBezTo>
                  <a:cubicBezTo>
                    <a:pt x="952" y="179"/>
                    <a:pt x="952" y="68"/>
                    <a:pt x="884" y="34"/>
                  </a:cubicBezTo>
                  <a:cubicBezTo>
                    <a:pt x="807" y="0"/>
                    <a:pt x="739" y="0"/>
                    <a:pt x="70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5042;p60">
              <a:extLst>
                <a:ext uri="{FF2B5EF4-FFF2-40B4-BE49-F238E27FC236}">
                  <a16:creationId xmlns:a16="http://schemas.microsoft.com/office/drawing/2014/main" xmlns="" id="{8C45622B-74DB-73BE-B754-7E079A6FE670}"/>
                </a:ext>
              </a:extLst>
            </p:cNvPr>
            <p:cNvSpPr/>
            <p:nvPr/>
          </p:nvSpPr>
          <p:spPr>
            <a:xfrm>
              <a:off x="833281" y="3020499"/>
              <a:ext cx="30450" cy="10380"/>
            </a:xfrm>
            <a:custGeom>
              <a:avLst/>
              <a:gdLst/>
              <a:ahLst/>
              <a:cxnLst/>
              <a:rect l="l" t="t" r="r" b="b"/>
              <a:pathLst>
                <a:path w="927" h="316" extrusionOk="0">
                  <a:moveTo>
                    <a:pt x="638" y="1"/>
                  </a:moveTo>
                  <a:cubicBezTo>
                    <a:pt x="460" y="1"/>
                    <a:pt x="290" y="35"/>
                    <a:pt x="111" y="69"/>
                  </a:cubicBezTo>
                  <a:cubicBezTo>
                    <a:pt x="1" y="103"/>
                    <a:pt x="1" y="315"/>
                    <a:pt x="145" y="315"/>
                  </a:cubicBezTo>
                  <a:lnTo>
                    <a:pt x="145" y="315"/>
                  </a:lnTo>
                  <a:cubicBezTo>
                    <a:pt x="392" y="281"/>
                    <a:pt x="604" y="281"/>
                    <a:pt x="850" y="179"/>
                  </a:cubicBezTo>
                  <a:cubicBezTo>
                    <a:pt x="927" y="145"/>
                    <a:pt x="927" y="35"/>
                    <a:pt x="81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5043;p60">
              <a:extLst>
                <a:ext uri="{FF2B5EF4-FFF2-40B4-BE49-F238E27FC236}">
                  <a16:creationId xmlns:a16="http://schemas.microsoft.com/office/drawing/2014/main" xmlns="" id="{A5BC46DB-F1BE-26F3-FC66-7B07ED064817}"/>
                </a:ext>
              </a:extLst>
            </p:cNvPr>
            <p:cNvSpPr/>
            <p:nvPr/>
          </p:nvSpPr>
          <p:spPr>
            <a:xfrm>
              <a:off x="914775" y="3032226"/>
              <a:ext cx="24307" cy="8113"/>
            </a:xfrm>
            <a:custGeom>
              <a:avLst/>
              <a:gdLst/>
              <a:ahLst/>
              <a:cxnLst/>
              <a:rect l="l" t="t" r="r" b="b"/>
              <a:pathLst>
                <a:path w="740" h="247" extrusionOk="0">
                  <a:moveTo>
                    <a:pt x="569" y="0"/>
                  </a:moveTo>
                  <a:lnTo>
                    <a:pt x="425" y="0"/>
                  </a:lnTo>
                  <a:cubicBezTo>
                    <a:pt x="315" y="34"/>
                    <a:pt x="213" y="34"/>
                    <a:pt x="102" y="34"/>
                  </a:cubicBezTo>
                  <a:cubicBezTo>
                    <a:pt x="0" y="68"/>
                    <a:pt x="34" y="247"/>
                    <a:pt x="145" y="247"/>
                  </a:cubicBezTo>
                  <a:lnTo>
                    <a:pt x="357" y="247"/>
                  </a:lnTo>
                  <a:lnTo>
                    <a:pt x="459" y="247"/>
                  </a:lnTo>
                  <a:lnTo>
                    <a:pt x="493" y="247"/>
                  </a:lnTo>
                  <a:cubicBezTo>
                    <a:pt x="603" y="247"/>
                    <a:pt x="671" y="247"/>
                    <a:pt x="705" y="136"/>
                  </a:cubicBezTo>
                  <a:cubicBezTo>
                    <a:pt x="739" y="102"/>
                    <a:pt x="739" y="68"/>
                    <a:pt x="705" y="34"/>
                  </a:cubicBezTo>
                  <a:cubicBezTo>
                    <a:pt x="671" y="0"/>
                    <a:pt x="603" y="0"/>
                    <a:pt x="56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5044;p60">
              <a:extLst>
                <a:ext uri="{FF2B5EF4-FFF2-40B4-BE49-F238E27FC236}">
                  <a16:creationId xmlns:a16="http://schemas.microsoft.com/office/drawing/2014/main" xmlns="" id="{43C2FDB5-048D-9017-235A-24022828DAE1}"/>
                </a:ext>
              </a:extLst>
            </p:cNvPr>
            <p:cNvSpPr/>
            <p:nvPr/>
          </p:nvSpPr>
          <p:spPr>
            <a:xfrm>
              <a:off x="944897" y="3049537"/>
              <a:ext cx="23486" cy="10610"/>
            </a:xfrm>
            <a:custGeom>
              <a:avLst/>
              <a:gdLst/>
              <a:ahLst/>
              <a:cxnLst/>
              <a:rect l="l" t="t" r="r" b="b"/>
              <a:pathLst>
                <a:path w="715" h="323" extrusionOk="0">
                  <a:moveTo>
                    <a:pt x="425" y="0"/>
                  </a:moveTo>
                  <a:lnTo>
                    <a:pt x="425" y="0"/>
                  </a:lnTo>
                  <a:cubicBezTo>
                    <a:pt x="324" y="0"/>
                    <a:pt x="213" y="34"/>
                    <a:pt x="145" y="68"/>
                  </a:cubicBezTo>
                  <a:cubicBezTo>
                    <a:pt x="1" y="111"/>
                    <a:pt x="35" y="323"/>
                    <a:pt x="179" y="323"/>
                  </a:cubicBezTo>
                  <a:lnTo>
                    <a:pt x="213" y="323"/>
                  </a:lnTo>
                  <a:cubicBezTo>
                    <a:pt x="290" y="280"/>
                    <a:pt x="392" y="280"/>
                    <a:pt x="502" y="247"/>
                  </a:cubicBezTo>
                  <a:cubicBezTo>
                    <a:pt x="536" y="213"/>
                    <a:pt x="570" y="179"/>
                    <a:pt x="604" y="179"/>
                  </a:cubicBezTo>
                  <a:cubicBezTo>
                    <a:pt x="638" y="145"/>
                    <a:pt x="672" y="111"/>
                    <a:pt x="714" y="111"/>
                  </a:cubicBezTo>
                  <a:cubicBezTo>
                    <a:pt x="714" y="68"/>
                    <a:pt x="714" y="0"/>
                    <a:pt x="672" y="0"/>
                  </a:cubicBezTo>
                  <a:lnTo>
                    <a:pt x="570" y="0"/>
                  </a:lnTo>
                  <a:lnTo>
                    <a:pt x="536" y="0"/>
                  </a:ln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5045;p60">
              <a:extLst>
                <a:ext uri="{FF2B5EF4-FFF2-40B4-BE49-F238E27FC236}">
                  <a16:creationId xmlns:a16="http://schemas.microsoft.com/office/drawing/2014/main" xmlns="" id="{BFB45A4D-E367-0800-6BB5-DEAD2D3E5A8C}"/>
                </a:ext>
              </a:extLst>
            </p:cNvPr>
            <p:cNvSpPr/>
            <p:nvPr/>
          </p:nvSpPr>
          <p:spPr>
            <a:xfrm>
              <a:off x="994858" y="3048420"/>
              <a:ext cx="13993" cy="4763"/>
            </a:xfrm>
            <a:custGeom>
              <a:avLst/>
              <a:gdLst/>
              <a:ahLst/>
              <a:cxnLst/>
              <a:rect l="l" t="t" r="r" b="b"/>
              <a:pathLst>
                <a:path w="426" h="145" extrusionOk="0">
                  <a:moveTo>
                    <a:pt x="111" y="0"/>
                  </a:moveTo>
                  <a:cubicBezTo>
                    <a:pt x="0" y="0"/>
                    <a:pt x="43" y="145"/>
                    <a:pt x="111" y="145"/>
                  </a:cubicBezTo>
                  <a:lnTo>
                    <a:pt x="179" y="145"/>
                  </a:lnTo>
                  <a:cubicBezTo>
                    <a:pt x="255" y="145"/>
                    <a:pt x="357" y="145"/>
                    <a:pt x="391" y="68"/>
                  </a:cubicBezTo>
                  <a:cubicBezTo>
                    <a:pt x="425" y="34"/>
                    <a:pt x="425" y="0"/>
                    <a:pt x="391" y="0"/>
                  </a:cubicBezTo>
                  <a:lnTo>
                    <a:pt x="289" y="0"/>
                  </a:lnTo>
                  <a:lnTo>
                    <a:pt x="179" y="0"/>
                  </a:lnTo>
                  <a:lnTo>
                    <a:pt x="111" y="0"/>
                  </a:ln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5046;p60">
              <a:extLst>
                <a:ext uri="{FF2B5EF4-FFF2-40B4-BE49-F238E27FC236}">
                  <a16:creationId xmlns:a16="http://schemas.microsoft.com/office/drawing/2014/main" xmlns="" id="{8D5DB19D-8EE1-DB67-84C9-5BA51F601714}"/>
                </a:ext>
              </a:extLst>
            </p:cNvPr>
            <p:cNvSpPr/>
            <p:nvPr/>
          </p:nvSpPr>
          <p:spPr>
            <a:xfrm>
              <a:off x="1020512" y="3305386"/>
              <a:ext cx="43030" cy="20990"/>
            </a:xfrm>
            <a:custGeom>
              <a:avLst/>
              <a:gdLst/>
              <a:ahLst/>
              <a:cxnLst/>
              <a:rect l="l" t="t" r="r" b="b"/>
              <a:pathLst>
                <a:path w="1310" h="639" extrusionOk="0">
                  <a:moveTo>
                    <a:pt x="1063" y="1"/>
                  </a:moveTo>
                  <a:lnTo>
                    <a:pt x="1029" y="35"/>
                  </a:lnTo>
                  <a:cubicBezTo>
                    <a:pt x="850" y="35"/>
                    <a:pt x="706" y="103"/>
                    <a:pt x="536" y="179"/>
                  </a:cubicBezTo>
                  <a:cubicBezTo>
                    <a:pt x="392" y="247"/>
                    <a:pt x="213" y="281"/>
                    <a:pt x="111" y="392"/>
                  </a:cubicBezTo>
                  <a:cubicBezTo>
                    <a:pt x="1" y="494"/>
                    <a:pt x="69" y="638"/>
                    <a:pt x="179" y="638"/>
                  </a:cubicBezTo>
                  <a:lnTo>
                    <a:pt x="213" y="638"/>
                  </a:lnTo>
                  <a:cubicBezTo>
                    <a:pt x="358" y="638"/>
                    <a:pt x="536" y="562"/>
                    <a:pt x="672" y="528"/>
                  </a:cubicBezTo>
                  <a:cubicBezTo>
                    <a:pt x="850" y="460"/>
                    <a:pt x="995" y="392"/>
                    <a:pt x="1173" y="315"/>
                  </a:cubicBezTo>
                  <a:cubicBezTo>
                    <a:pt x="1309" y="213"/>
                    <a:pt x="1241" y="1"/>
                    <a:pt x="106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5047;p60">
              <a:extLst>
                <a:ext uri="{FF2B5EF4-FFF2-40B4-BE49-F238E27FC236}">
                  <a16:creationId xmlns:a16="http://schemas.microsoft.com/office/drawing/2014/main" xmlns="" id="{5FF8EEB5-9114-DB89-9287-0C91F6C1E57C}"/>
                </a:ext>
              </a:extLst>
            </p:cNvPr>
            <p:cNvSpPr/>
            <p:nvPr/>
          </p:nvSpPr>
          <p:spPr>
            <a:xfrm>
              <a:off x="997354" y="3356464"/>
              <a:ext cx="24307" cy="13993"/>
            </a:xfrm>
            <a:custGeom>
              <a:avLst/>
              <a:gdLst/>
              <a:ahLst/>
              <a:cxnLst/>
              <a:rect l="l" t="t" r="r" b="b"/>
              <a:pathLst>
                <a:path w="740" h="426" extrusionOk="0">
                  <a:moveTo>
                    <a:pt x="561" y="0"/>
                  </a:moveTo>
                  <a:lnTo>
                    <a:pt x="527" y="34"/>
                  </a:lnTo>
                  <a:cubicBezTo>
                    <a:pt x="460" y="34"/>
                    <a:pt x="315" y="68"/>
                    <a:pt x="247" y="145"/>
                  </a:cubicBezTo>
                  <a:cubicBezTo>
                    <a:pt x="179" y="179"/>
                    <a:pt x="103" y="247"/>
                    <a:pt x="35" y="323"/>
                  </a:cubicBezTo>
                  <a:cubicBezTo>
                    <a:pt x="1" y="391"/>
                    <a:pt x="35" y="425"/>
                    <a:pt x="103" y="425"/>
                  </a:cubicBezTo>
                  <a:lnTo>
                    <a:pt x="137" y="425"/>
                  </a:lnTo>
                  <a:cubicBezTo>
                    <a:pt x="213" y="425"/>
                    <a:pt x="315" y="425"/>
                    <a:pt x="392" y="391"/>
                  </a:cubicBezTo>
                  <a:cubicBezTo>
                    <a:pt x="460" y="357"/>
                    <a:pt x="561" y="323"/>
                    <a:pt x="638" y="247"/>
                  </a:cubicBezTo>
                  <a:cubicBezTo>
                    <a:pt x="740" y="179"/>
                    <a:pt x="706" y="0"/>
                    <a:pt x="56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5048;p60">
              <a:extLst>
                <a:ext uri="{FF2B5EF4-FFF2-40B4-BE49-F238E27FC236}">
                  <a16:creationId xmlns:a16="http://schemas.microsoft.com/office/drawing/2014/main" xmlns="" id="{9882EB36-E30B-9D66-186A-EBB5EACCE166}"/>
                </a:ext>
              </a:extLst>
            </p:cNvPr>
            <p:cNvSpPr/>
            <p:nvPr/>
          </p:nvSpPr>
          <p:spPr>
            <a:xfrm>
              <a:off x="1049549" y="3333306"/>
              <a:ext cx="37413" cy="17343"/>
            </a:xfrm>
            <a:custGeom>
              <a:avLst/>
              <a:gdLst/>
              <a:ahLst/>
              <a:cxnLst/>
              <a:rect l="l" t="t" r="r" b="b"/>
              <a:pathLst>
                <a:path w="1139" h="528" extrusionOk="0">
                  <a:moveTo>
                    <a:pt x="960" y="0"/>
                  </a:moveTo>
                  <a:lnTo>
                    <a:pt x="926" y="0"/>
                  </a:lnTo>
                  <a:cubicBezTo>
                    <a:pt x="637" y="102"/>
                    <a:pt x="323" y="179"/>
                    <a:pt x="111" y="349"/>
                  </a:cubicBezTo>
                  <a:cubicBezTo>
                    <a:pt x="0" y="391"/>
                    <a:pt x="34" y="527"/>
                    <a:pt x="145" y="527"/>
                  </a:cubicBezTo>
                  <a:lnTo>
                    <a:pt x="213" y="527"/>
                  </a:lnTo>
                  <a:cubicBezTo>
                    <a:pt x="502" y="527"/>
                    <a:pt x="782" y="391"/>
                    <a:pt x="1028" y="247"/>
                  </a:cubicBezTo>
                  <a:cubicBezTo>
                    <a:pt x="1139" y="213"/>
                    <a:pt x="1096" y="0"/>
                    <a:pt x="96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5049;p60">
              <a:extLst>
                <a:ext uri="{FF2B5EF4-FFF2-40B4-BE49-F238E27FC236}">
                  <a16:creationId xmlns:a16="http://schemas.microsoft.com/office/drawing/2014/main" xmlns="" id="{6A634A87-FA4D-9072-780F-A55D7887EF44}"/>
                </a:ext>
              </a:extLst>
            </p:cNvPr>
            <p:cNvSpPr/>
            <p:nvPr/>
          </p:nvSpPr>
          <p:spPr>
            <a:xfrm>
              <a:off x="969466" y="3329660"/>
              <a:ext cx="23190" cy="9526"/>
            </a:xfrm>
            <a:custGeom>
              <a:avLst/>
              <a:gdLst/>
              <a:ahLst/>
              <a:cxnLst/>
              <a:rect l="l" t="t" r="r" b="b"/>
              <a:pathLst>
                <a:path w="706" h="290" extrusionOk="0">
                  <a:moveTo>
                    <a:pt x="527" y="1"/>
                  </a:moveTo>
                  <a:lnTo>
                    <a:pt x="493" y="1"/>
                  </a:lnTo>
                  <a:cubicBezTo>
                    <a:pt x="349" y="35"/>
                    <a:pt x="179" y="77"/>
                    <a:pt x="34" y="179"/>
                  </a:cubicBezTo>
                  <a:cubicBezTo>
                    <a:pt x="0" y="213"/>
                    <a:pt x="34" y="290"/>
                    <a:pt x="68" y="290"/>
                  </a:cubicBezTo>
                  <a:lnTo>
                    <a:pt x="179" y="290"/>
                  </a:lnTo>
                  <a:cubicBezTo>
                    <a:pt x="315" y="290"/>
                    <a:pt x="425" y="247"/>
                    <a:pt x="561" y="213"/>
                  </a:cubicBezTo>
                  <a:cubicBezTo>
                    <a:pt x="705" y="179"/>
                    <a:pt x="637" y="1"/>
                    <a:pt x="52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5050;p60">
              <a:extLst>
                <a:ext uri="{FF2B5EF4-FFF2-40B4-BE49-F238E27FC236}">
                  <a16:creationId xmlns:a16="http://schemas.microsoft.com/office/drawing/2014/main" xmlns="" id="{3F9D0817-8DEB-065E-1BC9-68AAD1554B91}"/>
                </a:ext>
              </a:extLst>
            </p:cNvPr>
            <p:cNvSpPr/>
            <p:nvPr/>
          </p:nvSpPr>
          <p:spPr>
            <a:xfrm>
              <a:off x="890205" y="3413388"/>
              <a:ext cx="30450" cy="13993"/>
            </a:xfrm>
            <a:custGeom>
              <a:avLst/>
              <a:gdLst/>
              <a:ahLst/>
              <a:cxnLst/>
              <a:rect l="l" t="t" r="r" b="b"/>
              <a:pathLst>
                <a:path w="927" h="426" extrusionOk="0">
                  <a:moveTo>
                    <a:pt x="782" y="0"/>
                  </a:moveTo>
                  <a:lnTo>
                    <a:pt x="748" y="0"/>
                  </a:lnTo>
                  <a:cubicBezTo>
                    <a:pt x="604" y="34"/>
                    <a:pt x="502" y="77"/>
                    <a:pt x="392" y="111"/>
                  </a:cubicBezTo>
                  <a:cubicBezTo>
                    <a:pt x="256" y="145"/>
                    <a:pt x="179" y="213"/>
                    <a:pt x="43" y="289"/>
                  </a:cubicBezTo>
                  <a:cubicBezTo>
                    <a:pt x="1" y="323"/>
                    <a:pt x="1" y="425"/>
                    <a:pt x="77" y="425"/>
                  </a:cubicBezTo>
                  <a:lnTo>
                    <a:pt x="111" y="425"/>
                  </a:lnTo>
                  <a:cubicBezTo>
                    <a:pt x="213" y="425"/>
                    <a:pt x="324" y="425"/>
                    <a:pt x="468" y="391"/>
                  </a:cubicBezTo>
                  <a:cubicBezTo>
                    <a:pt x="570" y="323"/>
                    <a:pt x="680" y="289"/>
                    <a:pt x="816" y="213"/>
                  </a:cubicBezTo>
                  <a:cubicBezTo>
                    <a:pt x="927" y="179"/>
                    <a:pt x="893" y="0"/>
                    <a:pt x="78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5051;p60">
              <a:extLst>
                <a:ext uri="{FF2B5EF4-FFF2-40B4-BE49-F238E27FC236}">
                  <a16:creationId xmlns:a16="http://schemas.microsoft.com/office/drawing/2014/main" xmlns="" id="{AA33EADD-EA94-E363-9183-BC8398409083}"/>
                </a:ext>
              </a:extLst>
            </p:cNvPr>
            <p:cNvSpPr/>
            <p:nvPr/>
          </p:nvSpPr>
          <p:spPr>
            <a:xfrm>
              <a:off x="861201" y="3382150"/>
              <a:ext cx="34917" cy="15077"/>
            </a:xfrm>
            <a:custGeom>
              <a:avLst/>
              <a:gdLst/>
              <a:ahLst/>
              <a:cxnLst/>
              <a:rect l="l" t="t" r="r" b="b"/>
              <a:pathLst>
                <a:path w="1063" h="459" extrusionOk="0">
                  <a:moveTo>
                    <a:pt x="884" y="0"/>
                  </a:moveTo>
                  <a:lnTo>
                    <a:pt x="850" y="0"/>
                  </a:lnTo>
                  <a:cubicBezTo>
                    <a:pt x="714" y="34"/>
                    <a:pt x="569" y="34"/>
                    <a:pt x="459" y="68"/>
                  </a:cubicBezTo>
                  <a:cubicBezTo>
                    <a:pt x="323" y="102"/>
                    <a:pt x="179" y="102"/>
                    <a:pt x="77" y="212"/>
                  </a:cubicBezTo>
                  <a:cubicBezTo>
                    <a:pt x="0" y="280"/>
                    <a:pt x="34" y="425"/>
                    <a:pt x="145" y="459"/>
                  </a:cubicBezTo>
                  <a:lnTo>
                    <a:pt x="213" y="459"/>
                  </a:lnTo>
                  <a:cubicBezTo>
                    <a:pt x="323" y="459"/>
                    <a:pt x="425" y="425"/>
                    <a:pt x="535" y="391"/>
                  </a:cubicBezTo>
                  <a:cubicBezTo>
                    <a:pt x="671" y="348"/>
                    <a:pt x="782" y="280"/>
                    <a:pt x="926" y="246"/>
                  </a:cubicBezTo>
                  <a:cubicBezTo>
                    <a:pt x="1062" y="212"/>
                    <a:pt x="1028" y="0"/>
                    <a:pt x="88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5052;p60">
              <a:extLst>
                <a:ext uri="{FF2B5EF4-FFF2-40B4-BE49-F238E27FC236}">
                  <a16:creationId xmlns:a16="http://schemas.microsoft.com/office/drawing/2014/main" xmlns="" id="{6286FBE1-04CD-2D47-2108-A8BCB8F6D96F}"/>
                </a:ext>
              </a:extLst>
            </p:cNvPr>
            <p:cNvSpPr/>
            <p:nvPr/>
          </p:nvSpPr>
          <p:spPr>
            <a:xfrm>
              <a:off x="858967" y="3346150"/>
              <a:ext cx="16227" cy="10347"/>
            </a:xfrm>
            <a:custGeom>
              <a:avLst/>
              <a:gdLst/>
              <a:ahLst/>
              <a:cxnLst/>
              <a:rect l="l" t="t" r="r" b="b"/>
              <a:pathLst>
                <a:path w="494" h="315" extrusionOk="0">
                  <a:moveTo>
                    <a:pt x="391" y="0"/>
                  </a:moveTo>
                  <a:lnTo>
                    <a:pt x="391" y="0"/>
                  </a:lnTo>
                  <a:cubicBezTo>
                    <a:pt x="247" y="0"/>
                    <a:pt x="68" y="0"/>
                    <a:pt x="0" y="102"/>
                  </a:cubicBezTo>
                  <a:cubicBezTo>
                    <a:pt x="0" y="170"/>
                    <a:pt x="0" y="213"/>
                    <a:pt x="34" y="247"/>
                  </a:cubicBezTo>
                  <a:cubicBezTo>
                    <a:pt x="68" y="281"/>
                    <a:pt x="102" y="314"/>
                    <a:pt x="179" y="314"/>
                  </a:cubicBezTo>
                  <a:cubicBezTo>
                    <a:pt x="247" y="314"/>
                    <a:pt x="315" y="281"/>
                    <a:pt x="391" y="281"/>
                  </a:cubicBezTo>
                  <a:cubicBezTo>
                    <a:pt x="459" y="281"/>
                    <a:pt x="493" y="213"/>
                    <a:pt x="493" y="136"/>
                  </a:cubicBezTo>
                  <a:cubicBezTo>
                    <a:pt x="493" y="68"/>
                    <a:pt x="459" y="0"/>
                    <a:pt x="39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5053;p60">
              <a:extLst>
                <a:ext uri="{FF2B5EF4-FFF2-40B4-BE49-F238E27FC236}">
                  <a16:creationId xmlns:a16="http://schemas.microsoft.com/office/drawing/2014/main" xmlns="" id="{0ECF8445-B5C8-C5A8-89B6-34C1CE3D9614}"/>
                </a:ext>
              </a:extLst>
            </p:cNvPr>
            <p:cNvSpPr/>
            <p:nvPr/>
          </p:nvSpPr>
          <p:spPr>
            <a:xfrm>
              <a:off x="928736" y="3166999"/>
              <a:ext cx="27920" cy="12876"/>
            </a:xfrm>
            <a:custGeom>
              <a:avLst/>
              <a:gdLst/>
              <a:ahLst/>
              <a:cxnLst/>
              <a:rect l="l" t="t" r="r" b="b"/>
              <a:pathLst>
                <a:path w="850" h="392" extrusionOk="0">
                  <a:moveTo>
                    <a:pt x="671" y="0"/>
                  </a:moveTo>
                  <a:lnTo>
                    <a:pt x="671" y="0"/>
                  </a:lnTo>
                  <a:cubicBezTo>
                    <a:pt x="493" y="34"/>
                    <a:pt x="280" y="34"/>
                    <a:pt x="102" y="68"/>
                  </a:cubicBezTo>
                  <a:cubicBezTo>
                    <a:pt x="68" y="68"/>
                    <a:pt x="0" y="145"/>
                    <a:pt x="0" y="179"/>
                  </a:cubicBezTo>
                  <a:cubicBezTo>
                    <a:pt x="0" y="213"/>
                    <a:pt x="0" y="247"/>
                    <a:pt x="34" y="315"/>
                  </a:cubicBezTo>
                  <a:cubicBezTo>
                    <a:pt x="34" y="357"/>
                    <a:pt x="102" y="391"/>
                    <a:pt x="144" y="391"/>
                  </a:cubicBezTo>
                  <a:lnTo>
                    <a:pt x="212" y="391"/>
                  </a:lnTo>
                  <a:cubicBezTo>
                    <a:pt x="391" y="315"/>
                    <a:pt x="569" y="281"/>
                    <a:pt x="739" y="213"/>
                  </a:cubicBezTo>
                  <a:cubicBezTo>
                    <a:pt x="850" y="179"/>
                    <a:pt x="816" y="0"/>
                    <a:pt x="67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5054;p60">
              <a:extLst>
                <a:ext uri="{FF2B5EF4-FFF2-40B4-BE49-F238E27FC236}">
                  <a16:creationId xmlns:a16="http://schemas.microsoft.com/office/drawing/2014/main" xmlns="" id="{2EAC8ABF-63FF-3A51-D80D-C0FD7B7B7EF7}"/>
                </a:ext>
              </a:extLst>
            </p:cNvPr>
            <p:cNvSpPr/>
            <p:nvPr/>
          </p:nvSpPr>
          <p:spPr>
            <a:xfrm>
              <a:off x="921739" y="3142429"/>
              <a:ext cx="30187" cy="10643"/>
            </a:xfrm>
            <a:custGeom>
              <a:avLst/>
              <a:gdLst/>
              <a:ahLst/>
              <a:cxnLst/>
              <a:rect l="l" t="t" r="r" b="b"/>
              <a:pathLst>
                <a:path w="919" h="324" extrusionOk="0">
                  <a:moveTo>
                    <a:pt x="570" y="1"/>
                  </a:moveTo>
                  <a:cubicBezTo>
                    <a:pt x="391" y="1"/>
                    <a:pt x="179" y="43"/>
                    <a:pt x="35" y="179"/>
                  </a:cubicBezTo>
                  <a:cubicBezTo>
                    <a:pt x="1" y="213"/>
                    <a:pt x="35" y="324"/>
                    <a:pt x="103" y="324"/>
                  </a:cubicBezTo>
                  <a:lnTo>
                    <a:pt x="145" y="324"/>
                  </a:lnTo>
                  <a:cubicBezTo>
                    <a:pt x="247" y="324"/>
                    <a:pt x="357" y="290"/>
                    <a:pt x="459" y="256"/>
                  </a:cubicBezTo>
                  <a:cubicBezTo>
                    <a:pt x="570" y="213"/>
                    <a:pt x="706" y="179"/>
                    <a:pt x="816" y="179"/>
                  </a:cubicBezTo>
                  <a:cubicBezTo>
                    <a:pt x="918" y="179"/>
                    <a:pt x="918" y="43"/>
                    <a:pt x="81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5055;p60">
              <a:extLst>
                <a:ext uri="{FF2B5EF4-FFF2-40B4-BE49-F238E27FC236}">
                  <a16:creationId xmlns:a16="http://schemas.microsoft.com/office/drawing/2014/main" xmlns="" id="{E81AE625-53A5-5A97-46AE-7DA5EBAFF9B3}"/>
                </a:ext>
              </a:extLst>
            </p:cNvPr>
            <p:cNvSpPr/>
            <p:nvPr/>
          </p:nvSpPr>
          <p:spPr>
            <a:xfrm>
              <a:off x="990390" y="3127385"/>
              <a:ext cx="24307" cy="12843"/>
            </a:xfrm>
            <a:custGeom>
              <a:avLst/>
              <a:gdLst/>
              <a:ahLst/>
              <a:cxnLst/>
              <a:rect l="l" t="t" r="r" b="b"/>
              <a:pathLst>
                <a:path w="740" h="391" extrusionOk="0">
                  <a:moveTo>
                    <a:pt x="561" y="0"/>
                  </a:moveTo>
                  <a:cubicBezTo>
                    <a:pt x="493" y="0"/>
                    <a:pt x="391" y="34"/>
                    <a:pt x="315" y="34"/>
                  </a:cubicBezTo>
                  <a:cubicBezTo>
                    <a:pt x="213" y="34"/>
                    <a:pt x="68" y="77"/>
                    <a:pt x="34" y="179"/>
                  </a:cubicBezTo>
                  <a:cubicBezTo>
                    <a:pt x="0" y="247"/>
                    <a:pt x="34" y="323"/>
                    <a:pt x="102" y="357"/>
                  </a:cubicBezTo>
                  <a:cubicBezTo>
                    <a:pt x="136" y="391"/>
                    <a:pt x="136" y="391"/>
                    <a:pt x="179" y="391"/>
                  </a:cubicBezTo>
                  <a:cubicBezTo>
                    <a:pt x="247" y="391"/>
                    <a:pt x="315" y="323"/>
                    <a:pt x="391" y="323"/>
                  </a:cubicBezTo>
                  <a:cubicBezTo>
                    <a:pt x="459" y="289"/>
                    <a:pt x="561" y="247"/>
                    <a:pt x="638" y="213"/>
                  </a:cubicBezTo>
                  <a:cubicBezTo>
                    <a:pt x="739" y="179"/>
                    <a:pt x="739" y="34"/>
                    <a:pt x="63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5056;p60">
              <a:extLst>
                <a:ext uri="{FF2B5EF4-FFF2-40B4-BE49-F238E27FC236}">
                  <a16:creationId xmlns:a16="http://schemas.microsoft.com/office/drawing/2014/main" xmlns="" id="{E318172B-9F70-944B-113C-5103247D13C3}"/>
                </a:ext>
              </a:extLst>
            </p:cNvPr>
            <p:cNvSpPr/>
            <p:nvPr/>
          </p:nvSpPr>
          <p:spPr>
            <a:xfrm>
              <a:off x="868165" y="3215844"/>
              <a:ext cx="34917" cy="18723"/>
            </a:xfrm>
            <a:custGeom>
              <a:avLst/>
              <a:gdLst/>
              <a:ahLst/>
              <a:cxnLst/>
              <a:rect l="l" t="t" r="r" b="b"/>
              <a:pathLst>
                <a:path w="1063" h="570" extrusionOk="0">
                  <a:moveTo>
                    <a:pt x="884" y="0"/>
                  </a:moveTo>
                  <a:lnTo>
                    <a:pt x="850" y="34"/>
                  </a:lnTo>
                  <a:cubicBezTo>
                    <a:pt x="714" y="102"/>
                    <a:pt x="570" y="145"/>
                    <a:pt x="425" y="178"/>
                  </a:cubicBezTo>
                  <a:cubicBezTo>
                    <a:pt x="289" y="212"/>
                    <a:pt x="145" y="246"/>
                    <a:pt x="77" y="357"/>
                  </a:cubicBezTo>
                  <a:cubicBezTo>
                    <a:pt x="1" y="391"/>
                    <a:pt x="35" y="527"/>
                    <a:pt x="111" y="569"/>
                  </a:cubicBezTo>
                  <a:lnTo>
                    <a:pt x="179" y="569"/>
                  </a:lnTo>
                  <a:cubicBezTo>
                    <a:pt x="459" y="569"/>
                    <a:pt x="748" y="357"/>
                    <a:pt x="961" y="212"/>
                  </a:cubicBezTo>
                  <a:cubicBezTo>
                    <a:pt x="1063" y="145"/>
                    <a:pt x="995" y="0"/>
                    <a:pt x="88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5057;p60">
              <a:extLst>
                <a:ext uri="{FF2B5EF4-FFF2-40B4-BE49-F238E27FC236}">
                  <a16:creationId xmlns:a16="http://schemas.microsoft.com/office/drawing/2014/main" xmlns="" id="{4C4E8783-1F7B-DC1F-6C5B-C7566033475B}"/>
                </a:ext>
              </a:extLst>
            </p:cNvPr>
            <p:cNvSpPr/>
            <p:nvPr/>
          </p:nvSpPr>
          <p:spPr>
            <a:xfrm>
              <a:off x="829930" y="3192686"/>
              <a:ext cx="27953" cy="11464"/>
            </a:xfrm>
            <a:custGeom>
              <a:avLst/>
              <a:gdLst/>
              <a:ahLst/>
              <a:cxnLst/>
              <a:rect l="l" t="t" r="r" b="b"/>
              <a:pathLst>
                <a:path w="851" h="349" extrusionOk="0">
                  <a:moveTo>
                    <a:pt x="672" y="0"/>
                  </a:moveTo>
                  <a:lnTo>
                    <a:pt x="672" y="0"/>
                  </a:lnTo>
                  <a:cubicBezTo>
                    <a:pt x="460" y="68"/>
                    <a:pt x="213" y="34"/>
                    <a:pt x="69" y="170"/>
                  </a:cubicBezTo>
                  <a:cubicBezTo>
                    <a:pt x="1" y="246"/>
                    <a:pt x="35" y="314"/>
                    <a:pt x="103" y="348"/>
                  </a:cubicBezTo>
                  <a:lnTo>
                    <a:pt x="213" y="348"/>
                  </a:lnTo>
                  <a:cubicBezTo>
                    <a:pt x="392" y="348"/>
                    <a:pt x="562" y="280"/>
                    <a:pt x="706" y="212"/>
                  </a:cubicBezTo>
                  <a:cubicBezTo>
                    <a:pt x="850" y="170"/>
                    <a:pt x="816" y="0"/>
                    <a:pt x="672"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5058;p60">
              <a:extLst>
                <a:ext uri="{FF2B5EF4-FFF2-40B4-BE49-F238E27FC236}">
                  <a16:creationId xmlns:a16="http://schemas.microsoft.com/office/drawing/2014/main" xmlns="" id="{5C52FCB7-EE4D-E0FF-F2E3-325F4302A9C0}"/>
                </a:ext>
              </a:extLst>
            </p:cNvPr>
            <p:cNvSpPr/>
            <p:nvPr/>
          </p:nvSpPr>
          <p:spPr>
            <a:xfrm>
              <a:off x="831047" y="3158919"/>
              <a:ext cx="25720" cy="10347"/>
            </a:xfrm>
            <a:custGeom>
              <a:avLst/>
              <a:gdLst/>
              <a:ahLst/>
              <a:cxnLst/>
              <a:rect l="l" t="t" r="r" b="b"/>
              <a:pathLst>
                <a:path w="783" h="315" extrusionOk="0">
                  <a:moveTo>
                    <a:pt x="460" y="0"/>
                  </a:moveTo>
                  <a:cubicBezTo>
                    <a:pt x="281" y="0"/>
                    <a:pt x="69" y="34"/>
                    <a:pt x="35" y="179"/>
                  </a:cubicBezTo>
                  <a:cubicBezTo>
                    <a:pt x="1" y="246"/>
                    <a:pt x="35" y="314"/>
                    <a:pt x="103" y="314"/>
                  </a:cubicBezTo>
                  <a:lnTo>
                    <a:pt x="179" y="314"/>
                  </a:lnTo>
                  <a:cubicBezTo>
                    <a:pt x="315" y="314"/>
                    <a:pt x="494" y="213"/>
                    <a:pt x="638" y="213"/>
                  </a:cubicBezTo>
                  <a:cubicBezTo>
                    <a:pt x="782" y="179"/>
                    <a:pt x="782" y="0"/>
                    <a:pt x="63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5059;p60">
              <a:extLst>
                <a:ext uri="{FF2B5EF4-FFF2-40B4-BE49-F238E27FC236}">
                  <a16:creationId xmlns:a16="http://schemas.microsoft.com/office/drawing/2014/main" xmlns="" id="{6FEF67B8-CB7C-24E4-8011-83CB315D828A}"/>
                </a:ext>
              </a:extLst>
            </p:cNvPr>
            <p:cNvSpPr/>
            <p:nvPr/>
          </p:nvSpPr>
          <p:spPr>
            <a:xfrm>
              <a:off x="876278" y="3179843"/>
              <a:ext cx="23453" cy="11464"/>
            </a:xfrm>
            <a:custGeom>
              <a:avLst/>
              <a:gdLst/>
              <a:ahLst/>
              <a:cxnLst/>
              <a:rect l="l" t="t" r="r" b="b"/>
              <a:pathLst>
                <a:path w="714" h="349" extrusionOk="0">
                  <a:moveTo>
                    <a:pt x="569" y="0"/>
                  </a:moveTo>
                  <a:cubicBezTo>
                    <a:pt x="535" y="0"/>
                    <a:pt x="535" y="0"/>
                    <a:pt x="535" y="34"/>
                  </a:cubicBezTo>
                  <a:cubicBezTo>
                    <a:pt x="391" y="68"/>
                    <a:pt x="255" y="136"/>
                    <a:pt x="110" y="179"/>
                  </a:cubicBezTo>
                  <a:cubicBezTo>
                    <a:pt x="0" y="213"/>
                    <a:pt x="42" y="349"/>
                    <a:pt x="110" y="349"/>
                  </a:cubicBezTo>
                  <a:lnTo>
                    <a:pt x="110" y="349"/>
                  </a:lnTo>
                  <a:cubicBezTo>
                    <a:pt x="212" y="349"/>
                    <a:pt x="289" y="315"/>
                    <a:pt x="357" y="315"/>
                  </a:cubicBezTo>
                  <a:cubicBezTo>
                    <a:pt x="467" y="281"/>
                    <a:pt x="535" y="247"/>
                    <a:pt x="603" y="213"/>
                  </a:cubicBezTo>
                  <a:cubicBezTo>
                    <a:pt x="714" y="179"/>
                    <a:pt x="637" y="0"/>
                    <a:pt x="56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5060;p60">
              <a:extLst>
                <a:ext uri="{FF2B5EF4-FFF2-40B4-BE49-F238E27FC236}">
                  <a16:creationId xmlns:a16="http://schemas.microsoft.com/office/drawing/2014/main" xmlns="" id="{335B05A8-E536-15BA-9360-FF3ED70FD224}"/>
                </a:ext>
              </a:extLst>
            </p:cNvPr>
            <p:cNvSpPr/>
            <p:nvPr/>
          </p:nvSpPr>
          <p:spPr>
            <a:xfrm>
              <a:off x="803160" y="3283345"/>
              <a:ext cx="36034" cy="19577"/>
            </a:xfrm>
            <a:custGeom>
              <a:avLst/>
              <a:gdLst/>
              <a:ahLst/>
              <a:cxnLst/>
              <a:rect l="l" t="t" r="r" b="b"/>
              <a:pathLst>
                <a:path w="1097" h="596" extrusionOk="0">
                  <a:moveTo>
                    <a:pt x="918" y="1"/>
                  </a:moveTo>
                  <a:lnTo>
                    <a:pt x="884" y="1"/>
                  </a:lnTo>
                  <a:cubicBezTo>
                    <a:pt x="603" y="103"/>
                    <a:pt x="213" y="171"/>
                    <a:pt x="34" y="426"/>
                  </a:cubicBezTo>
                  <a:cubicBezTo>
                    <a:pt x="0" y="528"/>
                    <a:pt x="68" y="595"/>
                    <a:pt x="145" y="595"/>
                  </a:cubicBezTo>
                  <a:lnTo>
                    <a:pt x="179" y="595"/>
                  </a:lnTo>
                  <a:cubicBezTo>
                    <a:pt x="315" y="595"/>
                    <a:pt x="459" y="528"/>
                    <a:pt x="570" y="494"/>
                  </a:cubicBezTo>
                  <a:cubicBezTo>
                    <a:pt x="705" y="426"/>
                    <a:pt x="850" y="315"/>
                    <a:pt x="994" y="247"/>
                  </a:cubicBezTo>
                  <a:cubicBezTo>
                    <a:pt x="1096" y="213"/>
                    <a:pt x="1028" y="1"/>
                    <a:pt x="91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5061;p60">
              <a:extLst>
                <a:ext uri="{FF2B5EF4-FFF2-40B4-BE49-F238E27FC236}">
                  <a16:creationId xmlns:a16="http://schemas.microsoft.com/office/drawing/2014/main" xmlns="" id="{ABF77EF0-ABE5-2798-5B67-D920B6387CCE}"/>
                </a:ext>
              </a:extLst>
            </p:cNvPr>
            <p:cNvSpPr/>
            <p:nvPr/>
          </p:nvSpPr>
          <p:spPr>
            <a:xfrm>
              <a:off x="839160" y="3301773"/>
              <a:ext cx="29037" cy="16489"/>
            </a:xfrm>
            <a:custGeom>
              <a:avLst/>
              <a:gdLst/>
              <a:ahLst/>
              <a:cxnLst/>
              <a:rect l="l" t="t" r="r" b="b"/>
              <a:pathLst>
                <a:path w="884" h="502" extrusionOk="0">
                  <a:moveTo>
                    <a:pt x="705" y="1"/>
                  </a:moveTo>
                  <a:lnTo>
                    <a:pt x="637" y="1"/>
                  </a:lnTo>
                  <a:cubicBezTo>
                    <a:pt x="569" y="34"/>
                    <a:pt x="459" y="111"/>
                    <a:pt x="357" y="145"/>
                  </a:cubicBezTo>
                  <a:cubicBezTo>
                    <a:pt x="323" y="145"/>
                    <a:pt x="247" y="179"/>
                    <a:pt x="213" y="213"/>
                  </a:cubicBezTo>
                  <a:cubicBezTo>
                    <a:pt x="145" y="213"/>
                    <a:pt x="111" y="247"/>
                    <a:pt x="68" y="289"/>
                  </a:cubicBezTo>
                  <a:cubicBezTo>
                    <a:pt x="0" y="357"/>
                    <a:pt x="34" y="502"/>
                    <a:pt x="145" y="502"/>
                  </a:cubicBezTo>
                  <a:lnTo>
                    <a:pt x="145" y="502"/>
                  </a:lnTo>
                  <a:cubicBezTo>
                    <a:pt x="213" y="502"/>
                    <a:pt x="281" y="502"/>
                    <a:pt x="323" y="459"/>
                  </a:cubicBezTo>
                  <a:cubicBezTo>
                    <a:pt x="357" y="459"/>
                    <a:pt x="425" y="425"/>
                    <a:pt x="459" y="391"/>
                  </a:cubicBezTo>
                  <a:cubicBezTo>
                    <a:pt x="569" y="357"/>
                    <a:pt x="671" y="323"/>
                    <a:pt x="782" y="247"/>
                  </a:cubicBezTo>
                  <a:cubicBezTo>
                    <a:pt x="884" y="213"/>
                    <a:pt x="816" y="1"/>
                    <a:pt x="70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5062;p60">
              <a:extLst>
                <a:ext uri="{FF2B5EF4-FFF2-40B4-BE49-F238E27FC236}">
                  <a16:creationId xmlns:a16="http://schemas.microsoft.com/office/drawing/2014/main" xmlns="" id="{3EC3807D-D698-909F-365C-55822EA59746}"/>
                </a:ext>
              </a:extLst>
            </p:cNvPr>
            <p:cNvSpPr/>
            <p:nvPr/>
          </p:nvSpPr>
          <p:spPr>
            <a:xfrm>
              <a:off x="786966" y="3428465"/>
              <a:ext cx="33537" cy="15373"/>
            </a:xfrm>
            <a:custGeom>
              <a:avLst/>
              <a:gdLst/>
              <a:ahLst/>
              <a:cxnLst/>
              <a:rect l="l" t="t" r="r" b="b"/>
              <a:pathLst>
                <a:path w="1021" h="468" extrusionOk="0">
                  <a:moveTo>
                    <a:pt x="850" y="0"/>
                  </a:moveTo>
                  <a:cubicBezTo>
                    <a:pt x="808" y="0"/>
                    <a:pt x="808" y="0"/>
                    <a:pt x="774" y="43"/>
                  </a:cubicBezTo>
                  <a:cubicBezTo>
                    <a:pt x="672" y="77"/>
                    <a:pt x="527" y="111"/>
                    <a:pt x="383" y="179"/>
                  </a:cubicBezTo>
                  <a:cubicBezTo>
                    <a:pt x="281" y="213"/>
                    <a:pt x="137" y="213"/>
                    <a:pt x="69" y="323"/>
                  </a:cubicBezTo>
                  <a:cubicBezTo>
                    <a:pt x="1" y="357"/>
                    <a:pt x="35" y="425"/>
                    <a:pt x="103" y="425"/>
                  </a:cubicBezTo>
                  <a:cubicBezTo>
                    <a:pt x="137" y="467"/>
                    <a:pt x="171" y="467"/>
                    <a:pt x="213" y="467"/>
                  </a:cubicBezTo>
                  <a:cubicBezTo>
                    <a:pt x="459" y="467"/>
                    <a:pt x="706" y="323"/>
                    <a:pt x="918" y="213"/>
                  </a:cubicBezTo>
                  <a:cubicBezTo>
                    <a:pt x="1020" y="145"/>
                    <a:pt x="952" y="0"/>
                    <a:pt x="85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5063;p60">
              <a:extLst>
                <a:ext uri="{FF2B5EF4-FFF2-40B4-BE49-F238E27FC236}">
                  <a16:creationId xmlns:a16="http://schemas.microsoft.com/office/drawing/2014/main" xmlns="" id="{FC5EBDC2-D1FA-9177-E50A-4DCFF36F1ECA}"/>
                </a:ext>
              </a:extLst>
            </p:cNvPr>
            <p:cNvSpPr/>
            <p:nvPr/>
          </p:nvSpPr>
          <p:spPr>
            <a:xfrm>
              <a:off x="770509" y="3378504"/>
              <a:ext cx="39647" cy="17606"/>
            </a:xfrm>
            <a:custGeom>
              <a:avLst/>
              <a:gdLst/>
              <a:ahLst/>
              <a:cxnLst/>
              <a:rect l="l" t="t" r="r" b="b"/>
              <a:pathLst>
                <a:path w="1207" h="536" extrusionOk="0">
                  <a:moveTo>
                    <a:pt x="1028" y="1"/>
                  </a:moveTo>
                  <a:lnTo>
                    <a:pt x="994" y="1"/>
                  </a:lnTo>
                  <a:cubicBezTo>
                    <a:pt x="850" y="35"/>
                    <a:pt x="672" y="77"/>
                    <a:pt x="502" y="145"/>
                  </a:cubicBezTo>
                  <a:cubicBezTo>
                    <a:pt x="357" y="179"/>
                    <a:pt x="213" y="213"/>
                    <a:pt x="111" y="323"/>
                  </a:cubicBezTo>
                  <a:cubicBezTo>
                    <a:pt x="0" y="391"/>
                    <a:pt x="77" y="536"/>
                    <a:pt x="179" y="536"/>
                  </a:cubicBezTo>
                  <a:lnTo>
                    <a:pt x="213" y="536"/>
                  </a:lnTo>
                  <a:cubicBezTo>
                    <a:pt x="357" y="536"/>
                    <a:pt x="502" y="459"/>
                    <a:pt x="604" y="425"/>
                  </a:cubicBezTo>
                  <a:cubicBezTo>
                    <a:pt x="782" y="357"/>
                    <a:pt x="926" y="323"/>
                    <a:pt x="1062" y="289"/>
                  </a:cubicBezTo>
                  <a:cubicBezTo>
                    <a:pt x="1207" y="213"/>
                    <a:pt x="1173" y="1"/>
                    <a:pt x="102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5064;p60">
              <a:extLst>
                <a:ext uri="{FF2B5EF4-FFF2-40B4-BE49-F238E27FC236}">
                  <a16:creationId xmlns:a16="http://schemas.microsoft.com/office/drawing/2014/main" xmlns="" id="{44F870EF-68C1-834A-CBDF-E59A3D47CF2D}"/>
                </a:ext>
              </a:extLst>
            </p:cNvPr>
            <p:cNvSpPr/>
            <p:nvPr/>
          </p:nvSpPr>
          <p:spPr>
            <a:xfrm>
              <a:off x="764662" y="3355347"/>
              <a:ext cx="29333" cy="10347"/>
            </a:xfrm>
            <a:custGeom>
              <a:avLst/>
              <a:gdLst/>
              <a:ahLst/>
              <a:cxnLst/>
              <a:rect l="l" t="t" r="r" b="b"/>
              <a:pathLst>
                <a:path w="893" h="315" extrusionOk="0">
                  <a:moveTo>
                    <a:pt x="748" y="1"/>
                  </a:moveTo>
                  <a:lnTo>
                    <a:pt x="748" y="1"/>
                  </a:lnTo>
                  <a:cubicBezTo>
                    <a:pt x="501" y="1"/>
                    <a:pt x="212" y="1"/>
                    <a:pt x="43" y="179"/>
                  </a:cubicBezTo>
                  <a:cubicBezTo>
                    <a:pt x="0" y="213"/>
                    <a:pt x="0" y="281"/>
                    <a:pt x="77" y="315"/>
                  </a:cubicBezTo>
                  <a:lnTo>
                    <a:pt x="178" y="315"/>
                  </a:lnTo>
                  <a:cubicBezTo>
                    <a:pt x="357" y="315"/>
                    <a:pt x="569" y="247"/>
                    <a:pt x="748" y="247"/>
                  </a:cubicBezTo>
                  <a:cubicBezTo>
                    <a:pt x="892" y="213"/>
                    <a:pt x="892" y="1"/>
                    <a:pt x="74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5065;p60">
              <a:extLst>
                <a:ext uri="{FF2B5EF4-FFF2-40B4-BE49-F238E27FC236}">
                  <a16:creationId xmlns:a16="http://schemas.microsoft.com/office/drawing/2014/main" xmlns="" id="{69CA67C4-2F72-962B-42F8-FD891004BBAD}"/>
                </a:ext>
              </a:extLst>
            </p:cNvPr>
            <p:cNvSpPr/>
            <p:nvPr/>
          </p:nvSpPr>
          <p:spPr>
            <a:xfrm>
              <a:off x="797280" y="3252928"/>
              <a:ext cx="27953" cy="13993"/>
            </a:xfrm>
            <a:custGeom>
              <a:avLst/>
              <a:gdLst/>
              <a:ahLst/>
              <a:cxnLst/>
              <a:rect l="l" t="t" r="r" b="b"/>
              <a:pathLst>
                <a:path w="851" h="426" extrusionOk="0">
                  <a:moveTo>
                    <a:pt x="672" y="1"/>
                  </a:moveTo>
                  <a:cubicBezTo>
                    <a:pt x="604" y="1"/>
                    <a:pt x="494" y="35"/>
                    <a:pt x="426" y="35"/>
                  </a:cubicBezTo>
                  <a:cubicBezTo>
                    <a:pt x="358" y="77"/>
                    <a:pt x="324" y="77"/>
                    <a:pt x="281" y="77"/>
                  </a:cubicBezTo>
                  <a:cubicBezTo>
                    <a:pt x="213" y="77"/>
                    <a:pt x="179" y="111"/>
                    <a:pt x="145" y="111"/>
                  </a:cubicBezTo>
                  <a:cubicBezTo>
                    <a:pt x="1" y="179"/>
                    <a:pt x="1" y="358"/>
                    <a:pt x="145" y="392"/>
                  </a:cubicBezTo>
                  <a:cubicBezTo>
                    <a:pt x="179" y="392"/>
                    <a:pt x="247" y="426"/>
                    <a:pt x="281" y="426"/>
                  </a:cubicBezTo>
                  <a:lnTo>
                    <a:pt x="324" y="426"/>
                  </a:lnTo>
                  <a:cubicBezTo>
                    <a:pt x="358" y="426"/>
                    <a:pt x="426" y="426"/>
                    <a:pt x="494" y="392"/>
                  </a:cubicBezTo>
                  <a:cubicBezTo>
                    <a:pt x="604" y="358"/>
                    <a:pt x="706" y="324"/>
                    <a:pt x="782" y="213"/>
                  </a:cubicBezTo>
                  <a:cubicBezTo>
                    <a:pt x="850" y="145"/>
                    <a:pt x="816" y="35"/>
                    <a:pt x="70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5066;p60">
              <a:extLst>
                <a:ext uri="{FF2B5EF4-FFF2-40B4-BE49-F238E27FC236}">
                  <a16:creationId xmlns:a16="http://schemas.microsoft.com/office/drawing/2014/main" xmlns="" id="{5BAEC468-1FF6-826C-2BAB-9BCC80AE6865}"/>
                </a:ext>
              </a:extLst>
            </p:cNvPr>
            <p:cNvSpPr/>
            <p:nvPr/>
          </p:nvSpPr>
          <p:spPr>
            <a:xfrm>
              <a:off x="753199" y="3211081"/>
              <a:ext cx="34917" cy="11759"/>
            </a:xfrm>
            <a:custGeom>
              <a:avLst/>
              <a:gdLst/>
              <a:ahLst/>
              <a:cxnLst/>
              <a:rect l="l" t="t" r="r" b="b"/>
              <a:pathLst>
                <a:path w="1063" h="358" extrusionOk="0">
                  <a:moveTo>
                    <a:pt x="816" y="1"/>
                  </a:moveTo>
                  <a:cubicBezTo>
                    <a:pt x="561" y="1"/>
                    <a:pt x="281" y="35"/>
                    <a:pt x="69" y="179"/>
                  </a:cubicBezTo>
                  <a:cubicBezTo>
                    <a:pt x="1" y="213"/>
                    <a:pt x="1" y="323"/>
                    <a:pt x="103" y="357"/>
                  </a:cubicBezTo>
                  <a:lnTo>
                    <a:pt x="281" y="357"/>
                  </a:lnTo>
                  <a:cubicBezTo>
                    <a:pt x="493" y="357"/>
                    <a:pt x="740" y="290"/>
                    <a:pt x="952" y="213"/>
                  </a:cubicBezTo>
                  <a:cubicBezTo>
                    <a:pt x="1063" y="179"/>
                    <a:pt x="1029" y="1"/>
                    <a:pt x="91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5067;p60">
              <a:extLst>
                <a:ext uri="{FF2B5EF4-FFF2-40B4-BE49-F238E27FC236}">
                  <a16:creationId xmlns:a16="http://schemas.microsoft.com/office/drawing/2014/main" xmlns="" id="{39F3B53B-7720-B893-C0ED-5C7B989F1F66}"/>
                </a:ext>
              </a:extLst>
            </p:cNvPr>
            <p:cNvSpPr/>
            <p:nvPr/>
          </p:nvSpPr>
          <p:spPr>
            <a:xfrm>
              <a:off x="720548" y="3261042"/>
              <a:ext cx="31566" cy="13960"/>
            </a:xfrm>
            <a:custGeom>
              <a:avLst/>
              <a:gdLst/>
              <a:ahLst/>
              <a:cxnLst/>
              <a:rect l="l" t="t" r="r" b="b"/>
              <a:pathLst>
                <a:path w="961" h="425" extrusionOk="0">
                  <a:moveTo>
                    <a:pt x="672" y="0"/>
                  </a:moveTo>
                  <a:cubicBezTo>
                    <a:pt x="460" y="0"/>
                    <a:pt x="145" y="43"/>
                    <a:pt x="35" y="255"/>
                  </a:cubicBezTo>
                  <a:cubicBezTo>
                    <a:pt x="1" y="323"/>
                    <a:pt x="35" y="391"/>
                    <a:pt x="111" y="425"/>
                  </a:cubicBezTo>
                  <a:lnTo>
                    <a:pt x="213" y="425"/>
                  </a:lnTo>
                  <a:cubicBezTo>
                    <a:pt x="281" y="425"/>
                    <a:pt x="392" y="391"/>
                    <a:pt x="494" y="357"/>
                  </a:cubicBezTo>
                  <a:cubicBezTo>
                    <a:pt x="604" y="323"/>
                    <a:pt x="748" y="255"/>
                    <a:pt x="850" y="179"/>
                  </a:cubicBezTo>
                  <a:cubicBezTo>
                    <a:pt x="961" y="145"/>
                    <a:pt x="884" y="0"/>
                    <a:pt x="81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5068;p60">
              <a:extLst>
                <a:ext uri="{FF2B5EF4-FFF2-40B4-BE49-F238E27FC236}">
                  <a16:creationId xmlns:a16="http://schemas.microsoft.com/office/drawing/2014/main" xmlns="" id="{1FFBEC45-80E4-6229-FDB4-E7F53CBD8B4B}"/>
                </a:ext>
              </a:extLst>
            </p:cNvPr>
            <p:cNvSpPr/>
            <p:nvPr/>
          </p:nvSpPr>
          <p:spPr>
            <a:xfrm>
              <a:off x="708854" y="3295926"/>
              <a:ext cx="33767" cy="15373"/>
            </a:xfrm>
            <a:custGeom>
              <a:avLst/>
              <a:gdLst/>
              <a:ahLst/>
              <a:cxnLst/>
              <a:rect l="l" t="t" r="r" b="b"/>
              <a:pathLst>
                <a:path w="1028" h="468" extrusionOk="0">
                  <a:moveTo>
                    <a:pt x="850" y="0"/>
                  </a:moveTo>
                  <a:lnTo>
                    <a:pt x="816" y="0"/>
                  </a:lnTo>
                  <a:cubicBezTo>
                    <a:pt x="680" y="43"/>
                    <a:pt x="535" y="77"/>
                    <a:pt x="357" y="111"/>
                  </a:cubicBezTo>
                  <a:cubicBezTo>
                    <a:pt x="255" y="145"/>
                    <a:pt x="111" y="145"/>
                    <a:pt x="43" y="289"/>
                  </a:cubicBezTo>
                  <a:cubicBezTo>
                    <a:pt x="0" y="323"/>
                    <a:pt x="0" y="391"/>
                    <a:pt x="77" y="425"/>
                  </a:cubicBezTo>
                  <a:cubicBezTo>
                    <a:pt x="111" y="467"/>
                    <a:pt x="145" y="467"/>
                    <a:pt x="212" y="467"/>
                  </a:cubicBezTo>
                  <a:cubicBezTo>
                    <a:pt x="289" y="467"/>
                    <a:pt x="357" y="425"/>
                    <a:pt x="467" y="391"/>
                  </a:cubicBezTo>
                  <a:cubicBezTo>
                    <a:pt x="603" y="323"/>
                    <a:pt x="782" y="255"/>
                    <a:pt x="926" y="212"/>
                  </a:cubicBezTo>
                  <a:cubicBezTo>
                    <a:pt x="1028" y="145"/>
                    <a:pt x="960" y="0"/>
                    <a:pt x="85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5069;p60">
              <a:extLst>
                <a:ext uri="{FF2B5EF4-FFF2-40B4-BE49-F238E27FC236}">
                  <a16:creationId xmlns:a16="http://schemas.microsoft.com/office/drawing/2014/main" xmlns="" id="{4AC25D19-36BA-B8B5-00E7-9A1806380F05}"/>
                </a:ext>
              </a:extLst>
            </p:cNvPr>
            <p:cNvSpPr/>
            <p:nvPr/>
          </p:nvSpPr>
          <p:spPr>
            <a:xfrm>
              <a:off x="657777" y="3313499"/>
              <a:ext cx="33800" cy="15077"/>
            </a:xfrm>
            <a:custGeom>
              <a:avLst/>
              <a:gdLst/>
              <a:ahLst/>
              <a:cxnLst/>
              <a:rect l="l" t="t" r="r" b="b"/>
              <a:pathLst>
                <a:path w="1029" h="459" extrusionOk="0">
                  <a:moveTo>
                    <a:pt x="850" y="0"/>
                  </a:moveTo>
                  <a:lnTo>
                    <a:pt x="816" y="0"/>
                  </a:lnTo>
                  <a:cubicBezTo>
                    <a:pt x="570" y="68"/>
                    <a:pt x="213" y="34"/>
                    <a:pt x="69" y="247"/>
                  </a:cubicBezTo>
                  <a:cubicBezTo>
                    <a:pt x="1" y="315"/>
                    <a:pt x="69" y="459"/>
                    <a:pt x="145" y="459"/>
                  </a:cubicBezTo>
                  <a:lnTo>
                    <a:pt x="213" y="459"/>
                  </a:lnTo>
                  <a:cubicBezTo>
                    <a:pt x="323" y="459"/>
                    <a:pt x="425" y="425"/>
                    <a:pt x="493" y="391"/>
                  </a:cubicBezTo>
                  <a:cubicBezTo>
                    <a:pt x="638" y="315"/>
                    <a:pt x="782" y="281"/>
                    <a:pt x="884" y="247"/>
                  </a:cubicBezTo>
                  <a:cubicBezTo>
                    <a:pt x="1028" y="213"/>
                    <a:pt x="994" y="0"/>
                    <a:pt x="85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5070;p60">
              <a:extLst>
                <a:ext uri="{FF2B5EF4-FFF2-40B4-BE49-F238E27FC236}">
                  <a16:creationId xmlns:a16="http://schemas.microsoft.com/office/drawing/2014/main" xmlns="" id="{74DC323F-FFAB-1995-7B89-B0E9A0AB9071}"/>
                </a:ext>
              </a:extLst>
            </p:cNvPr>
            <p:cNvSpPr/>
            <p:nvPr/>
          </p:nvSpPr>
          <p:spPr>
            <a:xfrm>
              <a:off x="651930" y="3361194"/>
              <a:ext cx="29037" cy="17343"/>
            </a:xfrm>
            <a:custGeom>
              <a:avLst/>
              <a:gdLst/>
              <a:ahLst/>
              <a:cxnLst/>
              <a:rect l="l" t="t" r="r" b="b"/>
              <a:pathLst>
                <a:path w="884" h="528" extrusionOk="0">
                  <a:moveTo>
                    <a:pt x="748" y="1"/>
                  </a:moveTo>
                  <a:lnTo>
                    <a:pt x="671" y="1"/>
                  </a:lnTo>
                  <a:cubicBezTo>
                    <a:pt x="569" y="35"/>
                    <a:pt x="459" y="103"/>
                    <a:pt x="357" y="137"/>
                  </a:cubicBezTo>
                  <a:cubicBezTo>
                    <a:pt x="323" y="179"/>
                    <a:pt x="247" y="179"/>
                    <a:pt x="213" y="213"/>
                  </a:cubicBezTo>
                  <a:cubicBezTo>
                    <a:pt x="145" y="247"/>
                    <a:pt x="111" y="281"/>
                    <a:pt x="77" y="315"/>
                  </a:cubicBezTo>
                  <a:cubicBezTo>
                    <a:pt x="0" y="426"/>
                    <a:pt x="77" y="528"/>
                    <a:pt x="179" y="528"/>
                  </a:cubicBezTo>
                  <a:lnTo>
                    <a:pt x="179" y="528"/>
                  </a:lnTo>
                  <a:cubicBezTo>
                    <a:pt x="247" y="494"/>
                    <a:pt x="323" y="528"/>
                    <a:pt x="357" y="494"/>
                  </a:cubicBezTo>
                  <a:cubicBezTo>
                    <a:pt x="425" y="460"/>
                    <a:pt x="459" y="460"/>
                    <a:pt x="501" y="426"/>
                  </a:cubicBezTo>
                  <a:cubicBezTo>
                    <a:pt x="603" y="349"/>
                    <a:pt x="714" y="315"/>
                    <a:pt x="782" y="247"/>
                  </a:cubicBezTo>
                  <a:cubicBezTo>
                    <a:pt x="884" y="179"/>
                    <a:pt x="850" y="1"/>
                    <a:pt x="74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5071;p60">
              <a:extLst>
                <a:ext uri="{FF2B5EF4-FFF2-40B4-BE49-F238E27FC236}">
                  <a16:creationId xmlns:a16="http://schemas.microsoft.com/office/drawing/2014/main" xmlns="" id="{184E914D-6D04-2DE4-0BAE-CF39C396DCF1}"/>
                </a:ext>
              </a:extLst>
            </p:cNvPr>
            <p:cNvSpPr/>
            <p:nvPr/>
          </p:nvSpPr>
          <p:spPr>
            <a:xfrm>
              <a:off x="666974" y="3403074"/>
              <a:ext cx="29333" cy="15077"/>
            </a:xfrm>
            <a:custGeom>
              <a:avLst/>
              <a:gdLst/>
              <a:ahLst/>
              <a:cxnLst/>
              <a:rect l="l" t="t" r="r" b="b"/>
              <a:pathLst>
                <a:path w="893" h="459" extrusionOk="0">
                  <a:moveTo>
                    <a:pt x="748" y="0"/>
                  </a:moveTo>
                  <a:lnTo>
                    <a:pt x="680" y="0"/>
                  </a:lnTo>
                  <a:cubicBezTo>
                    <a:pt x="570" y="34"/>
                    <a:pt x="468" y="68"/>
                    <a:pt x="358" y="102"/>
                  </a:cubicBezTo>
                  <a:cubicBezTo>
                    <a:pt x="256" y="136"/>
                    <a:pt x="145" y="136"/>
                    <a:pt x="77" y="246"/>
                  </a:cubicBezTo>
                  <a:cubicBezTo>
                    <a:pt x="1" y="314"/>
                    <a:pt x="77" y="425"/>
                    <a:pt x="145" y="459"/>
                  </a:cubicBezTo>
                  <a:lnTo>
                    <a:pt x="213" y="459"/>
                  </a:lnTo>
                  <a:cubicBezTo>
                    <a:pt x="290" y="459"/>
                    <a:pt x="358" y="425"/>
                    <a:pt x="468" y="391"/>
                  </a:cubicBezTo>
                  <a:cubicBezTo>
                    <a:pt x="536" y="348"/>
                    <a:pt x="638" y="280"/>
                    <a:pt x="748" y="246"/>
                  </a:cubicBezTo>
                  <a:cubicBezTo>
                    <a:pt x="893" y="213"/>
                    <a:pt x="850" y="0"/>
                    <a:pt x="74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5072;p60">
              <a:extLst>
                <a:ext uri="{FF2B5EF4-FFF2-40B4-BE49-F238E27FC236}">
                  <a16:creationId xmlns:a16="http://schemas.microsoft.com/office/drawing/2014/main" xmlns="" id="{64E61949-3C4A-2DAD-DDC2-103335BD71D2}"/>
                </a:ext>
              </a:extLst>
            </p:cNvPr>
            <p:cNvSpPr/>
            <p:nvPr/>
          </p:nvSpPr>
          <p:spPr>
            <a:xfrm>
              <a:off x="732275" y="3334423"/>
              <a:ext cx="34917" cy="17343"/>
            </a:xfrm>
            <a:custGeom>
              <a:avLst/>
              <a:gdLst/>
              <a:ahLst/>
              <a:cxnLst/>
              <a:rect l="l" t="t" r="r" b="b"/>
              <a:pathLst>
                <a:path w="1063" h="528" extrusionOk="0">
                  <a:moveTo>
                    <a:pt x="884" y="0"/>
                  </a:moveTo>
                  <a:lnTo>
                    <a:pt x="850" y="0"/>
                  </a:lnTo>
                  <a:cubicBezTo>
                    <a:pt x="561" y="34"/>
                    <a:pt x="349" y="145"/>
                    <a:pt x="137" y="247"/>
                  </a:cubicBezTo>
                  <a:cubicBezTo>
                    <a:pt x="1" y="315"/>
                    <a:pt x="69" y="527"/>
                    <a:pt x="213" y="527"/>
                  </a:cubicBezTo>
                  <a:lnTo>
                    <a:pt x="247" y="527"/>
                  </a:lnTo>
                  <a:cubicBezTo>
                    <a:pt x="493" y="459"/>
                    <a:pt x="706" y="391"/>
                    <a:pt x="952" y="247"/>
                  </a:cubicBezTo>
                  <a:cubicBezTo>
                    <a:pt x="1063" y="179"/>
                    <a:pt x="986" y="0"/>
                    <a:pt x="884"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5073;p60">
              <a:extLst>
                <a:ext uri="{FF2B5EF4-FFF2-40B4-BE49-F238E27FC236}">
                  <a16:creationId xmlns:a16="http://schemas.microsoft.com/office/drawing/2014/main" xmlns="" id="{CCC4C1D2-A566-7C3D-6EF9-6A46AF1F07C6}"/>
                </a:ext>
              </a:extLst>
            </p:cNvPr>
            <p:cNvSpPr/>
            <p:nvPr/>
          </p:nvSpPr>
          <p:spPr>
            <a:xfrm>
              <a:off x="720548" y="3427349"/>
              <a:ext cx="26836" cy="12843"/>
            </a:xfrm>
            <a:custGeom>
              <a:avLst/>
              <a:gdLst/>
              <a:ahLst/>
              <a:cxnLst/>
              <a:rect l="l" t="t" r="r" b="b"/>
              <a:pathLst>
                <a:path w="817" h="391" extrusionOk="0">
                  <a:moveTo>
                    <a:pt x="706" y="0"/>
                  </a:moveTo>
                  <a:lnTo>
                    <a:pt x="672" y="0"/>
                  </a:lnTo>
                  <a:cubicBezTo>
                    <a:pt x="460" y="77"/>
                    <a:pt x="213" y="145"/>
                    <a:pt x="35" y="289"/>
                  </a:cubicBezTo>
                  <a:cubicBezTo>
                    <a:pt x="1" y="323"/>
                    <a:pt x="35" y="391"/>
                    <a:pt x="69" y="391"/>
                  </a:cubicBezTo>
                  <a:lnTo>
                    <a:pt x="111" y="391"/>
                  </a:lnTo>
                  <a:cubicBezTo>
                    <a:pt x="324" y="391"/>
                    <a:pt x="536" y="247"/>
                    <a:pt x="748" y="179"/>
                  </a:cubicBezTo>
                  <a:cubicBezTo>
                    <a:pt x="816" y="145"/>
                    <a:pt x="782" y="0"/>
                    <a:pt x="706"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5074;p60">
              <a:extLst>
                <a:ext uri="{FF2B5EF4-FFF2-40B4-BE49-F238E27FC236}">
                  <a16:creationId xmlns:a16="http://schemas.microsoft.com/office/drawing/2014/main" xmlns="" id="{08F77F51-C536-BCA4-1D93-E57AB5A7A216}"/>
                </a:ext>
              </a:extLst>
            </p:cNvPr>
            <p:cNvSpPr/>
            <p:nvPr/>
          </p:nvSpPr>
          <p:spPr>
            <a:xfrm>
              <a:off x="715818" y="3470313"/>
              <a:ext cx="30450" cy="15373"/>
            </a:xfrm>
            <a:custGeom>
              <a:avLst/>
              <a:gdLst/>
              <a:ahLst/>
              <a:cxnLst/>
              <a:rect l="l" t="t" r="r" b="b"/>
              <a:pathLst>
                <a:path w="927" h="468" extrusionOk="0">
                  <a:moveTo>
                    <a:pt x="748" y="0"/>
                  </a:moveTo>
                  <a:lnTo>
                    <a:pt x="714" y="0"/>
                  </a:lnTo>
                  <a:cubicBezTo>
                    <a:pt x="502" y="43"/>
                    <a:pt x="111" y="77"/>
                    <a:pt x="0" y="323"/>
                  </a:cubicBezTo>
                  <a:cubicBezTo>
                    <a:pt x="0" y="391"/>
                    <a:pt x="43" y="468"/>
                    <a:pt x="111" y="468"/>
                  </a:cubicBezTo>
                  <a:lnTo>
                    <a:pt x="179" y="468"/>
                  </a:lnTo>
                  <a:cubicBezTo>
                    <a:pt x="255" y="468"/>
                    <a:pt x="357" y="425"/>
                    <a:pt x="425" y="391"/>
                  </a:cubicBezTo>
                  <a:cubicBezTo>
                    <a:pt x="536" y="323"/>
                    <a:pt x="680" y="255"/>
                    <a:pt x="782" y="213"/>
                  </a:cubicBezTo>
                  <a:cubicBezTo>
                    <a:pt x="926" y="179"/>
                    <a:pt x="892" y="0"/>
                    <a:pt x="748"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5075;p60">
              <a:extLst>
                <a:ext uri="{FF2B5EF4-FFF2-40B4-BE49-F238E27FC236}">
                  <a16:creationId xmlns:a16="http://schemas.microsoft.com/office/drawing/2014/main" xmlns="" id="{7D5B55B0-F265-33BC-FA09-570ACF281DB6}"/>
                </a:ext>
              </a:extLst>
            </p:cNvPr>
            <p:cNvSpPr/>
            <p:nvPr/>
          </p:nvSpPr>
          <p:spPr>
            <a:xfrm>
              <a:off x="789199" y="3471693"/>
              <a:ext cx="25720" cy="17343"/>
            </a:xfrm>
            <a:custGeom>
              <a:avLst/>
              <a:gdLst/>
              <a:ahLst/>
              <a:cxnLst/>
              <a:rect l="l" t="t" r="r" b="b"/>
              <a:pathLst>
                <a:path w="783" h="528" extrusionOk="0">
                  <a:moveTo>
                    <a:pt x="604" y="1"/>
                  </a:moveTo>
                  <a:cubicBezTo>
                    <a:pt x="604" y="1"/>
                    <a:pt x="570" y="1"/>
                    <a:pt x="527" y="35"/>
                  </a:cubicBezTo>
                  <a:cubicBezTo>
                    <a:pt x="425" y="103"/>
                    <a:pt x="281" y="171"/>
                    <a:pt x="145" y="213"/>
                  </a:cubicBezTo>
                  <a:cubicBezTo>
                    <a:pt x="69" y="213"/>
                    <a:pt x="35" y="247"/>
                    <a:pt x="1" y="315"/>
                  </a:cubicBezTo>
                  <a:cubicBezTo>
                    <a:pt x="1" y="383"/>
                    <a:pt x="1" y="426"/>
                    <a:pt x="35" y="460"/>
                  </a:cubicBezTo>
                  <a:cubicBezTo>
                    <a:pt x="69" y="528"/>
                    <a:pt x="145" y="528"/>
                    <a:pt x="179" y="528"/>
                  </a:cubicBezTo>
                  <a:lnTo>
                    <a:pt x="247" y="528"/>
                  </a:lnTo>
                  <a:cubicBezTo>
                    <a:pt x="425" y="494"/>
                    <a:pt x="570" y="383"/>
                    <a:pt x="706" y="247"/>
                  </a:cubicBezTo>
                  <a:cubicBezTo>
                    <a:pt x="782" y="171"/>
                    <a:pt x="706" y="1"/>
                    <a:pt x="60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5076;p60">
              <a:extLst>
                <a:ext uri="{FF2B5EF4-FFF2-40B4-BE49-F238E27FC236}">
                  <a16:creationId xmlns:a16="http://schemas.microsoft.com/office/drawing/2014/main" xmlns="" id="{26B59ABD-734E-2C4E-73B2-F7D61F542DF0}"/>
                </a:ext>
              </a:extLst>
            </p:cNvPr>
            <p:cNvSpPr/>
            <p:nvPr/>
          </p:nvSpPr>
          <p:spPr>
            <a:xfrm>
              <a:off x="1028625" y="3573816"/>
              <a:ext cx="20957" cy="27953"/>
            </a:xfrm>
            <a:custGeom>
              <a:avLst/>
              <a:gdLst/>
              <a:ahLst/>
              <a:cxnLst/>
              <a:rect l="l" t="t" r="r" b="b"/>
              <a:pathLst>
                <a:path w="638" h="851" extrusionOk="0">
                  <a:moveTo>
                    <a:pt x="459" y="1"/>
                  </a:moveTo>
                  <a:cubicBezTo>
                    <a:pt x="425" y="1"/>
                    <a:pt x="425" y="35"/>
                    <a:pt x="391" y="35"/>
                  </a:cubicBezTo>
                  <a:cubicBezTo>
                    <a:pt x="213" y="247"/>
                    <a:pt x="0" y="502"/>
                    <a:pt x="0" y="749"/>
                  </a:cubicBezTo>
                  <a:cubicBezTo>
                    <a:pt x="0" y="816"/>
                    <a:pt x="34" y="850"/>
                    <a:pt x="77" y="850"/>
                  </a:cubicBezTo>
                  <a:cubicBezTo>
                    <a:pt x="111" y="850"/>
                    <a:pt x="111" y="816"/>
                    <a:pt x="145" y="816"/>
                  </a:cubicBezTo>
                  <a:cubicBezTo>
                    <a:pt x="323" y="638"/>
                    <a:pt x="425" y="392"/>
                    <a:pt x="569" y="179"/>
                  </a:cubicBezTo>
                  <a:cubicBezTo>
                    <a:pt x="637" y="111"/>
                    <a:pt x="535" y="1"/>
                    <a:pt x="45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5077;p60">
              <a:extLst>
                <a:ext uri="{FF2B5EF4-FFF2-40B4-BE49-F238E27FC236}">
                  <a16:creationId xmlns:a16="http://schemas.microsoft.com/office/drawing/2014/main" xmlns="" id="{2CAFC28F-975E-7D33-EE4E-675B5528E83C}"/>
                </a:ext>
              </a:extLst>
            </p:cNvPr>
            <p:cNvSpPr/>
            <p:nvPr/>
          </p:nvSpPr>
          <p:spPr>
            <a:xfrm>
              <a:off x="1050666" y="3592539"/>
              <a:ext cx="18723" cy="19840"/>
            </a:xfrm>
            <a:custGeom>
              <a:avLst/>
              <a:gdLst/>
              <a:ahLst/>
              <a:cxnLst/>
              <a:rect l="l" t="t" r="r" b="b"/>
              <a:pathLst>
                <a:path w="570" h="604" extrusionOk="0">
                  <a:moveTo>
                    <a:pt x="425" y="0"/>
                  </a:moveTo>
                  <a:cubicBezTo>
                    <a:pt x="391" y="0"/>
                    <a:pt x="391" y="0"/>
                    <a:pt x="357" y="34"/>
                  </a:cubicBezTo>
                  <a:cubicBezTo>
                    <a:pt x="289" y="102"/>
                    <a:pt x="213" y="179"/>
                    <a:pt x="145" y="246"/>
                  </a:cubicBezTo>
                  <a:cubicBezTo>
                    <a:pt x="111" y="280"/>
                    <a:pt x="77" y="314"/>
                    <a:pt x="43" y="357"/>
                  </a:cubicBezTo>
                  <a:cubicBezTo>
                    <a:pt x="0" y="391"/>
                    <a:pt x="0" y="425"/>
                    <a:pt x="0" y="493"/>
                  </a:cubicBezTo>
                  <a:cubicBezTo>
                    <a:pt x="0" y="569"/>
                    <a:pt x="77" y="603"/>
                    <a:pt x="111" y="603"/>
                  </a:cubicBezTo>
                  <a:cubicBezTo>
                    <a:pt x="213" y="603"/>
                    <a:pt x="289" y="493"/>
                    <a:pt x="357" y="391"/>
                  </a:cubicBezTo>
                  <a:cubicBezTo>
                    <a:pt x="391" y="314"/>
                    <a:pt x="468" y="246"/>
                    <a:pt x="535" y="179"/>
                  </a:cubicBezTo>
                  <a:cubicBezTo>
                    <a:pt x="569" y="68"/>
                    <a:pt x="501" y="0"/>
                    <a:pt x="42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5078;p60">
              <a:extLst>
                <a:ext uri="{FF2B5EF4-FFF2-40B4-BE49-F238E27FC236}">
                  <a16:creationId xmlns:a16="http://schemas.microsoft.com/office/drawing/2014/main" xmlns="" id="{3326D264-C445-08C8-DB9D-B59817CD452F}"/>
                </a:ext>
              </a:extLst>
            </p:cNvPr>
            <p:cNvSpPr/>
            <p:nvPr/>
          </p:nvSpPr>
          <p:spPr>
            <a:xfrm>
              <a:off x="1059042" y="3527501"/>
              <a:ext cx="23190" cy="23190"/>
            </a:xfrm>
            <a:custGeom>
              <a:avLst/>
              <a:gdLst/>
              <a:ahLst/>
              <a:cxnLst/>
              <a:rect l="l" t="t" r="r" b="b"/>
              <a:pathLst>
                <a:path w="706" h="706" extrusionOk="0">
                  <a:moveTo>
                    <a:pt x="561" y="1"/>
                  </a:moveTo>
                  <a:cubicBezTo>
                    <a:pt x="527" y="1"/>
                    <a:pt x="493" y="1"/>
                    <a:pt x="459" y="35"/>
                  </a:cubicBezTo>
                  <a:cubicBezTo>
                    <a:pt x="382" y="137"/>
                    <a:pt x="314" y="213"/>
                    <a:pt x="213" y="281"/>
                  </a:cubicBezTo>
                  <a:cubicBezTo>
                    <a:pt x="102" y="349"/>
                    <a:pt x="0" y="426"/>
                    <a:pt x="0" y="561"/>
                  </a:cubicBezTo>
                  <a:cubicBezTo>
                    <a:pt x="0" y="638"/>
                    <a:pt x="34" y="672"/>
                    <a:pt x="68" y="706"/>
                  </a:cubicBezTo>
                  <a:lnTo>
                    <a:pt x="102" y="706"/>
                  </a:lnTo>
                  <a:cubicBezTo>
                    <a:pt x="246" y="706"/>
                    <a:pt x="348" y="561"/>
                    <a:pt x="425" y="494"/>
                  </a:cubicBezTo>
                  <a:cubicBezTo>
                    <a:pt x="527" y="349"/>
                    <a:pt x="561" y="247"/>
                    <a:pt x="637" y="137"/>
                  </a:cubicBezTo>
                  <a:cubicBezTo>
                    <a:pt x="705" y="69"/>
                    <a:pt x="637" y="1"/>
                    <a:pt x="56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5079;p60">
              <a:extLst>
                <a:ext uri="{FF2B5EF4-FFF2-40B4-BE49-F238E27FC236}">
                  <a16:creationId xmlns:a16="http://schemas.microsoft.com/office/drawing/2014/main" xmlns="" id="{D38EAA98-98E3-7F53-81AC-9CE44506B15A}"/>
                </a:ext>
              </a:extLst>
            </p:cNvPr>
            <p:cNvSpPr/>
            <p:nvPr/>
          </p:nvSpPr>
          <p:spPr>
            <a:xfrm>
              <a:off x="1033355" y="3497084"/>
              <a:ext cx="19840" cy="18756"/>
            </a:xfrm>
            <a:custGeom>
              <a:avLst/>
              <a:gdLst/>
              <a:ahLst/>
              <a:cxnLst/>
              <a:rect l="l" t="t" r="r" b="b"/>
              <a:pathLst>
                <a:path w="604" h="571" extrusionOk="0">
                  <a:moveTo>
                    <a:pt x="459" y="1"/>
                  </a:moveTo>
                  <a:lnTo>
                    <a:pt x="425" y="1"/>
                  </a:lnTo>
                  <a:cubicBezTo>
                    <a:pt x="315" y="111"/>
                    <a:pt x="247" y="179"/>
                    <a:pt x="179" y="247"/>
                  </a:cubicBezTo>
                  <a:cubicBezTo>
                    <a:pt x="103" y="290"/>
                    <a:pt x="1" y="392"/>
                    <a:pt x="35" y="502"/>
                  </a:cubicBezTo>
                  <a:cubicBezTo>
                    <a:pt x="35" y="536"/>
                    <a:pt x="69" y="570"/>
                    <a:pt x="103" y="570"/>
                  </a:cubicBezTo>
                  <a:lnTo>
                    <a:pt x="103" y="570"/>
                  </a:lnTo>
                  <a:cubicBezTo>
                    <a:pt x="213" y="570"/>
                    <a:pt x="281" y="460"/>
                    <a:pt x="357" y="392"/>
                  </a:cubicBezTo>
                  <a:cubicBezTo>
                    <a:pt x="425" y="324"/>
                    <a:pt x="493" y="247"/>
                    <a:pt x="527" y="145"/>
                  </a:cubicBezTo>
                  <a:cubicBezTo>
                    <a:pt x="604" y="77"/>
                    <a:pt x="570" y="1"/>
                    <a:pt x="45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5080;p60">
              <a:extLst>
                <a:ext uri="{FF2B5EF4-FFF2-40B4-BE49-F238E27FC236}">
                  <a16:creationId xmlns:a16="http://schemas.microsoft.com/office/drawing/2014/main" xmlns="" id="{8110AF05-8215-AA3B-C54D-2F652BA0B0F6}"/>
                </a:ext>
              </a:extLst>
            </p:cNvPr>
            <p:cNvSpPr/>
            <p:nvPr/>
          </p:nvSpPr>
          <p:spPr>
            <a:xfrm>
              <a:off x="1085550" y="3419235"/>
              <a:ext cx="20957" cy="19840"/>
            </a:xfrm>
            <a:custGeom>
              <a:avLst/>
              <a:gdLst/>
              <a:ahLst/>
              <a:cxnLst/>
              <a:rect l="l" t="t" r="r" b="b"/>
              <a:pathLst>
                <a:path w="638" h="604" extrusionOk="0">
                  <a:moveTo>
                    <a:pt x="501" y="1"/>
                  </a:moveTo>
                  <a:lnTo>
                    <a:pt x="467" y="1"/>
                  </a:lnTo>
                  <a:cubicBezTo>
                    <a:pt x="357" y="69"/>
                    <a:pt x="289" y="145"/>
                    <a:pt x="179" y="213"/>
                  </a:cubicBezTo>
                  <a:cubicBezTo>
                    <a:pt x="111" y="324"/>
                    <a:pt x="0" y="392"/>
                    <a:pt x="0" y="494"/>
                  </a:cubicBezTo>
                  <a:cubicBezTo>
                    <a:pt x="0" y="570"/>
                    <a:pt x="77" y="604"/>
                    <a:pt x="111" y="604"/>
                  </a:cubicBezTo>
                  <a:lnTo>
                    <a:pt x="111" y="604"/>
                  </a:lnTo>
                  <a:cubicBezTo>
                    <a:pt x="255" y="604"/>
                    <a:pt x="323" y="494"/>
                    <a:pt x="391" y="426"/>
                  </a:cubicBezTo>
                  <a:cubicBezTo>
                    <a:pt x="467" y="324"/>
                    <a:pt x="535" y="247"/>
                    <a:pt x="603" y="145"/>
                  </a:cubicBezTo>
                  <a:cubicBezTo>
                    <a:pt x="637" y="69"/>
                    <a:pt x="569" y="1"/>
                    <a:pt x="50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5081;p60">
              <a:extLst>
                <a:ext uri="{FF2B5EF4-FFF2-40B4-BE49-F238E27FC236}">
                  <a16:creationId xmlns:a16="http://schemas.microsoft.com/office/drawing/2014/main" xmlns="" id="{537173DE-67B1-F32C-A800-050D3EB1BF89}"/>
                </a:ext>
              </a:extLst>
            </p:cNvPr>
            <p:cNvSpPr/>
            <p:nvPr/>
          </p:nvSpPr>
          <p:spPr>
            <a:xfrm>
              <a:off x="1121813" y="3399428"/>
              <a:ext cx="17343" cy="22074"/>
            </a:xfrm>
            <a:custGeom>
              <a:avLst/>
              <a:gdLst/>
              <a:ahLst/>
              <a:cxnLst/>
              <a:rect l="l" t="t" r="r" b="b"/>
              <a:pathLst>
                <a:path w="528" h="672" extrusionOk="0">
                  <a:moveTo>
                    <a:pt x="383" y="1"/>
                  </a:moveTo>
                  <a:cubicBezTo>
                    <a:pt x="349" y="1"/>
                    <a:pt x="349" y="35"/>
                    <a:pt x="315" y="35"/>
                  </a:cubicBezTo>
                  <a:cubicBezTo>
                    <a:pt x="281" y="77"/>
                    <a:pt x="247" y="111"/>
                    <a:pt x="247" y="145"/>
                  </a:cubicBezTo>
                  <a:cubicBezTo>
                    <a:pt x="213" y="213"/>
                    <a:pt x="170" y="247"/>
                    <a:pt x="136" y="290"/>
                  </a:cubicBezTo>
                  <a:cubicBezTo>
                    <a:pt x="102" y="391"/>
                    <a:pt x="0" y="459"/>
                    <a:pt x="0" y="604"/>
                  </a:cubicBezTo>
                  <a:cubicBezTo>
                    <a:pt x="34" y="638"/>
                    <a:pt x="68" y="672"/>
                    <a:pt x="102" y="672"/>
                  </a:cubicBezTo>
                  <a:lnTo>
                    <a:pt x="136" y="672"/>
                  </a:lnTo>
                  <a:cubicBezTo>
                    <a:pt x="213" y="672"/>
                    <a:pt x="281" y="638"/>
                    <a:pt x="315" y="604"/>
                  </a:cubicBezTo>
                  <a:cubicBezTo>
                    <a:pt x="349" y="536"/>
                    <a:pt x="383" y="502"/>
                    <a:pt x="425" y="425"/>
                  </a:cubicBezTo>
                  <a:cubicBezTo>
                    <a:pt x="459" y="324"/>
                    <a:pt x="527" y="179"/>
                    <a:pt x="459" y="77"/>
                  </a:cubicBezTo>
                  <a:cubicBezTo>
                    <a:pt x="425" y="35"/>
                    <a:pt x="425" y="1"/>
                    <a:pt x="38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5082;p60">
              <a:extLst>
                <a:ext uri="{FF2B5EF4-FFF2-40B4-BE49-F238E27FC236}">
                  <a16:creationId xmlns:a16="http://schemas.microsoft.com/office/drawing/2014/main" xmlns="" id="{71570500-1B6D-C264-8026-D72D1CC8E246}"/>
                </a:ext>
              </a:extLst>
            </p:cNvPr>
            <p:cNvSpPr/>
            <p:nvPr/>
          </p:nvSpPr>
          <p:spPr>
            <a:xfrm>
              <a:off x="1081082" y="3476160"/>
              <a:ext cx="22074" cy="22074"/>
            </a:xfrm>
            <a:custGeom>
              <a:avLst/>
              <a:gdLst/>
              <a:ahLst/>
              <a:cxnLst/>
              <a:rect l="l" t="t" r="r" b="b"/>
              <a:pathLst>
                <a:path w="672" h="672" extrusionOk="0">
                  <a:moveTo>
                    <a:pt x="493" y="1"/>
                  </a:moveTo>
                  <a:cubicBezTo>
                    <a:pt x="493" y="1"/>
                    <a:pt x="459" y="1"/>
                    <a:pt x="425" y="35"/>
                  </a:cubicBezTo>
                  <a:cubicBezTo>
                    <a:pt x="349" y="111"/>
                    <a:pt x="247" y="179"/>
                    <a:pt x="136" y="290"/>
                  </a:cubicBezTo>
                  <a:cubicBezTo>
                    <a:pt x="68" y="358"/>
                    <a:pt x="0" y="460"/>
                    <a:pt x="0" y="570"/>
                  </a:cubicBezTo>
                  <a:cubicBezTo>
                    <a:pt x="0" y="638"/>
                    <a:pt x="34" y="672"/>
                    <a:pt x="102" y="672"/>
                  </a:cubicBezTo>
                  <a:lnTo>
                    <a:pt x="102" y="672"/>
                  </a:lnTo>
                  <a:cubicBezTo>
                    <a:pt x="247" y="638"/>
                    <a:pt x="315" y="570"/>
                    <a:pt x="391" y="460"/>
                  </a:cubicBezTo>
                  <a:cubicBezTo>
                    <a:pt x="493" y="358"/>
                    <a:pt x="527" y="247"/>
                    <a:pt x="603" y="145"/>
                  </a:cubicBezTo>
                  <a:cubicBezTo>
                    <a:pt x="671" y="77"/>
                    <a:pt x="603" y="1"/>
                    <a:pt x="493"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5083;p60">
              <a:extLst>
                <a:ext uri="{FF2B5EF4-FFF2-40B4-BE49-F238E27FC236}">
                  <a16:creationId xmlns:a16="http://schemas.microsoft.com/office/drawing/2014/main" xmlns="" id="{8074359B-65D3-E613-FE52-FA593E4B1069}"/>
                </a:ext>
              </a:extLst>
            </p:cNvPr>
            <p:cNvSpPr/>
            <p:nvPr/>
          </p:nvSpPr>
          <p:spPr>
            <a:xfrm>
              <a:off x="1241509" y="3572699"/>
              <a:ext cx="22074" cy="26836"/>
            </a:xfrm>
            <a:custGeom>
              <a:avLst/>
              <a:gdLst/>
              <a:ahLst/>
              <a:cxnLst/>
              <a:rect l="l" t="t" r="r" b="b"/>
              <a:pathLst>
                <a:path w="672" h="817" extrusionOk="0">
                  <a:moveTo>
                    <a:pt x="527" y="1"/>
                  </a:moveTo>
                  <a:lnTo>
                    <a:pt x="460" y="1"/>
                  </a:lnTo>
                  <a:cubicBezTo>
                    <a:pt x="281" y="179"/>
                    <a:pt x="1" y="494"/>
                    <a:pt x="137" y="749"/>
                  </a:cubicBezTo>
                  <a:cubicBezTo>
                    <a:pt x="137" y="783"/>
                    <a:pt x="213" y="817"/>
                    <a:pt x="247" y="817"/>
                  </a:cubicBezTo>
                  <a:cubicBezTo>
                    <a:pt x="281" y="817"/>
                    <a:pt x="315" y="783"/>
                    <a:pt x="349" y="783"/>
                  </a:cubicBezTo>
                  <a:cubicBezTo>
                    <a:pt x="426" y="672"/>
                    <a:pt x="426" y="570"/>
                    <a:pt x="460" y="460"/>
                  </a:cubicBezTo>
                  <a:cubicBezTo>
                    <a:pt x="493" y="358"/>
                    <a:pt x="561" y="247"/>
                    <a:pt x="638" y="145"/>
                  </a:cubicBezTo>
                  <a:cubicBezTo>
                    <a:pt x="672" y="69"/>
                    <a:pt x="604" y="1"/>
                    <a:pt x="527"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5084;p60">
              <a:extLst>
                <a:ext uri="{FF2B5EF4-FFF2-40B4-BE49-F238E27FC236}">
                  <a16:creationId xmlns:a16="http://schemas.microsoft.com/office/drawing/2014/main" xmlns="" id="{51D15512-AF91-692B-9D71-CA31486E31BD}"/>
                </a:ext>
              </a:extLst>
            </p:cNvPr>
            <p:cNvSpPr/>
            <p:nvPr/>
          </p:nvSpPr>
          <p:spPr>
            <a:xfrm>
              <a:off x="1265784" y="3567969"/>
              <a:ext cx="15110" cy="24603"/>
            </a:xfrm>
            <a:custGeom>
              <a:avLst/>
              <a:gdLst/>
              <a:ahLst/>
              <a:cxnLst/>
              <a:rect l="l" t="t" r="r" b="b"/>
              <a:pathLst>
                <a:path w="460" h="749" extrusionOk="0">
                  <a:moveTo>
                    <a:pt x="358" y="1"/>
                  </a:moveTo>
                  <a:cubicBezTo>
                    <a:pt x="324" y="1"/>
                    <a:pt x="290" y="43"/>
                    <a:pt x="247" y="77"/>
                  </a:cubicBezTo>
                  <a:cubicBezTo>
                    <a:pt x="213" y="145"/>
                    <a:pt x="179" y="255"/>
                    <a:pt x="145" y="323"/>
                  </a:cubicBezTo>
                  <a:cubicBezTo>
                    <a:pt x="111" y="357"/>
                    <a:pt x="77" y="391"/>
                    <a:pt x="77" y="425"/>
                  </a:cubicBezTo>
                  <a:cubicBezTo>
                    <a:pt x="35" y="502"/>
                    <a:pt x="35" y="536"/>
                    <a:pt x="35" y="604"/>
                  </a:cubicBezTo>
                  <a:cubicBezTo>
                    <a:pt x="1" y="680"/>
                    <a:pt x="77" y="748"/>
                    <a:pt x="179" y="748"/>
                  </a:cubicBezTo>
                  <a:cubicBezTo>
                    <a:pt x="179" y="748"/>
                    <a:pt x="213" y="748"/>
                    <a:pt x="247" y="714"/>
                  </a:cubicBezTo>
                  <a:cubicBezTo>
                    <a:pt x="290" y="680"/>
                    <a:pt x="358" y="638"/>
                    <a:pt x="392" y="604"/>
                  </a:cubicBezTo>
                  <a:cubicBezTo>
                    <a:pt x="392" y="536"/>
                    <a:pt x="426" y="502"/>
                    <a:pt x="426" y="425"/>
                  </a:cubicBezTo>
                  <a:cubicBezTo>
                    <a:pt x="460" y="323"/>
                    <a:pt x="460" y="213"/>
                    <a:pt x="460" y="77"/>
                  </a:cubicBezTo>
                  <a:cubicBezTo>
                    <a:pt x="460" y="43"/>
                    <a:pt x="392" y="1"/>
                    <a:pt x="358"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5085;p60">
              <a:extLst>
                <a:ext uri="{FF2B5EF4-FFF2-40B4-BE49-F238E27FC236}">
                  <a16:creationId xmlns:a16="http://schemas.microsoft.com/office/drawing/2014/main" xmlns="" id="{8B0F33E8-752E-5CBE-8795-BB2C7041392A}"/>
                </a:ext>
              </a:extLst>
            </p:cNvPr>
            <p:cNvSpPr/>
            <p:nvPr/>
          </p:nvSpPr>
          <p:spPr>
            <a:xfrm>
              <a:off x="1285591" y="3504080"/>
              <a:ext cx="13993" cy="22074"/>
            </a:xfrm>
            <a:custGeom>
              <a:avLst/>
              <a:gdLst/>
              <a:ahLst/>
              <a:cxnLst/>
              <a:rect l="l" t="t" r="r" b="b"/>
              <a:pathLst>
                <a:path w="426" h="672" extrusionOk="0">
                  <a:moveTo>
                    <a:pt x="281" y="0"/>
                  </a:moveTo>
                  <a:cubicBezTo>
                    <a:pt x="247" y="0"/>
                    <a:pt x="213" y="0"/>
                    <a:pt x="179" y="34"/>
                  </a:cubicBezTo>
                  <a:cubicBezTo>
                    <a:pt x="111" y="213"/>
                    <a:pt x="1" y="459"/>
                    <a:pt x="111" y="637"/>
                  </a:cubicBezTo>
                  <a:cubicBezTo>
                    <a:pt x="111" y="671"/>
                    <a:pt x="145" y="671"/>
                    <a:pt x="179" y="671"/>
                  </a:cubicBezTo>
                  <a:cubicBezTo>
                    <a:pt x="179" y="671"/>
                    <a:pt x="213" y="671"/>
                    <a:pt x="213" y="637"/>
                  </a:cubicBezTo>
                  <a:cubicBezTo>
                    <a:pt x="281" y="569"/>
                    <a:pt x="281" y="501"/>
                    <a:pt x="324" y="425"/>
                  </a:cubicBezTo>
                  <a:cubicBezTo>
                    <a:pt x="324" y="323"/>
                    <a:pt x="358" y="213"/>
                    <a:pt x="392" y="111"/>
                  </a:cubicBezTo>
                  <a:cubicBezTo>
                    <a:pt x="426" y="34"/>
                    <a:pt x="358" y="0"/>
                    <a:pt x="28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5086;p60">
              <a:extLst>
                <a:ext uri="{FF2B5EF4-FFF2-40B4-BE49-F238E27FC236}">
                  <a16:creationId xmlns:a16="http://schemas.microsoft.com/office/drawing/2014/main" xmlns="" id="{430A922B-56E9-32E6-7DCE-14F6E6A720D9}"/>
                </a:ext>
              </a:extLst>
            </p:cNvPr>
            <p:cNvSpPr/>
            <p:nvPr/>
          </p:nvSpPr>
          <p:spPr>
            <a:xfrm>
              <a:off x="1313511" y="3500730"/>
              <a:ext cx="18723" cy="27920"/>
            </a:xfrm>
            <a:custGeom>
              <a:avLst/>
              <a:gdLst/>
              <a:ahLst/>
              <a:cxnLst/>
              <a:rect l="l" t="t" r="r" b="b"/>
              <a:pathLst>
                <a:path w="570" h="850" extrusionOk="0">
                  <a:moveTo>
                    <a:pt x="425" y="0"/>
                  </a:moveTo>
                  <a:cubicBezTo>
                    <a:pt x="391" y="0"/>
                    <a:pt x="357" y="0"/>
                    <a:pt x="323" y="68"/>
                  </a:cubicBezTo>
                  <a:cubicBezTo>
                    <a:pt x="247" y="281"/>
                    <a:pt x="34" y="459"/>
                    <a:pt x="34" y="705"/>
                  </a:cubicBezTo>
                  <a:cubicBezTo>
                    <a:pt x="0" y="773"/>
                    <a:pt x="34" y="850"/>
                    <a:pt x="111" y="850"/>
                  </a:cubicBezTo>
                  <a:cubicBezTo>
                    <a:pt x="145" y="850"/>
                    <a:pt x="145" y="816"/>
                    <a:pt x="179" y="816"/>
                  </a:cubicBezTo>
                  <a:cubicBezTo>
                    <a:pt x="391" y="671"/>
                    <a:pt x="459" y="391"/>
                    <a:pt x="536" y="136"/>
                  </a:cubicBezTo>
                  <a:cubicBezTo>
                    <a:pt x="570" y="68"/>
                    <a:pt x="493" y="0"/>
                    <a:pt x="425"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5087;p60">
              <a:extLst>
                <a:ext uri="{FF2B5EF4-FFF2-40B4-BE49-F238E27FC236}">
                  <a16:creationId xmlns:a16="http://schemas.microsoft.com/office/drawing/2014/main" xmlns="" id="{0CB71E3C-D0EA-F5B8-0C69-FFE78465857C}"/>
                </a:ext>
              </a:extLst>
            </p:cNvPr>
            <p:cNvSpPr/>
            <p:nvPr/>
          </p:nvSpPr>
          <p:spPr>
            <a:xfrm>
              <a:off x="1228699" y="3650580"/>
              <a:ext cx="24307" cy="31534"/>
            </a:xfrm>
            <a:custGeom>
              <a:avLst/>
              <a:gdLst/>
              <a:ahLst/>
              <a:cxnLst/>
              <a:rect l="l" t="t" r="r" b="b"/>
              <a:pathLst>
                <a:path w="740" h="960" extrusionOk="0">
                  <a:moveTo>
                    <a:pt x="637" y="0"/>
                  </a:moveTo>
                  <a:lnTo>
                    <a:pt x="569" y="0"/>
                  </a:lnTo>
                  <a:cubicBezTo>
                    <a:pt x="459" y="144"/>
                    <a:pt x="357" y="289"/>
                    <a:pt x="246" y="391"/>
                  </a:cubicBezTo>
                  <a:cubicBezTo>
                    <a:pt x="144" y="535"/>
                    <a:pt x="34" y="637"/>
                    <a:pt x="34" y="816"/>
                  </a:cubicBezTo>
                  <a:cubicBezTo>
                    <a:pt x="0" y="884"/>
                    <a:pt x="34" y="960"/>
                    <a:pt x="102" y="960"/>
                  </a:cubicBezTo>
                  <a:cubicBezTo>
                    <a:pt x="102" y="960"/>
                    <a:pt x="144" y="960"/>
                    <a:pt x="144" y="926"/>
                  </a:cubicBezTo>
                  <a:cubicBezTo>
                    <a:pt x="314" y="884"/>
                    <a:pt x="391" y="748"/>
                    <a:pt x="493" y="603"/>
                  </a:cubicBezTo>
                  <a:cubicBezTo>
                    <a:pt x="603" y="425"/>
                    <a:pt x="671" y="289"/>
                    <a:pt x="739" y="110"/>
                  </a:cubicBezTo>
                  <a:cubicBezTo>
                    <a:pt x="739" y="34"/>
                    <a:pt x="705" y="0"/>
                    <a:pt x="637"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5088;p60">
              <a:extLst>
                <a:ext uri="{FF2B5EF4-FFF2-40B4-BE49-F238E27FC236}">
                  <a16:creationId xmlns:a16="http://schemas.microsoft.com/office/drawing/2014/main" xmlns="" id="{24D164E7-1295-D2E1-5B4F-257CB5F0AFEF}"/>
                </a:ext>
              </a:extLst>
            </p:cNvPr>
            <p:cNvSpPr/>
            <p:nvPr/>
          </p:nvSpPr>
          <p:spPr>
            <a:xfrm>
              <a:off x="1190169" y="3637737"/>
              <a:ext cx="17606" cy="23453"/>
            </a:xfrm>
            <a:custGeom>
              <a:avLst/>
              <a:gdLst/>
              <a:ahLst/>
              <a:cxnLst/>
              <a:rect l="l" t="t" r="r" b="b"/>
              <a:pathLst>
                <a:path w="536" h="714" extrusionOk="0">
                  <a:moveTo>
                    <a:pt x="391" y="0"/>
                  </a:moveTo>
                  <a:cubicBezTo>
                    <a:pt x="358" y="0"/>
                    <a:pt x="324" y="43"/>
                    <a:pt x="290" y="77"/>
                  </a:cubicBezTo>
                  <a:cubicBezTo>
                    <a:pt x="256" y="145"/>
                    <a:pt x="179" y="255"/>
                    <a:pt x="111" y="323"/>
                  </a:cubicBezTo>
                  <a:cubicBezTo>
                    <a:pt x="77" y="425"/>
                    <a:pt x="1" y="535"/>
                    <a:pt x="43" y="603"/>
                  </a:cubicBezTo>
                  <a:cubicBezTo>
                    <a:pt x="43" y="637"/>
                    <a:pt x="77" y="714"/>
                    <a:pt x="111" y="714"/>
                  </a:cubicBezTo>
                  <a:cubicBezTo>
                    <a:pt x="111" y="714"/>
                    <a:pt x="145" y="714"/>
                    <a:pt x="145" y="680"/>
                  </a:cubicBezTo>
                  <a:cubicBezTo>
                    <a:pt x="213" y="637"/>
                    <a:pt x="290" y="569"/>
                    <a:pt x="358" y="501"/>
                  </a:cubicBezTo>
                  <a:cubicBezTo>
                    <a:pt x="391" y="391"/>
                    <a:pt x="468" y="289"/>
                    <a:pt x="502" y="179"/>
                  </a:cubicBezTo>
                  <a:cubicBezTo>
                    <a:pt x="536" y="111"/>
                    <a:pt x="468" y="0"/>
                    <a:pt x="39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5089;p60">
              <a:extLst>
                <a:ext uri="{FF2B5EF4-FFF2-40B4-BE49-F238E27FC236}">
                  <a16:creationId xmlns:a16="http://schemas.microsoft.com/office/drawing/2014/main" xmlns="" id="{29DD2D58-FF13-27CE-360D-EBC9E69AC704}"/>
                </a:ext>
              </a:extLst>
            </p:cNvPr>
            <p:cNvSpPr/>
            <p:nvPr/>
          </p:nvSpPr>
          <p:spPr>
            <a:xfrm>
              <a:off x="1111203" y="3614579"/>
              <a:ext cx="13993" cy="19840"/>
            </a:xfrm>
            <a:custGeom>
              <a:avLst/>
              <a:gdLst/>
              <a:ahLst/>
              <a:cxnLst/>
              <a:rect l="l" t="t" r="r" b="b"/>
              <a:pathLst>
                <a:path w="426" h="604" extrusionOk="0">
                  <a:moveTo>
                    <a:pt x="323" y="0"/>
                  </a:moveTo>
                  <a:cubicBezTo>
                    <a:pt x="281" y="0"/>
                    <a:pt x="281" y="0"/>
                    <a:pt x="247" y="34"/>
                  </a:cubicBezTo>
                  <a:cubicBezTo>
                    <a:pt x="145" y="179"/>
                    <a:pt x="1" y="357"/>
                    <a:pt x="35" y="535"/>
                  </a:cubicBezTo>
                  <a:cubicBezTo>
                    <a:pt x="35" y="569"/>
                    <a:pt x="69" y="603"/>
                    <a:pt x="111" y="603"/>
                  </a:cubicBezTo>
                  <a:cubicBezTo>
                    <a:pt x="145" y="603"/>
                    <a:pt x="145" y="603"/>
                    <a:pt x="145" y="569"/>
                  </a:cubicBezTo>
                  <a:cubicBezTo>
                    <a:pt x="247" y="535"/>
                    <a:pt x="281" y="425"/>
                    <a:pt x="323" y="357"/>
                  </a:cubicBezTo>
                  <a:cubicBezTo>
                    <a:pt x="357" y="281"/>
                    <a:pt x="391" y="179"/>
                    <a:pt x="425" y="111"/>
                  </a:cubicBezTo>
                  <a:cubicBezTo>
                    <a:pt x="425" y="34"/>
                    <a:pt x="391" y="0"/>
                    <a:pt x="32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5090;p60">
              <a:extLst>
                <a:ext uri="{FF2B5EF4-FFF2-40B4-BE49-F238E27FC236}">
                  <a16:creationId xmlns:a16="http://schemas.microsoft.com/office/drawing/2014/main" xmlns="" id="{265CD0F6-687A-FE57-4174-27768AA099A9}"/>
                </a:ext>
              </a:extLst>
            </p:cNvPr>
            <p:cNvSpPr/>
            <p:nvPr/>
          </p:nvSpPr>
          <p:spPr>
            <a:xfrm>
              <a:off x="1126280" y="3626306"/>
              <a:ext cx="18723" cy="17311"/>
            </a:xfrm>
            <a:custGeom>
              <a:avLst/>
              <a:gdLst/>
              <a:ahLst/>
              <a:cxnLst/>
              <a:rect l="l" t="t" r="r" b="b"/>
              <a:pathLst>
                <a:path w="570" h="527" extrusionOk="0">
                  <a:moveTo>
                    <a:pt x="391" y="0"/>
                  </a:moveTo>
                  <a:lnTo>
                    <a:pt x="357" y="0"/>
                  </a:lnTo>
                  <a:cubicBezTo>
                    <a:pt x="289" y="68"/>
                    <a:pt x="179" y="102"/>
                    <a:pt x="145" y="178"/>
                  </a:cubicBezTo>
                  <a:cubicBezTo>
                    <a:pt x="77" y="246"/>
                    <a:pt x="0" y="348"/>
                    <a:pt x="0" y="425"/>
                  </a:cubicBezTo>
                  <a:cubicBezTo>
                    <a:pt x="0" y="493"/>
                    <a:pt x="34" y="527"/>
                    <a:pt x="111" y="527"/>
                  </a:cubicBezTo>
                  <a:lnTo>
                    <a:pt x="145" y="527"/>
                  </a:lnTo>
                  <a:cubicBezTo>
                    <a:pt x="213" y="493"/>
                    <a:pt x="247" y="425"/>
                    <a:pt x="323" y="391"/>
                  </a:cubicBezTo>
                  <a:cubicBezTo>
                    <a:pt x="391" y="314"/>
                    <a:pt x="425" y="246"/>
                    <a:pt x="502" y="212"/>
                  </a:cubicBezTo>
                  <a:cubicBezTo>
                    <a:pt x="570" y="136"/>
                    <a:pt x="502" y="0"/>
                    <a:pt x="391"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5091;p60">
              <a:extLst>
                <a:ext uri="{FF2B5EF4-FFF2-40B4-BE49-F238E27FC236}">
                  <a16:creationId xmlns:a16="http://schemas.microsoft.com/office/drawing/2014/main" xmlns="" id="{3A12C5B0-0CE1-6561-4871-20B7B8185952}"/>
                </a:ext>
              </a:extLst>
            </p:cNvPr>
            <p:cNvSpPr/>
            <p:nvPr/>
          </p:nvSpPr>
          <p:spPr>
            <a:xfrm>
              <a:off x="966937" y="3630740"/>
              <a:ext cx="15405" cy="26836"/>
            </a:xfrm>
            <a:custGeom>
              <a:avLst/>
              <a:gdLst/>
              <a:ahLst/>
              <a:cxnLst/>
              <a:rect l="l" t="t" r="r" b="b"/>
              <a:pathLst>
                <a:path w="469" h="817" extrusionOk="0">
                  <a:moveTo>
                    <a:pt x="324" y="1"/>
                  </a:moveTo>
                  <a:cubicBezTo>
                    <a:pt x="290" y="1"/>
                    <a:pt x="290" y="43"/>
                    <a:pt x="256" y="77"/>
                  </a:cubicBezTo>
                  <a:cubicBezTo>
                    <a:pt x="213" y="179"/>
                    <a:pt x="145" y="290"/>
                    <a:pt x="77" y="426"/>
                  </a:cubicBezTo>
                  <a:cubicBezTo>
                    <a:pt x="43" y="536"/>
                    <a:pt x="1" y="638"/>
                    <a:pt x="77" y="748"/>
                  </a:cubicBezTo>
                  <a:cubicBezTo>
                    <a:pt x="77" y="782"/>
                    <a:pt x="111" y="816"/>
                    <a:pt x="145" y="816"/>
                  </a:cubicBezTo>
                  <a:cubicBezTo>
                    <a:pt x="179" y="816"/>
                    <a:pt x="179" y="816"/>
                    <a:pt x="213" y="782"/>
                  </a:cubicBezTo>
                  <a:cubicBezTo>
                    <a:pt x="290" y="714"/>
                    <a:pt x="324" y="638"/>
                    <a:pt x="324" y="536"/>
                  </a:cubicBezTo>
                  <a:cubicBezTo>
                    <a:pt x="358" y="392"/>
                    <a:pt x="358" y="290"/>
                    <a:pt x="426" y="179"/>
                  </a:cubicBezTo>
                  <a:cubicBezTo>
                    <a:pt x="468" y="77"/>
                    <a:pt x="392" y="1"/>
                    <a:pt x="32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5092;p60">
              <a:extLst>
                <a:ext uri="{FF2B5EF4-FFF2-40B4-BE49-F238E27FC236}">
                  <a16:creationId xmlns:a16="http://schemas.microsoft.com/office/drawing/2014/main" xmlns="" id="{0DC3D229-4954-93B7-B7BA-126F1A0BD6B9}"/>
                </a:ext>
              </a:extLst>
            </p:cNvPr>
            <p:cNvSpPr/>
            <p:nvPr/>
          </p:nvSpPr>
          <p:spPr>
            <a:xfrm>
              <a:off x="989274" y="3642467"/>
              <a:ext cx="17343" cy="23190"/>
            </a:xfrm>
            <a:custGeom>
              <a:avLst/>
              <a:gdLst/>
              <a:ahLst/>
              <a:cxnLst/>
              <a:rect l="l" t="t" r="r" b="b"/>
              <a:pathLst>
                <a:path w="528" h="706" extrusionOk="0">
                  <a:moveTo>
                    <a:pt x="425" y="1"/>
                  </a:moveTo>
                  <a:cubicBezTo>
                    <a:pt x="383" y="1"/>
                    <a:pt x="349" y="35"/>
                    <a:pt x="315" y="69"/>
                  </a:cubicBezTo>
                  <a:cubicBezTo>
                    <a:pt x="213" y="213"/>
                    <a:pt x="68" y="391"/>
                    <a:pt x="34" y="570"/>
                  </a:cubicBezTo>
                  <a:cubicBezTo>
                    <a:pt x="0" y="672"/>
                    <a:pt x="68" y="706"/>
                    <a:pt x="170" y="706"/>
                  </a:cubicBezTo>
                  <a:cubicBezTo>
                    <a:pt x="213" y="706"/>
                    <a:pt x="247" y="706"/>
                    <a:pt x="281" y="672"/>
                  </a:cubicBezTo>
                  <a:cubicBezTo>
                    <a:pt x="349" y="493"/>
                    <a:pt x="425" y="324"/>
                    <a:pt x="493" y="145"/>
                  </a:cubicBezTo>
                  <a:cubicBezTo>
                    <a:pt x="527" y="69"/>
                    <a:pt x="459" y="1"/>
                    <a:pt x="425"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5093;p60">
              <a:extLst>
                <a:ext uri="{FF2B5EF4-FFF2-40B4-BE49-F238E27FC236}">
                  <a16:creationId xmlns:a16="http://schemas.microsoft.com/office/drawing/2014/main" xmlns="" id="{D738E7D4-DD78-BC9C-F328-2F77EB3555CA}"/>
                </a:ext>
              </a:extLst>
            </p:cNvPr>
            <p:cNvSpPr/>
            <p:nvPr/>
          </p:nvSpPr>
          <p:spPr>
            <a:xfrm>
              <a:off x="999588" y="3739006"/>
              <a:ext cx="13993" cy="18756"/>
            </a:xfrm>
            <a:custGeom>
              <a:avLst/>
              <a:gdLst/>
              <a:ahLst/>
              <a:cxnLst/>
              <a:rect l="l" t="t" r="r" b="b"/>
              <a:pathLst>
                <a:path w="426" h="571" extrusionOk="0">
                  <a:moveTo>
                    <a:pt x="281" y="1"/>
                  </a:moveTo>
                  <a:cubicBezTo>
                    <a:pt x="247" y="1"/>
                    <a:pt x="213" y="1"/>
                    <a:pt x="213" y="35"/>
                  </a:cubicBezTo>
                  <a:cubicBezTo>
                    <a:pt x="145" y="103"/>
                    <a:pt x="111" y="179"/>
                    <a:pt x="69" y="281"/>
                  </a:cubicBezTo>
                  <a:cubicBezTo>
                    <a:pt x="35" y="358"/>
                    <a:pt x="1" y="426"/>
                    <a:pt x="35" y="494"/>
                  </a:cubicBezTo>
                  <a:cubicBezTo>
                    <a:pt x="35" y="528"/>
                    <a:pt x="69" y="570"/>
                    <a:pt x="111" y="570"/>
                  </a:cubicBezTo>
                  <a:lnTo>
                    <a:pt x="111" y="528"/>
                  </a:lnTo>
                  <a:cubicBezTo>
                    <a:pt x="179" y="494"/>
                    <a:pt x="213" y="426"/>
                    <a:pt x="247" y="358"/>
                  </a:cubicBezTo>
                  <a:cubicBezTo>
                    <a:pt x="281" y="281"/>
                    <a:pt x="324" y="213"/>
                    <a:pt x="358" y="145"/>
                  </a:cubicBezTo>
                  <a:cubicBezTo>
                    <a:pt x="425" y="69"/>
                    <a:pt x="358" y="1"/>
                    <a:pt x="281"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5094;p60">
              <a:extLst>
                <a:ext uri="{FF2B5EF4-FFF2-40B4-BE49-F238E27FC236}">
                  <a16:creationId xmlns:a16="http://schemas.microsoft.com/office/drawing/2014/main" xmlns="" id="{4557A557-3914-8348-9F9D-AB88645B42B6}"/>
                </a:ext>
              </a:extLst>
            </p:cNvPr>
            <p:cNvSpPr/>
            <p:nvPr/>
          </p:nvSpPr>
          <p:spPr>
            <a:xfrm>
              <a:off x="1028625" y="3743769"/>
              <a:ext cx="15077" cy="18427"/>
            </a:xfrm>
            <a:custGeom>
              <a:avLst/>
              <a:gdLst/>
              <a:ahLst/>
              <a:cxnLst/>
              <a:rect l="l" t="t" r="r" b="b"/>
              <a:pathLst>
                <a:path w="459" h="561" extrusionOk="0">
                  <a:moveTo>
                    <a:pt x="323" y="0"/>
                  </a:moveTo>
                  <a:cubicBezTo>
                    <a:pt x="289" y="0"/>
                    <a:pt x="247" y="0"/>
                    <a:pt x="247" y="34"/>
                  </a:cubicBezTo>
                  <a:cubicBezTo>
                    <a:pt x="213" y="102"/>
                    <a:pt x="145" y="170"/>
                    <a:pt x="111" y="213"/>
                  </a:cubicBezTo>
                  <a:cubicBezTo>
                    <a:pt x="77" y="281"/>
                    <a:pt x="34" y="349"/>
                    <a:pt x="34" y="425"/>
                  </a:cubicBezTo>
                  <a:cubicBezTo>
                    <a:pt x="0" y="493"/>
                    <a:pt x="77" y="561"/>
                    <a:pt x="145" y="561"/>
                  </a:cubicBezTo>
                  <a:cubicBezTo>
                    <a:pt x="179" y="561"/>
                    <a:pt x="213" y="561"/>
                    <a:pt x="213" y="527"/>
                  </a:cubicBezTo>
                  <a:cubicBezTo>
                    <a:pt x="323" y="425"/>
                    <a:pt x="357" y="247"/>
                    <a:pt x="425" y="102"/>
                  </a:cubicBezTo>
                  <a:cubicBezTo>
                    <a:pt x="459" y="34"/>
                    <a:pt x="391" y="0"/>
                    <a:pt x="323"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5095;p60">
              <a:extLst>
                <a:ext uri="{FF2B5EF4-FFF2-40B4-BE49-F238E27FC236}">
                  <a16:creationId xmlns:a16="http://schemas.microsoft.com/office/drawing/2014/main" xmlns="" id="{1CFC402D-0262-81E7-693C-BA048357C90D}"/>
                </a:ext>
              </a:extLst>
            </p:cNvPr>
            <p:cNvSpPr/>
            <p:nvPr/>
          </p:nvSpPr>
          <p:spPr>
            <a:xfrm>
              <a:off x="1060158" y="3663391"/>
              <a:ext cx="15077" cy="25720"/>
            </a:xfrm>
            <a:custGeom>
              <a:avLst/>
              <a:gdLst/>
              <a:ahLst/>
              <a:cxnLst/>
              <a:rect l="l" t="t" r="r" b="b"/>
              <a:pathLst>
                <a:path w="459" h="783" extrusionOk="0">
                  <a:moveTo>
                    <a:pt x="314" y="1"/>
                  </a:moveTo>
                  <a:cubicBezTo>
                    <a:pt x="280" y="1"/>
                    <a:pt x="246" y="1"/>
                    <a:pt x="246" y="69"/>
                  </a:cubicBezTo>
                  <a:cubicBezTo>
                    <a:pt x="136" y="247"/>
                    <a:pt x="0" y="460"/>
                    <a:pt x="34" y="706"/>
                  </a:cubicBezTo>
                  <a:cubicBezTo>
                    <a:pt x="68" y="748"/>
                    <a:pt x="102" y="782"/>
                    <a:pt x="136" y="782"/>
                  </a:cubicBezTo>
                  <a:cubicBezTo>
                    <a:pt x="179" y="782"/>
                    <a:pt x="179" y="748"/>
                    <a:pt x="212" y="748"/>
                  </a:cubicBezTo>
                  <a:cubicBezTo>
                    <a:pt x="391" y="604"/>
                    <a:pt x="391" y="358"/>
                    <a:pt x="459" y="145"/>
                  </a:cubicBezTo>
                  <a:cubicBezTo>
                    <a:pt x="459" y="69"/>
                    <a:pt x="391" y="1"/>
                    <a:pt x="314"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5096;p60">
              <a:extLst>
                <a:ext uri="{FF2B5EF4-FFF2-40B4-BE49-F238E27FC236}">
                  <a16:creationId xmlns:a16="http://schemas.microsoft.com/office/drawing/2014/main" xmlns="" id="{297B33CB-EB1C-8A94-7D96-7EBFC85826DF}"/>
                </a:ext>
              </a:extLst>
            </p:cNvPr>
            <p:cNvSpPr/>
            <p:nvPr/>
          </p:nvSpPr>
          <p:spPr>
            <a:xfrm>
              <a:off x="1093926" y="3694924"/>
              <a:ext cx="17311" cy="19577"/>
            </a:xfrm>
            <a:custGeom>
              <a:avLst/>
              <a:gdLst/>
              <a:ahLst/>
              <a:cxnLst/>
              <a:rect l="l" t="t" r="r" b="b"/>
              <a:pathLst>
                <a:path w="527" h="596" extrusionOk="0">
                  <a:moveTo>
                    <a:pt x="382" y="1"/>
                  </a:moveTo>
                  <a:cubicBezTo>
                    <a:pt x="314" y="1"/>
                    <a:pt x="280" y="1"/>
                    <a:pt x="280" y="35"/>
                  </a:cubicBezTo>
                  <a:cubicBezTo>
                    <a:pt x="212" y="137"/>
                    <a:pt x="102" y="213"/>
                    <a:pt x="68" y="315"/>
                  </a:cubicBezTo>
                  <a:cubicBezTo>
                    <a:pt x="34" y="383"/>
                    <a:pt x="0" y="527"/>
                    <a:pt x="68" y="595"/>
                  </a:cubicBezTo>
                  <a:lnTo>
                    <a:pt x="136" y="595"/>
                  </a:lnTo>
                  <a:cubicBezTo>
                    <a:pt x="212" y="595"/>
                    <a:pt x="280" y="527"/>
                    <a:pt x="314" y="493"/>
                  </a:cubicBezTo>
                  <a:cubicBezTo>
                    <a:pt x="382" y="383"/>
                    <a:pt x="425" y="281"/>
                    <a:pt x="493" y="171"/>
                  </a:cubicBezTo>
                  <a:cubicBezTo>
                    <a:pt x="527" y="69"/>
                    <a:pt x="459" y="1"/>
                    <a:pt x="382"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5097;p60">
              <a:extLst>
                <a:ext uri="{FF2B5EF4-FFF2-40B4-BE49-F238E27FC236}">
                  <a16:creationId xmlns:a16="http://schemas.microsoft.com/office/drawing/2014/main" xmlns="" id="{DD8C3B44-BBDE-95B2-7604-CC25BB7990A9}"/>
                </a:ext>
              </a:extLst>
            </p:cNvPr>
            <p:cNvSpPr/>
            <p:nvPr/>
          </p:nvSpPr>
          <p:spPr>
            <a:xfrm>
              <a:off x="1178738" y="3713352"/>
              <a:ext cx="19840" cy="25687"/>
            </a:xfrm>
            <a:custGeom>
              <a:avLst/>
              <a:gdLst/>
              <a:ahLst/>
              <a:cxnLst/>
              <a:rect l="l" t="t" r="r" b="b"/>
              <a:pathLst>
                <a:path w="604" h="782" extrusionOk="0">
                  <a:moveTo>
                    <a:pt x="459" y="0"/>
                  </a:moveTo>
                  <a:cubicBezTo>
                    <a:pt x="425" y="0"/>
                    <a:pt x="391" y="34"/>
                    <a:pt x="349" y="77"/>
                  </a:cubicBezTo>
                  <a:cubicBezTo>
                    <a:pt x="281" y="145"/>
                    <a:pt x="213" y="247"/>
                    <a:pt x="136" y="357"/>
                  </a:cubicBezTo>
                  <a:cubicBezTo>
                    <a:pt x="68" y="459"/>
                    <a:pt x="0" y="570"/>
                    <a:pt x="34" y="671"/>
                  </a:cubicBezTo>
                  <a:cubicBezTo>
                    <a:pt x="34" y="748"/>
                    <a:pt x="68" y="782"/>
                    <a:pt x="136" y="782"/>
                  </a:cubicBezTo>
                  <a:lnTo>
                    <a:pt x="179" y="782"/>
                  </a:lnTo>
                  <a:cubicBezTo>
                    <a:pt x="281" y="714"/>
                    <a:pt x="315" y="604"/>
                    <a:pt x="391" y="502"/>
                  </a:cubicBezTo>
                  <a:cubicBezTo>
                    <a:pt x="425" y="391"/>
                    <a:pt x="493" y="289"/>
                    <a:pt x="527" y="179"/>
                  </a:cubicBezTo>
                  <a:cubicBezTo>
                    <a:pt x="604" y="77"/>
                    <a:pt x="527" y="0"/>
                    <a:pt x="459"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5098;p60">
              <a:extLst>
                <a:ext uri="{FF2B5EF4-FFF2-40B4-BE49-F238E27FC236}">
                  <a16:creationId xmlns:a16="http://schemas.microsoft.com/office/drawing/2014/main" xmlns="" id="{51508347-2107-1607-34FF-AB5425F60CA3}"/>
                </a:ext>
              </a:extLst>
            </p:cNvPr>
            <p:cNvSpPr/>
            <p:nvPr/>
          </p:nvSpPr>
          <p:spPr>
            <a:xfrm>
              <a:off x="1150818" y="3764692"/>
              <a:ext cx="20990" cy="24307"/>
            </a:xfrm>
            <a:custGeom>
              <a:avLst/>
              <a:gdLst/>
              <a:ahLst/>
              <a:cxnLst/>
              <a:rect l="l" t="t" r="r" b="b"/>
              <a:pathLst>
                <a:path w="639" h="740" extrusionOk="0">
                  <a:moveTo>
                    <a:pt x="460" y="0"/>
                  </a:moveTo>
                  <a:cubicBezTo>
                    <a:pt x="426" y="0"/>
                    <a:pt x="392" y="0"/>
                    <a:pt x="392" y="34"/>
                  </a:cubicBezTo>
                  <a:cubicBezTo>
                    <a:pt x="315" y="136"/>
                    <a:pt x="247" y="247"/>
                    <a:pt x="213" y="315"/>
                  </a:cubicBezTo>
                  <a:cubicBezTo>
                    <a:pt x="137" y="425"/>
                    <a:pt x="35" y="493"/>
                    <a:pt x="1" y="595"/>
                  </a:cubicBezTo>
                  <a:cubicBezTo>
                    <a:pt x="1" y="672"/>
                    <a:pt x="35" y="740"/>
                    <a:pt x="103" y="740"/>
                  </a:cubicBezTo>
                  <a:cubicBezTo>
                    <a:pt x="137" y="740"/>
                    <a:pt x="137" y="740"/>
                    <a:pt x="179" y="706"/>
                  </a:cubicBezTo>
                  <a:cubicBezTo>
                    <a:pt x="247" y="672"/>
                    <a:pt x="315" y="561"/>
                    <a:pt x="392" y="459"/>
                  </a:cubicBezTo>
                  <a:cubicBezTo>
                    <a:pt x="460" y="383"/>
                    <a:pt x="528" y="281"/>
                    <a:pt x="562" y="170"/>
                  </a:cubicBezTo>
                  <a:cubicBezTo>
                    <a:pt x="638" y="68"/>
                    <a:pt x="562" y="0"/>
                    <a:pt x="460" y="0"/>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5099;p60">
              <a:extLst>
                <a:ext uri="{FF2B5EF4-FFF2-40B4-BE49-F238E27FC236}">
                  <a16:creationId xmlns:a16="http://schemas.microsoft.com/office/drawing/2014/main" xmlns="" id="{2E31F7AE-78E8-711D-4EA2-6AA3E9C0983D}"/>
                </a:ext>
              </a:extLst>
            </p:cNvPr>
            <p:cNvSpPr/>
            <p:nvPr/>
          </p:nvSpPr>
          <p:spPr>
            <a:xfrm>
              <a:off x="1129894" y="3763280"/>
              <a:ext cx="16227" cy="20990"/>
            </a:xfrm>
            <a:custGeom>
              <a:avLst/>
              <a:gdLst/>
              <a:ahLst/>
              <a:cxnLst/>
              <a:rect l="l" t="t" r="r" b="b"/>
              <a:pathLst>
                <a:path w="494" h="639" extrusionOk="0">
                  <a:moveTo>
                    <a:pt x="349" y="1"/>
                  </a:moveTo>
                  <a:cubicBezTo>
                    <a:pt x="349" y="1"/>
                    <a:pt x="315" y="43"/>
                    <a:pt x="281" y="77"/>
                  </a:cubicBezTo>
                  <a:cubicBezTo>
                    <a:pt x="179" y="213"/>
                    <a:pt x="35" y="358"/>
                    <a:pt x="1" y="570"/>
                  </a:cubicBezTo>
                  <a:cubicBezTo>
                    <a:pt x="1" y="604"/>
                    <a:pt x="35" y="638"/>
                    <a:pt x="103" y="638"/>
                  </a:cubicBezTo>
                  <a:lnTo>
                    <a:pt x="137" y="638"/>
                  </a:lnTo>
                  <a:cubicBezTo>
                    <a:pt x="213" y="570"/>
                    <a:pt x="247" y="502"/>
                    <a:pt x="315" y="426"/>
                  </a:cubicBezTo>
                  <a:cubicBezTo>
                    <a:pt x="349" y="324"/>
                    <a:pt x="426" y="256"/>
                    <a:pt x="460" y="145"/>
                  </a:cubicBezTo>
                  <a:cubicBezTo>
                    <a:pt x="494" y="77"/>
                    <a:pt x="426" y="1"/>
                    <a:pt x="34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5100;p60">
              <a:extLst>
                <a:ext uri="{FF2B5EF4-FFF2-40B4-BE49-F238E27FC236}">
                  <a16:creationId xmlns:a16="http://schemas.microsoft.com/office/drawing/2014/main" xmlns="" id="{1EEE11CF-47E3-B113-8CAF-3B7AE2D2231F}"/>
                </a:ext>
              </a:extLst>
            </p:cNvPr>
            <p:cNvSpPr/>
            <p:nvPr/>
          </p:nvSpPr>
          <p:spPr>
            <a:xfrm>
              <a:off x="1078553" y="3819088"/>
              <a:ext cx="11759" cy="16522"/>
            </a:xfrm>
            <a:custGeom>
              <a:avLst/>
              <a:gdLst/>
              <a:ahLst/>
              <a:cxnLst/>
              <a:rect l="l" t="t" r="r" b="b"/>
              <a:pathLst>
                <a:path w="358" h="503" extrusionOk="0">
                  <a:moveTo>
                    <a:pt x="256" y="1"/>
                  </a:moveTo>
                  <a:cubicBezTo>
                    <a:pt x="213" y="1"/>
                    <a:pt x="145" y="1"/>
                    <a:pt x="145" y="77"/>
                  </a:cubicBezTo>
                  <a:cubicBezTo>
                    <a:pt x="145" y="145"/>
                    <a:pt x="111" y="179"/>
                    <a:pt x="77" y="256"/>
                  </a:cubicBezTo>
                  <a:cubicBezTo>
                    <a:pt x="43" y="290"/>
                    <a:pt x="43" y="358"/>
                    <a:pt x="1" y="426"/>
                  </a:cubicBezTo>
                  <a:cubicBezTo>
                    <a:pt x="1" y="468"/>
                    <a:pt x="43" y="502"/>
                    <a:pt x="77" y="502"/>
                  </a:cubicBezTo>
                  <a:lnTo>
                    <a:pt x="111" y="502"/>
                  </a:lnTo>
                  <a:cubicBezTo>
                    <a:pt x="145" y="502"/>
                    <a:pt x="145" y="502"/>
                    <a:pt x="179" y="468"/>
                  </a:cubicBezTo>
                  <a:cubicBezTo>
                    <a:pt x="179" y="468"/>
                    <a:pt x="213" y="468"/>
                    <a:pt x="179" y="468"/>
                  </a:cubicBezTo>
                  <a:lnTo>
                    <a:pt x="179" y="468"/>
                  </a:lnTo>
                  <a:lnTo>
                    <a:pt x="179" y="468"/>
                  </a:lnTo>
                  <a:lnTo>
                    <a:pt x="179" y="468"/>
                  </a:lnTo>
                  <a:cubicBezTo>
                    <a:pt x="213" y="426"/>
                    <a:pt x="256" y="392"/>
                    <a:pt x="290" y="358"/>
                  </a:cubicBezTo>
                  <a:cubicBezTo>
                    <a:pt x="324" y="290"/>
                    <a:pt x="358" y="213"/>
                    <a:pt x="358" y="145"/>
                  </a:cubicBezTo>
                  <a:cubicBezTo>
                    <a:pt x="358" y="43"/>
                    <a:pt x="324" y="1"/>
                    <a:pt x="256"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5101;p60">
              <a:extLst>
                <a:ext uri="{FF2B5EF4-FFF2-40B4-BE49-F238E27FC236}">
                  <a16:creationId xmlns:a16="http://schemas.microsoft.com/office/drawing/2014/main" xmlns="" id="{83504949-8441-7BDB-6782-61D798DABE86}"/>
                </a:ext>
              </a:extLst>
            </p:cNvPr>
            <p:cNvSpPr/>
            <p:nvPr/>
          </p:nvSpPr>
          <p:spPr>
            <a:xfrm>
              <a:off x="1035589" y="3811007"/>
              <a:ext cx="19840" cy="18723"/>
            </a:xfrm>
            <a:custGeom>
              <a:avLst/>
              <a:gdLst/>
              <a:ahLst/>
              <a:cxnLst/>
              <a:rect l="l" t="t" r="r" b="b"/>
              <a:pathLst>
                <a:path w="604" h="570" extrusionOk="0">
                  <a:moveTo>
                    <a:pt x="459" y="1"/>
                  </a:moveTo>
                  <a:cubicBezTo>
                    <a:pt x="425" y="1"/>
                    <a:pt x="425" y="1"/>
                    <a:pt x="391" y="35"/>
                  </a:cubicBezTo>
                  <a:cubicBezTo>
                    <a:pt x="323" y="77"/>
                    <a:pt x="247" y="145"/>
                    <a:pt x="145" y="213"/>
                  </a:cubicBezTo>
                  <a:cubicBezTo>
                    <a:pt x="111" y="289"/>
                    <a:pt x="1" y="391"/>
                    <a:pt x="35" y="502"/>
                  </a:cubicBezTo>
                  <a:cubicBezTo>
                    <a:pt x="35" y="536"/>
                    <a:pt x="77" y="570"/>
                    <a:pt x="111" y="570"/>
                  </a:cubicBezTo>
                  <a:lnTo>
                    <a:pt x="111" y="570"/>
                  </a:lnTo>
                  <a:cubicBezTo>
                    <a:pt x="213" y="570"/>
                    <a:pt x="289" y="459"/>
                    <a:pt x="323" y="425"/>
                  </a:cubicBezTo>
                  <a:cubicBezTo>
                    <a:pt x="391" y="357"/>
                    <a:pt x="459" y="289"/>
                    <a:pt x="536" y="213"/>
                  </a:cubicBezTo>
                  <a:cubicBezTo>
                    <a:pt x="570" y="179"/>
                    <a:pt x="604" y="145"/>
                    <a:pt x="570" y="77"/>
                  </a:cubicBezTo>
                  <a:cubicBezTo>
                    <a:pt x="536" y="35"/>
                    <a:pt x="502" y="1"/>
                    <a:pt x="459" y="1"/>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5102;p60">
              <a:extLst>
                <a:ext uri="{FF2B5EF4-FFF2-40B4-BE49-F238E27FC236}">
                  <a16:creationId xmlns:a16="http://schemas.microsoft.com/office/drawing/2014/main" xmlns="" id="{959CBAFC-5D10-3545-32BF-1651A626E10E}"/>
                </a:ext>
              </a:extLst>
            </p:cNvPr>
            <p:cNvSpPr/>
            <p:nvPr/>
          </p:nvSpPr>
          <p:spPr>
            <a:xfrm>
              <a:off x="881008" y="2838032"/>
              <a:ext cx="628964" cy="456810"/>
            </a:xfrm>
            <a:custGeom>
              <a:avLst/>
              <a:gdLst/>
              <a:ahLst/>
              <a:cxnLst/>
              <a:rect l="l" t="t" r="r" b="b"/>
              <a:pathLst>
                <a:path w="19148" h="13907" extrusionOk="0">
                  <a:moveTo>
                    <a:pt x="7969" y="0"/>
                  </a:moveTo>
                  <a:cubicBezTo>
                    <a:pt x="7077" y="0"/>
                    <a:pt x="6227" y="178"/>
                    <a:pt x="5454" y="637"/>
                  </a:cubicBezTo>
                  <a:cubicBezTo>
                    <a:pt x="0" y="3789"/>
                    <a:pt x="6193" y="7926"/>
                    <a:pt x="6193" y="7926"/>
                  </a:cubicBezTo>
                  <a:cubicBezTo>
                    <a:pt x="2906" y="9948"/>
                    <a:pt x="4358" y="13906"/>
                    <a:pt x="8495" y="13906"/>
                  </a:cubicBezTo>
                  <a:cubicBezTo>
                    <a:pt x="8818" y="13906"/>
                    <a:pt x="9132" y="13872"/>
                    <a:pt x="9489" y="13838"/>
                  </a:cubicBezTo>
                  <a:cubicBezTo>
                    <a:pt x="14340" y="13167"/>
                    <a:pt x="19012" y="6686"/>
                    <a:pt x="19148" y="6507"/>
                  </a:cubicBezTo>
                  <a:cubicBezTo>
                    <a:pt x="19148" y="6507"/>
                    <a:pt x="13066" y="0"/>
                    <a:pt x="7969" y="0"/>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5103;p60">
              <a:extLst>
                <a:ext uri="{FF2B5EF4-FFF2-40B4-BE49-F238E27FC236}">
                  <a16:creationId xmlns:a16="http://schemas.microsoft.com/office/drawing/2014/main" xmlns="" id="{88D7B36E-D21D-E7C3-15F4-DFC386BB0127}"/>
                </a:ext>
              </a:extLst>
            </p:cNvPr>
            <p:cNvSpPr/>
            <p:nvPr/>
          </p:nvSpPr>
          <p:spPr>
            <a:xfrm>
              <a:off x="1151934" y="2915880"/>
              <a:ext cx="311723" cy="305843"/>
            </a:xfrm>
            <a:custGeom>
              <a:avLst/>
              <a:gdLst/>
              <a:ahLst/>
              <a:cxnLst/>
              <a:rect l="l" t="t" r="r" b="b"/>
              <a:pathLst>
                <a:path w="9490" h="9311" extrusionOk="0">
                  <a:moveTo>
                    <a:pt x="1207" y="0"/>
                  </a:moveTo>
                  <a:cubicBezTo>
                    <a:pt x="884" y="0"/>
                    <a:pt x="638" y="102"/>
                    <a:pt x="604" y="314"/>
                  </a:cubicBezTo>
                  <a:cubicBezTo>
                    <a:pt x="358" y="1453"/>
                    <a:pt x="6126" y="3288"/>
                    <a:pt x="8385" y="3967"/>
                  </a:cubicBezTo>
                  <a:cubicBezTo>
                    <a:pt x="9133" y="4180"/>
                    <a:pt x="8385" y="4562"/>
                    <a:pt x="8385" y="4562"/>
                  </a:cubicBezTo>
                  <a:cubicBezTo>
                    <a:pt x="8385" y="4562"/>
                    <a:pt x="1" y="7790"/>
                    <a:pt x="952" y="9098"/>
                  </a:cubicBezTo>
                  <a:cubicBezTo>
                    <a:pt x="1063" y="9234"/>
                    <a:pt x="1241" y="9310"/>
                    <a:pt x="1488" y="9310"/>
                  </a:cubicBezTo>
                  <a:cubicBezTo>
                    <a:pt x="3467" y="9310"/>
                    <a:pt x="9277" y="5377"/>
                    <a:pt x="9490" y="4851"/>
                  </a:cubicBezTo>
                  <a:lnTo>
                    <a:pt x="8988" y="3152"/>
                  </a:lnTo>
                  <a:cubicBezTo>
                    <a:pt x="8988" y="3152"/>
                    <a:pt x="3153" y="0"/>
                    <a:pt x="120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5104;p60">
              <a:extLst>
                <a:ext uri="{FF2B5EF4-FFF2-40B4-BE49-F238E27FC236}">
                  <a16:creationId xmlns:a16="http://schemas.microsoft.com/office/drawing/2014/main" xmlns="" id="{8B6FC1FD-679B-80CC-F456-BBA7DA8F8BE0}"/>
                </a:ext>
              </a:extLst>
            </p:cNvPr>
            <p:cNvSpPr/>
            <p:nvPr/>
          </p:nvSpPr>
          <p:spPr>
            <a:xfrm>
              <a:off x="1064626" y="3035576"/>
              <a:ext cx="31534" cy="13993"/>
            </a:xfrm>
            <a:custGeom>
              <a:avLst/>
              <a:gdLst/>
              <a:ahLst/>
              <a:cxnLst/>
              <a:rect l="l" t="t" r="r" b="b"/>
              <a:pathLst>
                <a:path w="960" h="426" extrusionOk="0">
                  <a:moveTo>
                    <a:pt x="110" y="0"/>
                  </a:moveTo>
                  <a:cubicBezTo>
                    <a:pt x="43" y="0"/>
                    <a:pt x="0" y="68"/>
                    <a:pt x="76" y="111"/>
                  </a:cubicBezTo>
                  <a:cubicBezTo>
                    <a:pt x="178" y="179"/>
                    <a:pt x="323" y="213"/>
                    <a:pt x="467" y="281"/>
                  </a:cubicBezTo>
                  <a:cubicBezTo>
                    <a:pt x="603" y="357"/>
                    <a:pt x="714" y="425"/>
                    <a:pt x="850" y="425"/>
                  </a:cubicBezTo>
                  <a:lnTo>
                    <a:pt x="892" y="425"/>
                  </a:lnTo>
                  <a:cubicBezTo>
                    <a:pt x="960" y="425"/>
                    <a:pt x="960" y="323"/>
                    <a:pt x="926" y="247"/>
                  </a:cubicBezTo>
                  <a:cubicBezTo>
                    <a:pt x="816" y="179"/>
                    <a:pt x="680" y="145"/>
                    <a:pt x="535" y="111"/>
                  </a:cubicBezTo>
                  <a:cubicBezTo>
                    <a:pt x="391" y="68"/>
                    <a:pt x="255" y="0"/>
                    <a:pt x="1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5105;p60">
              <a:extLst>
                <a:ext uri="{FF2B5EF4-FFF2-40B4-BE49-F238E27FC236}">
                  <a16:creationId xmlns:a16="http://schemas.microsoft.com/office/drawing/2014/main" xmlns="" id="{3DE14C5C-03C7-1FDE-7C73-A3A5DD5208F0}"/>
                </a:ext>
              </a:extLst>
            </p:cNvPr>
            <p:cNvSpPr/>
            <p:nvPr/>
          </p:nvSpPr>
          <p:spPr>
            <a:xfrm>
              <a:off x="1067122" y="3008773"/>
              <a:ext cx="31271" cy="12876"/>
            </a:xfrm>
            <a:custGeom>
              <a:avLst/>
              <a:gdLst/>
              <a:ahLst/>
              <a:cxnLst/>
              <a:rect l="l" t="t" r="r" b="b"/>
              <a:pathLst>
                <a:path w="952" h="392" extrusionOk="0">
                  <a:moveTo>
                    <a:pt x="34" y="1"/>
                  </a:moveTo>
                  <a:cubicBezTo>
                    <a:pt x="0" y="1"/>
                    <a:pt x="0" y="77"/>
                    <a:pt x="34" y="77"/>
                  </a:cubicBezTo>
                  <a:cubicBezTo>
                    <a:pt x="281" y="179"/>
                    <a:pt x="527" y="324"/>
                    <a:pt x="816" y="392"/>
                  </a:cubicBezTo>
                  <a:lnTo>
                    <a:pt x="816" y="392"/>
                  </a:lnTo>
                  <a:cubicBezTo>
                    <a:pt x="884" y="392"/>
                    <a:pt x="952" y="290"/>
                    <a:pt x="850" y="247"/>
                  </a:cubicBezTo>
                  <a:cubicBezTo>
                    <a:pt x="604" y="111"/>
                    <a:pt x="315" y="35"/>
                    <a:pt x="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5106;p60">
              <a:extLst>
                <a:ext uri="{FF2B5EF4-FFF2-40B4-BE49-F238E27FC236}">
                  <a16:creationId xmlns:a16="http://schemas.microsoft.com/office/drawing/2014/main" xmlns="" id="{CAED6C17-0976-CD19-7945-B6DF7964D1CF}"/>
                </a:ext>
              </a:extLst>
            </p:cNvPr>
            <p:cNvSpPr/>
            <p:nvPr/>
          </p:nvSpPr>
          <p:spPr>
            <a:xfrm>
              <a:off x="1057629" y="2962458"/>
              <a:ext cx="34917" cy="10380"/>
            </a:xfrm>
            <a:custGeom>
              <a:avLst/>
              <a:gdLst/>
              <a:ahLst/>
              <a:cxnLst/>
              <a:rect l="l" t="t" r="r" b="b"/>
              <a:pathLst>
                <a:path w="1063" h="316" extrusionOk="0">
                  <a:moveTo>
                    <a:pt x="323" y="1"/>
                  </a:moveTo>
                  <a:cubicBezTo>
                    <a:pt x="256" y="1"/>
                    <a:pt x="145" y="1"/>
                    <a:pt x="77" y="35"/>
                  </a:cubicBezTo>
                  <a:cubicBezTo>
                    <a:pt x="1" y="69"/>
                    <a:pt x="1" y="171"/>
                    <a:pt x="77" y="171"/>
                  </a:cubicBezTo>
                  <a:cubicBezTo>
                    <a:pt x="256" y="213"/>
                    <a:pt x="425" y="213"/>
                    <a:pt x="604" y="247"/>
                  </a:cubicBezTo>
                  <a:cubicBezTo>
                    <a:pt x="680" y="247"/>
                    <a:pt x="782" y="315"/>
                    <a:pt x="893" y="315"/>
                  </a:cubicBezTo>
                  <a:cubicBezTo>
                    <a:pt x="927" y="315"/>
                    <a:pt x="961" y="281"/>
                    <a:pt x="995" y="281"/>
                  </a:cubicBezTo>
                  <a:cubicBezTo>
                    <a:pt x="1029" y="247"/>
                    <a:pt x="1063" y="213"/>
                    <a:pt x="1029" y="171"/>
                  </a:cubicBezTo>
                  <a:cubicBezTo>
                    <a:pt x="961" y="35"/>
                    <a:pt x="748" y="35"/>
                    <a:pt x="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5107;p60">
              <a:extLst>
                <a:ext uri="{FF2B5EF4-FFF2-40B4-BE49-F238E27FC236}">
                  <a16:creationId xmlns:a16="http://schemas.microsoft.com/office/drawing/2014/main" xmlns="" id="{B78C1892-972A-FC7A-0EE9-ACFEABBF9184}"/>
                </a:ext>
              </a:extLst>
            </p:cNvPr>
            <p:cNvSpPr/>
            <p:nvPr/>
          </p:nvSpPr>
          <p:spPr>
            <a:xfrm>
              <a:off x="1018278" y="2976418"/>
              <a:ext cx="31304" cy="9230"/>
            </a:xfrm>
            <a:custGeom>
              <a:avLst/>
              <a:gdLst/>
              <a:ahLst/>
              <a:cxnLst/>
              <a:rect l="l" t="t" r="r" b="b"/>
              <a:pathLst>
                <a:path w="953" h="281" extrusionOk="0">
                  <a:moveTo>
                    <a:pt x="247" y="1"/>
                  </a:moveTo>
                  <a:cubicBezTo>
                    <a:pt x="179" y="1"/>
                    <a:pt x="103" y="1"/>
                    <a:pt x="35" y="34"/>
                  </a:cubicBezTo>
                  <a:cubicBezTo>
                    <a:pt x="1" y="34"/>
                    <a:pt x="1" y="102"/>
                    <a:pt x="35" y="136"/>
                  </a:cubicBezTo>
                  <a:cubicBezTo>
                    <a:pt x="179" y="213"/>
                    <a:pt x="315" y="247"/>
                    <a:pt x="460" y="247"/>
                  </a:cubicBezTo>
                  <a:cubicBezTo>
                    <a:pt x="528" y="281"/>
                    <a:pt x="638" y="281"/>
                    <a:pt x="706" y="281"/>
                  </a:cubicBezTo>
                  <a:lnTo>
                    <a:pt x="850" y="281"/>
                  </a:lnTo>
                  <a:cubicBezTo>
                    <a:pt x="918" y="247"/>
                    <a:pt x="952" y="136"/>
                    <a:pt x="884" y="102"/>
                  </a:cubicBezTo>
                  <a:cubicBezTo>
                    <a:pt x="774" y="34"/>
                    <a:pt x="604" y="34"/>
                    <a:pt x="494" y="34"/>
                  </a:cubicBezTo>
                  <a:cubicBezTo>
                    <a:pt x="392" y="1"/>
                    <a:pt x="315"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5108;p60">
              <a:extLst>
                <a:ext uri="{FF2B5EF4-FFF2-40B4-BE49-F238E27FC236}">
                  <a16:creationId xmlns:a16="http://schemas.microsoft.com/office/drawing/2014/main" xmlns="" id="{8054E0C8-494E-87AA-AA0B-7D0E2A02ED3A}"/>
                </a:ext>
              </a:extLst>
            </p:cNvPr>
            <p:cNvSpPr/>
            <p:nvPr/>
          </p:nvSpPr>
          <p:spPr>
            <a:xfrm>
              <a:off x="1036705" y="2920610"/>
              <a:ext cx="29333" cy="10347"/>
            </a:xfrm>
            <a:custGeom>
              <a:avLst/>
              <a:gdLst/>
              <a:ahLst/>
              <a:cxnLst/>
              <a:rect l="l" t="t" r="r" b="b"/>
              <a:pathLst>
                <a:path w="893" h="315" extrusionOk="0">
                  <a:moveTo>
                    <a:pt x="213" y="1"/>
                  </a:moveTo>
                  <a:lnTo>
                    <a:pt x="111" y="1"/>
                  </a:lnTo>
                  <a:cubicBezTo>
                    <a:pt x="1" y="1"/>
                    <a:pt x="1" y="136"/>
                    <a:pt x="77" y="170"/>
                  </a:cubicBezTo>
                  <a:cubicBezTo>
                    <a:pt x="213" y="247"/>
                    <a:pt x="391" y="247"/>
                    <a:pt x="536" y="281"/>
                  </a:cubicBezTo>
                  <a:cubicBezTo>
                    <a:pt x="604" y="281"/>
                    <a:pt x="638" y="315"/>
                    <a:pt x="714" y="315"/>
                  </a:cubicBezTo>
                  <a:cubicBezTo>
                    <a:pt x="748" y="315"/>
                    <a:pt x="816" y="281"/>
                    <a:pt x="850" y="247"/>
                  </a:cubicBezTo>
                  <a:cubicBezTo>
                    <a:pt x="893" y="213"/>
                    <a:pt x="893" y="170"/>
                    <a:pt x="893" y="136"/>
                  </a:cubicBezTo>
                  <a:cubicBezTo>
                    <a:pt x="816" y="35"/>
                    <a:pt x="680" y="35"/>
                    <a:pt x="5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5109;p60">
              <a:extLst>
                <a:ext uri="{FF2B5EF4-FFF2-40B4-BE49-F238E27FC236}">
                  <a16:creationId xmlns:a16="http://schemas.microsoft.com/office/drawing/2014/main" xmlns="" id="{E635AD11-363A-1A6B-9173-54F080B21131}"/>
                </a:ext>
              </a:extLst>
            </p:cNvPr>
            <p:cNvSpPr/>
            <p:nvPr/>
          </p:nvSpPr>
          <p:spPr>
            <a:xfrm>
              <a:off x="1084433" y="2882113"/>
              <a:ext cx="40764" cy="10643"/>
            </a:xfrm>
            <a:custGeom>
              <a:avLst/>
              <a:gdLst/>
              <a:ahLst/>
              <a:cxnLst/>
              <a:rect l="l" t="t" r="r" b="b"/>
              <a:pathLst>
                <a:path w="1241" h="324" extrusionOk="0">
                  <a:moveTo>
                    <a:pt x="425" y="0"/>
                  </a:moveTo>
                  <a:cubicBezTo>
                    <a:pt x="323" y="0"/>
                    <a:pt x="213" y="0"/>
                    <a:pt x="111" y="34"/>
                  </a:cubicBezTo>
                  <a:cubicBezTo>
                    <a:pt x="34" y="34"/>
                    <a:pt x="0" y="179"/>
                    <a:pt x="77" y="179"/>
                  </a:cubicBezTo>
                  <a:cubicBezTo>
                    <a:pt x="289" y="247"/>
                    <a:pt x="501" y="247"/>
                    <a:pt x="714" y="281"/>
                  </a:cubicBezTo>
                  <a:cubicBezTo>
                    <a:pt x="782" y="281"/>
                    <a:pt x="884" y="323"/>
                    <a:pt x="994" y="323"/>
                  </a:cubicBezTo>
                  <a:cubicBezTo>
                    <a:pt x="1062" y="323"/>
                    <a:pt x="1138" y="281"/>
                    <a:pt x="1206" y="247"/>
                  </a:cubicBezTo>
                  <a:cubicBezTo>
                    <a:pt x="1240" y="213"/>
                    <a:pt x="1240" y="145"/>
                    <a:pt x="1206" y="111"/>
                  </a:cubicBezTo>
                  <a:cubicBezTo>
                    <a:pt x="1138" y="34"/>
                    <a:pt x="1028" y="0"/>
                    <a:pt x="926" y="0"/>
                  </a:cubicBezTo>
                  <a:lnTo>
                    <a:pt x="782" y="0"/>
                  </a:lnTo>
                  <a:lnTo>
                    <a:pt x="74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5110;p60">
              <a:extLst>
                <a:ext uri="{FF2B5EF4-FFF2-40B4-BE49-F238E27FC236}">
                  <a16:creationId xmlns:a16="http://schemas.microsoft.com/office/drawing/2014/main" xmlns="" id="{8BE53F25-DEB0-7A38-64A4-02ABB1531441}"/>
                </a:ext>
              </a:extLst>
            </p:cNvPr>
            <p:cNvSpPr/>
            <p:nvPr/>
          </p:nvSpPr>
          <p:spPr>
            <a:xfrm>
              <a:off x="1096126" y="2928691"/>
              <a:ext cx="36034" cy="12876"/>
            </a:xfrm>
            <a:custGeom>
              <a:avLst/>
              <a:gdLst/>
              <a:ahLst/>
              <a:cxnLst/>
              <a:rect l="l" t="t" r="r" b="b"/>
              <a:pathLst>
                <a:path w="1097" h="392" extrusionOk="0">
                  <a:moveTo>
                    <a:pt x="494" y="1"/>
                  </a:moveTo>
                  <a:cubicBezTo>
                    <a:pt x="358" y="1"/>
                    <a:pt x="213" y="1"/>
                    <a:pt x="103" y="35"/>
                  </a:cubicBezTo>
                  <a:cubicBezTo>
                    <a:pt x="1" y="69"/>
                    <a:pt x="1" y="213"/>
                    <a:pt x="103" y="247"/>
                  </a:cubicBezTo>
                  <a:cubicBezTo>
                    <a:pt x="247" y="281"/>
                    <a:pt x="426" y="281"/>
                    <a:pt x="604" y="315"/>
                  </a:cubicBezTo>
                  <a:cubicBezTo>
                    <a:pt x="672" y="349"/>
                    <a:pt x="782" y="392"/>
                    <a:pt x="850" y="392"/>
                  </a:cubicBezTo>
                  <a:cubicBezTo>
                    <a:pt x="918" y="392"/>
                    <a:pt x="952" y="349"/>
                    <a:pt x="995" y="315"/>
                  </a:cubicBezTo>
                  <a:cubicBezTo>
                    <a:pt x="1063" y="281"/>
                    <a:pt x="1097" y="213"/>
                    <a:pt x="1063" y="137"/>
                  </a:cubicBezTo>
                  <a:cubicBezTo>
                    <a:pt x="952" y="1"/>
                    <a:pt x="782" y="1"/>
                    <a:pt x="6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5111;p60">
              <a:extLst>
                <a:ext uri="{FF2B5EF4-FFF2-40B4-BE49-F238E27FC236}">
                  <a16:creationId xmlns:a16="http://schemas.microsoft.com/office/drawing/2014/main" xmlns="" id="{91137655-41C7-DCC4-B6DF-F3D23F1427AB}"/>
                </a:ext>
              </a:extLst>
            </p:cNvPr>
            <p:cNvSpPr/>
            <p:nvPr/>
          </p:nvSpPr>
          <p:spPr>
            <a:xfrm>
              <a:off x="1163661" y="2877350"/>
              <a:ext cx="44114" cy="11759"/>
            </a:xfrm>
            <a:custGeom>
              <a:avLst/>
              <a:gdLst/>
              <a:ahLst/>
              <a:cxnLst/>
              <a:rect l="l" t="t" r="r" b="b"/>
              <a:pathLst>
                <a:path w="1343" h="358" extrusionOk="0">
                  <a:moveTo>
                    <a:pt x="213" y="1"/>
                  </a:moveTo>
                  <a:lnTo>
                    <a:pt x="69" y="1"/>
                  </a:lnTo>
                  <a:cubicBezTo>
                    <a:pt x="35" y="1"/>
                    <a:pt x="1" y="77"/>
                    <a:pt x="35" y="111"/>
                  </a:cubicBezTo>
                  <a:cubicBezTo>
                    <a:pt x="213" y="256"/>
                    <a:pt x="425" y="290"/>
                    <a:pt x="595" y="324"/>
                  </a:cubicBezTo>
                  <a:cubicBezTo>
                    <a:pt x="706" y="324"/>
                    <a:pt x="808" y="358"/>
                    <a:pt x="918" y="358"/>
                  </a:cubicBezTo>
                  <a:cubicBezTo>
                    <a:pt x="1020" y="358"/>
                    <a:pt x="1131" y="324"/>
                    <a:pt x="1232" y="290"/>
                  </a:cubicBezTo>
                  <a:cubicBezTo>
                    <a:pt x="1343" y="256"/>
                    <a:pt x="1309" y="77"/>
                    <a:pt x="1198" y="43"/>
                  </a:cubicBezTo>
                  <a:lnTo>
                    <a:pt x="952" y="43"/>
                  </a:lnTo>
                  <a:lnTo>
                    <a:pt x="706" y="43"/>
                  </a:lnTo>
                  <a:lnTo>
                    <a:pt x="638" y="43"/>
                  </a:lnTo>
                  <a:cubicBezTo>
                    <a:pt x="493" y="1"/>
                    <a:pt x="349" y="1"/>
                    <a:pt x="2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5112;p60">
              <a:extLst>
                <a:ext uri="{FF2B5EF4-FFF2-40B4-BE49-F238E27FC236}">
                  <a16:creationId xmlns:a16="http://schemas.microsoft.com/office/drawing/2014/main" xmlns="" id="{912AD1A2-05D5-3F85-F3E6-0345F80EFC52}"/>
                </a:ext>
              </a:extLst>
            </p:cNvPr>
            <p:cNvSpPr/>
            <p:nvPr/>
          </p:nvSpPr>
          <p:spPr>
            <a:xfrm>
              <a:off x="1153051" y="2980885"/>
              <a:ext cx="31566" cy="15110"/>
            </a:xfrm>
            <a:custGeom>
              <a:avLst/>
              <a:gdLst/>
              <a:ahLst/>
              <a:cxnLst/>
              <a:rect l="l" t="t" r="r" b="b"/>
              <a:pathLst>
                <a:path w="961" h="460" extrusionOk="0">
                  <a:moveTo>
                    <a:pt x="281" y="0"/>
                  </a:moveTo>
                  <a:cubicBezTo>
                    <a:pt x="213" y="0"/>
                    <a:pt x="111" y="34"/>
                    <a:pt x="35" y="77"/>
                  </a:cubicBezTo>
                  <a:cubicBezTo>
                    <a:pt x="1" y="111"/>
                    <a:pt x="1" y="179"/>
                    <a:pt x="35" y="213"/>
                  </a:cubicBezTo>
                  <a:cubicBezTo>
                    <a:pt x="111" y="289"/>
                    <a:pt x="213" y="289"/>
                    <a:pt x="324" y="323"/>
                  </a:cubicBezTo>
                  <a:cubicBezTo>
                    <a:pt x="392" y="357"/>
                    <a:pt x="494" y="391"/>
                    <a:pt x="604" y="459"/>
                  </a:cubicBezTo>
                  <a:lnTo>
                    <a:pt x="672" y="459"/>
                  </a:lnTo>
                  <a:cubicBezTo>
                    <a:pt x="850" y="459"/>
                    <a:pt x="961" y="213"/>
                    <a:pt x="748" y="111"/>
                  </a:cubicBezTo>
                  <a:cubicBezTo>
                    <a:pt x="604" y="77"/>
                    <a:pt x="460" y="0"/>
                    <a:pt x="2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5113;p60">
              <a:extLst>
                <a:ext uri="{FF2B5EF4-FFF2-40B4-BE49-F238E27FC236}">
                  <a16:creationId xmlns:a16="http://schemas.microsoft.com/office/drawing/2014/main" xmlns="" id="{9CBB2166-7FD8-DE4A-4F9C-4EBEA4C9057A}"/>
                </a:ext>
              </a:extLst>
            </p:cNvPr>
            <p:cNvSpPr/>
            <p:nvPr/>
          </p:nvSpPr>
          <p:spPr>
            <a:xfrm>
              <a:off x="1131010" y="3018266"/>
              <a:ext cx="31304" cy="10380"/>
            </a:xfrm>
            <a:custGeom>
              <a:avLst/>
              <a:gdLst/>
              <a:ahLst/>
              <a:cxnLst/>
              <a:rect l="l" t="t" r="r" b="b"/>
              <a:pathLst>
                <a:path w="953" h="316" extrusionOk="0">
                  <a:moveTo>
                    <a:pt x="247" y="1"/>
                  </a:moveTo>
                  <a:cubicBezTo>
                    <a:pt x="179" y="1"/>
                    <a:pt x="103" y="35"/>
                    <a:pt x="35" y="35"/>
                  </a:cubicBezTo>
                  <a:cubicBezTo>
                    <a:pt x="1" y="35"/>
                    <a:pt x="1" y="69"/>
                    <a:pt x="1" y="103"/>
                  </a:cubicBezTo>
                  <a:cubicBezTo>
                    <a:pt x="145" y="171"/>
                    <a:pt x="281" y="213"/>
                    <a:pt x="426" y="247"/>
                  </a:cubicBezTo>
                  <a:cubicBezTo>
                    <a:pt x="528" y="281"/>
                    <a:pt x="638" y="315"/>
                    <a:pt x="782" y="315"/>
                  </a:cubicBezTo>
                  <a:lnTo>
                    <a:pt x="850" y="315"/>
                  </a:lnTo>
                  <a:cubicBezTo>
                    <a:pt x="952" y="281"/>
                    <a:pt x="952" y="137"/>
                    <a:pt x="884" y="103"/>
                  </a:cubicBezTo>
                  <a:cubicBezTo>
                    <a:pt x="782" y="35"/>
                    <a:pt x="604" y="35"/>
                    <a:pt x="460" y="35"/>
                  </a:cubicBezTo>
                  <a:cubicBezTo>
                    <a:pt x="392" y="35"/>
                    <a:pt x="315"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5114;p60">
              <a:extLst>
                <a:ext uri="{FF2B5EF4-FFF2-40B4-BE49-F238E27FC236}">
                  <a16:creationId xmlns:a16="http://schemas.microsoft.com/office/drawing/2014/main" xmlns="" id="{9CCA0B7C-08FC-339B-81F9-B5DAC638B0DA}"/>
                </a:ext>
              </a:extLst>
            </p:cNvPr>
            <p:cNvSpPr/>
            <p:nvPr/>
          </p:nvSpPr>
          <p:spPr>
            <a:xfrm>
              <a:off x="1125164" y="3054267"/>
              <a:ext cx="33800" cy="13993"/>
            </a:xfrm>
            <a:custGeom>
              <a:avLst/>
              <a:gdLst/>
              <a:ahLst/>
              <a:cxnLst/>
              <a:rect l="l" t="t" r="r" b="b"/>
              <a:pathLst>
                <a:path w="1029" h="426" extrusionOk="0">
                  <a:moveTo>
                    <a:pt x="357" y="1"/>
                  </a:moveTo>
                  <a:lnTo>
                    <a:pt x="179" y="1"/>
                  </a:lnTo>
                  <a:cubicBezTo>
                    <a:pt x="34" y="1"/>
                    <a:pt x="0" y="213"/>
                    <a:pt x="145" y="247"/>
                  </a:cubicBezTo>
                  <a:cubicBezTo>
                    <a:pt x="281" y="281"/>
                    <a:pt x="425" y="315"/>
                    <a:pt x="570" y="349"/>
                  </a:cubicBezTo>
                  <a:cubicBezTo>
                    <a:pt x="638" y="391"/>
                    <a:pt x="748" y="425"/>
                    <a:pt x="816" y="425"/>
                  </a:cubicBezTo>
                  <a:cubicBezTo>
                    <a:pt x="884" y="425"/>
                    <a:pt x="918" y="391"/>
                    <a:pt x="960" y="391"/>
                  </a:cubicBezTo>
                  <a:cubicBezTo>
                    <a:pt x="1028" y="315"/>
                    <a:pt x="1028" y="247"/>
                    <a:pt x="1028" y="179"/>
                  </a:cubicBezTo>
                  <a:cubicBezTo>
                    <a:pt x="960" y="35"/>
                    <a:pt x="782" y="35"/>
                    <a:pt x="6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5115;p60">
              <a:extLst>
                <a:ext uri="{FF2B5EF4-FFF2-40B4-BE49-F238E27FC236}">
                  <a16:creationId xmlns:a16="http://schemas.microsoft.com/office/drawing/2014/main" xmlns="" id="{89EFE74D-CCEE-2FFF-A94A-8E0295A69773}"/>
                </a:ext>
              </a:extLst>
            </p:cNvPr>
            <p:cNvSpPr/>
            <p:nvPr/>
          </p:nvSpPr>
          <p:spPr>
            <a:xfrm>
              <a:off x="1133244" y="3084421"/>
              <a:ext cx="38563" cy="13960"/>
            </a:xfrm>
            <a:custGeom>
              <a:avLst/>
              <a:gdLst/>
              <a:ahLst/>
              <a:cxnLst/>
              <a:rect l="l" t="t" r="r" b="b"/>
              <a:pathLst>
                <a:path w="1174" h="425" extrusionOk="0">
                  <a:moveTo>
                    <a:pt x="290" y="0"/>
                  </a:moveTo>
                  <a:cubicBezTo>
                    <a:pt x="247" y="0"/>
                    <a:pt x="179" y="0"/>
                    <a:pt x="145" y="34"/>
                  </a:cubicBezTo>
                  <a:cubicBezTo>
                    <a:pt x="35" y="34"/>
                    <a:pt x="1" y="144"/>
                    <a:pt x="111" y="212"/>
                  </a:cubicBezTo>
                  <a:cubicBezTo>
                    <a:pt x="324" y="357"/>
                    <a:pt x="604" y="425"/>
                    <a:pt x="884" y="425"/>
                  </a:cubicBezTo>
                  <a:lnTo>
                    <a:pt x="961" y="425"/>
                  </a:lnTo>
                  <a:cubicBezTo>
                    <a:pt x="1173" y="425"/>
                    <a:pt x="1173" y="68"/>
                    <a:pt x="961" y="68"/>
                  </a:cubicBezTo>
                  <a:cubicBezTo>
                    <a:pt x="816" y="34"/>
                    <a:pt x="672" y="34"/>
                    <a:pt x="536" y="34"/>
                  </a:cubicBezTo>
                  <a:cubicBezTo>
                    <a:pt x="460" y="34"/>
                    <a:pt x="358" y="0"/>
                    <a:pt x="2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5116;p60">
              <a:extLst>
                <a:ext uri="{FF2B5EF4-FFF2-40B4-BE49-F238E27FC236}">
                  <a16:creationId xmlns:a16="http://schemas.microsoft.com/office/drawing/2014/main" xmlns="" id="{3996DD43-F72F-E2F4-F944-6185CF47F310}"/>
                </a:ext>
              </a:extLst>
            </p:cNvPr>
            <p:cNvSpPr/>
            <p:nvPr/>
          </p:nvSpPr>
          <p:spPr>
            <a:xfrm>
              <a:off x="1221702" y="3076307"/>
              <a:ext cx="36034" cy="11759"/>
            </a:xfrm>
            <a:custGeom>
              <a:avLst/>
              <a:gdLst/>
              <a:ahLst/>
              <a:cxnLst/>
              <a:rect l="l" t="t" r="r" b="b"/>
              <a:pathLst>
                <a:path w="1097" h="358" extrusionOk="0">
                  <a:moveTo>
                    <a:pt x="782" y="1"/>
                  </a:moveTo>
                  <a:lnTo>
                    <a:pt x="570" y="1"/>
                  </a:lnTo>
                  <a:cubicBezTo>
                    <a:pt x="391" y="1"/>
                    <a:pt x="247" y="35"/>
                    <a:pt x="103" y="69"/>
                  </a:cubicBezTo>
                  <a:cubicBezTo>
                    <a:pt x="1" y="103"/>
                    <a:pt x="1" y="247"/>
                    <a:pt x="103" y="281"/>
                  </a:cubicBezTo>
                  <a:cubicBezTo>
                    <a:pt x="247" y="315"/>
                    <a:pt x="391" y="315"/>
                    <a:pt x="570" y="357"/>
                  </a:cubicBezTo>
                  <a:lnTo>
                    <a:pt x="782" y="357"/>
                  </a:lnTo>
                  <a:cubicBezTo>
                    <a:pt x="850" y="357"/>
                    <a:pt x="918" y="357"/>
                    <a:pt x="995" y="315"/>
                  </a:cubicBezTo>
                  <a:cubicBezTo>
                    <a:pt x="1096" y="247"/>
                    <a:pt x="1096" y="103"/>
                    <a:pt x="995" y="35"/>
                  </a:cubicBezTo>
                  <a:cubicBezTo>
                    <a:pt x="918" y="1"/>
                    <a:pt x="850" y="1"/>
                    <a:pt x="7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5117;p60">
              <a:extLst>
                <a:ext uri="{FF2B5EF4-FFF2-40B4-BE49-F238E27FC236}">
                  <a16:creationId xmlns:a16="http://schemas.microsoft.com/office/drawing/2014/main" xmlns="" id="{46CF0907-8389-A897-3AC2-D01952D20203}"/>
                </a:ext>
              </a:extLst>
            </p:cNvPr>
            <p:cNvSpPr/>
            <p:nvPr/>
          </p:nvSpPr>
          <p:spPr>
            <a:xfrm>
              <a:off x="1199662" y="3036693"/>
              <a:ext cx="38267" cy="11759"/>
            </a:xfrm>
            <a:custGeom>
              <a:avLst/>
              <a:gdLst/>
              <a:ahLst/>
              <a:cxnLst/>
              <a:rect l="l" t="t" r="r" b="b"/>
              <a:pathLst>
                <a:path w="1165" h="358" extrusionOk="0">
                  <a:moveTo>
                    <a:pt x="816" y="0"/>
                  </a:moveTo>
                  <a:lnTo>
                    <a:pt x="561" y="0"/>
                  </a:lnTo>
                  <a:cubicBezTo>
                    <a:pt x="425" y="0"/>
                    <a:pt x="247" y="34"/>
                    <a:pt x="69" y="77"/>
                  </a:cubicBezTo>
                  <a:cubicBezTo>
                    <a:pt x="1" y="111"/>
                    <a:pt x="1" y="213"/>
                    <a:pt x="69" y="247"/>
                  </a:cubicBezTo>
                  <a:cubicBezTo>
                    <a:pt x="247" y="323"/>
                    <a:pt x="425" y="323"/>
                    <a:pt x="561" y="323"/>
                  </a:cubicBezTo>
                  <a:cubicBezTo>
                    <a:pt x="672" y="323"/>
                    <a:pt x="740" y="357"/>
                    <a:pt x="816" y="357"/>
                  </a:cubicBezTo>
                  <a:cubicBezTo>
                    <a:pt x="884" y="357"/>
                    <a:pt x="986" y="323"/>
                    <a:pt x="1062" y="289"/>
                  </a:cubicBezTo>
                  <a:cubicBezTo>
                    <a:pt x="1164" y="247"/>
                    <a:pt x="1164" y="77"/>
                    <a:pt x="1062" y="34"/>
                  </a:cubicBezTo>
                  <a:cubicBezTo>
                    <a:pt x="986" y="0"/>
                    <a:pt x="884" y="0"/>
                    <a:pt x="8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5118;p60">
              <a:extLst>
                <a:ext uri="{FF2B5EF4-FFF2-40B4-BE49-F238E27FC236}">
                  <a16:creationId xmlns:a16="http://schemas.microsoft.com/office/drawing/2014/main" xmlns="" id="{64FE7B14-1AB2-8ADC-D492-AC05B5F26B34}"/>
                </a:ext>
              </a:extLst>
            </p:cNvPr>
            <p:cNvSpPr/>
            <p:nvPr/>
          </p:nvSpPr>
          <p:spPr>
            <a:xfrm>
              <a:off x="1207742" y="3004338"/>
              <a:ext cx="32683" cy="11464"/>
            </a:xfrm>
            <a:custGeom>
              <a:avLst/>
              <a:gdLst/>
              <a:ahLst/>
              <a:cxnLst/>
              <a:rect l="l" t="t" r="r" b="b"/>
              <a:pathLst>
                <a:path w="995" h="349" extrusionOk="0">
                  <a:moveTo>
                    <a:pt x="358" y="0"/>
                  </a:moveTo>
                  <a:lnTo>
                    <a:pt x="103" y="0"/>
                  </a:lnTo>
                  <a:cubicBezTo>
                    <a:pt x="35" y="34"/>
                    <a:pt x="1" y="170"/>
                    <a:pt x="69" y="212"/>
                  </a:cubicBezTo>
                  <a:cubicBezTo>
                    <a:pt x="213" y="246"/>
                    <a:pt x="358" y="280"/>
                    <a:pt x="494" y="314"/>
                  </a:cubicBezTo>
                  <a:cubicBezTo>
                    <a:pt x="570" y="314"/>
                    <a:pt x="638" y="348"/>
                    <a:pt x="706" y="348"/>
                  </a:cubicBezTo>
                  <a:cubicBezTo>
                    <a:pt x="782" y="348"/>
                    <a:pt x="850" y="348"/>
                    <a:pt x="884" y="314"/>
                  </a:cubicBezTo>
                  <a:cubicBezTo>
                    <a:pt x="995" y="246"/>
                    <a:pt x="952" y="102"/>
                    <a:pt x="884" y="68"/>
                  </a:cubicBezTo>
                  <a:cubicBezTo>
                    <a:pt x="782" y="0"/>
                    <a:pt x="638" y="0"/>
                    <a:pt x="4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5119;p60">
              <a:extLst>
                <a:ext uri="{FF2B5EF4-FFF2-40B4-BE49-F238E27FC236}">
                  <a16:creationId xmlns:a16="http://schemas.microsoft.com/office/drawing/2014/main" xmlns="" id="{30AF18B6-4DAA-65F3-FCD7-EF1A0FA4990A}"/>
                </a:ext>
              </a:extLst>
            </p:cNvPr>
            <p:cNvSpPr/>
            <p:nvPr/>
          </p:nvSpPr>
          <p:spPr>
            <a:xfrm>
              <a:off x="1278627" y="3054267"/>
              <a:ext cx="39647" cy="11464"/>
            </a:xfrm>
            <a:custGeom>
              <a:avLst/>
              <a:gdLst/>
              <a:ahLst/>
              <a:cxnLst/>
              <a:rect l="l" t="t" r="r" b="b"/>
              <a:pathLst>
                <a:path w="1207" h="349" extrusionOk="0">
                  <a:moveTo>
                    <a:pt x="918" y="1"/>
                  </a:moveTo>
                  <a:cubicBezTo>
                    <a:pt x="816" y="1"/>
                    <a:pt x="706" y="35"/>
                    <a:pt x="604" y="35"/>
                  </a:cubicBezTo>
                  <a:cubicBezTo>
                    <a:pt x="425" y="69"/>
                    <a:pt x="281" y="136"/>
                    <a:pt x="111" y="136"/>
                  </a:cubicBezTo>
                  <a:cubicBezTo>
                    <a:pt x="1" y="179"/>
                    <a:pt x="35" y="315"/>
                    <a:pt x="145" y="315"/>
                  </a:cubicBezTo>
                  <a:cubicBezTo>
                    <a:pt x="281" y="349"/>
                    <a:pt x="459" y="349"/>
                    <a:pt x="604" y="349"/>
                  </a:cubicBezTo>
                  <a:lnTo>
                    <a:pt x="638" y="349"/>
                  </a:lnTo>
                  <a:cubicBezTo>
                    <a:pt x="816" y="349"/>
                    <a:pt x="961" y="349"/>
                    <a:pt x="1096" y="281"/>
                  </a:cubicBezTo>
                  <a:cubicBezTo>
                    <a:pt x="1207" y="247"/>
                    <a:pt x="1173" y="69"/>
                    <a:pt x="1062" y="35"/>
                  </a:cubicBezTo>
                  <a:cubicBezTo>
                    <a:pt x="1028" y="1"/>
                    <a:pt x="961" y="1"/>
                    <a:pt x="9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5120;p60">
              <a:extLst>
                <a:ext uri="{FF2B5EF4-FFF2-40B4-BE49-F238E27FC236}">
                  <a16:creationId xmlns:a16="http://schemas.microsoft.com/office/drawing/2014/main" xmlns="" id="{9227ED23-6CF4-FC3C-37E6-6037212C68B5}"/>
                </a:ext>
              </a:extLst>
            </p:cNvPr>
            <p:cNvSpPr/>
            <p:nvPr/>
          </p:nvSpPr>
          <p:spPr>
            <a:xfrm>
              <a:off x="1276394" y="3020499"/>
              <a:ext cx="22074" cy="8146"/>
            </a:xfrm>
            <a:custGeom>
              <a:avLst/>
              <a:gdLst/>
              <a:ahLst/>
              <a:cxnLst/>
              <a:rect l="l" t="t" r="r" b="b"/>
              <a:pathLst>
                <a:path w="672" h="248" extrusionOk="0">
                  <a:moveTo>
                    <a:pt x="459" y="1"/>
                  </a:moveTo>
                  <a:lnTo>
                    <a:pt x="315" y="1"/>
                  </a:lnTo>
                  <a:cubicBezTo>
                    <a:pt x="247" y="1"/>
                    <a:pt x="137" y="1"/>
                    <a:pt x="69" y="69"/>
                  </a:cubicBezTo>
                  <a:cubicBezTo>
                    <a:pt x="1" y="69"/>
                    <a:pt x="1" y="179"/>
                    <a:pt x="69" y="179"/>
                  </a:cubicBezTo>
                  <a:cubicBezTo>
                    <a:pt x="137" y="247"/>
                    <a:pt x="247" y="247"/>
                    <a:pt x="315" y="247"/>
                  </a:cubicBezTo>
                  <a:lnTo>
                    <a:pt x="459" y="247"/>
                  </a:lnTo>
                  <a:cubicBezTo>
                    <a:pt x="527" y="247"/>
                    <a:pt x="561" y="247"/>
                    <a:pt x="604" y="213"/>
                  </a:cubicBezTo>
                  <a:cubicBezTo>
                    <a:pt x="672" y="179"/>
                    <a:pt x="672" y="69"/>
                    <a:pt x="604" y="35"/>
                  </a:cubicBezTo>
                  <a:cubicBezTo>
                    <a:pt x="561" y="1"/>
                    <a:pt x="527" y="1"/>
                    <a:pt x="4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5121;p60">
              <a:extLst>
                <a:ext uri="{FF2B5EF4-FFF2-40B4-BE49-F238E27FC236}">
                  <a16:creationId xmlns:a16="http://schemas.microsoft.com/office/drawing/2014/main" xmlns="" id="{8BEAAF4D-C355-3512-429D-1CFF519BA0F3}"/>
                </a:ext>
              </a:extLst>
            </p:cNvPr>
            <p:cNvSpPr/>
            <p:nvPr/>
          </p:nvSpPr>
          <p:spPr>
            <a:xfrm>
              <a:off x="1258820" y="2916997"/>
              <a:ext cx="29037" cy="11727"/>
            </a:xfrm>
            <a:custGeom>
              <a:avLst/>
              <a:gdLst/>
              <a:ahLst/>
              <a:cxnLst/>
              <a:rect l="l" t="t" r="r" b="b"/>
              <a:pathLst>
                <a:path w="884" h="357" extrusionOk="0">
                  <a:moveTo>
                    <a:pt x="213" y="0"/>
                  </a:moveTo>
                  <a:lnTo>
                    <a:pt x="77" y="0"/>
                  </a:lnTo>
                  <a:cubicBezTo>
                    <a:pt x="34" y="0"/>
                    <a:pt x="0" y="34"/>
                    <a:pt x="34" y="68"/>
                  </a:cubicBezTo>
                  <a:cubicBezTo>
                    <a:pt x="145" y="145"/>
                    <a:pt x="247" y="212"/>
                    <a:pt x="357" y="246"/>
                  </a:cubicBezTo>
                  <a:cubicBezTo>
                    <a:pt x="459" y="280"/>
                    <a:pt x="604" y="357"/>
                    <a:pt x="714" y="357"/>
                  </a:cubicBezTo>
                  <a:lnTo>
                    <a:pt x="782" y="357"/>
                  </a:lnTo>
                  <a:cubicBezTo>
                    <a:pt x="884" y="323"/>
                    <a:pt x="884" y="212"/>
                    <a:pt x="850" y="145"/>
                  </a:cubicBezTo>
                  <a:cubicBezTo>
                    <a:pt x="748" y="34"/>
                    <a:pt x="604" y="34"/>
                    <a:pt x="4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5122;p60">
              <a:extLst>
                <a:ext uri="{FF2B5EF4-FFF2-40B4-BE49-F238E27FC236}">
                  <a16:creationId xmlns:a16="http://schemas.microsoft.com/office/drawing/2014/main" xmlns="" id="{707B848C-A336-FFDC-89C5-0AB12E0276C6}"/>
                </a:ext>
              </a:extLst>
            </p:cNvPr>
            <p:cNvSpPr/>
            <p:nvPr/>
          </p:nvSpPr>
          <p:spPr>
            <a:xfrm>
              <a:off x="1226465" y="3125152"/>
              <a:ext cx="27920" cy="17311"/>
            </a:xfrm>
            <a:custGeom>
              <a:avLst/>
              <a:gdLst/>
              <a:ahLst/>
              <a:cxnLst/>
              <a:rect l="l" t="t" r="r" b="b"/>
              <a:pathLst>
                <a:path w="850" h="527" extrusionOk="0">
                  <a:moveTo>
                    <a:pt x="671" y="0"/>
                  </a:moveTo>
                  <a:cubicBezTo>
                    <a:pt x="561" y="0"/>
                    <a:pt x="459" y="68"/>
                    <a:pt x="382" y="102"/>
                  </a:cubicBezTo>
                  <a:cubicBezTo>
                    <a:pt x="246" y="179"/>
                    <a:pt x="68" y="213"/>
                    <a:pt x="0" y="391"/>
                  </a:cubicBezTo>
                  <a:cubicBezTo>
                    <a:pt x="0" y="459"/>
                    <a:pt x="34" y="527"/>
                    <a:pt x="102" y="527"/>
                  </a:cubicBezTo>
                  <a:lnTo>
                    <a:pt x="170" y="527"/>
                  </a:lnTo>
                  <a:cubicBezTo>
                    <a:pt x="314" y="527"/>
                    <a:pt x="459" y="425"/>
                    <a:pt x="561" y="315"/>
                  </a:cubicBezTo>
                  <a:cubicBezTo>
                    <a:pt x="637" y="281"/>
                    <a:pt x="850" y="102"/>
                    <a:pt x="739" y="34"/>
                  </a:cubicBezTo>
                  <a:cubicBezTo>
                    <a:pt x="705" y="0"/>
                    <a:pt x="671" y="0"/>
                    <a:pt x="6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5123;p60">
              <a:extLst>
                <a:ext uri="{FF2B5EF4-FFF2-40B4-BE49-F238E27FC236}">
                  <a16:creationId xmlns:a16="http://schemas.microsoft.com/office/drawing/2014/main" xmlns="" id="{657042B8-771F-58AB-0C2B-8917147F3D14}"/>
                </a:ext>
              </a:extLst>
            </p:cNvPr>
            <p:cNvSpPr/>
            <p:nvPr/>
          </p:nvSpPr>
          <p:spPr>
            <a:xfrm>
              <a:off x="1172891" y="3120389"/>
              <a:ext cx="24307" cy="17639"/>
            </a:xfrm>
            <a:custGeom>
              <a:avLst/>
              <a:gdLst/>
              <a:ahLst/>
              <a:cxnLst/>
              <a:rect l="l" t="t" r="r" b="b"/>
              <a:pathLst>
                <a:path w="740" h="537" extrusionOk="0">
                  <a:moveTo>
                    <a:pt x="603" y="1"/>
                  </a:moveTo>
                  <a:cubicBezTo>
                    <a:pt x="569" y="1"/>
                    <a:pt x="569" y="1"/>
                    <a:pt x="569" y="35"/>
                  </a:cubicBezTo>
                  <a:cubicBezTo>
                    <a:pt x="459" y="77"/>
                    <a:pt x="357" y="111"/>
                    <a:pt x="246" y="145"/>
                  </a:cubicBezTo>
                  <a:cubicBezTo>
                    <a:pt x="178" y="179"/>
                    <a:pt x="34" y="213"/>
                    <a:pt x="0" y="358"/>
                  </a:cubicBezTo>
                  <a:cubicBezTo>
                    <a:pt x="0" y="426"/>
                    <a:pt x="34" y="502"/>
                    <a:pt x="102" y="536"/>
                  </a:cubicBezTo>
                  <a:lnTo>
                    <a:pt x="178" y="536"/>
                  </a:lnTo>
                  <a:cubicBezTo>
                    <a:pt x="280" y="536"/>
                    <a:pt x="357" y="460"/>
                    <a:pt x="425" y="392"/>
                  </a:cubicBezTo>
                  <a:cubicBezTo>
                    <a:pt x="493" y="358"/>
                    <a:pt x="569" y="290"/>
                    <a:pt x="671" y="213"/>
                  </a:cubicBezTo>
                  <a:cubicBezTo>
                    <a:pt x="739" y="145"/>
                    <a:pt x="671" y="1"/>
                    <a:pt x="6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5124;p60">
              <a:extLst>
                <a:ext uri="{FF2B5EF4-FFF2-40B4-BE49-F238E27FC236}">
                  <a16:creationId xmlns:a16="http://schemas.microsoft.com/office/drawing/2014/main" xmlns="" id="{7708D758-8E3D-EF84-0625-618690741078}"/>
                </a:ext>
              </a:extLst>
            </p:cNvPr>
            <p:cNvSpPr/>
            <p:nvPr/>
          </p:nvSpPr>
          <p:spPr>
            <a:xfrm>
              <a:off x="1095010" y="3128502"/>
              <a:ext cx="32420" cy="17606"/>
            </a:xfrm>
            <a:custGeom>
              <a:avLst/>
              <a:gdLst/>
              <a:ahLst/>
              <a:cxnLst/>
              <a:rect l="l" t="t" r="r" b="b"/>
              <a:pathLst>
                <a:path w="987" h="536" extrusionOk="0">
                  <a:moveTo>
                    <a:pt x="850" y="0"/>
                  </a:moveTo>
                  <a:cubicBezTo>
                    <a:pt x="706" y="0"/>
                    <a:pt x="604" y="43"/>
                    <a:pt x="460" y="77"/>
                  </a:cubicBezTo>
                  <a:cubicBezTo>
                    <a:pt x="349" y="111"/>
                    <a:pt x="213" y="179"/>
                    <a:pt x="103" y="255"/>
                  </a:cubicBezTo>
                  <a:cubicBezTo>
                    <a:pt x="1" y="357"/>
                    <a:pt x="103" y="535"/>
                    <a:pt x="247" y="535"/>
                  </a:cubicBezTo>
                  <a:lnTo>
                    <a:pt x="281" y="535"/>
                  </a:lnTo>
                  <a:cubicBezTo>
                    <a:pt x="392" y="501"/>
                    <a:pt x="494" y="425"/>
                    <a:pt x="604" y="357"/>
                  </a:cubicBezTo>
                  <a:cubicBezTo>
                    <a:pt x="706" y="289"/>
                    <a:pt x="816" y="255"/>
                    <a:pt x="918" y="179"/>
                  </a:cubicBezTo>
                  <a:cubicBezTo>
                    <a:pt x="986" y="145"/>
                    <a:pt x="952" y="0"/>
                    <a:pt x="8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5125;p60">
              <a:extLst>
                <a:ext uri="{FF2B5EF4-FFF2-40B4-BE49-F238E27FC236}">
                  <a16:creationId xmlns:a16="http://schemas.microsoft.com/office/drawing/2014/main" xmlns="" id="{F43539A1-A0EF-5C67-8D04-7811D048293C}"/>
                </a:ext>
              </a:extLst>
            </p:cNvPr>
            <p:cNvSpPr/>
            <p:nvPr/>
          </p:nvSpPr>
          <p:spPr>
            <a:xfrm>
              <a:off x="1071589" y="3173963"/>
              <a:ext cx="30450" cy="20957"/>
            </a:xfrm>
            <a:custGeom>
              <a:avLst/>
              <a:gdLst/>
              <a:ahLst/>
              <a:cxnLst/>
              <a:rect l="l" t="t" r="r" b="b"/>
              <a:pathLst>
                <a:path w="927" h="638" extrusionOk="0">
                  <a:moveTo>
                    <a:pt x="816" y="1"/>
                  </a:moveTo>
                  <a:lnTo>
                    <a:pt x="816" y="1"/>
                  </a:lnTo>
                  <a:cubicBezTo>
                    <a:pt x="638" y="1"/>
                    <a:pt x="502" y="35"/>
                    <a:pt x="357" y="145"/>
                  </a:cubicBezTo>
                  <a:cubicBezTo>
                    <a:pt x="179" y="213"/>
                    <a:pt x="0" y="281"/>
                    <a:pt x="0" y="460"/>
                  </a:cubicBezTo>
                  <a:cubicBezTo>
                    <a:pt x="0" y="570"/>
                    <a:pt x="77" y="638"/>
                    <a:pt x="145" y="638"/>
                  </a:cubicBezTo>
                  <a:lnTo>
                    <a:pt x="179" y="638"/>
                  </a:lnTo>
                  <a:cubicBezTo>
                    <a:pt x="323" y="638"/>
                    <a:pt x="391" y="494"/>
                    <a:pt x="502" y="426"/>
                  </a:cubicBezTo>
                  <a:cubicBezTo>
                    <a:pt x="638" y="315"/>
                    <a:pt x="748" y="247"/>
                    <a:pt x="850" y="179"/>
                  </a:cubicBezTo>
                  <a:cubicBezTo>
                    <a:pt x="926" y="103"/>
                    <a:pt x="926" y="1"/>
                    <a:pt x="8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5126;p60">
              <a:extLst>
                <a:ext uri="{FF2B5EF4-FFF2-40B4-BE49-F238E27FC236}">
                  <a16:creationId xmlns:a16="http://schemas.microsoft.com/office/drawing/2014/main" xmlns="" id="{6ADB845E-DF3A-36C6-F370-4A57A91E8076}"/>
                </a:ext>
              </a:extLst>
            </p:cNvPr>
            <p:cNvSpPr/>
            <p:nvPr/>
          </p:nvSpPr>
          <p:spPr>
            <a:xfrm>
              <a:off x="1135773" y="3161152"/>
              <a:ext cx="29037" cy="19840"/>
            </a:xfrm>
            <a:custGeom>
              <a:avLst/>
              <a:gdLst/>
              <a:ahLst/>
              <a:cxnLst/>
              <a:rect l="l" t="t" r="r" b="b"/>
              <a:pathLst>
                <a:path w="884" h="604" extrusionOk="0">
                  <a:moveTo>
                    <a:pt x="739" y="0"/>
                  </a:moveTo>
                  <a:cubicBezTo>
                    <a:pt x="595" y="0"/>
                    <a:pt x="493" y="68"/>
                    <a:pt x="383" y="111"/>
                  </a:cubicBezTo>
                  <a:cubicBezTo>
                    <a:pt x="247" y="178"/>
                    <a:pt x="136" y="246"/>
                    <a:pt x="34" y="357"/>
                  </a:cubicBezTo>
                  <a:cubicBezTo>
                    <a:pt x="0" y="459"/>
                    <a:pt x="68" y="603"/>
                    <a:pt x="170" y="603"/>
                  </a:cubicBezTo>
                  <a:lnTo>
                    <a:pt x="170" y="603"/>
                  </a:lnTo>
                  <a:cubicBezTo>
                    <a:pt x="315" y="603"/>
                    <a:pt x="459" y="493"/>
                    <a:pt x="561" y="425"/>
                  </a:cubicBezTo>
                  <a:cubicBezTo>
                    <a:pt x="671" y="357"/>
                    <a:pt x="773" y="280"/>
                    <a:pt x="850" y="145"/>
                  </a:cubicBezTo>
                  <a:cubicBezTo>
                    <a:pt x="884" y="68"/>
                    <a:pt x="850" y="0"/>
                    <a:pt x="7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5127;p60">
              <a:extLst>
                <a:ext uri="{FF2B5EF4-FFF2-40B4-BE49-F238E27FC236}">
                  <a16:creationId xmlns:a16="http://schemas.microsoft.com/office/drawing/2014/main" xmlns="" id="{ECF08BEE-5460-C710-4C99-329C0E4D84BC}"/>
                </a:ext>
              </a:extLst>
            </p:cNvPr>
            <p:cNvSpPr/>
            <p:nvPr/>
          </p:nvSpPr>
          <p:spPr>
            <a:xfrm>
              <a:off x="1084433" y="3226158"/>
              <a:ext cx="34917" cy="24570"/>
            </a:xfrm>
            <a:custGeom>
              <a:avLst/>
              <a:gdLst/>
              <a:ahLst/>
              <a:cxnLst/>
              <a:rect l="l" t="t" r="r" b="b"/>
              <a:pathLst>
                <a:path w="1063" h="748" extrusionOk="0">
                  <a:moveTo>
                    <a:pt x="926" y="0"/>
                  </a:moveTo>
                  <a:lnTo>
                    <a:pt x="884" y="0"/>
                  </a:lnTo>
                  <a:cubicBezTo>
                    <a:pt x="748" y="43"/>
                    <a:pt x="603" y="111"/>
                    <a:pt x="501" y="213"/>
                  </a:cubicBezTo>
                  <a:cubicBezTo>
                    <a:pt x="357" y="289"/>
                    <a:pt x="213" y="357"/>
                    <a:pt x="111" y="425"/>
                  </a:cubicBezTo>
                  <a:cubicBezTo>
                    <a:pt x="0" y="536"/>
                    <a:pt x="111" y="748"/>
                    <a:pt x="213" y="748"/>
                  </a:cubicBezTo>
                  <a:cubicBezTo>
                    <a:pt x="247" y="748"/>
                    <a:pt x="247" y="748"/>
                    <a:pt x="289" y="714"/>
                  </a:cubicBezTo>
                  <a:cubicBezTo>
                    <a:pt x="535" y="604"/>
                    <a:pt x="816" y="425"/>
                    <a:pt x="994" y="179"/>
                  </a:cubicBezTo>
                  <a:cubicBezTo>
                    <a:pt x="1062" y="111"/>
                    <a:pt x="1028" y="0"/>
                    <a:pt x="9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5128;p60">
              <a:extLst>
                <a:ext uri="{FF2B5EF4-FFF2-40B4-BE49-F238E27FC236}">
                  <a16:creationId xmlns:a16="http://schemas.microsoft.com/office/drawing/2014/main" xmlns="" id="{4073835E-854F-DD62-D256-648284A38A26}"/>
                </a:ext>
              </a:extLst>
            </p:cNvPr>
            <p:cNvSpPr/>
            <p:nvPr/>
          </p:nvSpPr>
          <p:spPr>
            <a:xfrm>
              <a:off x="1143854" y="3245965"/>
              <a:ext cx="27953" cy="22074"/>
            </a:xfrm>
            <a:custGeom>
              <a:avLst/>
              <a:gdLst/>
              <a:ahLst/>
              <a:cxnLst/>
              <a:rect l="l" t="t" r="r" b="b"/>
              <a:pathLst>
                <a:path w="851" h="672" extrusionOk="0">
                  <a:moveTo>
                    <a:pt x="774" y="1"/>
                  </a:moveTo>
                  <a:cubicBezTo>
                    <a:pt x="740" y="1"/>
                    <a:pt x="740" y="1"/>
                    <a:pt x="706" y="35"/>
                  </a:cubicBezTo>
                  <a:cubicBezTo>
                    <a:pt x="561" y="111"/>
                    <a:pt x="425" y="213"/>
                    <a:pt x="247" y="289"/>
                  </a:cubicBezTo>
                  <a:cubicBezTo>
                    <a:pt x="179" y="323"/>
                    <a:pt x="69" y="357"/>
                    <a:pt x="35" y="425"/>
                  </a:cubicBezTo>
                  <a:cubicBezTo>
                    <a:pt x="1" y="502"/>
                    <a:pt x="1" y="570"/>
                    <a:pt x="35" y="604"/>
                  </a:cubicBezTo>
                  <a:cubicBezTo>
                    <a:pt x="69" y="638"/>
                    <a:pt x="137" y="672"/>
                    <a:pt x="179" y="672"/>
                  </a:cubicBezTo>
                  <a:cubicBezTo>
                    <a:pt x="281" y="672"/>
                    <a:pt x="425" y="570"/>
                    <a:pt x="527" y="502"/>
                  </a:cubicBezTo>
                  <a:cubicBezTo>
                    <a:pt x="672" y="391"/>
                    <a:pt x="774" y="289"/>
                    <a:pt x="850" y="111"/>
                  </a:cubicBezTo>
                  <a:cubicBezTo>
                    <a:pt x="850" y="77"/>
                    <a:pt x="816" y="1"/>
                    <a:pt x="7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5129;p60">
              <a:extLst>
                <a:ext uri="{FF2B5EF4-FFF2-40B4-BE49-F238E27FC236}">
                  <a16:creationId xmlns:a16="http://schemas.microsoft.com/office/drawing/2014/main" xmlns="" id="{13BE42F6-8650-B65D-EFD0-E3DEC2D9E276}"/>
                </a:ext>
              </a:extLst>
            </p:cNvPr>
            <p:cNvSpPr/>
            <p:nvPr/>
          </p:nvSpPr>
          <p:spPr>
            <a:xfrm>
              <a:off x="1201895" y="3256574"/>
              <a:ext cx="26836" cy="17343"/>
            </a:xfrm>
            <a:custGeom>
              <a:avLst/>
              <a:gdLst/>
              <a:ahLst/>
              <a:cxnLst/>
              <a:rect l="l" t="t" r="r" b="b"/>
              <a:pathLst>
                <a:path w="817" h="528" extrusionOk="0">
                  <a:moveTo>
                    <a:pt x="672" y="0"/>
                  </a:moveTo>
                  <a:lnTo>
                    <a:pt x="638" y="0"/>
                  </a:lnTo>
                  <a:cubicBezTo>
                    <a:pt x="493" y="68"/>
                    <a:pt x="391" y="102"/>
                    <a:pt x="247" y="179"/>
                  </a:cubicBezTo>
                  <a:cubicBezTo>
                    <a:pt x="145" y="213"/>
                    <a:pt x="34" y="315"/>
                    <a:pt x="1" y="425"/>
                  </a:cubicBezTo>
                  <a:cubicBezTo>
                    <a:pt x="1" y="459"/>
                    <a:pt x="1" y="493"/>
                    <a:pt x="68" y="527"/>
                  </a:cubicBezTo>
                  <a:lnTo>
                    <a:pt x="145" y="527"/>
                  </a:lnTo>
                  <a:cubicBezTo>
                    <a:pt x="247" y="527"/>
                    <a:pt x="323" y="493"/>
                    <a:pt x="391" y="425"/>
                  </a:cubicBezTo>
                  <a:cubicBezTo>
                    <a:pt x="536" y="349"/>
                    <a:pt x="604" y="247"/>
                    <a:pt x="748" y="179"/>
                  </a:cubicBezTo>
                  <a:cubicBezTo>
                    <a:pt x="816" y="102"/>
                    <a:pt x="782" y="0"/>
                    <a:pt x="6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5130;p60">
              <a:extLst>
                <a:ext uri="{FF2B5EF4-FFF2-40B4-BE49-F238E27FC236}">
                  <a16:creationId xmlns:a16="http://schemas.microsoft.com/office/drawing/2014/main" xmlns="" id="{723F240D-8E86-2A21-8397-77569BED33A9}"/>
                </a:ext>
              </a:extLst>
            </p:cNvPr>
            <p:cNvSpPr/>
            <p:nvPr/>
          </p:nvSpPr>
          <p:spPr>
            <a:xfrm>
              <a:off x="1271663" y="3221690"/>
              <a:ext cx="19840" cy="16227"/>
            </a:xfrm>
            <a:custGeom>
              <a:avLst/>
              <a:gdLst/>
              <a:ahLst/>
              <a:cxnLst/>
              <a:rect l="l" t="t" r="r" b="b"/>
              <a:pathLst>
                <a:path w="604" h="494" extrusionOk="0">
                  <a:moveTo>
                    <a:pt x="459" y="0"/>
                  </a:moveTo>
                  <a:lnTo>
                    <a:pt x="391" y="0"/>
                  </a:lnTo>
                  <a:cubicBezTo>
                    <a:pt x="357" y="68"/>
                    <a:pt x="323" y="102"/>
                    <a:pt x="247" y="136"/>
                  </a:cubicBezTo>
                  <a:cubicBezTo>
                    <a:pt x="247" y="136"/>
                    <a:pt x="213" y="136"/>
                    <a:pt x="179" y="179"/>
                  </a:cubicBezTo>
                  <a:cubicBezTo>
                    <a:pt x="145" y="179"/>
                    <a:pt x="111" y="213"/>
                    <a:pt x="68" y="247"/>
                  </a:cubicBezTo>
                  <a:cubicBezTo>
                    <a:pt x="0" y="315"/>
                    <a:pt x="68" y="493"/>
                    <a:pt x="179" y="493"/>
                  </a:cubicBezTo>
                  <a:lnTo>
                    <a:pt x="179" y="493"/>
                  </a:lnTo>
                  <a:cubicBezTo>
                    <a:pt x="247" y="459"/>
                    <a:pt x="281" y="493"/>
                    <a:pt x="357" y="459"/>
                  </a:cubicBezTo>
                  <a:lnTo>
                    <a:pt x="459" y="349"/>
                  </a:lnTo>
                  <a:cubicBezTo>
                    <a:pt x="535" y="281"/>
                    <a:pt x="569" y="213"/>
                    <a:pt x="569" y="102"/>
                  </a:cubicBezTo>
                  <a:cubicBezTo>
                    <a:pt x="603" y="34"/>
                    <a:pt x="535" y="0"/>
                    <a:pt x="4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5131;p60">
              <a:extLst>
                <a:ext uri="{FF2B5EF4-FFF2-40B4-BE49-F238E27FC236}">
                  <a16:creationId xmlns:a16="http://schemas.microsoft.com/office/drawing/2014/main" xmlns="" id="{316B354F-CF05-FB0C-F267-D38E8B491E6B}"/>
                </a:ext>
              </a:extLst>
            </p:cNvPr>
            <p:cNvSpPr/>
            <p:nvPr/>
          </p:nvSpPr>
          <p:spPr>
            <a:xfrm>
              <a:off x="1236779" y="3218077"/>
              <a:ext cx="22074" cy="12843"/>
            </a:xfrm>
            <a:custGeom>
              <a:avLst/>
              <a:gdLst/>
              <a:ahLst/>
              <a:cxnLst/>
              <a:rect l="l" t="t" r="r" b="b"/>
              <a:pathLst>
                <a:path w="672" h="391" extrusionOk="0">
                  <a:moveTo>
                    <a:pt x="570" y="0"/>
                  </a:moveTo>
                  <a:lnTo>
                    <a:pt x="536" y="0"/>
                  </a:lnTo>
                  <a:cubicBezTo>
                    <a:pt x="459" y="34"/>
                    <a:pt x="357" y="77"/>
                    <a:pt x="247" y="110"/>
                  </a:cubicBezTo>
                  <a:cubicBezTo>
                    <a:pt x="179" y="178"/>
                    <a:pt x="111" y="246"/>
                    <a:pt x="34" y="289"/>
                  </a:cubicBezTo>
                  <a:cubicBezTo>
                    <a:pt x="0" y="323"/>
                    <a:pt x="34" y="391"/>
                    <a:pt x="68" y="391"/>
                  </a:cubicBezTo>
                  <a:lnTo>
                    <a:pt x="68" y="391"/>
                  </a:lnTo>
                  <a:cubicBezTo>
                    <a:pt x="179" y="391"/>
                    <a:pt x="281" y="357"/>
                    <a:pt x="391" y="323"/>
                  </a:cubicBezTo>
                  <a:cubicBezTo>
                    <a:pt x="459" y="246"/>
                    <a:pt x="536" y="178"/>
                    <a:pt x="604" y="77"/>
                  </a:cubicBezTo>
                  <a:cubicBezTo>
                    <a:pt x="671" y="34"/>
                    <a:pt x="637" y="0"/>
                    <a:pt x="5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5132;p60">
              <a:extLst>
                <a:ext uri="{FF2B5EF4-FFF2-40B4-BE49-F238E27FC236}">
                  <a16:creationId xmlns:a16="http://schemas.microsoft.com/office/drawing/2014/main" xmlns="" id="{CAD11C11-CC16-A8D9-FFFA-0F7BA29C0E53}"/>
                </a:ext>
              </a:extLst>
            </p:cNvPr>
            <p:cNvSpPr/>
            <p:nvPr/>
          </p:nvSpPr>
          <p:spPr>
            <a:xfrm>
              <a:off x="1314628" y="3183193"/>
              <a:ext cx="25687" cy="22074"/>
            </a:xfrm>
            <a:custGeom>
              <a:avLst/>
              <a:gdLst/>
              <a:ahLst/>
              <a:cxnLst/>
              <a:rect l="l" t="t" r="r" b="b"/>
              <a:pathLst>
                <a:path w="782" h="672" extrusionOk="0">
                  <a:moveTo>
                    <a:pt x="672" y="0"/>
                  </a:moveTo>
                  <a:lnTo>
                    <a:pt x="672" y="0"/>
                  </a:lnTo>
                  <a:cubicBezTo>
                    <a:pt x="536" y="34"/>
                    <a:pt x="425" y="179"/>
                    <a:pt x="323" y="247"/>
                  </a:cubicBezTo>
                  <a:cubicBezTo>
                    <a:pt x="213" y="323"/>
                    <a:pt x="0" y="501"/>
                    <a:pt x="145" y="637"/>
                  </a:cubicBezTo>
                  <a:cubicBezTo>
                    <a:pt x="179" y="637"/>
                    <a:pt x="213" y="671"/>
                    <a:pt x="247" y="671"/>
                  </a:cubicBezTo>
                  <a:cubicBezTo>
                    <a:pt x="357" y="671"/>
                    <a:pt x="459" y="535"/>
                    <a:pt x="536" y="459"/>
                  </a:cubicBezTo>
                  <a:cubicBezTo>
                    <a:pt x="638" y="357"/>
                    <a:pt x="782" y="247"/>
                    <a:pt x="782" y="77"/>
                  </a:cubicBezTo>
                  <a:cubicBezTo>
                    <a:pt x="782" y="34"/>
                    <a:pt x="748" y="0"/>
                    <a:pt x="6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5133;p60">
              <a:extLst>
                <a:ext uri="{FF2B5EF4-FFF2-40B4-BE49-F238E27FC236}">
                  <a16:creationId xmlns:a16="http://schemas.microsoft.com/office/drawing/2014/main" xmlns="" id="{DA93CEBC-01BE-1147-B2D1-BC7CA6D8D992}"/>
                </a:ext>
              </a:extLst>
            </p:cNvPr>
            <p:cNvSpPr/>
            <p:nvPr/>
          </p:nvSpPr>
          <p:spPr>
            <a:xfrm>
              <a:off x="1322709" y="3049537"/>
              <a:ext cx="575685" cy="527958"/>
            </a:xfrm>
            <a:custGeom>
              <a:avLst/>
              <a:gdLst/>
              <a:ahLst/>
              <a:cxnLst/>
              <a:rect l="l" t="t" r="r" b="b"/>
              <a:pathLst>
                <a:path w="17526" h="16073" extrusionOk="0">
                  <a:moveTo>
                    <a:pt x="5522" y="0"/>
                  </a:moveTo>
                  <a:cubicBezTo>
                    <a:pt x="5522" y="0"/>
                    <a:pt x="1" y="10942"/>
                    <a:pt x="4715" y="14866"/>
                  </a:cubicBezTo>
                  <a:cubicBezTo>
                    <a:pt x="5777" y="15750"/>
                    <a:pt x="6695" y="16072"/>
                    <a:pt x="7476" y="16072"/>
                  </a:cubicBezTo>
                  <a:cubicBezTo>
                    <a:pt x="10237" y="16072"/>
                    <a:pt x="11333" y="11647"/>
                    <a:pt x="11333" y="11647"/>
                  </a:cubicBezTo>
                  <a:cubicBezTo>
                    <a:pt x="12106" y="12284"/>
                    <a:pt x="12921" y="12564"/>
                    <a:pt x="13635" y="12564"/>
                  </a:cubicBezTo>
                  <a:cubicBezTo>
                    <a:pt x="15929" y="12564"/>
                    <a:pt x="17526" y="9803"/>
                    <a:pt x="15759" y="6550"/>
                  </a:cubicBezTo>
                  <a:cubicBezTo>
                    <a:pt x="13423" y="2234"/>
                    <a:pt x="5735" y="68"/>
                    <a:pt x="5522" y="0"/>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5134;p60">
              <a:extLst>
                <a:ext uri="{FF2B5EF4-FFF2-40B4-BE49-F238E27FC236}">
                  <a16:creationId xmlns:a16="http://schemas.microsoft.com/office/drawing/2014/main" xmlns="" id="{3FAAB86C-820F-C10C-2324-6CA984FD1DE8}"/>
                </a:ext>
              </a:extLst>
            </p:cNvPr>
            <p:cNvSpPr/>
            <p:nvPr/>
          </p:nvSpPr>
          <p:spPr>
            <a:xfrm>
              <a:off x="1497129" y="3075191"/>
              <a:ext cx="291883" cy="326800"/>
            </a:xfrm>
            <a:custGeom>
              <a:avLst/>
              <a:gdLst/>
              <a:ahLst/>
              <a:cxnLst/>
              <a:rect l="l" t="t" r="r" b="b"/>
              <a:pathLst>
                <a:path w="8886" h="9949" extrusionOk="0">
                  <a:moveTo>
                    <a:pt x="2056" y="1"/>
                  </a:moveTo>
                  <a:lnTo>
                    <a:pt x="0" y="1063"/>
                  </a:lnTo>
                  <a:cubicBezTo>
                    <a:pt x="0" y="1063"/>
                    <a:pt x="111" y="9625"/>
                    <a:pt x="1742" y="9948"/>
                  </a:cubicBezTo>
                  <a:lnTo>
                    <a:pt x="1809" y="9948"/>
                  </a:lnTo>
                  <a:cubicBezTo>
                    <a:pt x="3262" y="9948"/>
                    <a:pt x="680" y="1377"/>
                    <a:pt x="680" y="1377"/>
                  </a:cubicBezTo>
                  <a:lnTo>
                    <a:pt x="1954" y="1063"/>
                  </a:lnTo>
                  <a:cubicBezTo>
                    <a:pt x="1954" y="1063"/>
                    <a:pt x="5632" y="7612"/>
                    <a:pt x="7221" y="7612"/>
                  </a:cubicBezTo>
                  <a:lnTo>
                    <a:pt x="7399" y="7612"/>
                  </a:lnTo>
                  <a:cubicBezTo>
                    <a:pt x="8886" y="7043"/>
                    <a:pt x="2056" y="1"/>
                    <a:pt x="2056"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5135;p60">
              <a:extLst>
                <a:ext uri="{FF2B5EF4-FFF2-40B4-BE49-F238E27FC236}">
                  <a16:creationId xmlns:a16="http://schemas.microsoft.com/office/drawing/2014/main" xmlns="" id="{A1703961-CDF4-1DD0-1629-0CC29E77A238}"/>
                </a:ext>
              </a:extLst>
            </p:cNvPr>
            <p:cNvSpPr/>
            <p:nvPr/>
          </p:nvSpPr>
          <p:spPr>
            <a:xfrm>
              <a:off x="1444934" y="3237884"/>
              <a:ext cx="13993" cy="23190"/>
            </a:xfrm>
            <a:custGeom>
              <a:avLst/>
              <a:gdLst/>
              <a:ahLst/>
              <a:cxnLst/>
              <a:rect l="l" t="t" r="r" b="b"/>
              <a:pathLst>
                <a:path w="426" h="706" extrusionOk="0">
                  <a:moveTo>
                    <a:pt x="247" y="0"/>
                  </a:moveTo>
                  <a:lnTo>
                    <a:pt x="213" y="34"/>
                  </a:lnTo>
                  <a:cubicBezTo>
                    <a:pt x="213" y="145"/>
                    <a:pt x="145" y="247"/>
                    <a:pt x="102" y="323"/>
                  </a:cubicBezTo>
                  <a:cubicBezTo>
                    <a:pt x="102" y="357"/>
                    <a:pt x="68" y="391"/>
                    <a:pt x="35" y="425"/>
                  </a:cubicBezTo>
                  <a:cubicBezTo>
                    <a:pt x="1" y="493"/>
                    <a:pt x="1" y="535"/>
                    <a:pt x="35" y="603"/>
                  </a:cubicBezTo>
                  <a:cubicBezTo>
                    <a:pt x="35" y="671"/>
                    <a:pt x="102" y="705"/>
                    <a:pt x="145" y="705"/>
                  </a:cubicBezTo>
                  <a:cubicBezTo>
                    <a:pt x="179" y="705"/>
                    <a:pt x="179" y="705"/>
                    <a:pt x="179" y="671"/>
                  </a:cubicBezTo>
                  <a:cubicBezTo>
                    <a:pt x="315" y="671"/>
                    <a:pt x="391" y="493"/>
                    <a:pt x="391" y="391"/>
                  </a:cubicBezTo>
                  <a:cubicBezTo>
                    <a:pt x="425" y="247"/>
                    <a:pt x="357" y="145"/>
                    <a:pt x="281" y="34"/>
                  </a:cubicBezTo>
                  <a:cubicBezTo>
                    <a:pt x="281" y="0"/>
                    <a:pt x="281" y="0"/>
                    <a:pt x="2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5136;p60">
              <a:extLst>
                <a:ext uri="{FF2B5EF4-FFF2-40B4-BE49-F238E27FC236}">
                  <a16:creationId xmlns:a16="http://schemas.microsoft.com/office/drawing/2014/main" xmlns="" id="{261B0CB5-F85B-4969-6BBE-1318C5B36637}"/>
                </a:ext>
              </a:extLst>
            </p:cNvPr>
            <p:cNvSpPr/>
            <p:nvPr/>
          </p:nvSpPr>
          <p:spPr>
            <a:xfrm>
              <a:off x="1470621" y="3204117"/>
              <a:ext cx="13960" cy="29037"/>
            </a:xfrm>
            <a:custGeom>
              <a:avLst/>
              <a:gdLst/>
              <a:ahLst/>
              <a:cxnLst/>
              <a:rect l="l" t="t" r="r" b="b"/>
              <a:pathLst>
                <a:path w="425" h="884" extrusionOk="0">
                  <a:moveTo>
                    <a:pt x="246" y="0"/>
                  </a:moveTo>
                  <a:cubicBezTo>
                    <a:pt x="212" y="0"/>
                    <a:pt x="170" y="34"/>
                    <a:pt x="170" y="77"/>
                  </a:cubicBezTo>
                  <a:cubicBezTo>
                    <a:pt x="136" y="213"/>
                    <a:pt x="102" y="357"/>
                    <a:pt x="68" y="459"/>
                  </a:cubicBezTo>
                  <a:cubicBezTo>
                    <a:pt x="34" y="569"/>
                    <a:pt x="0" y="671"/>
                    <a:pt x="34" y="816"/>
                  </a:cubicBezTo>
                  <a:cubicBezTo>
                    <a:pt x="34" y="850"/>
                    <a:pt x="68" y="884"/>
                    <a:pt x="136" y="884"/>
                  </a:cubicBezTo>
                  <a:lnTo>
                    <a:pt x="170" y="850"/>
                  </a:lnTo>
                  <a:cubicBezTo>
                    <a:pt x="425" y="748"/>
                    <a:pt x="382" y="289"/>
                    <a:pt x="314" y="77"/>
                  </a:cubicBezTo>
                  <a:cubicBezTo>
                    <a:pt x="314" y="34"/>
                    <a:pt x="280" y="0"/>
                    <a:pt x="2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5137;p60">
              <a:extLst>
                <a:ext uri="{FF2B5EF4-FFF2-40B4-BE49-F238E27FC236}">
                  <a16:creationId xmlns:a16="http://schemas.microsoft.com/office/drawing/2014/main" xmlns="" id="{60398549-17DC-54EB-5E6F-8A89F8D3B4DE}"/>
                </a:ext>
              </a:extLst>
            </p:cNvPr>
            <p:cNvSpPr/>
            <p:nvPr/>
          </p:nvSpPr>
          <p:spPr>
            <a:xfrm>
              <a:off x="1443817" y="3298422"/>
              <a:ext cx="13993" cy="24307"/>
            </a:xfrm>
            <a:custGeom>
              <a:avLst/>
              <a:gdLst/>
              <a:ahLst/>
              <a:cxnLst/>
              <a:rect l="l" t="t" r="r" b="b"/>
              <a:pathLst>
                <a:path w="426" h="740" extrusionOk="0">
                  <a:moveTo>
                    <a:pt x="213" y="1"/>
                  </a:moveTo>
                  <a:cubicBezTo>
                    <a:pt x="179" y="1"/>
                    <a:pt x="179" y="1"/>
                    <a:pt x="179" y="35"/>
                  </a:cubicBezTo>
                  <a:cubicBezTo>
                    <a:pt x="102" y="213"/>
                    <a:pt x="1" y="493"/>
                    <a:pt x="102" y="672"/>
                  </a:cubicBezTo>
                  <a:cubicBezTo>
                    <a:pt x="136" y="706"/>
                    <a:pt x="179" y="740"/>
                    <a:pt x="213" y="740"/>
                  </a:cubicBezTo>
                  <a:cubicBezTo>
                    <a:pt x="247" y="740"/>
                    <a:pt x="315" y="706"/>
                    <a:pt x="315" y="672"/>
                  </a:cubicBezTo>
                  <a:cubicBezTo>
                    <a:pt x="425" y="493"/>
                    <a:pt x="315" y="213"/>
                    <a:pt x="281" y="35"/>
                  </a:cubicBezTo>
                  <a:cubicBezTo>
                    <a:pt x="247" y="1"/>
                    <a:pt x="247" y="1"/>
                    <a:pt x="2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5138;p60">
              <a:extLst>
                <a:ext uri="{FF2B5EF4-FFF2-40B4-BE49-F238E27FC236}">
                  <a16:creationId xmlns:a16="http://schemas.microsoft.com/office/drawing/2014/main" xmlns="" id="{D2BB0008-A441-D7F7-2A11-0BC2145ED9BB}"/>
                </a:ext>
              </a:extLst>
            </p:cNvPr>
            <p:cNvSpPr/>
            <p:nvPr/>
          </p:nvSpPr>
          <p:spPr>
            <a:xfrm>
              <a:off x="1472854" y="3293692"/>
              <a:ext cx="13960" cy="26804"/>
            </a:xfrm>
            <a:custGeom>
              <a:avLst/>
              <a:gdLst/>
              <a:ahLst/>
              <a:cxnLst/>
              <a:rect l="l" t="t" r="r" b="b"/>
              <a:pathLst>
                <a:path w="425" h="816" extrusionOk="0">
                  <a:moveTo>
                    <a:pt x="178" y="0"/>
                  </a:moveTo>
                  <a:cubicBezTo>
                    <a:pt x="144" y="0"/>
                    <a:pt x="102" y="34"/>
                    <a:pt x="102" y="68"/>
                  </a:cubicBezTo>
                  <a:cubicBezTo>
                    <a:pt x="68" y="179"/>
                    <a:pt x="68" y="280"/>
                    <a:pt x="68" y="391"/>
                  </a:cubicBezTo>
                  <a:cubicBezTo>
                    <a:pt x="34" y="493"/>
                    <a:pt x="0" y="603"/>
                    <a:pt x="34" y="705"/>
                  </a:cubicBezTo>
                  <a:cubicBezTo>
                    <a:pt x="68" y="782"/>
                    <a:pt x="144" y="816"/>
                    <a:pt x="178" y="816"/>
                  </a:cubicBezTo>
                  <a:cubicBezTo>
                    <a:pt x="212" y="816"/>
                    <a:pt x="246" y="816"/>
                    <a:pt x="280" y="782"/>
                  </a:cubicBezTo>
                  <a:cubicBezTo>
                    <a:pt x="425" y="603"/>
                    <a:pt x="391" y="280"/>
                    <a:pt x="314" y="68"/>
                  </a:cubicBezTo>
                  <a:cubicBezTo>
                    <a:pt x="280" y="34"/>
                    <a:pt x="246" y="0"/>
                    <a:pt x="1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5139;p60">
              <a:extLst>
                <a:ext uri="{FF2B5EF4-FFF2-40B4-BE49-F238E27FC236}">
                  <a16:creationId xmlns:a16="http://schemas.microsoft.com/office/drawing/2014/main" xmlns="" id="{E386FA12-D007-D765-4E04-71B775893624}"/>
                </a:ext>
              </a:extLst>
            </p:cNvPr>
            <p:cNvSpPr/>
            <p:nvPr/>
          </p:nvSpPr>
          <p:spPr>
            <a:xfrm>
              <a:off x="1450781" y="3378504"/>
              <a:ext cx="10380" cy="25720"/>
            </a:xfrm>
            <a:custGeom>
              <a:avLst/>
              <a:gdLst/>
              <a:ahLst/>
              <a:cxnLst/>
              <a:rect l="l" t="t" r="r" b="b"/>
              <a:pathLst>
                <a:path w="316" h="783" extrusionOk="0">
                  <a:moveTo>
                    <a:pt x="213" y="1"/>
                  </a:moveTo>
                  <a:lnTo>
                    <a:pt x="137" y="1"/>
                  </a:lnTo>
                  <a:cubicBezTo>
                    <a:pt x="137" y="145"/>
                    <a:pt x="103" y="289"/>
                    <a:pt x="69" y="391"/>
                  </a:cubicBezTo>
                  <a:cubicBezTo>
                    <a:pt x="35" y="536"/>
                    <a:pt x="1" y="604"/>
                    <a:pt x="69" y="748"/>
                  </a:cubicBezTo>
                  <a:cubicBezTo>
                    <a:pt x="69" y="782"/>
                    <a:pt x="103" y="782"/>
                    <a:pt x="137" y="782"/>
                  </a:cubicBezTo>
                  <a:cubicBezTo>
                    <a:pt x="179" y="782"/>
                    <a:pt x="213" y="782"/>
                    <a:pt x="213" y="748"/>
                  </a:cubicBezTo>
                  <a:cubicBezTo>
                    <a:pt x="315" y="672"/>
                    <a:pt x="315" y="536"/>
                    <a:pt x="281" y="391"/>
                  </a:cubicBezTo>
                  <a:cubicBezTo>
                    <a:pt x="281" y="289"/>
                    <a:pt x="281" y="145"/>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5140;p60">
              <a:extLst>
                <a:ext uri="{FF2B5EF4-FFF2-40B4-BE49-F238E27FC236}">
                  <a16:creationId xmlns:a16="http://schemas.microsoft.com/office/drawing/2014/main" xmlns="" id="{0B8F1B75-8C0E-86C6-1EE0-9BD2A876E483}"/>
                </a:ext>
              </a:extLst>
            </p:cNvPr>
            <p:cNvSpPr/>
            <p:nvPr/>
          </p:nvSpPr>
          <p:spPr>
            <a:xfrm>
              <a:off x="1482052" y="3378504"/>
              <a:ext cx="12876" cy="26836"/>
            </a:xfrm>
            <a:custGeom>
              <a:avLst/>
              <a:gdLst/>
              <a:ahLst/>
              <a:cxnLst/>
              <a:rect l="l" t="t" r="r" b="b"/>
              <a:pathLst>
                <a:path w="392" h="817" extrusionOk="0">
                  <a:moveTo>
                    <a:pt x="179" y="1"/>
                  </a:moveTo>
                  <a:cubicBezTo>
                    <a:pt x="145" y="1"/>
                    <a:pt x="111" y="35"/>
                    <a:pt x="111" y="77"/>
                  </a:cubicBezTo>
                  <a:cubicBezTo>
                    <a:pt x="77" y="179"/>
                    <a:pt x="77" y="289"/>
                    <a:pt x="34" y="425"/>
                  </a:cubicBezTo>
                  <a:cubicBezTo>
                    <a:pt x="34" y="536"/>
                    <a:pt x="0" y="638"/>
                    <a:pt x="77" y="748"/>
                  </a:cubicBezTo>
                  <a:cubicBezTo>
                    <a:pt x="111" y="782"/>
                    <a:pt x="145" y="816"/>
                    <a:pt x="179" y="816"/>
                  </a:cubicBezTo>
                  <a:cubicBezTo>
                    <a:pt x="247" y="816"/>
                    <a:pt x="289" y="782"/>
                    <a:pt x="323" y="748"/>
                  </a:cubicBezTo>
                  <a:cubicBezTo>
                    <a:pt x="391" y="638"/>
                    <a:pt x="357" y="536"/>
                    <a:pt x="323" y="425"/>
                  </a:cubicBezTo>
                  <a:cubicBezTo>
                    <a:pt x="323" y="289"/>
                    <a:pt x="289" y="179"/>
                    <a:pt x="289" y="77"/>
                  </a:cubicBezTo>
                  <a:cubicBezTo>
                    <a:pt x="289" y="35"/>
                    <a:pt x="247" y="1"/>
                    <a:pt x="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5141;p60">
              <a:extLst>
                <a:ext uri="{FF2B5EF4-FFF2-40B4-BE49-F238E27FC236}">
                  <a16:creationId xmlns:a16="http://schemas.microsoft.com/office/drawing/2014/main" xmlns="" id="{794FB3D7-2B90-332C-651D-3B054548FF8E}"/>
                </a:ext>
              </a:extLst>
            </p:cNvPr>
            <p:cNvSpPr/>
            <p:nvPr/>
          </p:nvSpPr>
          <p:spPr>
            <a:xfrm>
              <a:off x="1475055" y="3442393"/>
              <a:ext cx="13993" cy="30450"/>
            </a:xfrm>
            <a:custGeom>
              <a:avLst/>
              <a:gdLst/>
              <a:ahLst/>
              <a:cxnLst/>
              <a:rect l="l" t="t" r="r" b="b"/>
              <a:pathLst>
                <a:path w="426" h="927" extrusionOk="0">
                  <a:moveTo>
                    <a:pt x="247" y="1"/>
                  </a:moveTo>
                  <a:cubicBezTo>
                    <a:pt x="213" y="1"/>
                    <a:pt x="179" y="43"/>
                    <a:pt x="179" y="77"/>
                  </a:cubicBezTo>
                  <a:cubicBezTo>
                    <a:pt x="111" y="324"/>
                    <a:pt x="1" y="714"/>
                    <a:pt x="213" y="893"/>
                  </a:cubicBezTo>
                  <a:cubicBezTo>
                    <a:pt x="213" y="927"/>
                    <a:pt x="247" y="927"/>
                    <a:pt x="290" y="927"/>
                  </a:cubicBezTo>
                  <a:cubicBezTo>
                    <a:pt x="324" y="927"/>
                    <a:pt x="358" y="927"/>
                    <a:pt x="392" y="893"/>
                  </a:cubicBezTo>
                  <a:cubicBezTo>
                    <a:pt x="426" y="782"/>
                    <a:pt x="426" y="680"/>
                    <a:pt x="392" y="536"/>
                  </a:cubicBezTo>
                  <a:cubicBezTo>
                    <a:pt x="392" y="392"/>
                    <a:pt x="358" y="256"/>
                    <a:pt x="358" y="111"/>
                  </a:cubicBezTo>
                  <a:cubicBezTo>
                    <a:pt x="324" y="43"/>
                    <a:pt x="290"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5142;p60">
              <a:extLst>
                <a:ext uri="{FF2B5EF4-FFF2-40B4-BE49-F238E27FC236}">
                  <a16:creationId xmlns:a16="http://schemas.microsoft.com/office/drawing/2014/main" xmlns="" id="{40610532-B11E-5E8A-F9FE-242D74596463}"/>
                </a:ext>
              </a:extLst>
            </p:cNvPr>
            <p:cNvSpPr/>
            <p:nvPr/>
          </p:nvSpPr>
          <p:spPr>
            <a:xfrm>
              <a:off x="1506589" y="3447156"/>
              <a:ext cx="13993" cy="29037"/>
            </a:xfrm>
            <a:custGeom>
              <a:avLst/>
              <a:gdLst/>
              <a:ahLst/>
              <a:cxnLst/>
              <a:rect l="l" t="t" r="r" b="b"/>
              <a:pathLst>
                <a:path w="426" h="884" extrusionOk="0">
                  <a:moveTo>
                    <a:pt x="103" y="0"/>
                  </a:moveTo>
                  <a:cubicBezTo>
                    <a:pt x="69" y="0"/>
                    <a:pt x="1" y="34"/>
                    <a:pt x="1" y="111"/>
                  </a:cubicBezTo>
                  <a:cubicBezTo>
                    <a:pt x="35" y="247"/>
                    <a:pt x="35" y="425"/>
                    <a:pt x="69" y="569"/>
                  </a:cubicBezTo>
                  <a:cubicBezTo>
                    <a:pt x="69" y="671"/>
                    <a:pt x="103" y="816"/>
                    <a:pt x="213" y="884"/>
                  </a:cubicBezTo>
                  <a:lnTo>
                    <a:pt x="247" y="884"/>
                  </a:lnTo>
                  <a:cubicBezTo>
                    <a:pt x="281" y="884"/>
                    <a:pt x="315" y="850"/>
                    <a:pt x="315" y="850"/>
                  </a:cubicBezTo>
                  <a:cubicBezTo>
                    <a:pt x="426" y="748"/>
                    <a:pt x="392" y="603"/>
                    <a:pt x="349" y="493"/>
                  </a:cubicBezTo>
                  <a:cubicBezTo>
                    <a:pt x="315" y="357"/>
                    <a:pt x="281" y="213"/>
                    <a:pt x="247" y="68"/>
                  </a:cubicBezTo>
                  <a:cubicBezTo>
                    <a:pt x="213" y="34"/>
                    <a:pt x="179" y="0"/>
                    <a:pt x="10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5143;p60">
              <a:extLst>
                <a:ext uri="{FF2B5EF4-FFF2-40B4-BE49-F238E27FC236}">
                  <a16:creationId xmlns:a16="http://schemas.microsoft.com/office/drawing/2014/main" xmlns="" id="{0FF1F0D9-CB25-26D9-BECE-251C03058507}"/>
                </a:ext>
              </a:extLst>
            </p:cNvPr>
            <p:cNvSpPr/>
            <p:nvPr/>
          </p:nvSpPr>
          <p:spPr>
            <a:xfrm>
              <a:off x="1552937" y="3444922"/>
              <a:ext cx="12843" cy="25424"/>
            </a:xfrm>
            <a:custGeom>
              <a:avLst/>
              <a:gdLst/>
              <a:ahLst/>
              <a:cxnLst/>
              <a:rect l="l" t="t" r="r" b="b"/>
              <a:pathLst>
                <a:path w="391" h="774" extrusionOk="0">
                  <a:moveTo>
                    <a:pt x="178" y="0"/>
                  </a:moveTo>
                  <a:cubicBezTo>
                    <a:pt x="110" y="0"/>
                    <a:pt x="43" y="68"/>
                    <a:pt x="43" y="136"/>
                  </a:cubicBezTo>
                  <a:cubicBezTo>
                    <a:pt x="0" y="281"/>
                    <a:pt x="0" y="459"/>
                    <a:pt x="43" y="603"/>
                  </a:cubicBezTo>
                  <a:cubicBezTo>
                    <a:pt x="43" y="705"/>
                    <a:pt x="110" y="773"/>
                    <a:pt x="212" y="773"/>
                  </a:cubicBezTo>
                  <a:cubicBezTo>
                    <a:pt x="289" y="773"/>
                    <a:pt x="391" y="705"/>
                    <a:pt x="391" y="603"/>
                  </a:cubicBezTo>
                  <a:cubicBezTo>
                    <a:pt x="357" y="425"/>
                    <a:pt x="323" y="281"/>
                    <a:pt x="289" y="102"/>
                  </a:cubicBezTo>
                  <a:cubicBezTo>
                    <a:pt x="289" y="34"/>
                    <a:pt x="212" y="0"/>
                    <a:pt x="1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5144;p60">
              <a:extLst>
                <a:ext uri="{FF2B5EF4-FFF2-40B4-BE49-F238E27FC236}">
                  <a16:creationId xmlns:a16="http://schemas.microsoft.com/office/drawing/2014/main" xmlns="" id="{929C4F0E-42DF-F71E-1E78-3662088022F1}"/>
                </a:ext>
              </a:extLst>
            </p:cNvPr>
            <p:cNvSpPr/>
            <p:nvPr/>
          </p:nvSpPr>
          <p:spPr>
            <a:xfrm>
              <a:off x="1594784" y="3406425"/>
              <a:ext cx="15373" cy="27920"/>
            </a:xfrm>
            <a:custGeom>
              <a:avLst/>
              <a:gdLst/>
              <a:ahLst/>
              <a:cxnLst/>
              <a:rect l="l" t="t" r="r" b="b"/>
              <a:pathLst>
                <a:path w="468" h="850" extrusionOk="0">
                  <a:moveTo>
                    <a:pt x="145" y="0"/>
                  </a:moveTo>
                  <a:cubicBezTo>
                    <a:pt x="77" y="0"/>
                    <a:pt x="43" y="34"/>
                    <a:pt x="43" y="144"/>
                  </a:cubicBezTo>
                  <a:lnTo>
                    <a:pt x="43" y="459"/>
                  </a:lnTo>
                  <a:cubicBezTo>
                    <a:pt x="43" y="569"/>
                    <a:pt x="0" y="671"/>
                    <a:pt x="77" y="782"/>
                  </a:cubicBezTo>
                  <a:cubicBezTo>
                    <a:pt x="77" y="816"/>
                    <a:pt x="145" y="850"/>
                    <a:pt x="179" y="850"/>
                  </a:cubicBezTo>
                  <a:cubicBezTo>
                    <a:pt x="255" y="850"/>
                    <a:pt x="289" y="850"/>
                    <a:pt x="289" y="816"/>
                  </a:cubicBezTo>
                  <a:cubicBezTo>
                    <a:pt x="467" y="637"/>
                    <a:pt x="323" y="289"/>
                    <a:pt x="289" y="111"/>
                  </a:cubicBezTo>
                  <a:cubicBezTo>
                    <a:pt x="255" y="34"/>
                    <a:pt x="213" y="0"/>
                    <a:pt x="1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5145;p60">
              <a:extLst>
                <a:ext uri="{FF2B5EF4-FFF2-40B4-BE49-F238E27FC236}">
                  <a16:creationId xmlns:a16="http://schemas.microsoft.com/office/drawing/2014/main" xmlns="" id="{96C7B295-FEDE-08F3-35B6-5E38BC38CE74}"/>
                </a:ext>
              </a:extLst>
            </p:cNvPr>
            <p:cNvSpPr/>
            <p:nvPr/>
          </p:nvSpPr>
          <p:spPr>
            <a:xfrm>
              <a:off x="1572744" y="3199650"/>
              <a:ext cx="13960" cy="23190"/>
            </a:xfrm>
            <a:custGeom>
              <a:avLst/>
              <a:gdLst/>
              <a:ahLst/>
              <a:cxnLst/>
              <a:rect l="l" t="t" r="r" b="b"/>
              <a:pathLst>
                <a:path w="425" h="706" extrusionOk="0">
                  <a:moveTo>
                    <a:pt x="145" y="0"/>
                  </a:moveTo>
                  <a:cubicBezTo>
                    <a:pt x="111" y="0"/>
                    <a:pt x="111" y="34"/>
                    <a:pt x="77" y="34"/>
                  </a:cubicBezTo>
                  <a:cubicBezTo>
                    <a:pt x="0" y="102"/>
                    <a:pt x="34" y="247"/>
                    <a:pt x="34" y="349"/>
                  </a:cubicBezTo>
                  <a:cubicBezTo>
                    <a:pt x="34" y="425"/>
                    <a:pt x="77" y="493"/>
                    <a:pt x="77" y="527"/>
                  </a:cubicBezTo>
                  <a:cubicBezTo>
                    <a:pt x="111" y="638"/>
                    <a:pt x="145" y="671"/>
                    <a:pt x="213" y="671"/>
                  </a:cubicBezTo>
                  <a:lnTo>
                    <a:pt x="247" y="705"/>
                  </a:lnTo>
                  <a:cubicBezTo>
                    <a:pt x="323" y="705"/>
                    <a:pt x="357" y="638"/>
                    <a:pt x="391" y="595"/>
                  </a:cubicBezTo>
                  <a:cubicBezTo>
                    <a:pt x="425" y="493"/>
                    <a:pt x="357" y="383"/>
                    <a:pt x="289" y="281"/>
                  </a:cubicBezTo>
                  <a:cubicBezTo>
                    <a:pt x="247" y="213"/>
                    <a:pt x="247" y="102"/>
                    <a:pt x="179" y="3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5146;p60">
              <a:extLst>
                <a:ext uri="{FF2B5EF4-FFF2-40B4-BE49-F238E27FC236}">
                  <a16:creationId xmlns:a16="http://schemas.microsoft.com/office/drawing/2014/main" xmlns="" id="{AD387196-8071-3A76-EFAA-EF01FB21DCA9}"/>
                </a:ext>
              </a:extLst>
            </p:cNvPr>
            <p:cNvSpPr/>
            <p:nvPr/>
          </p:nvSpPr>
          <p:spPr>
            <a:xfrm>
              <a:off x="1598398" y="3207730"/>
              <a:ext cx="16227" cy="26836"/>
            </a:xfrm>
            <a:custGeom>
              <a:avLst/>
              <a:gdLst/>
              <a:ahLst/>
              <a:cxnLst/>
              <a:rect l="l" t="t" r="r" b="b"/>
              <a:pathLst>
                <a:path w="494" h="817" extrusionOk="0">
                  <a:moveTo>
                    <a:pt x="103" y="1"/>
                  </a:moveTo>
                  <a:cubicBezTo>
                    <a:pt x="69" y="1"/>
                    <a:pt x="1" y="35"/>
                    <a:pt x="35" y="103"/>
                  </a:cubicBezTo>
                  <a:cubicBezTo>
                    <a:pt x="69" y="349"/>
                    <a:pt x="69" y="638"/>
                    <a:pt x="247" y="774"/>
                  </a:cubicBezTo>
                  <a:cubicBezTo>
                    <a:pt x="281" y="816"/>
                    <a:pt x="315" y="816"/>
                    <a:pt x="315" y="816"/>
                  </a:cubicBezTo>
                  <a:cubicBezTo>
                    <a:pt x="391" y="816"/>
                    <a:pt x="459" y="774"/>
                    <a:pt x="493" y="706"/>
                  </a:cubicBezTo>
                  <a:cubicBezTo>
                    <a:pt x="493" y="561"/>
                    <a:pt x="459" y="459"/>
                    <a:pt x="391" y="349"/>
                  </a:cubicBezTo>
                  <a:cubicBezTo>
                    <a:pt x="315" y="247"/>
                    <a:pt x="281" y="137"/>
                    <a:pt x="213" y="35"/>
                  </a:cubicBezTo>
                  <a:cubicBezTo>
                    <a:pt x="179" y="1"/>
                    <a:pt x="145" y="1"/>
                    <a:pt x="1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5147;p60">
              <a:extLst>
                <a:ext uri="{FF2B5EF4-FFF2-40B4-BE49-F238E27FC236}">
                  <a16:creationId xmlns:a16="http://schemas.microsoft.com/office/drawing/2014/main" xmlns="" id="{CA6C3116-BBE5-5D06-02A7-1A8018F035AF}"/>
                </a:ext>
              </a:extLst>
            </p:cNvPr>
            <p:cNvSpPr/>
            <p:nvPr/>
          </p:nvSpPr>
          <p:spPr>
            <a:xfrm>
              <a:off x="1580824" y="3278615"/>
              <a:ext cx="16489" cy="24307"/>
            </a:xfrm>
            <a:custGeom>
              <a:avLst/>
              <a:gdLst/>
              <a:ahLst/>
              <a:cxnLst/>
              <a:rect l="l" t="t" r="r" b="b"/>
              <a:pathLst>
                <a:path w="502" h="740" extrusionOk="0">
                  <a:moveTo>
                    <a:pt x="111" y="0"/>
                  </a:moveTo>
                  <a:cubicBezTo>
                    <a:pt x="77" y="0"/>
                    <a:pt x="1" y="34"/>
                    <a:pt x="43" y="102"/>
                  </a:cubicBezTo>
                  <a:cubicBezTo>
                    <a:pt x="43" y="179"/>
                    <a:pt x="77" y="281"/>
                    <a:pt x="77" y="357"/>
                  </a:cubicBezTo>
                  <a:cubicBezTo>
                    <a:pt x="111" y="459"/>
                    <a:pt x="145" y="527"/>
                    <a:pt x="179" y="638"/>
                  </a:cubicBezTo>
                  <a:cubicBezTo>
                    <a:pt x="179" y="706"/>
                    <a:pt x="255" y="739"/>
                    <a:pt x="323" y="739"/>
                  </a:cubicBezTo>
                  <a:cubicBezTo>
                    <a:pt x="391" y="739"/>
                    <a:pt x="502" y="638"/>
                    <a:pt x="425" y="493"/>
                  </a:cubicBezTo>
                  <a:cubicBezTo>
                    <a:pt x="391" y="425"/>
                    <a:pt x="357" y="357"/>
                    <a:pt x="323" y="247"/>
                  </a:cubicBezTo>
                  <a:cubicBezTo>
                    <a:pt x="289" y="179"/>
                    <a:pt x="213" y="102"/>
                    <a:pt x="179" y="34"/>
                  </a:cubicBezTo>
                  <a:cubicBezTo>
                    <a:pt x="179" y="0"/>
                    <a:pt x="145" y="0"/>
                    <a:pt x="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5148;p60">
              <a:extLst>
                <a:ext uri="{FF2B5EF4-FFF2-40B4-BE49-F238E27FC236}">
                  <a16:creationId xmlns:a16="http://schemas.microsoft.com/office/drawing/2014/main" xmlns="" id="{74C97139-AB2F-13B3-D2F5-B32145FB9CFC}"/>
                </a:ext>
              </a:extLst>
            </p:cNvPr>
            <p:cNvSpPr/>
            <p:nvPr/>
          </p:nvSpPr>
          <p:spPr>
            <a:xfrm>
              <a:off x="1597281" y="3332189"/>
              <a:ext cx="11497" cy="20957"/>
            </a:xfrm>
            <a:custGeom>
              <a:avLst/>
              <a:gdLst/>
              <a:ahLst/>
              <a:cxnLst/>
              <a:rect l="l" t="t" r="r" b="b"/>
              <a:pathLst>
                <a:path w="350" h="638" extrusionOk="0">
                  <a:moveTo>
                    <a:pt x="103" y="0"/>
                  </a:moveTo>
                  <a:lnTo>
                    <a:pt x="103" y="34"/>
                  </a:lnTo>
                  <a:cubicBezTo>
                    <a:pt x="69" y="68"/>
                    <a:pt x="35" y="102"/>
                    <a:pt x="35" y="136"/>
                  </a:cubicBezTo>
                  <a:cubicBezTo>
                    <a:pt x="1" y="213"/>
                    <a:pt x="1" y="247"/>
                    <a:pt x="1" y="315"/>
                  </a:cubicBezTo>
                  <a:cubicBezTo>
                    <a:pt x="1" y="459"/>
                    <a:pt x="1" y="561"/>
                    <a:pt x="137" y="638"/>
                  </a:cubicBezTo>
                  <a:lnTo>
                    <a:pt x="179" y="638"/>
                  </a:lnTo>
                  <a:cubicBezTo>
                    <a:pt x="247" y="638"/>
                    <a:pt x="315" y="595"/>
                    <a:pt x="315" y="527"/>
                  </a:cubicBezTo>
                  <a:cubicBezTo>
                    <a:pt x="349" y="425"/>
                    <a:pt x="281" y="349"/>
                    <a:pt x="247" y="247"/>
                  </a:cubicBezTo>
                  <a:cubicBezTo>
                    <a:pt x="213" y="170"/>
                    <a:pt x="179" y="102"/>
                    <a:pt x="137" y="34"/>
                  </a:cubicBezTo>
                  <a:cubicBezTo>
                    <a:pt x="137" y="0"/>
                    <a:pt x="137" y="0"/>
                    <a:pt x="10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5149;p60">
              <a:extLst>
                <a:ext uri="{FF2B5EF4-FFF2-40B4-BE49-F238E27FC236}">
                  <a16:creationId xmlns:a16="http://schemas.microsoft.com/office/drawing/2014/main" xmlns="" id="{CE29765C-3E5D-4835-4882-56425700BFE5}"/>
                </a:ext>
              </a:extLst>
            </p:cNvPr>
            <p:cNvSpPr/>
            <p:nvPr/>
          </p:nvSpPr>
          <p:spPr>
            <a:xfrm>
              <a:off x="1633282" y="3300656"/>
              <a:ext cx="16227" cy="31566"/>
            </a:xfrm>
            <a:custGeom>
              <a:avLst/>
              <a:gdLst/>
              <a:ahLst/>
              <a:cxnLst/>
              <a:rect l="l" t="t" r="r" b="b"/>
              <a:pathLst>
                <a:path w="494" h="961" extrusionOk="0">
                  <a:moveTo>
                    <a:pt x="103" y="1"/>
                  </a:moveTo>
                  <a:cubicBezTo>
                    <a:pt x="35" y="1"/>
                    <a:pt x="1" y="1"/>
                    <a:pt x="1" y="68"/>
                  </a:cubicBezTo>
                  <a:cubicBezTo>
                    <a:pt x="1" y="213"/>
                    <a:pt x="35" y="357"/>
                    <a:pt x="69" y="493"/>
                  </a:cubicBezTo>
                  <a:cubicBezTo>
                    <a:pt x="103" y="638"/>
                    <a:pt x="103" y="816"/>
                    <a:pt x="213" y="918"/>
                  </a:cubicBezTo>
                  <a:cubicBezTo>
                    <a:pt x="247" y="960"/>
                    <a:pt x="281" y="960"/>
                    <a:pt x="315" y="960"/>
                  </a:cubicBezTo>
                  <a:cubicBezTo>
                    <a:pt x="391" y="960"/>
                    <a:pt x="459" y="918"/>
                    <a:pt x="459" y="850"/>
                  </a:cubicBezTo>
                  <a:cubicBezTo>
                    <a:pt x="493" y="672"/>
                    <a:pt x="425" y="570"/>
                    <a:pt x="357" y="425"/>
                  </a:cubicBezTo>
                  <a:cubicBezTo>
                    <a:pt x="315" y="323"/>
                    <a:pt x="247" y="179"/>
                    <a:pt x="179" y="35"/>
                  </a:cubicBezTo>
                  <a:cubicBezTo>
                    <a:pt x="145" y="1"/>
                    <a:pt x="145" y="1"/>
                    <a:pt x="1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5150;p60">
              <a:extLst>
                <a:ext uri="{FF2B5EF4-FFF2-40B4-BE49-F238E27FC236}">
                  <a16:creationId xmlns:a16="http://schemas.microsoft.com/office/drawing/2014/main" xmlns="" id="{9779711B-6900-8BEC-4F21-B01C8FBAEF0C}"/>
                </a:ext>
              </a:extLst>
            </p:cNvPr>
            <p:cNvSpPr/>
            <p:nvPr/>
          </p:nvSpPr>
          <p:spPr>
            <a:xfrm>
              <a:off x="1656439" y="3384351"/>
              <a:ext cx="19840" cy="32683"/>
            </a:xfrm>
            <a:custGeom>
              <a:avLst/>
              <a:gdLst/>
              <a:ahLst/>
              <a:cxnLst/>
              <a:rect l="l" t="t" r="r" b="b"/>
              <a:pathLst>
                <a:path w="604" h="995" extrusionOk="0">
                  <a:moveTo>
                    <a:pt x="77" y="1"/>
                  </a:moveTo>
                  <a:cubicBezTo>
                    <a:pt x="35" y="1"/>
                    <a:pt x="1" y="69"/>
                    <a:pt x="1" y="111"/>
                  </a:cubicBezTo>
                  <a:cubicBezTo>
                    <a:pt x="179" y="392"/>
                    <a:pt x="179" y="749"/>
                    <a:pt x="391" y="961"/>
                  </a:cubicBezTo>
                  <a:cubicBezTo>
                    <a:pt x="425" y="995"/>
                    <a:pt x="425" y="995"/>
                    <a:pt x="459" y="995"/>
                  </a:cubicBezTo>
                  <a:cubicBezTo>
                    <a:pt x="502" y="995"/>
                    <a:pt x="570" y="961"/>
                    <a:pt x="570" y="884"/>
                  </a:cubicBezTo>
                  <a:cubicBezTo>
                    <a:pt x="604" y="536"/>
                    <a:pt x="289" y="324"/>
                    <a:pt x="145" y="35"/>
                  </a:cubicBezTo>
                  <a:cubicBezTo>
                    <a:pt x="111" y="1"/>
                    <a:pt x="111" y="1"/>
                    <a:pt x="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5151;p60">
              <a:extLst>
                <a:ext uri="{FF2B5EF4-FFF2-40B4-BE49-F238E27FC236}">
                  <a16:creationId xmlns:a16="http://schemas.microsoft.com/office/drawing/2014/main" xmlns="" id="{D95C9C2C-ED6B-26CE-1B76-72DBA69CF3D1}"/>
                </a:ext>
              </a:extLst>
            </p:cNvPr>
            <p:cNvSpPr/>
            <p:nvPr/>
          </p:nvSpPr>
          <p:spPr>
            <a:xfrm>
              <a:off x="1633282" y="3451886"/>
              <a:ext cx="11759" cy="26836"/>
            </a:xfrm>
            <a:custGeom>
              <a:avLst/>
              <a:gdLst/>
              <a:ahLst/>
              <a:cxnLst/>
              <a:rect l="l" t="t" r="r" b="b"/>
              <a:pathLst>
                <a:path w="358" h="817" extrusionOk="0">
                  <a:moveTo>
                    <a:pt x="69" y="1"/>
                  </a:moveTo>
                  <a:cubicBezTo>
                    <a:pt x="35" y="1"/>
                    <a:pt x="1" y="1"/>
                    <a:pt x="1" y="69"/>
                  </a:cubicBezTo>
                  <a:cubicBezTo>
                    <a:pt x="1" y="213"/>
                    <a:pt x="1" y="315"/>
                    <a:pt x="35" y="425"/>
                  </a:cubicBezTo>
                  <a:cubicBezTo>
                    <a:pt x="35" y="527"/>
                    <a:pt x="35" y="672"/>
                    <a:pt x="103" y="740"/>
                  </a:cubicBezTo>
                  <a:cubicBezTo>
                    <a:pt x="145" y="774"/>
                    <a:pt x="179" y="816"/>
                    <a:pt x="213" y="816"/>
                  </a:cubicBezTo>
                  <a:cubicBezTo>
                    <a:pt x="247" y="816"/>
                    <a:pt x="315" y="774"/>
                    <a:pt x="315" y="706"/>
                  </a:cubicBezTo>
                  <a:cubicBezTo>
                    <a:pt x="357" y="604"/>
                    <a:pt x="315" y="493"/>
                    <a:pt x="281" y="391"/>
                  </a:cubicBezTo>
                  <a:cubicBezTo>
                    <a:pt x="247" y="281"/>
                    <a:pt x="213" y="179"/>
                    <a:pt x="179" y="69"/>
                  </a:cubicBezTo>
                  <a:cubicBezTo>
                    <a:pt x="179" y="1"/>
                    <a:pt x="145" y="1"/>
                    <a:pt x="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5152;p60">
              <a:extLst>
                <a:ext uri="{FF2B5EF4-FFF2-40B4-BE49-F238E27FC236}">
                  <a16:creationId xmlns:a16="http://schemas.microsoft.com/office/drawing/2014/main" xmlns="" id="{2345BEB4-C17A-5147-D27A-268FB2FE9DBD}"/>
                </a:ext>
              </a:extLst>
            </p:cNvPr>
            <p:cNvSpPr/>
            <p:nvPr/>
          </p:nvSpPr>
          <p:spPr>
            <a:xfrm>
              <a:off x="1599514" y="3492617"/>
              <a:ext cx="16227" cy="29070"/>
            </a:xfrm>
            <a:custGeom>
              <a:avLst/>
              <a:gdLst/>
              <a:ahLst/>
              <a:cxnLst/>
              <a:rect l="l" t="t" r="r" b="b"/>
              <a:pathLst>
                <a:path w="494" h="885" extrusionOk="0">
                  <a:moveTo>
                    <a:pt x="247" y="1"/>
                  </a:moveTo>
                  <a:cubicBezTo>
                    <a:pt x="179" y="1"/>
                    <a:pt x="145" y="35"/>
                    <a:pt x="145" y="103"/>
                  </a:cubicBezTo>
                  <a:cubicBezTo>
                    <a:pt x="111" y="315"/>
                    <a:pt x="1" y="672"/>
                    <a:pt x="145" y="850"/>
                  </a:cubicBezTo>
                  <a:cubicBezTo>
                    <a:pt x="179" y="884"/>
                    <a:pt x="213" y="884"/>
                    <a:pt x="247" y="884"/>
                  </a:cubicBezTo>
                  <a:cubicBezTo>
                    <a:pt x="281" y="884"/>
                    <a:pt x="281" y="884"/>
                    <a:pt x="323" y="850"/>
                  </a:cubicBezTo>
                  <a:cubicBezTo>
                    <a:pt x="493" y="672"/>
                    <a:pt x="357" y="315"/>
                    <a:pt x="323" y="103"/>
                  </a:cubicBezTo>
                  <a:cubicBezTo>
                    <a:pt x="323" y="35"/>
                    <a:pt x="281"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5153;p60">
              <a:extLst>
                <a:ext uri="{FF2B5EF4-FFF2-40B4-BE49-F238E27FC236}">
                  <a16:creationId xmlns:a16="http://schemas.microsoft.com/office/drawing/2014/main" xmlns="" id="{B65289CD-C08D-FBED-9818-46DDA92919C4}"/>
                </a:ext>
              </a:extLst>
            </p:cNvPr>
            <p:cNvSpPr/>
            <p:nvPr/>
          </p:nvSpPr>
          <p:spPr>
            <a:xfrm>
              <a:off x="1555433" y="3497084"/>
              <a:ext cx="10347" cy="20957"/>
            </a:xfrm>
            <a:custGeom>
              <a:avLst/>
              <a:gdLst/>
              <a:ahLst/>
              <a:cxnLst/>
              <a:rect l="l" t="t" r="r" b="b"/>
              <a:pathLst>
                <a:path w="315" h="638" extrusionOk="0">
                  <a:moveTo>
                    <a:pt x="213" y="1"/>
                  </a:moveTo>
                  <a:cubicBezTo>
                    <a:pt x="179" y="1"/>
                    <a:pt x="102" y="35"/>
                    <a:pt x="102" y="77"/>
                  </a:cubicBezTo>
                  <a:cubicBezTo>
                    <a:pt x="68" y="179"/>
                    <a:pt x="68" y="247"/>
                    <a:pt x="34" y="358"/>
                  </a:cubicBezTo>
                  <a:cubicBezTo>
                    <a:pt x="34" y="460"/>
                    <a:pt x="0" y="536"/>
                    <a:pt x="68" y="604"/>
                  </a:cubicBezTo>
                  <a:cubicBezTo>
                    <a:pt x="102" y="638"/>
                    <a:pt x="136" y="638"/>
                    <a:pt x="179" y="638"/>
                  </a:cubicBezTo>
                  <a:lnTo>
                    <a:pt x="247" y="638"/>
                  </a:lnTo>
                  <a:cubicBezTo>
                    <a:pt x="315" y="570"/>
                    <a:pt x="315" y="502"/>
                    <a:pt x="315" y="392"/>
                  </a:cubicBezTo>
                  <a:lnTo>
                    <a:pt x="315" y="111"/>
                  </a:lnTo>
                  <a:cubicBezTo>
                    <a:pt x="315" y="35"/>
                    <a:pt x="281" y="1"/>
                    <a:pt x="2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5154;p60">
              <a:extLst>
                <a:ext uri="{FF2B5EF4-FFF2-40B4-BE49-F238E27FC236}">
                  <a16:creationId xmlns:a16="http://schemas.microsoft.com/office/drawing/2014/main" xmlns="" id="{26997FD3-545C-B1E3-3132-63E67676A0C2}"/>
                </a:ext>
              </a:extLst>
            </p:cNvPr>
            <p:cNvSpPr/>
            <p:nvPr/>
          </p:nvSpPr>
          <p:spPr>
            <a:xfrm>
              <a:off x="1512469" y="3507694"/>
              <a:ext cx="9230" cy="22074"/>
            </a:xfrm>
            <a:custGeom>
              <a:avLst/>
              <a:gdLst/>
              <a:ahLst/>
              <a:cxnLst/>
              <a:rect l="l" t="t" r="r" b="b"/>
              <a:pathLst>
                <a:path w="281" h="672" extrusionOk="0">
                  <a:moveTo>
                    <a:pt x="136" y="1"/>
                  </a:moveTo>
                  <a:cubicBezTo>
                    <a:pt x="102" y="1"/>
                    <a:pt x="68" y="35"/>
                    <a:pt x="68" y="103"/>
                  </a:cubicBezTo>
                  <a:cubicBezTo>
                    <a:pt x="34" y="213"/>
                    <a:pt x="34" y="349"/>
                    <a:pt x="0" y="459"/>
                  </a:cubicBezTo>
                  <a:cubicBezTo>
                    <a:pt x="0" y="527"/>
                    <a:pt x="0" y="604"/>
                    <a:pt x="34" y="604"/>
                  </a:cubicBezTo>
                  <a:cubicBezTo>
                    <a:pt x="34" y="638"/>
                    <a:pt x="68" y="638"/>
                    <a:pt x="68" y="638"/>
                  </a:cubicBezTo>
                  <a:cubicBezTo>
                    <a:pt x="102" y="672"/>
                    <a:pt x="102" y="672"/>
                    <a:pt x="136" y="672"/>
                  </a:cubicBezTo>
                  <a:cubicBezTo>
                    <a:pt x="170" y="672"/>
                    <a:pt x="213" y="672"/>
                    <a:pt x="247" y="638"/>
                  </a:cubicBezTo>
                  <a:lnTo>
                    <a:pt x="247" y="604"/>
                  </a:lnTo>
                  <a:cubicBezTo>
                    <a:pt x="281" y="604"/>
                    <a:pt x="281" y="527"/>
                    <a:pt x="281" y="459"/>
                  </a:cubicBezTo>
                  <a:cubicBezTo>
                    <a:pt x="281" y="349"/>
                    <a:pt x="247" y="213"/>
                    <a:pt x="247" y="103"/>
                  </a:cubicBezTo>
                  <a:cubicBezTo>
                    <a:pt x="213" y="35"/>
                    <a:pt x="170" y="1"/>
                    <a:pt x="1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5155;p60">
              <a:extLst>
                <a:ext uri="{FF2B5EF4-FFF2-40B4-BE49-F238E27FC236}">
                  <a16:creationId xmlns:a16="http://schemas.microsoft.com/office/drawing/2014/main" xmlns="" id="{DA8BFD75-E259-2F22-4CC6-8ACFFE053E1E}"/>
                </a:ext>
              </a:extLst>
            </p:cNvPr>
            <p:cNvSpPr/>
            <p:nvPr/>
          </p:nvSpPr>
          <p:spPr>
            <a:xfrm>
              <a:off x="1719211" y="3399428"/>
              <a:ext cx="16522" cy="24603"/>
            </a:xfrm>
            <a:custGeom>
              <a:avLst/>
              <a:gdLst/>
              <a:ahLst/>
              <a:cxnLst/>
              <a:rect l="l" t="t" r="r" b="b"/>
              <a:pathLst>
                <a:path w="503" h="749" extrusionOk="0">
                  <a:moveTo>
                    <a:pt x="145" y="1"/>
                  </a:moveTo>
                  <a:cubicBezTo>
                    <a:pt x="77" y="1"/>
                    <a:pt x="35" y="35"/>
                    <a:pt x="35" y="77"/>
                  </a:cubicBezTo>
                  <a:cubicBezTo>
                    <a:pt x="1" y="179"/>
                    <a:pt x="35" y="290"/>
                    <a:pt x="77" y="357"/>
                  </a:cubicBezTo>
                  <a:cubicBezTo>
                    <a:pt x="77" y="459"/>
                    <a:pt x="111" y="570"/>
                    <a:pt x="179" y="672"/>
                  </a:cubicBezTo>
                  <a:cubicBezTo>
                    <a:pt x="213" y="714"/>
                    <a:pt x="247" y="748"/>
                    <a:pt x="324" y="748"/>
                  </a:cubicBezTo>
                  <a:lnTo>
                    <a:pt x="358" y="748"/>
                  </a:lnTo>
                  <a:cubicBezTo>
                    <a:pt x="426" y="714"/>
                    <a:pt x="502" y="638"/>
                    <a:pt x="502" y="570"/>
                  </a:cubicBezTo>
                  <a:cubicBezTo>
                    <a:pt x="460" y="459"/>
                    <a:pt x="426" y="357"/>
                    <a:pt x="358" y="247"/>
                  </a:cubicBezTo>
                  <a:cubicBezTo>
                    <a:pt x="324" y="179"/>
                    <a:pt x="290" y="77"/>
                    <a:pt x="179" y="35"/>
                  </a:cubicBezTo>
                  <a:cubicBezTo>
                    <a:pt x="179" y="1"/>
                    <a:pt x="145" y="1"/>
                    <a:pt x="1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5156;p60">
              <a:extLst>
                <a:ext uri="{FF2B5EF4-FFF2-40B4-BE49-F238E27FC236}">
                  <a16:creationId xmlns:a16="http://schemas.microsoft.com/office/drawing/2014/main" xmlns="" id="{C510BF96-B69D-87B2-B5A4-1A4054AA5E4C}"/>
                </a:ext>
              </a:extLst>
            </p:cNvPr>
            <p:cNvSpPr/>
            <p:nvPr/>
          </p:nvSpPr>
          <p:spPr>
            <a:xfrm>
              <a:off x="1691323" y="3341387"/>
              <a:ext cx="16489" cy="18723"/>
            </a:xfrm>
            <a:custGeom>
              <a:avLst/>
              <a:gdLst/>
              <a:ahLst/>
              <a:cxnLst/>
              <a:rect l="l" t="t" r="r" b="b"/>
              <a:pathLst>
                <a:path w="502" h="570" extrusionOk="0">
                  <a:moveTo>
                    <a:pt x="111" y="1"/>
                  </a:moveTo>
                  <a:cubicBezTo>
                    <a:pt x="77" y="1"/>
                    <a:pt x="0" y="69"/>
                    <a:pt x="34" y="103"/>
                  </a:cubicBezTo>
                  <a:cubicBezTo>
                    <a:pt x="34" y="213"/>
                    <a:pt x="111" y="281"/>
                    <a:pt x="145" y="358"/>
                  </a:cubicBezTo>
                  <a:cubicBezTo>
                    <a:pt x="179" y="426"/>
                    <a:pt x="247" y="493"/>
                    <a:pt x="323" y="527"/>
                  </a:cubicBezTo>
                  <a:cubicBezTo>
                    <a:pt x="357" y="527"/>
                    <a:pt x="357" y="570"/>
                    <a:pt x="391" y="570"/>
                  </a:cubicBezTo>
                  <a:cubicBezTo>
                    <a:pt x="459" y="570"/>
                    <a:pt x="502" y="493"/>
                    <a:pt x="502" y="426"/>
                  </a:cubicBezTo>
                  <a:cubicBezTo>
                    <a:pt x="459" y="315"/>
                    <a:pt x="391" y="247"/>
                    <a:pt x="357" y="179"/>
                  </a:cubicBezTo>
                  <a:cubicBezTo>
                    <a:pt x="289" y="103"/>
                    <a:pt x="247" y="35"/>
                    <a:pt x="1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5157;p60">
              <a:extLst>
                <a:ext uri="{FF2B5EF4-FFF2-40B4-BE49-F238E27FC236}">
                  <a16:creationId xmlns:a16="http://schemas.microsoft.com/office/drawing/2014/main" xmlns="" id="{6179A334-78A7-1C13-5ACE-23251E50958F}"/>
                </a:ext>
              </a:extLst>
            </p:cNvPr>
            <p:cNvSpPr/>
            <p:nvPr/>
          </p:nvSpPr>
          <p:spPr>
            <a:xfrm>
              <a:off x="1757741" y="3410038"/>
              <a:ext cx="23190" cy="22074"/>
            </a:xfrm>
            <a:custGeom>
              <a:avLst/>
              <a:gdLst/>
              <a:ahLst/>
              <a:cxnLst/>
              <a:rect l="l" t="t" r="r" b="b"/>
              <a:pathLst>
                <a:path w="706" h="672" extrusionOk="0">
                  <a:moveTo>
                    <a:pt x="136" y="1"/>
                  </a:moveTo>
                  <a:lnTo>
                    <a:pt x="102" y="1"/>
                  </a:lnTo>
                  <a:cubicBezTo>
                    <a:pt x="68" y="1"/>
                    <a:pt x="34" y="34"/>
                    <a:pt x="34" y="68"/>
                  </a:cubicBezTo>
                  <a:cubicBezTo>
                    <a:pt x="0" y="136"/>
                    <a:pt x="34" y="179"/>
                    <a:pt x="34" y="213"/>
                  </a:cubicBezTo>
                  <a:cubicBezTo>
                    <a:pt x="68" y="247"/>
                    <a:pt x="68" y="315"/>
                    <a:pt x="102" y="349"/>
                  </a:cubicBezTo>
                  <a:cubicBezTo>
                    <a:pt x="179" y="459"/>
                    <a:pt x="247" y="561"/>
                    <a:pt x="315" y="638"/>
                  </a:cubicBezTo>
                  <a:cubicBezTo>
                    <a:pt x="349" y="672"/>
                    <a:pt x="391" y="672"/>
                    <a:pt x="459" y="672"/>
                  </a:cubicBezTo>
                  <a:cubicBezTo>
                    <a:pt x="561" y="672"/>
                    <a:pt x="705" y="527"/>
                    <a:pt x="637" y="391"/>
                  </a:cubicBezTo>
                  <a:cubicBezTo>
                    <a:pt x="561" y="315"/>
                    <a:pt x="459" y="213"/>
                    <a:pt x="391" y="136"/>
                  </a:cubicBezTo>
                  <a:cubicBezTo>
                    <a:pt x="349" y="102"/>
                    <a:pt x="315" y="102"/>
                    <a:pt x="247" y="68"/>
                  </a:cubicBezTo>
                  <a:cubicBezTo>
                    <a:pt x="213" y="34"/>
                    <a:pt x="179" y="1"/>
                    <a:pt x="1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5158;p60">
              <a:extLst>
                <a:ext uri="{FF2B5EF4-FFF2-40B4-BE49-F238E27FC236}">
                  <a16:creationId xmlns:a16="http://schemas.microsoft.com/office/drawing/2014/main" xmlns="" id="{AA76C92B-8E79-9071-5EE6-C36CA2B1F1B2}"/>
                </a:ext>
              </a:extLst>
            </p:cNvPr>
            <p:cNvSpPr/>
            <p:nvPr/>
          </p:nvSpPr>
          <p:spPr>
            <a:xfrm>
              <a:off x="1746014" y="3344737"/>
              <a:ext cx="23190" cy="25720"/>
            </a:xfrm>
            <a:custGeom>
              <a:avLst/>
              <a:gdLst/>
              <a:ahLst/>
              <a:cxnLst/>
              <a:rect l="l" t="t" r="r" b="b"/>
              <a:pathLst>
                <a:path w="706" h="783" extrusionOk="0">
                  <a:moveTo>
                    <a:pt x="68" y="1"/>
                  </a:moveTo>
                  <a:cubicBezTo>
                    <a:pt x="34" y="1"/>
                    <a:pt x="0" y="77"/>
                    <a:pt x="34" y="145"/>
                  </a:cubicBezTo>
                  <a:cubicBezTo>
                    <a:pt x="68" y="256"/>
                    <a:pt x="179" y="357"/>
                    <a:pt x="213" y="468"/>
                  </a:cubicBezTo>
                  <a:cubicBezTo>
                    <a:pt x="281" y="570"/>
                    <a:pt x="323" y="748"/>
                    <a:pt x="459" y="782"/>
                  </a:cubicBezTo>
                  <a:lnTo>
                    <a:pt x="493" y="782"/>
                  </a:lnTo>
                  <a:cubicBezTo>
                    <a:pt x="536" y="782"/>
                    <a:pt x="604" y="748"/>
                    <a:pt x="638" y="714"/>
                  </a:cubicBezTo>
                  <a:cubicBezTo>
                    <a:pt x="706" y="570"/>
                    <a:pt x="570" y="391"/>
                    <a:pt x="459" y="290"/>
                  </a:cubicBezTo>
                  <a:cubicBezTo>
                    <a:pt x="357" y="179"/>
                    <a:pt x="247" y="77"/>
                    <a:pt x="111" y="43"/>
                  </a:cubicBezTo>
                  <a:cubicBezTo>
                    <a:pt x="111" y="1"/>
                    <a:pt x="111" y="1"/>
                    <a:pt x="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5159;p60">
              <a:extLst>
                <a:ext uri="{FF2B5EF4-FFF2-40B4-BE49-F238E27FC236}">
                  <a16:creationId xmlns:a16="http://schemas.microsoft.com/office/drawing/2014/main" xmlns="" id="{4043D929-ADBA-B55B-7E51-FF9399B526D5}"/>
                </a:ext>
              </a:extLst>
            </p:cNvPr>
            <p:cNvSpPr/>
            <p:nvPr/>
          </p:nvSpPr>
          <p:spPr>
            <a:xfrm>
              <a:off x="1798472" y="3386585"/>
              <a:ext cx="24307" cy="19873"/>
            </a:xfrm>
            <a:custGeom>
              <a:avLst/>
              <a:gdLst/>
              <a:ahLst/>
              <a:cxnLst/>
              <a:rect l="l" t="t" r="r" b="b"/>
              <a:pathLst>
                <a:path w="740" h="605" extrusionOk="0">
                  <a:moveTo>
                    <a:pt x="68" y="1"/>
                  </a:moveTo>
                  <a:cubicBezTo>
                    <a:pt x="35" y="1"/>
                    <a:pt x="1" y="43"/>
                    <a:pt x="1" y="111"/>
                  </a:cubicBezTo>
                  <a:cubicBezTo>
                    <a:pt x="35" y="213"/>
                    <a:pt x="68" y="324"/>
                    <a:pt x="136" y="426"/>
                  </a:cubicBezTo>
                  <a:cubicBezTo>
                    <a:pt x="213" y="502"/>
                    <a:pt x="281" y="604"/>
                    <a:pt x="383" y="604"/>
                  </a:cubicBezTo>
                  <a:cubicBezTo>
                    <a:pt x="425" y="604"/>
                    <a:pt x="459" y="604"/>
                    <a:pt x="493" y="570"/>
                  </a:cubicBezTo>
                  <a:cubicBezTo>
                    <a:pt x="740" y="392"/>
                    <a:pt x="281" y="77"/>
                    <a:pt x="1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5160;p60">
              <a:extLst>
                <a:ext uri="{FF2B5EF4-FFF2-40B4-BE49-F238E27FC236}">
                  <a16:creationId xmlns:a16="http://schemas.microsoft.com/office/drawing/2014/main" xmlns="" id="{14ADBF5F-BB69-070E-270A-7B9582523DB1}"/>
                </a:ext>
              </a:extLst>
            </p:cNvPr>
            <p:cNvSpPr/>
            <p:nvPr/>
          </p:nvSpPr>
          <p:spPr>
            <a:xfrm>
              <a:off x="1823863" y="3355347"/>
              <a:ext cx="22074" cy="17343"/>
            </a:xfrm>
            <a:custGeom>
              <a:avLst/>
              <a:gdLst/>
              <a:ahLst/>
              <a:cxnLst/>
              <a:rect l="l" t="t" r="r" b="b"/>
              <a:pathLst>
                <a:path w="672" h="528" extrusionOk="0">
                  <a:moveTo>
                    <a:pt x="179" y="1"/>
                  </a:moveTo>
                  <a:cubicBezTo>
                    <a:pt x="77" y="1"/>
                    <a:pt x="1" y="68"/>
                    <a:pt x="77" y="145"/>
                  </a:cubicBezTo>
                  <a:cubicBezTo>
                    <a:pt x="111" y="213"/>
                    <a:pt x="145" y="247"/>
                    <a:pt x="179" y="315"/>
                  </a:cubicBezTo>
                  <a:cubicBezTo>
                    <a:pt x="247" y="391"/>
                    <a:pt x="289" y="493"/>
                    <a:pt x="391" y="527"/>
                  </a:cubicBezTo>
                  <a:lnTo>
                    <a:pt x="425" y="527"/>
                  </a:lnTo>
                  <a:cubicBezTo>
                    <a:pt x="502" y="527"/>
                    <a:pt x="570" y="493"/>
                    <a:pt x="570" y="425"/>
                  </a:cubicBezTo>
                  <a:cubicBezTo>
                    <a:pt x="672" y="213"/>
                    <a:pt x="357" y="1"/>
                    <a:pt x="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5161;p60">
              <a:extLst>
                <a:ext uri="{FF2B5EF4-FFF2-40B4-BE49-F238E27FC236}">
                  <a16:creationId xmlns:a16="http://schemas.microsoft.com/office/drawing/2014/main" xmlns="" id="{CE925BC9-77BB-BFC1-87AA-D7C41F7562F4}"/>
                </a:ext>
              </a:extLst>
            </p:cNvPr>
            <p:cNvSpPr/>
            <p:nvPr/>
          </p:nvSpPr>
          <p:spPr>
            <a:xfrm>
              <a:off x="1765821" y="3322696"/>
              <a:ext cx="23190" cy="20957"/>
            </a:xfrm>
            <a:custGeom>
              <a:avLst/>
              <a:gdLst/>
              <a:ahLst/>
              <a:cxnLst/>
              <a:rect l="l" t="t" r="r" b="b"/>
              <a:pathLst>
                <a:path w="706" h="638" extrusionOk="0">
                  <a:moveTo>
                    <a:pt x="145" y="1"/>
                  </a:moveTo>
                  <a:cubicBezTo>
                    <a:pt x="69" y="1"/>
                    <a:pt x="1" y="77"/>
                    <a:pt x="35" y="145"/>
                  </a:cubicBezTo>
                  <a:cubicBezTo>
                    <a:pt x="103" y="323"/>
                    <a:pt x="247" y="459"/>
                    <a:pt x="391" y="570"/>
                  </a:cubicBezTo>
                  <a:cubicBezTo>
                    <a:pt x="425" y="604"/>
                    <a:pt x="493" y="638"/>
                    <a:pt x="527" y="638"/>
                  </a:cubicBezTo>
                  <a:cubicBezTo>
                    <a:pt x="570" y="638"/>
                    <a:pt x="604" y="638"/>
                    <a:pt x="604" y="604"/>
                  </a:cubicBezTo>
                  <a:cubicBezTo>
                    <a:pt x="638" y="604"/>
                    <a:pt x="672" y="570"/>
                    <a:pt x="672" y="536"/>
                  </a:cubicBezTo>
                  <a:cubicBezTo>
                    <a:pt x="706" y="459"/>
                    <a:pt x="706" y="391"/>
                    <a:pt x="638" y="323"/>
                  </a:cubicBezTo>
                  <a:cubicBezTo>
                    <a:pt x="570" y="247"/>
                    <a:pt x="493" y="213"/>
                    <a:pt x="425" y="145"/>
                  </a:cubicBezTo>
                  <a:cubicBezTo>
                    <a:pt x="357" y="77"/>
                    <a:pt x="281" y="35"/>
                    <a:pt x="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5162;p60">
              <a:extLst>
                <a:ext uri="{FF2B5EF4-FFF2-40B4-BE49-F238E27FC236}">
                  <a16:creationId xmlns:a16="http://schemas.microsoft.com/office/drawing/2014/main" xmlns="" id="{05227A5C-B65E-D22B-93D8-23A04FC57DB1}"/>
                </a:ext>
              </a:extLst>
            </p:cNvPr>
            <p:cNvSpPr/>
            <p:nvPr/>
          </p:nvSpPr>
          <p:spPr>
            <a:xfrm>
              <a:off x="1808786" y="3279732"/>
              <a:ext cx="17606" cy="16227"/>
            </a:xfrm>
            <a:custGeom>
              <a:avLst/>
              <a:gdLst/>
              <a:ahLst/>
              <a:cxnLst/>
              <a:rect l="l" t="t" r="r" b="b"/>
              <a:pathLst>
                <a:path w="536" h="494" extrusionOk="0">
                  <a:moveTo>
                    <a:pt x="111" y="0"/>
                  </a:moveTo>
                  <a:cubicBezTo>
                    <a:pt x="69" y="0"/>
                    <a:pt x="1" y="34"/>
                    <a:pt x="35" y="111"/>
                  </a:cubicBezTo>
                  <a:cubicBezTo>
                    <a:pt x="111" y="213"/>
                    <a:pt x="145" y="357"/>
                    <a:pt x="247" y="459"/>
                  </a:cubicBezTo>
                  <a:cubicBezTo>
                    <a:pt x="281" y="459"/>
                    <a:pt x="324" y="493"/>
                    <a:pt x="358" y="493"/>
                  </a:cubicBezTo>
                  <a:cubicBezTo>
                    <a:pt x="392" y="493"/>
                    <a:pt x="426" y="493"/>
                    <a:pt x="460" y="459"/>
                  </a:cubicBezTo>
                  <a:cubicBezTo>
                    <a:pt x="494" y="425"/>
                    <a:pt x="536" y="357"/>
                    <a:pt x="494" y="281"/>
                  </a:cubicBezTo>
                  <a:cubicBezTo>
                    <a:pt x="426" y="179"/>
                    <a:pt x="281" y="111"/>
                    <a:pt x="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5163;p60">
              <a:extLst>
                <a:ext uri="{FF2B5EF4-FFF2-40B4-BE49-F238E27FC236}">
                  <a16:creationId xmlns:a16="http://schemas.microsoft.com/office/drawing/2014/main" xmlns="" id="{DEA902AE-1E97-B80A-D0DB-19C9C2F80AC9}"/>
                </a:ext>
              </a:extLst>
            </p:cNvPr>
            <p:cNvSpPr/>
            <p:nvPr/>
          </p:nvSpPr>
          <p:spPr>
            <a:xfrm>
              <a:off x="1747131" y="3257691"/>
              <a:ext cx="22074" cy="19840"/>
            </a:xfrm>
            <a:custGeom>
              <a:avLst/>
              <a:gdLst/>
              <a:ahLst/>
              <a:cxnLst/>
              <a:rect l="l" t="t" r="r" b="b"/>
              <a:pathLst>
                <a:path w="672" h="604" extrusionOk="0">
                  <a:moveTo>
                    <a:pt x="111" y="0"/>
                  </a:moveTo>
                  <a:cubicBezTo>
                    <a:pt x="34" y="0"/>
                    <a:pt x="0" y="68"/>
                    <a:pt x="34" y="102"/>
                  </a:cubicBezTo>
                  <a:cubicBezTo>
                    <a:pt x="77" y="213"/>
                    <a:pt x="179" y="315"/>
                    <a:pt x="247" y="391"/>
                  </a:cubicBezTo>
                  <a:cubicBezTo>
                    <a:pt x="323" y="459"/>
                    <a:pt x="391" y="603"/>
                    <a:pt x="536" y="603"/>
                  </a:cubicBezTo>
                  <a:lnTo>
                    <a:pt x="536" y="603"/>
                  </a:lnTo>
                  <a:cubicBezTo>
                    <a:pt x="604" y="603"/>
                    <a:pt x="672" y="569"/>
                    <a:pt x="672" y="459"/>
                  </a:cubicBezTo>
                  <a:cubicBezTo>
                    <a:pt x="672" y="315"/>
                    <a:pt x="536" y="247"/>
                    <a:pt x="425" y="179"/>
                  </a:cubicBezTo>
                  <a:cubicBezTo>
                    <a:pt x="323" y="102"/>
                    <a:pt x="247" y="34"/>
                    <a:pt x="1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5164;p60">
              <a:extLst>
                <a:ext uri="{FF2B5EF4-FFF2-40B4-BE49-F238E27FC236}">
                  <a16:creationId xmlns:a16="http://schemas.microsoft.com/office/drawing/2014/main" xmlns="" id="{B68513AC-31A8-102F-FE86-D7ADB6A8D425}"/>
                </a:ext>
              </a:extLst>
            </p:cNvPr>
            <p:cNvSpPr/>
            <p:nvPr/>
          </p:nvSpPr>
          <p:spPr>
            <a:xfrm>
              <a:off x="1759974" y="3211081"/>
              <a:ext cx="17606" cy="18723"/>
            </a:xfrm>
            <a:custGeom>
              <a:avLst/>
              <a:gdLst/>
              <a:ahLst/>
              <a:cxnLst/>
              <a:rect l="l" t="t" r="r" b="b"/>
              <a:pathLst>
                <a:path w="536" h="570" extrusionOk="0">
                  <a:moveTo>
                    <a:pt x="68" y="1"/>
                  </a:moveTo>
                  <a:cubicBezTo>
                    <a:pt x="34" y="1"/>
                    <a:pt x="0" y="35"/>
                    <a:pt x="0" y="77"/>
                  </a:cubicBezTo>
                  <a:cubicBezTo>
                    <a:pt x="34" y="179"/>
                    <a:pt x="111" y="290"/>
                    <a:pt x="179" y="357"/>
                  </a:cubicBezTo>
                  <a:cubicBezTo>
                    <a:pt x="213" y="459"/>
                    <a:pt x="281" y="570"/>
                    <a:pt x="391" y="570"/>
                  </a:cubicBezTo>
                  <a:lnTo>
                    <a:pt x="425" y="570"/>
                  </a:lnTo>
                  <a:cubicBezTo>
                    <a:pt x="459" y="570"/>
                    <a:pt x="535" y="536"/>
                    <a:pt x="535" y="502"/>
                  </a:cubicBezTo>
                  <a:cubicBezTo>
                    <a:pt x="535" y="391"/>
                    <a:pt x="535" y="357"/>
                    <a:pt x="493" y="290"/>
                  </a:cubicBezTo>
                  <a:cubicBezTo>
                    <a:pt x="459" y="247"/>
                    <a:pt x="391" y="213"/>
                    <a:pt x="357" y="179"/>
                  </a:cubicBezTo>
                  <a:cubicBezTo>
                    <a:pt x="281" y="111"/>
                    <a:pt x="179" y="35"/>
                    <a:pt x="1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5165;p60">
              <a:extLst>
                <a:ext uri="{FF2B5EF4-FFF2-40B4-BE49-F238E27FC236}">
                  <a16:creationId xmlns:a16="http://schemas.microsoft.com/office/drawing/2014/main" xmlns="" id="{DF674CB1-DBCE-F3A0-396E-55652983EEB7}"/>
                </a:ext>
              </a:extLst>
            </p:cNvPr>
            <p:cNvSpPr/>
            <p:nvPr/>
          </p:nvSpPr>
          <p:spPr>
            <a:xfrm>
              <a:off x="1708897" y="3201883"/>
              <a:ext cx="19840" cy="19840"/>
            </a:xfrm>
            <a:custGeom>
              <a:avLst/>
              <a:gdLst/>
              <a:ahLst/>
              <a:cxnLst/>
              <a:rect l="l" t="t" r="r" b="b"/>
              <a:pathLst>
                <a:path w="604" h="604" extrusionOk="0">
                  <a:moveTo>
                    <a:pt x="103" y="0"/>
                  </a:moveTo>
                  <a:cubicBezTo>
                    <a:pt x="35" y="0"/>
                    <a:pt x="1" y="68"/>
                    <a:pt x="35" y="145"/>
                  </a:cubicBezTo>
                  <a:cubicBezTo>
                    <a:pt x="69" y="213"/>
                    <a:pt x="103" y="281"/>
                    <a:pt x="179" y="357"/>
                  </a:cubicBezTo>
                  <a:cubicBezTo>
                    <a:pt x="213" y="425"/>
                    <a:pt x="247" y="493"/>
                    <a:pt x="315" y="570"/>
                  </a:cubicBezTo>
                  <a:cubicBezTo>
                    <a:pt x="349" y="570"/>
                    <a:pt x="391" y="603"/>
                    <a:pt x="425" y="603"/>
                  </a:cubicBezTo>
                  <a:cubicBezTo>
                    <a:pt x="459" y="603"/>
                    <a:pt x="493" y="570"/>
                    <a:pt x="527" y="570"/>
                  </a:cubicBezTo>
                  <a:cubicBezTo>
                    <a:pt x="561" y="527"/>
                    <a:pt x="604" y="425"/>
                    <a:pt x="561" y="357"/>
                  </a:cubicBezTo>
                  <a:cubicBezTo>
                    <a:pt x="493" y="281"/>
                    <a:pt x="425" y="247"/>
                    <a:pt x="349" y="179"/>
                  </a:cubicBezTo>
                  <a:cubicBezTo>
                    <a:pt x="281" y="102"/>
                    <a:pt x="213" y="68"/>
                    <a:pt x="137" y="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5166;p60">
              <a:extLst>
                <a:ext uri="{FF2B5EF4-FFF2-40B4-BE49-F238E27FC236}">
                  <a16:creationId xmlns:a16="http://schemas.microsoft.com/office/drawing/2014/main" xmlns="" id="{31C4EBEF-A722-BB49-27C0-271DEB4CCFB2}"/>
                </a:ext>
              </a:extLst>
            </p:cNvPr>
            <p:cNvSpPr/>
            <p:nvPr/>
          </p:nvSpPr>
          <p:spPr>
            <a:xfrm>
              <a:off x="1690206" y="3150806"/>
              <a:ext cx="12876" cy="12613"/>
            </a:xfrm>
            <a:custGeom>
              <a:avLst/>
              <a:gdLst/>
              <a:ahLst/>
              <a:cxnLst/>
              <a:rect l="l" t="t" r="r" b="b"/>
              <a:pathLst>
                <a:path w="392" h="384" extrusionOk="0">
                  <a:moveTo>
                    <a:pt x="68" y="1"/>
                  </a:moveTo>
                  <a:cubicBezTo>
                    <a:pt x="34" y="1"/>
                    <a:pt x="1" y="35"/>
                    <a:pt x="34" y="69"/>
                  </a:cubicBezTo>
                  <a:cubicBezTo>
                    <a:pt x="34" y="137"/>
                    <a:pt x="68" y="171"/>
                    <a:pt x="111" y="247"/>
                  </a:cubicBezTo>
                  <a:cubicBezTo>
                    <a:pt x="111" y="315"/>
                    <a:pt x="179" y="349"/>
                    <a:pt x="213" y="383"/>
                  </a:cubicBezTo>
                  <a:lnTo>
                    <a:pt x="281" y="383"/>
                  </a:lnTo>
                  <a:lnTo>
                    <a:pt x="323" y="383"/>
                  </a:lnTo>
                  <a:cubicBezTo>
                    <a:pt x="357" y="383"/>
                    <a:pt x="357" y="349"/>
                    <a:pt x="391" y="315"/>
                  </a:cubicBezTo>
                  <a:cubicBezTo>
                    <a:pt x="391" y="281"/>
                    <a:pt x="391" y="247"/>
                    <a:pt x="357" y="213"/>
                  </a:cubicBezTo>
                  <a:cubicBezTo>
                    <a:pt x="281" y="137"/>
                    <a:pt x="179" y="103"/>
                    <a:pt x="1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5167;p60">
              <a:extLst>
                <a:ext uri="{FF2B5EF4-FFF2-40B4-BE49-F238E27FC236}">
                  <a16:creationId xmlns:a16="http://schemas.microsoft.com/office/drawing/2014/main" xmlns="" id="{7407F6B7-DBAE-F9F9-57F5-27658CFF58D7}"/>
                </a:ext>
              </a:extLst>
            </p:cNvPr>
            <p:cNvSpPr/>
            <p:nvPr/>
          </p:nvSpPr>
          <p:spPr>
            <a:xfrm>
              <a:off x="1642479" y="3128502"/>
              <a:ext cx="20990" cy="22336"/>
            </a:xfrm>
            <a:custGeom>
              <a:avLst/>
              <a:gdLst/>
              <a:ahLst/>
              <a:cxnLst/>
              <a:rect l="l" t="t" r="r" b="b"/>
              <a:pathLst>
                <a:path w="639" h="680" extrusionOk="0">
                  <a:moveTo>
                    <a:pt x="145" y="0"/>
                  </a:moveTo>
                  <a:cubicBezTo>
                    <a:pt x="77" y="0"/>
                    <a:pt x="1" y="77"/>
                    <a:pt x="35" y="179"/>
                  </a:cubicBezTo>
                  <a:cubicBezTo>
                    <a:pt x="145" y="323"/>
                    <a:pt x="247" y="467"/>
                    <a:pt x="358" y="603"/>
                  </a:cubicBezTo>
                  <a:cubicBezTo>
                    <a:pt x="392" y="637"/>
                    <a:pt x="426" y="680"/>
                    <a:pt x="460" y="680"/>
                  </a:cubicBezTo>
                  <a:cubicBezTo>
                    <a:pt x="502" y="680"/>
                    <a:pt x="502" y="680"/>
                    <a:pt x="502" y="637"/>
                  </a:cubicBezTo>
                  <a:cubicBezTo>
                    <a:pt x="536" y="637"/>
                    <a:pt x="570" y="637"/>
                    <a:pt x="604" y="569"/>
                  </a:cubicBezTo>
                  <a:cubicBezTo>
                    <a:pt x="638" y="501"/>
                    <a:pt x="638" y="467"/>
                    <a:pt x="570" y="391"/>
                  </a:cubicBezTo>
                  <a:cubicBezTo>
                    <a:pt x="460" y="255"/>
                    <a:pt x="358" y="145"/>
                    <a:pt x="213" y="43"/>
                  </a:cubicBezTo>
                  <a:cubicBezTo>
                    <a:pt x="179" y="0"/>
                    <a:pt x="179" y="0"/>
                    <a:pt x="1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5168;p60">
              <a:extLst>
                <a:ext uri="{FF2B5EF4-FFF2-40B4-BE49-F238E27FC236}">
                  <a16:creationId xmlns:a16="http://schemas.microsoft.com/office/drawing/2014/main" xmlns="" id="{FD7CDD1B-80FE-375C-AAD2-9163F648F3DA}"/>
                </a:ext>
              </a:extLst>
            </p:cNvPr>
            <p:cNvSpPr/>
            <p:nvPr/>
          </p:nvSpPr>
          <p:spPr>
            <a:xfrm>
              <a:off x="1393856" y="2547266"/>
              <a:ext cx="505654" cy="502304"/>
            </a:xfrm>
            <a:custGeom>
              <a:avLst/>
              <a:gdLst/>
              <a:ahLst/>
              <a:cxnLst/>
              <a:rect l="l" t="t" r="r" b="b"/>
              <a:pathLst>
                <a:path w="15394" h="15292" extrusionOk="0">
                  <a:moveTo>
                    <a:pt x="5557" y="0"/>
                  </a:moveTo>
                  <a:cubicBezTo>
                    <a:pt x="4104" y="0"/>
                    <a:pt x="2507" y="1062"/>
                    <a:pt x="1657" y="3330"/>
                  </a:cubicBezTo>
                  <a:cubicBezTo>
                    <a:pt x="1" y="7926"/>
                    <a:pt x="3467" y="15079"/>
                    <a:pt x="3569" y="15291"/>
                  </a:cubicBezTo>
                  <a:cubicBezTo>
                    <a:pt x="3569" y="15291"/>
                    <a:pt x="15394" y="12174"/>
                    <a:pt x="15215" y="6015"/>
                  </a:cubicBezTo>
                  <a:cubicBezTo>
                    <a:pt x="15147" y="3042"/>
                    <a:pt x="13593" y="2269"/>
                    <a:pt x="11996" y="2269"/>
                  </a:cubicBezTo>
                  <a:cubicBezTo>
                    <a:pt x="10263" y="2269"/>
                    <a:pt x="8419" y="3220"/>
                    <a:pt x="8419" y="3220"/>
                  </a:cubicBezTo>
                  <a:cubicBezTo>
                    <a:pt x="8317" y="1096"/>
                    <a:pt x="7009" y="0"/>
                    <a:pt x="5557" y="0"/>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5169;p60">
              <a:extLst>
                <a:ext uri="{FF2B5EF4-FFF2-40B4-BE49-F238E27FC236}">
                  <a16:creationId xmlns:a16="http://schemas.microsoft.com/office/drawing/2014/main" xmlns="" id="{ECDBE28F-CDC6-1D8B-1487-8BF0A2CF0175}"/>
                </a:ext>
              </a:extLst>
            </p:cNvPr>
            <p:cNvSpPr/>
            <p:nvPr/>
          </p:nvSpPr>
          <p:spPr>
            <a:xfrm>
              <a:off x="1476172" y="2648567"/>
              <a:ext cx="386221" cy="369731"/>
            </a:xfrm>
            <a:custGeom>
              <a:avLst/>
              <a:gdLst/>
              <a:ahLst/>
              <a:cxnLst/>
              <a:rect l="l" t="t" r="r" b="b"/>
              <a:pathLst>
                <a:path w="11758" h="11256" extrusionOk="0">
                  <a:moveTo>
                    <a:pt x="1666" y="0"/>
                  </a:moveTo>
                  <a:cubicBezTo>
                    <a:pt x="1632" y="0"/>
                    <a:pt x="1598" y="0"/>
                    <a:pt x="1564" y="34"/>
                  </a:cubicBezTo>
                  <a:cubicBezTo>
                    <a:pt x="1" y="561"/>
                    <a:pt x="749" y="9693"/>
                    <a:pt x="749" y="9693"/>
                  </a:cubicBezTo>
                  <a:lnTo>
                    <a:pt x="2872" y="11256"/>
                  </a:lnTo>
                  <a:cubicBezTo>
                    <a:pt x="2872" y="11256"/>
                    <a:pt x="11758" y="3678"/>
                    <a:pt x="10586" y="3109"/>
                  </a:cubicBezTo>
                  <a:cubicBezTo>
                    <a:pt x="10518" y="3075"/>
                    <a:pt x="10484" y="3075"/>
                    <a:pt x="10407" y="3075"/>
                  </a:cubicBezTo>
                  <a:cubicBezTo>
                    <a:pt x="8887" y="3075"/>
                    <a:pt x="2481" y="10364"/>
                    <a:pt x="2481" y="10364"/>
                  </a:cubicBezTo>
                  <a:lnTo>
                    <a:pt x="1564" y="9693"/>
                  </a:lnTo>
                  <a:cubicBezTo>
                    <a:pt x="1564" y="9693"/>
                    <a:pt x="3051" y="0"/>
                    <a:pt x="1666"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5170;p60">
              <a:extLst>
                <a:ext uri="{FF2B5EF4-FFF2-40B4-BE49-F238E27FC236}">
                  <a16:creationId xmlns:a16="http://schemas.microsoft.com/office/drawing/2014/main" xmlns="" id="{8E3AB903-1A24-5192-C8C6-4F73D9CC8896}"/>
                </a:ext>
              </a:extLst>
            </p:cNvPr>
            <p:cNvSpPr/>
            <p:nvPr/>
          </p:nvSpPr>
          <p:spPr>
            <a:xfrm>
              <a:off x="1549586" y="2911117"/>
              <a:ext cx="13960" cy="30450"/>
            </a:xfrm>
            <a:custGeom>
              <a:avLst/>
              <a:gdLst/>
              <a:ahLst/>
              <a:cxnLst/>
              <a:rect l="l" t="t" r="r" b="b"/>
              <a:pathLst>
                <a:path w="425" h="927" extrusionOk="0">
                  <a:moveTo>
                    <a:pt x="280" y="1"/>
                  </a:moveTo>
                  <a:cubicBezTo>
                    <a:pt x="246" y="1"/>
                    <a:pt x="212" y="1"/>
                    <a:pt x="212" y="35"/>
                  </a:cubicBezTo>
                  <a:cubicBezTo>
                    <a:pt x="145" y="179"/>
                    <a:pt x="145" y="324"/>
                    <a:pt x="102" y="459"/>
                  </a:cubicBezTo>
                  <a:cubicBezTo>
                    <a:pt x="68" y="604"/>
                    <a:pt x="0" y="748"/>
                    <a:pt x="68" y="850"/>
                  </a:cubicBezTo>
                  <a:cubicBezTo>
                    <a:pt x="102" y="884"/>
                    <a:pt x="145" y="927"/>
                    <a:pt x="178" y="927"/>
                  </a:cubicBezTo>
                  <a:lnTo>
                    <a:pt x="212" y="927"/>
                  </a:lnTo>
                  <a:cubicBezTo>
                    <a:pt x="391" y="850"/>
                    <a:pt x="391" y="672"/>
                    <a:pt x="391" y="502"/>
                  </a:cubicBezTo>
                  <a:cubicBezTo>
                    <a:pt x="425" y="358"/>
                    <a:pt x="425" y="179"/>
                    <a:pt x="357" y="35"/>
                  </a:cubicBezTo>
                  <a:cubicBezTo>
                    <a:pt x="314" y="1"/>
                    <a:pt x="314" y="1"/>
                    <a:pt x="2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5171;p60">
              <a:extLst>
                <a:ext uri="{FF2B5EF4-FFF2-40B4-BE49-F238E27FC236}">
                  <a16:creationId xmlns:a16="http://schemas.microsoft.com/office/drawing/2014/main" xmlns="" id="{B48F8BF7-A09C-55A8-4222-8859C72302C7}"/>
                </a:ext>
              </a:extLst>
            </p:cNvPr>
            <p:cNvSpPr/>
            <p:nvPr/>
          </p:nvSpPr>
          <p:spPr>
            <a:xfrm>
              <a:off x="1597281" y="2885726"/>
              <a:ext cx="17343" cy="25424"/>
            </a:xfrm>
            <a:custGeom>
              <a:avLst/>
              <a:gdLst/>
              <a:ahLst/>
              <a:cxnLst/>
              <a:rect l="l" t="t" r="r" b="b"/>
              <a:pathLst>
                <a:path w="528" h="774" extrusionOk="0">
                  <a:moveTo>
                    <a:pt x="425" y="1"/>
                  </a:moveTo>
                  <a:cubicBezTo>
                    <a:pt x="425" y="1"/>
                    <a:pt x="391" y="1"/>
                    <a:pt x="349" y="35"/>
                  </a:cubicBezTo>
                  <a:cubicBezTo>
                    <a:pt x="315" y="69"/>
                    <a:pt x="315" y="103"/>
                    <a:pt x="281" y="171"/>
                  </a:cubicBezTo>
                  <a:cubicBezTo>
                    <a:pt x="247" y="247"/>
                    <a:pt x="213" y="281"/>
                    <a:pt x="179" y="349"/>
                  </a:cubicBezTo>
                  <a:cubicBezTo>
                    <a:pt x="103" y="425"/>
                    <a:pt x="69" y="459"/>
                    <a:pt x="35" y="527"/>
                  </a:cubicBezTo>
                  <a:cubicBezTo>
                    <a:pt x="1" y="561"/>
                    <a:pt x="1" y="638"/>
                    <a:pt x="1" y="706"/>
                  </a:cubicBezTo>
                  <a:cubicBezTo>
                    <a:pt x="1" y="740"/>
                    <a:pt x="35" y="774"/>
                    <a:pt x="69" y="774"/>
                  </a:cubicBezTo>
                  <a:cubicBezTo>
                    <a:pt x="247" y="774"/>
                    <a:pt x="349" y="638"/>
                    <a:pt x="425" y="493"/>
                  </a:cubicBezTo>
                  <a:cubicBezTo>
                    <a:pt x="459" y="383"/>
                    <a:pt x="527" y="213"/>
                    <a:pt x="493" y="69"/>
                  </a:cubicBezTo>
                  <a:cubicBezTo>
                    <a:pt x="493" y="35"/>
                    <a:pt x="459" y="1"/>
                    <a:pt x="4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5172;p60">
              <a:extLst>
                <a:ext uri="{FF2B5EF4-FFF2-40B4-BE49-F238E27FC236}">
                  <a16:creationId xmlns:a16="http://schemas.microsoft.com/office/drawing/2014/main" xmlns="" id="{4558098C-E9A4-5D7C-143A-66BAABFCF1B1}"/>
                </a:ext>
              </a:extLst>
            </p:cNvPr>
            <p:cNvSpPr/>
            <p:nvPr/>
          </p:nvSpPr>
          <p:spPr>
            <a:xfrm>
              <a:off x="1559900" y="2854193"/>
              <a:ext cx="16489" cy="25720"/>
            </a:xfrm>
            <a:custGeom>
              <a:avLst/>
              <a:gdLst/>
              <a:ahLst/>
              <a:cxnLst/>
              <a:rect l="l" t="t" r="r" b="b"/>
              <a:pathLst>
                <a:path w="502" h="783" extrusionOk="0">
                  <a:moveTo>
                    <a:pt x="357" y="1"/>
                  </a:moveTo>
                  <a:cubicBezTo>
                    <a:pt x="323" y="1"/>
                    <a:pt x="323" y="1"/>
                    <a:pt x="289" y="35"/>
                  </a:cubicBezTo>
                  <a:cubicBezTo>
                    <a:pt x="255" y="179"/>
                    <a:pt x="179" y="281"/>
                    <a:pt x="111" y="426"/>
                  </a:cubicBezTo>
                  <a:cubicBezTo>
                    <a:pt x="43" y="536"/>
                    <a:pt x="0" y="638"/>
                    <a:pt x="77" y="748"/>
                  </a:cubicBezTo>
                  <a:cubicBezTo>
                    <a:pt x="77" y="782"/>
                    <a:pt x="111" y="782"/>
                    <a:pt x="145" y="782"/>
                  </a:cubicBezTo>
                  <a:lnTo>
                    <a:pt x="179" y="782"/>
                  </a:lnTo>
                  <a:cubicBezTo>
                    <a:pt x="289" y="748"/>
                    <a:pt x="323" y="638"/>
                    <a:pt x="357" y="493"/>
                  </a:cubicBezTo>
                  <a:cubicBezTo>
                    <a:pt x="391" y="392"/>
                    <a:pt x="425" y="247"/>
                    <a:pt x="468" y="111"/>
                  </a:cubicBezTo>
                  <a:cubicBezTo>
                    <a:pt x="502" y="35"/>
                    <a:pt x="425" y="1"/>
                    <a:pt x="3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5173;p60">
              <a:extLst>
                <a:ext uri="{FF2B5EF4-FFF2-40B4-BE49-F238E27FC236}">
                  <a16:creationId xmlns:a16="http://schemas.microsoft.com/office/drawing/2014/main" xmlns="" id="{8C9A3ECB-F832-C5D9-E6E7-DD93624B52CD}"/>
                </a:ext>
              </a:extLst>
            </p:cNvPr>
            <p:cNvSpPr/>
            <p:nvPr/>
          </p:nvSpPr>
          <p:spPr>
            <a:xfrm>
              <a:off x="1597281" y="2819309"/>
              <a:ext cx="16227" cy="27953"/>
            </a:xfrm>
            <a:custGeom>
              <a:avLst/>
              <a:gdLst/>
              <a:ahLst/>
              <a:cxnLst/>
              <a:rect l="l" t="t" r="r" b="b"/>
              <a:pathLst>
                <a:path w="494" h="851" extrusionOk="0">
                  <a:moveTo>
                    <a:pt x="391" y="1"/>
                  </a:moveTo>
                  <a:cubicBezTo>
                    <a:pt x="349" y="1"/>
                    <a:pt x="315" y="1"/>
                    <a:pt x="315" y="35"/>
                  </a:cubicBezTo>
                  <a:cubicBezTo>
                    <a:pt x="213" y="179"/>
                    <a:pt x="179" y="281"/>
                    <a:pt x="103" y="426"/>
                  </a:cubicBezTo>
                  <a:cubicBezTo>
                    <a:pt x="35" y="536"/>
                    <a:pt x="1" y="672"/>
                    <a:pt x="69" y="782"/>
                  </a:cubicBezTo>
                  <a:cubicBezTo>
                    <a:pt x="103" y="816"/>
                    <a:pt x="137" y="850"/>
                    <a:pt x="179" y="850"/>
                  </a:cubicBezTo>
                  <a:cubicBezTo>
                    <a:pt x="179" y="850"/>
                    <a:pt x="213" y="850"/>
                    <a:pt x="247" y="816"/>
                  </a:cubicBezTo>
                  <a:cubicBezTo>
                    <a:pt x="349" y="782"/>
                    <a:pt x="391" y="638"/>
                    <a:pt x="425" y="494"/>
                  </a:cubicBezTo>
                  <a:cubicBezTo>
                    <a:pt x="459" y="358"/>
                    <a:pt x="493" y="247"/>
                    <a:pt x="493" y="69"/>
                  </a:cubicBezTo>
                  <a:cubicBezTo>
                    <a:pt x="493" y="35"/>
                    <a:pt x="425" y="1"/>
                    <a:pt x="3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5174;p60">
              <a:extLst>
                <a:ext uri="{FF2B5EF4-FFF2-40B4-BE49-F238E27FC236}">
                  <a16:creationId xmlns:a16="http://schemas.microsoft.com/office/drawing/2014/main" xmlns="" id="{EC6575E5-4FD7-5AC6-49D8-16B6C6B5BD25}"/>
                </a:ext>
              </a:extLst>
            </p:cNvPr>
            <p:cNvSpPr/>
            <p:nvPr/>
          </p:nvSpPr>
          <p:spPr>
            <a:xfrm>
              <a:off x="1626318" y="2815958"/>
              <a:ext cx="17311" cy="30187"/>
            </a:xfrm>
            <a:custGeom>
              <a:avLst/>
              <a:gdLst/>
              <a:ahLst/>
              <a:cxnLst/>
              <a:rect l="l" t="t" r="r" b="b"/>
              <a:pathLst>
                <a:path w="527" h="919" extrusionOk="0">
                  <a:moveTo>
                    <a:pt x="425" y="1"/>
                  </a:moveTo>
                  <a:cubicBezTo>
                    <a:pt x="357" y="1"/>
                    <a:pt x="315" y="35"/>
                    <a:pt x="315" y="69"/>
                  </a:cubicBezTo>
                  <a:cubicBezTo>
                    <a:pt x="281" y="247"/>
                    <a:pt x="179" y="426"/>
                    <a:pt x="102" y="562"/>
                  </a:cubicBezTo>
                  <a:cubicBezTo>
                    <a:pt x="68" y="672"/>
                    <a:pt x="0" y="850"/>
                    <a:pt x="145" y="884"/>
                  </a:cubicBezTo>
                  <a:lnTo>
                    <a:pt x="179" y="918"/>
                  </a:lnTo>
                  <a:cubicBezTo>
                    <a:pt x="315" y="918"/>
                    <a:pt x="391" y="706"/>
                    <a:pt x="425" y="638"/>
                  </a:cubicBezTo>
                  <a:cubicBezTo>
                    <a:pt x="493" y="460"/>
                    <a:pt x="527" y="281"/>
                    <a:pt x="527" y="103"/>
                  </a:cubicBezTo>
                  <a:cubicBezTo>
                    <a:pt x="527" y="35"/>
                    <a:pt x="459" y="1"/>
                    <a:pt x="4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5175;p60">
              <a:extLst>
                <a:ext uri="{FF2B5EF4-FFF2-40B4-BE49-F238E27FC236}">
                  <a16:creationId xmlns:a16="http://schemas.microsoft.com/office/drawing/2014/main" xmlns="" id="{030907E2-3AA9-BD7B-AE2D-DA4BE8717968}"/>
                </a:ext>
              </a:extLst>
            </p:cNvPr>
            <p:cNvSpPr/>
            <p:nvPr/>
          </p:nvSpPr>
          <p:spPr>
            <a:xfrm>
              <a:off x="1664520" y="2808994"/>
              <a:ext cx="19873" cy="26541"/>
            </a:xfrm>
            <a:custGeom>
              <a:avLst/>
              <a:gdLst/>
              <a:ahLst/>
              <a:cxnLst/>
              <a:rect l="l" t="t" r="r" b="b"/>
              <a:pathLst>
                <a:path w="605" h="808" extrusionOk="0">
                  <a:moveTo>
                    <a:pt x="536" y="1"/>
                  </a:moveTo>
                  <a:cubicBezTo>
                    <a:pt x="502" y="1"/>
                    <a:pt x="426" y="35"/>
                    <a:pt x="426" y="69"/>
                  </a:cubicBezTo>
                  <a:cubicBezTo>
                    <a:pt x="392" y="171"/>
                    <a:pt x="324" y="315"/>
                    <a:pt x="256" y="383"/>
                  </a:cubicBezTo>
                  <a:cubicBezTo>
                    <a:pt x="145" y="493"/>
                    <a:pt x="43" y="527"/>
                    <a:pt x="43" y="672"/>
                  </a:cubicBezTo>
                  <a:cubicBezTo>
                    <a:pt x="1" y="740"/>
                    <a:pt x="77" y="774"/>
                    <a:pt x="111" y="808"/>
                  </a:cubicBezTo>
                  <a:lnTo>
                    <a:pt x="179" y="808"/>
                  </a:lnTo>
                  <a:cubicBezTo>
                    <a:pt x="324" y="808"/>
                    <a:pt x="468" y="638"/>
                    <a:pt x="536" y="527"/>
                  </a:cubicBezTo>
                  <a:cubicBezTo>
                    <a:pt x="604" y="383"/>
                    <a:pt x="604" y="247"/>
                    <a:pt x="604" y="69"/>
                  </a:cubicBezTo>
                  <a:cubicBezTo>
                    <a:pt x="604" y="35"/>
                    <a:pt x="570" y="1"/>
                    <a:pt x="5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5176;p60">
              <a:extLst>
                <a:ext uri="{FF2B5EF4-FFF2-40B4-BE49-F238E27FC236}">
                  <a16:creationId xmlns:a16="http://schemas.microsoft.com/office/drawing/2014/main" xmlns="" id="{F2D8D7BE-09FB-3225-0B3A-820CD597EC44}"/>
                </a:ext>
              </a:extLst>
            </p:cNvPr>
            <p:cNvSpPr/>
            <p:nvPr/>
          </p:nvSpPr>
          <p:spPr>
            <a:xfrm>
              <a:off x="1650592" y="2762384"/>
              <a:ext cx="16489" cy="27953"/>
            </a:xfrm>
            <a:custGeom>
              <a:avLst/>
              <a:gdLst/>
              <a:ahLst/>
              <a:cxnLst/>
              <a:rect l="l" t="t" r="r" b="b"/>
              <a:pathLst>
                <a:path w="502" h="851" extrusionOk="0">
                  <a:moveTo>
                    <a:pt x="391" y="1"/>
                  </a:moveTo>
                  <a:cubicBezTo>
                    <a:pt x="357" y="1"/>
                    <a:pt x="323" y="1"/>
                    <a:pt x="323" y="35"/>
                  </a:cubicBezTo>
                  <a:cubicBezTo>
                    <a:pt x="255" y="281"/>
                    <a:pt x="77" y="494"/>
                    <a:pt x="0" y="740"/>
                  </a:cubicBezTo>
                  <a:cubicBezTo>
                    <a:pt x="0" y="782"/>
                    <a:pt x="43" y="850"/>
                    <a:pt x="111" y="850"/>
                  </a:cubicBezTo>
                  <a:lnTo>
                    <a:pt x="145" y="850"/>
                  </a:lnTo>
                  <a:cubicBezTo>
                    <a:pt x="425" y="672"/>
                    <a:pt x="467" y="358"/>
                    <a:pt x="501" y="69"/>
                  </a:cubicBezTo>
                  <a:cubicBezTo>
                    <a:pt x="501" y="1"/>
                    <a:pt x="467" y="1"/>
                    <a:pt x="3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5177;p60">
              <a:extLst>
                <a:ext uri="{FF2B5EF4-FFF2-40B4-BE49-F238E27FC236}">
                  <a16:creationId xmlns:a16="http://schemas.microsoft.com/office/drawing/2014/main" xmlns="" id="{D3A986B9-7DAE-DDE7-10D0-2023F45BFA38}"/>
                </a:ext>
              </a:extLst>
            </p:cNvPr>
            <p:cNvSpPr/>
            <p:nvPr/>
          </p:nvSpPr>
          <p:spPr>
            <a:xfrm>
              <a:off x="1599514" y="2749573"/>
              <a:ext cx="12876" cy="26804"/>
            </a:xfrm>
            <a:custGeom>
              <a:avLst/>
              <a:gdLst/>
              <a:ahLst/>
              <a:cxnLst/>
              <a:rect l="l" t="t" r="r" b="b"/>
              <a:pathLst>
                <a:path w="392" h="816" extrusionOk="0">
                  <a:moveTo>
                    <a:pt x="323" y="0"/>
                  </a:moveTo>
                  <a:cubicBezTo>
                    <a:pt x="281" y="0"/>
                    <a:pt x="247" y="34"/>
                    <a:pt x="247" y="68"/>
                  </a:cubicBezTo>
                  <a:cubicBezTo>
                    <a:pt x="213" y="323"/>
                    <a:pt x="1" y="493"/>
                    <a:pt x="1" y="748"/>
                  </a:cubicBezTo>
                  <a:cubicBezTo>
                    <a:pt x="1" y="782"/>
                    <a:pt x="35" y="816"/>
                    <a:pt x="111" y="816"/>
                  </a:cubicBezTo>
                  <a:lnTo>
                    <a:pt x="111" y="816"/>
                  </a:lnTo>
                  <a:cubicBezTo>
                    <a:pt x="391" y="705"/>
                    <a:pt x="391" y="323"/>
                    <a:pt x="391" y="68"/>
                  </a:cubicBezTo>
                  <a:cubicBezTo>
                    <a:pt x="391" y="34"/>
                    <a:pt x="357" y="0"/>
                    <a:pt x="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5178;p60">
              <a:extLst>
                <a:ext uri="{FF2B5EF4-FFF2-40B4-BE49-F238E27FC236}">
                  <a16:creationId xmlns:a16="http://schemas.microsoft.com/office/drawing/2014/main" xmlns="" id="{04EF20CD-EA66-5B43-467D-EFB0BB7B6886}"/>
                </a:ext>
              </a:extLst>
            </p:cNvPr>
            <p:cNvSpPr/>
            <p:nvPr/>
          </p:nvSpPr>
          <p:spPr>
            <a:xfrm>
              <a:off x="1576357" y="2725299"/>
              <a:ext cx="10347" cy="25424"/>
            </a:xfrm>
            <a:custGeom>
              <a:avLst/>
              <a:gdLst/>
              <a:ahLst/>
              <a:cxnLst/>
              <a:rect l="l" t="t" r="r" b="b"/>
              <a:pathLst>
                <a:path w="315" h="774" extrusionOk="0">
                  <a:moveTo>
                    <a:pt x="137" y="0"/>
                  </a:moveTo>
                  <a:cubicBezTo>
                    <a:pt x="103" y="0"/>
                    <a:pt x="69" y="34"/>
                    <a:pt x="69" y="102"/>
                  </a:cubicBezTo>
                  <a:cubicBezTo>
                    <a:pt x="69" y="213"/>
                    <a:pt x="35" y="314"/>
                    <a:pt x="35" y="459"/>
                  </a:cubicBezTo>
                  <a:cubicBezTo>
                    <a:pt x="35" y="527"/>
                    <a:pt x="1" y="637"/>
                    <a:pt x="35" y="739"/>
                  </a:cubicBezTo>
                  <a:cubicBezTo>
                    <a:pt x="35" y="773"/>
                    <a:pt x="69" y="773"/>
                    <a:pt x="103" y="773"/>
                  </a:cubicBezTo>
                  <a:lnTo>
                    <a:pt x="179" y="773"/>
                  </a:lnTo>
                  <a:cubicBezTo>
                    <a:pt x="315" y="561"/>
                    <a:pt x="247" y="280"/>
                    <a:pt x="213" y="68"/>
                  </a:cubicBezTo>
                  <a:cubicBezTo>
                    <a:pt x="213" y="34"/>
                    <a:pt x="179" y="0"/>
                    <a:pt x="1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5179;p60">
              <a:extLst>
                <a:ext uri="{FF2B5EF4-FFF2-40B4-BE49-F238E27FC236}">
                  <a16:creationId xmlns:a16="http://schemas.microsoft.com/office/drawing/2014/main" xmlns="" id="{89AFAEA2-A534-3526-EAAE-CC3AF056F6A3}"/>
                </a:ext>
              </a:extLst>
            </p:cNvPr>
            <p:cNvSpPr/>
            <p:nvPr/>
          </p:nvSpPr>
          <p:spPr>
            <a:xfrm>
              <a:off x="1615708" y="2680922"/>
              <a:ext cx="12876" cy="24603"/>
            </a:xfrm>
            <a:custGeom>
              <a:avLst/>
              <a:gdLst/>
              <a:ahLst/>
              <a:cxnLst/>
              <a:rect l="l" t="t" r="r" b="b"/>
              <a:pathLst>
                <a:path w="392" h="749" extrusionOk="0">
                  <a:moveTo>
                    <a:pt x="255" y="0"/>
                  </a:moveTo>
                  <a:cubicBezTo>
                    <a:pt x="213" y="0"/>
                    <a:pt x="179" y="34"/>
                    <a:pt x="179" y="77"/>
                  </a:cubicBezTo>
                  <a:cubicBezTo>
                    <a:pt x="145" y="179"/>
                    <a:pt x="111" y="247"/>
                    <a:pt x="77" y="357"/>
                  </a:cubicBezTo>
                  <a:cubicBezTo>
                    <a:pt x="77" y="459"/>
                    <a:pt x="0" y="570"/>
                    <a:pt x="77" y="672"/>
                  </a:cubicBezTo>
                  <a:cubicBezTo>
                    <a:pt x="111" y="714"/>
                    <a:pt x="179" y="748"/>
                    <a:pt x="213" y="748"/>
                  </a:cubicBezTo>
                  <a:lnTo>
                    <a:pt x="289" y="748"/>
                  </a:lnTo>
                  <a:cubicBezTo>
                    <a:pt x="391" y="638"/>
                    <a:pt x="391" y="536"/>
                    <a:pt x="391" y="391"/>
                  </a:cubicBezTo>
                  <a:cubicBezTo>
                    <a:pt x="391" y="247"/>
                    <a:pt x="357" y="145"/>
                    <a:pt x="289" y="3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5180;p60">
              <a:extLst>
                <a:ext uri="{FF2B5EF4-FFF2-40B4-BE49-F238E27FC236}">
                  <a16:creationId xmlns:a16="http://schemas.microsoft.com/office/drawing/2014/main" xmlns="" id="{CD380650-3806-5E49-09EC-DF0703538E88}"/>
                </a:ext>
              </a:extLst>
            </p:cNvPr>
            <p:cNvSpPr/>
            <p:nvPr/>
          </p:nvSpPr>
          <p:spPr>
            <a:xfrm>
              <a:off x="1622672" y="2636841"/>
              <a:ext cx="11759" cy="19840"/>
            </a:xfrm>
            <a:custGeom>
              <a:avLst/>
              <a:gdLst/>
              <a:ahLst/>
              <a:cxnLst/>
              <a:rect l="l" t="t" r="r" b="b"/>
              <a:pathLst>
                <a:path w="358" h="604" extrusionOk="0">
                  <a:moveTo>
                    <a:pt x="145" y="0"/>
                  </a:moveTo>
                  <a:cubicBezTo>
                    <a:pt x="145" y="0"/>
                    <a:pt x="145" y="34"/>
                    <a:pt x="111" y="34"/>
                  </a:cubicBezTo>
                  <a:cubicBezTo>
                    <a:pt x="77" y="102"/>
                    <a:pt x="77" y="213"/>
                    <a:pt x="77" y="281"/>
                  </a:cubicBezTo>
                  <a:cubicBezTo>
                    <a:pt x="43" y="391"/>
                    <a:pt x="1" y="493"/>
                    <a:pt x="111" y="569"/>
                  </a:cubicBezTo>
                  <a:cubicBezTo>
                    <a:pt x="111" y="603"/>
                    <a:pt x="145" y="603"/>
                    <a:pt x="179" y="603"/>
                  </a:cubicBezTo>
                  <a:lnTo>
                    <a:pt x="213" y="603"/>
                  </a:lnTo>
                  <a:cubicBezTo>
                    <a:pt x="358" y="527"/>
                    <a:pt x="324" y="391"/>
                    <a:pt x="324" y="281"/>
                  </a:cubicBezTo>
                  <a:cubicBezTo>
                    <a:pt x="290" y="179"/>
                    <a:pt x="256" y="68"/>
                    <a:pt x="179" y="34"/>
                  </a:cubicBezTo>
                  <a:cubicBezTo>
                    <a:pt x="179" y="0"/>
                    <a:pt x="145" y="0"/>
                    <a:pt x="1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5181;p60">
              <a:extLst>
                <a:ext uri="{FF2B5EF4-FFF2-40B4-BE49-F238E27FC236}">
                  <a16:creationId xmlns:a16="http://schemas.microsoft.com/office/drawing/2014/main" xmlns="" id="{235BB51B-4D63-52E7-13AE-B4297ED951CE}"/>
                </a:ext>
              </a:extLst>
            </p:cNvPr>
            <p:cNvSpPr/>
            <p:nvPr/>
          </p:nvSpPr>
          <p:spPr>
            <a:xfrm>
              <a:off x="1582237" y="2639074"/>
              <a:ext cx="10347" cy="29037"/>
            </a:xfrm>
            <a:custGeom>
              <a:avLst/>
              <a:gdLst/>
              <a:ahLst/>
              <a:cxnLst/>
              <a:rect l="l" t="t" r="r" b="b"/>
              <a:pathLst>
                <a:path w="315" h="884" extrusionOk="0">
                  <a:moveTo>
                    <a:pt x="136" y="0"/>
                  </a:moveTo>
                  <a:cubicBezTo>
                    <a:pt x="136" y="0"/>
                    <a:pt x="102" y="0"/>
                    <a:pt x="68" y="77"/>
                  </a:cubicBezTo>
                  <a:cubicBezTo>
                    <a:pt x="68" y="213"/>
                    <a:pt x="34" y="357"/>
                    <a:pt x="34" y="501"/>
                  </a:cubicBezTo>
                  <a:cubicBezTo>
                    <a:pt x="0" y="637"/>
                    <a:pt x="0" y="748"/>
                    <a:pt x="68" y="850"/>
                  </a:cubicBezTo>
                  <a:cubicBezTo>
                    <a:pt x="102" y="884"/>
                    <a:pt x="136" y="884"/>
                    <a:pt x="136" y="884"/>
                  </a:cubicBezTo>
                  <a:cubicBezTo>
                    <a:pt x="170" y="884"/>
                    <a:pt x="212" y="884"/>
                    <a:pt x="246" y="850"/>
                  </a:cubicBezTo>
                  <a:cubicBezTo>
                    <a:pt x="314" y="748"/>
                    <a:pt x="314" y="637"/>
                    <a:pt x="280" y="501"/>
                  </a:cubicBezTo>
                  <a:cubicBezTo>
                    <a:pt x="280" y="357"/>
                    <a:pt x="246" y="213"/>
                    <a:pt x="212" y="77"/>
                  </a:cubicBezTo>
                  <a:cubicBezTo>
                    <a:pt x="212" y="0"/>
                    <a:pt x="170" y="0"/>
                    <a:pt x="1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5182;p60">
              <a:extLst>
                <a:ext uri="{FF2B5EF4-FFF2-40B4-BE49-F238E27FC236}">
                  <a16:creationId xmlns:a16="http://schemas.microsoft.com/office/drawing/2014/main" xmlns="" id="{0600C564-991D-6988-F114-8E0BCDB7F0E4}"/>
                </a:ext>
              </a:extLst>
            </p:cNvPr>
            <p:cNvSpPr/>
            <p:nvPr/>
          </p:nvSpPr>
          <p:spPr>
            <a:xfrm>
              <a:off x="1585554" y="2582150"/>
              <a:ext cx="11759" cy="23190"/>
            </a:xfrm>
            <a:custGeom>
              <a:avLst/>
              <a:gdLst/>
              <a:ahLst/>
              <a:cxnLst/>
              <a:rect l="l" t="t" r="r" b="b"/>
              <a:pathLst>
                <a:path w="358" h="706" extrusionOk="0">
                  <a:moveTo>
                    <a:pt x="145" y="0"/>
                  </a:moveTo>
                  <a:cubicBezTo>
                    <a:pt x="111" y="0"/>
                    <a:pt x="69" y="34"/>
                    <a:pt x="69" y="34"/>
                  </a:cubicBezTo>
                  <a:cubicBezTo>
                    <a:pt x="35" y="111"/>
                    <a:pt x="35" y="213"/>
                    <a:pt x="35" y="281"/>
                  </a:cubicBezTo>
                  <a:cubicBezTo>
                    <a:pt x="35" y="391"/>
                    <a:pt x="1" y="493"/>
                    <a:pt x="35" y="603"/>
                  </a:cubicBezTo>
                  <a:cubicBezTo>
                    <a:pt x="35" y="671"/>
                    <a:pt x="111" y="705"/>
                    <a:pt x="145" y="705"/>
                  </a:cubicBezTo>
                  <a:cubicBezTo>
                    <a:pt x="213" y="705"/>
                    <a:pt x="281" y="671"/>
                    <a:pt x="324" y="603"/>
                  </a:cubicBezTo>
                  <a:cubicBezTo>
                    <a:pt x="358" y="493"/>
                    <a:pt x="324" y="357"/>
                    <a:pt x="281" y="247"/>
                  </a:cubicBezTo>
                  <a:cubicBezTo>
                    <a:pt x="281" y="179"/>
                    <a:pt x="247" y="68"/>
                    <a:pt x="179" y="3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5183;p60">
              <a:extLst>
                <a:ext uri="{FF2B5EF4-FFF2-40B4-BE49-F238E27FC236}">
                  <a16:creationId xmlns:a16="http://schemas.microsoft.com/office/drawing/2014/main" xmlns="" id="{E1C1067F-4B6C-53FF-6B51-FAD09B7BABCA}"/>
                </a:ext>
              </a:extLst>
            </p:cNvPr>
            <p:cNvSpPr/>
            <p:nvPr/>
          </p:nvSpPr>
          <p:spPr>
            <a:xfrm>
              <a:off x="1549586" y="2590230"/>
              <a:ext cx="12843" cy="31566"/>
            </a:xfrm>
            <a:custGeom>
              <a:avLst/>
              <a:gdLst/>
              <a:ahLst/>
              <a:cxnLst/>
              <a:rect l="l" t="t" r="r" b="b"/>
              <a:pathLst>
                <a:path w="391" h="961" extrusionOk="0">
                  <a:moveTo>
                    <a:pt x="212" y="1"/>
                  </a:moveTo>
                  <a:cubicBezTo>
                    <a:pt x="178" y="1"/>
                    <a:pt x="145" y="35"/>
                    <a:pt x="102" y="77"/>
                  </a:cubicBezTo>
                  <a:cubicBezTo>
                    <a:pt x="68" y="323"/>
                    <a:pt x="34" y="570"/>
                    <a:pt x="34" y="816"/>
                  </a:cubicBezTo>
                  <a:cubicBezTo>
                    <a:pt x="0" y="927"/>
                    <a:pt x="102" y="961"/>
                    <a:pt x="212" y="961"/>
                  </a:cubicBezTo>
                  <a:cubicBezTo>
                    <a:pt x="280" y="961"/>
                    <a:pt x="391" y="927"/>
                    <a:pt x="357" y="816"/>
                  </a:cubicBezTo>
                  <a:cubicBezTo>
                    <a:pt x="357" y="570"/>
                    <a:pt x="314" y="323"/>
                    <a:pt x="280" y="77"/>
                  </a:cubicBezTo>
                  <a:cubicBezTo>
                    <a:pt x="280" y="35"/>
                    <a:pt x="246" y="1"/>
                    <a:pt x="2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5184;p60">
              <a:extLst>
                <a:ext uri="{FF2B5EF4-FFF2-40B4-BE49-F238E27FC236}">
                  <a16:creationId xmlns:a16="http://schemas.microsoft.com/office/drawing/2014/main" xmlns="" id="{0C358F2D-53F3-AC28-ED21-498FBC391C47}"/>
                </a:ext>
              </a:extLst>
            </p:cNvPr>
            <p:cNvSpPr/>
            <p:nvPr/>
          </p:nvSpPr>
          <p:spPr>
            <a:xfrm>
              <a:off x="1498508" y="2605307"/>
              <a:ext cx="11464" cy="20957"/>
            </a:xfrm>
            <a:custGeom>
              <a:avLst/>
              <a:gdLst/>
              <a:ahLst/>
              <a:cxnLst/>
              <a:rect l="l" t="t" r="r" b="b"/>
              <a:pathLst>
                <a:path w="349" h="638" extrusionOk="0">
                  <a:moveTo>
                    <a:pt x="170" y="0"/>
                  </a:moveTo>
                  <a:cubicBezTo>
                    <a:pt x="136" y="0"/>
                    <a:pt x="102" y="43"/>
                    <a:pt x="102" y="77"/>
                  </a:cubicBezTo>
                  <a:cubicBezTo>
                    <a:pt x="102" y="145"/>
                    <a:pt x="69" y="213"/>
                    <a:pt x="35" y="289"/>
                  </a:cubicBezTo>
                  <a:cubicBezTo>
                    <a:pt x="35" y="391"/>
                    <a:pt x="1" y="468"/>
                    <a:pt x="35" y="536"/>
                  </a:cubicBezTo>
                  <a:cubicBezTo>
                    <a:pt x="69" y="604"/>
                    <a:pt x="102" y="637"/>
                    <a:pt x="136" y="637"/>
                  </a:cubicBezTo>
                  <a:cubicBezTo>
                    <a:pt x="170" y="637"/>
                    <a:pt x="213" y="604"/>
                    <a:pt x="247" y="604"/>
                  </a:cubicBezTo>
                  <a:cubicBezTo>
                    <a:pt x="349" y="468"/>
                    <a:pt x="281" y="255"/>
                    <a:pt x="281" y="111"/>
                  </a:cubicBezTo>
                  <a:cubicBezTo>
                    <a:pt x="281" y="43"/>
                    <a:pt x="213" y="0"/>
                    <a:pt x="1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5185;p60">
              <a:extLst>
                <a:ext uri="{FF2B5EF4-FFF2-40B4-BE49-F238E27FC236}">
                  <a16:creationId xmlns:a16="http://schemas.microsoft.com/office/drawing/2014/main" xmlns="" id="{C2BC860F-5EEE-F2BB-A580-FD255F1B386F}"/>
                </a:ext>
              </a:extLst>
            </p:cNvPr>
            <p:cNvSpPr/>
            <p:nvPr/>
          </p:nvSpPr>
          <p:spPr>
            <a:xfrm>
              <a:off x="1449664" y="2679805"/>
              <a:ext cx="15110" cy="31566"/>
            </a:xfrm>
            <a:custGeom>
              <a:avLst/>
              <a:gdLst/>
              <a:ahLst/>
              <a:cxnLst/>
              <a:rect l="l" t="t" r="r" b="b"/>
              <a:pathLst>
                <a:path w="460" h="961" extrusionOk="0">
                  <a:moveTo>
                    <a:pt x="281" y="0"/>
                  </a:moveTo>
                  <a:cubicBezTo>
                    <a:pt x="247" y="0"/>
                    <a:pt x="213" y="34"/>
                    <a:pt x="213" y="34"/>
                  </a:cubicBezTo>
                  <a:cubicBezTo>
                    <a:pt x="103" y="247"/>
                    <a:pt x="103" y="493"/>
                    <a:pt x="35" y="748"/>
                  </a:cubicBezTo>
                  <a:cubicBezTo>
                    <a:pt x="1" y="884"/>
                    <a:pt x="103" y="960"/>
                    <a:pt x="213" y="960"/>
                  </a:cubicBezTo>
                  <a:cubicBezTo>
                    <a:pt x="315" y="960"/>
                    <a:pt x="383" y="884"/>
                    <a:pt x="383" y="782"/>
                  </a:cubicBezTo>
                  <a:cubicBezTo>
                    <a:pt x="426" y="536"/>
                    <a:pt x="460" y="247"/>
                    <a:pt x="315" y="3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5186;p60">
              <a:extLst>
                <a:ext uri="{FF2B5EF4-FFF2-40B4-BE49-F238E27FC236}">
                  <a16:creationId xmlns:a16="http://schemas.microsoft.com/office/drawing/2014/main" xmlns="" id="{D84A7C98-BF76-0FDF-0BCD-B79CA0FFFE5F}"/>
                </a:ext>
              </a:extLst>
            </p:cNvPr>
            <p:cNvSpPr/>
            <p:nvPr/>
          </p:nvSpPr>
          <p:spPr>
            <a:xfrm>
              <a:off x="1478701" y="2701846"/>
              <a:ext cx="10347" cy="23486"/>
            </a:xfrm>
            <a:custGeom>
              <a:avLst/>
              <a:gdLst/>
              <a:ahLst/>
              <a:cxnLst/>
              <a:rect l="l" t="t" r="r" b="b"/>
              <a:pathLst>
                <a:path w="315" h="715" extrusionOk="0">
                  <a:moveTo>
                    <a:pt x="136" y="1"/>
                  </a:moveTo>
                  <a:cubicBezTo>
                    <a:pt x="102" y="1"/>
                    <a:pt x="68" y="1"/>
                    <a:pt x="34" y="77"/>
                  </a:cubicBezTo>
                  <a:cubicBezTo>
                    <a:pt x="34" y="179"/>
                    <a:pt x="0" y="323"/>
                    <a:pt x="0" y="459"/>
                  </a:cubicBezTo>
                  <a:cubicBezTo>
                    <a:pt x="0" y="536"/>
                    <a:pt x="34" y="714"/>
                    <a:pt x="136" y="714"/>
                  </a:cubicBezTo>
                  <a:cubicBezTo>
                    <a:pt x="247" y="714"/>
                    <a:pt x="315" y="570"/>
                    <a:pt x="315" y="459"/>
                  </a:cubicBezTo>
                  <a:cubicBezTo>
                    <a:pt x="315" y="323"/>
                    <a:pt x="281" y="179"/>
                    <a:pt x="247" y="77"/>
                  </a:cubicBezTo>
                  <a:cubicBezTo>
                    <a:pt x="247" y="1"/>
                    <a:pt x="179" y="1"/>
                    <a:pt x="1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5187;p60">
              <a:extLst>
                <a:ext uri="{FF2B5EF4-FFF2-40B4-BE49-F238E27FC236}">
                  <a16:creationId xmlns:a16="http://schemas.microsoft.com/office/drawing/2014/main" xmlns="" id="{1D8911E6-112B-7E23-F8DE-C9AB88601EE3}"/>
                </a:ext>
              </a:extLst>
            </p:cNvPr>
            <p:cNvSpPr/>
            <p:nvPr/>
          </p:nvSpPr>
          <p:spPr>
            <a:xfrm>
              <a:off x="1458894" y="2770497"/>
              <a:ext cx="11759" cy="25687"/>
            </a:xfrm>
            <a:custGeom>
              <a:avLst/>
              <a:gdLst/>
              <a:ahLst/>
              <a:cxnLst/>
              <a:rect l="l" t="t" r="r" b="b"/>
              <a:pathLst>
                <a:path w="358" h="782" extrusionOk="0">
                  <a:moveTo>
                    <a:pt x="179" y="0"/>
                  </a:moveTo>
                  <a:cubicBezTo>
                    <a:pt x="145" y="0"/>
                    <a:pt x="102" y="34"/>
                    <a:pt x="102" y="68"/>
                  </a:cubicBezTo>
                  <a:cubicBezTo>
                    <a:pt x="68" y="179"/>
                    <a:pt x="68" y="281"/>
                    <a:pt x="68" y="425"/>
                  </a:cubicBezTo>
                  <a:cubicBezTo>
                    <a:pt x="34" y="535"/>
                    <a:pt x="0" y="637"/>
                    <a:pt x="102" y="748"/>
                  </a:cubicBezTo>
                  <a:cubicBezTo>
                    <a:pt x="102" y="748"/>
                    <a:pt x="145" y="782"/>
                    <a:pt x="179" y="782"/>
                  </a:cubicBezTo>
                  <a:cubicBezTo>
                    <a:pt x="213" y="782"/>
                    <a:pt x="247" y="748"/>
                    <a:pt x="247" y="748"/>
                  </a:cubicBezTo>
                  <a:cubicBezTo>
                    <a:pt x="357" y="637"/>
                    <a:pt x="315" y="535"/>
                    <a:pt x="281" y="425"/>
                  </a:cubicBezTo>
                  <a:cubicBezTo>
                    <a:pt x="281" y="281"/>
                    <a:pt x="281" y="179"/>
                    <a:pt x="247" y="68"/>
                  </a:cubicBezTo>
                  <a:cubicBezTo>
                    <a:pt x="247" y="34"/>
                    <a:pt x="213" y="0"/>
                    <a:pt x="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5188;p60">
              <a:extLst>
                <a:ext uri="{FF2B5EF4-FFF2-40B4-BE49-F238E27FC236}">
                  <a16:creationId xmlns:a16="http://schemas.microsoft.com/office/drawing/2014/main" xmlns="" id="{4719B2BC-359D-AB0D-E02C-12B9AC8AE559}"/>
                </a:ext>
              </a:extLst>
            </p:cNvPr>
            <p:cNvSpPr/>
            <p:nvPr/>
          </p:nvSpPr>
          <p:spPr>
            <a:xfrm>
              <a:off x="1468092" y="2827422"/>
              <a:ext cx="12876" cy="22074"/>
            </a:xfrm>
            <a:custGeom>
              <a:avLst/>
              <a:gdLst/>
              <a:ahLst/>
              <a:cxnLst/>
              <a:rect l="l" t="t" r="r" b="b"/>
              <a:pathLst>
                <a:path w="392" h="672" extrusionOk="0">
                  <a:moveTo>
                    <a:pt x="179" y="0"/>
                  </a:moveTo>
                  <a:cubicBezTo>
                    <a:pt x="145" y="0"/>
                    <a:pt x="111" y="34"/>
                    <a:pt x="77" y="111"/>
                  </a:cubicBezTo>
                  <a:lnTo>
                    <a:pt x="77" y="357"/>
                  </a:lnTo>
                  <a:cubicBezTo>
                    <a:pt x="35" y="459"/>
                    <a:pt x="1" y="535"/>
                    <a:pt x="111" y="637"/>
                  </a:cubicBezTo>
                  <a:cubicBezTo>
                    <a:pt x="111" y="637"/>
                    <a:pt x="145" y="671"/>
                    <a:pt x="179" y="671"/>
                  </a:cubicBezTo>
                  <a:cubicBezTo>
                    <a:pt x="213" y="671"/>
                    <a:pt x="289" y="637"/>
                    <a:pt x="289" y="637"/>
                  </a:cubicBezTo>
                  <a:cubicBezTo>
                    <a:pt x="391" y="569"/>
                    <a:pt x="357" y="425"/>
                    <a:pt x="357" y="323"/>
                  </a:cubicBezTo>
                  <a:cubicBezTo>
                    <a:pt x="323" y="213"/>
                    <a:pt x="289" y="145"/>
                    <a:pt x="247" y="34"/>
                  </a:cubicBezTo>
                  <a:cubicBezTo>
                    <a:pt x="213" y="34"/>
                    <a:pt x="213" y="0"/>
                    <a:pt x="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5189;p60">
              <a:extLst>
                <a:ext uri="{FF2B5EF4-FFF2-40B4-BE49-F238E27FC236}">
                  <a16:creationId xmlns:a16="http://schemas.microsoft.com/office/drawing/2014/main" xmlns="" id="{BE078E4C-0B64-A9E4-D5EB-9DF30AF527D2}"/>
                </a:ext>
              </a:extLst>
            </p:cNvPr>
            <p:cNvSpPr/>
            <p:nvPr/>
          </p:nvSpPr>
          <p:spPr>
            <a:xfrm>
              <a:off x="1671516" y="2690415"/>
              <a:ext cx="15373" cy="24307"/>
            </a:xfrm>
            <a:custGeom>
              <a:avLst/>
              <a:gdLst/>
              <a:ahLst/>
              <a:cxnLst/>
              <a:rect l="l" t="t" r="r" b="b"/>
              <a:pathLst>
                <a:path w="468" h="740" extrusionOk="0">
                  <a:moveTo>
                    <a:pt x="289" y="0"/>
                  </a:moveTo>
                  <a:cubicBezTo>
                    <a:pt x="255" y="0"/>
                    <a:pt x="213" y="0"/>
                    <a:pt x="179" y="68"/>
                  </a:cubicBezTo>
                  <a:cubicBezTo>
                    <a:pt x="179" y="136"/>
                    <a:pt x="145" y="247"/>
                    <a:pt x="111" y="315"/>
                  </a:cubicBezTo>
                  <a:cubicBezTo>
                    <a:pt x="77" y="425"/>
                    <a:pt x="0" y="493"/>
                    <a:pt x="0" y="595"/>
                  </a:cubicBezTo>
                  <a:cubicBezTo>
                    <a:pt x="0" y="705"/>
                    <a:pt x="77" y="739"/>
                    <a:pt x="179" y="739"/>
                  </a:cubicBezTo>
                  <a:lnTo>
                    <a:pt x="255" y="739"/>
                  </a:lnTo>
                  <a:cubicBezTo>
                    <a:pt x="425" y="637"/>
                    <a:pt x="468" y="247"/>
                    <a:pt x="391" y="68"/>
                  </a:cubicBezTo>
                  <a:cubicBezTo>
                    <a:pt x="391" y="34"/>
                    <a:pt x="323" y="0"/>
                    <a:pt x="2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5190;p60">
              <a:extLst>
                <a:ext uri="{FF2B5EF4-FFF2-40B4-BE49-F238E27FC236}">
                  <a16:creationId xmlns:a16="http://schemas.microsoft.com/office/drawing/2014/main" xmlns="" id="{EDAFF9B2-5AAB-4F05-1960-89B51552566E}"/>
                </a:ext>
              </a:extLst>
            </p:cNvPr>
            <p:cNvSpPr/>
            <p:nvPr/>
          </p:nvSpPr>
          <p:spPr>
            <a:xfrm>
              <a:off x="1708897" y="2654118"/>
              <a:ext cx="18460" cy="25720"/>
            </a:xfrm>
            <a:custGeom>
              <a:avLst/>
              <a:gdLst/>
              <a:ahLst/>
              <a:cxnLst/>
              <a:rect l="l" t="t" r="r" b="b"/>
              <a:pathLst>
                <a:path w="562" h="783" extrusionOk="0">
                  <a:moveTo>
                    <a:pt x="425" y="1"/>
                  </a:moveTo>
                  <a:lnTo>
                    <a:pt x="349" y="1"/>
                  </a:lnTo>
                  <a:cubicBezTo>
                    <a:pt x="247" y="111"/>
                    <a:pt x="213" y="213"/>
                    <a:pt x="179" y="324"/>
                  </a:cubicBezTo>
                  <a:cubicBezTo>
                    <a:pt x="103" y="426"/>
                    <a:pt x="1" y="536"/>
                    <a:pt x="35" y="681"/>
                  </a:cubicBezTo>
                  <a:cubicBezTo>
                    <a:pt x="69" y="749"/>
                    <a:pt x="103" y="782"/>
                    <a:pt x="179" y="782"/>
                  </a:cubicBezTo>
                  <a:lnTo>
                    <a:pt x="213" y="782"/>
                  </a:lnTo>
                  <a:cubicBezTo>
                    <a:pt x="391" y="749"/>
                    <a:pt x="425" y="570"/>
                    <a:pt x="493" y="468"/>
                  </a:cubicBezTo>
                  <a:cubicBezTo>
                    <a:pt x="527" y="324"/>
                    <a:pt x="561" y="179"/>
                    <a:pt x="527" y="77"/>
                  </a:cubicBezTo>
                  <a:cubicBezTo>
                    <a:pt x="493" y="1"/>
                    <a:pt x="459" y="1"/>
                    <a:pt x="4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5191;p60">
              <a:extLst>
                <a:ext uri="{FF2B5EF4-FFF2-40B4-BE49-F238E27FC236}">
                  <a16:creationId xmlns:a16="http://schemas.microsoft.com/office/drawing/2014/main" xmlns="" id="{D92CADE5-3B0C-4AB8-DAD0-1F840AC54645}"/>
                </a:ext>
              </a:extLst>
            </p:cNvPr>
            <p:cNvSpPr/>
            <p:nvPr/>
          </p:nvSpPr>
          <p:spPr>
            <a:xfrm>
              <a:off x="1764704" y="2637957"/>
              <a:ext cx="17343" cy="23190"/>
            </a:xfrm>
            <a:custGeom>
              <a:avLst/>
              <a:gdLst/>
              <a:ahLst/>
              <a:cxnLst/>
              <a:rect l="l" t="t" r="r" b="b"/>
              <a:pathLst>
                <a:path w="528" h="706" extrusionOk="0">
                  <a:moveTo>
                    <a:pt x="425" y="0"/>
                  </a:moveTo>
                  <a:cubicBezTo>
                    <a:pt x="349" y="0"/>
                    <a:pt x="315" y="34"/>
                    <a:pt x="281" y="68"/>
                  </a:cubicBezTo>
                  <a:cubicBezTo>
                    <a:pt x="247" y="145"/>
                    <a:pt x="179" y="213"/>
                    <a:pt x="137" y="281"/>
                  </a:cubicBezTo>
                  <a:cubicBezTo>
                    <a:pt x="35" y="391"/>
                    <a:pt x="1" y="459"/>
                    <a:pt x="1" y="603"/>
                  </a:cubicBezTo>
                  <a:cubicBezTo>
                    <a:pt x="35" y="671"/>
                    <a:pt x="103" y="705"/>
                    <a:pt x="137" y="705"/>
                  </a:cubicBezTo>
                  <a:lnTo>
                    <a:pt x="179" y="705"/>
                  </a:lnTo>
                  <a:cubicBezTo>
                    <a:pt x="425" y="705"/>
                    <a:pt x="493" y="323"/>
                    <a:pt x="527" y="145"/>
                  </a:cubicBezTo>
                  <a:cubicBezTo>
                    <a:pt x="527" y="68"/>
                    <a:pt x="459" y="0"/>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5192;p60">
              <a:extLst>
                <a:ext uri="{FF2B5EF4-FFF2-40B4-BE49-F238E27FC236}">
                  <a16:creationId xmlns:a16="http://schemas.microsoft.com/office/drawing/2014/main" xmlns="" id="{237239A0-C44B-52CE-600F-9CE5A4B5962C}"/>
                </a:ext>
              </a:extLst>
            </p:cNvPr>
            <p:cNvSpPr/>
            <p:nvPr/>
          </p:nvSpPr>
          <p:spPr>
            <a:xfrm>
              <a:off x="1809903" y="2657765"/>
              <a:ext cx="19840" cy="23190"/>
            </a:xfrm>
            <a:custGeom>
              <a:avLst/>
              <a:gdLst/>
              <a:ahLst/>
              <a:cxnLst/>
              <a:rect l="l" t="t" r="r" b="b"/>
              <a:pathLst>
                <a:path w="604" h="706" extrusionOk="0">
                  <a:moveTo>
                    <a:pt x="460" y="0"/>
                  </a:moveTo>
                  <a:lnTo>
                    <a:pt x="426" y="0"/>
                  </a:lnTo>
                  <a:cubicBezTo>
                    <a:pt x="324" y="68"/>
                    <a:pt x="290" y="179"/>
                    <a:pt x="213" y="247"/>
                  </a:cubicBezTo>
                  <a:cubicBezTo>
                    <a:pt x="145" y="315"/>
                    <a:pt x="1" y="425"/>
                    <a:pt x="35" y="570"/>
                  </a:cubicBezTo>
                  <a:cubicBezTo>
                    <a:pt x="35" y="638"/>
                    <a:pt x="111" y="705"/>
                    <a:pt x="179" y="705"/>
                  </a:cubicBezTo>
                  <a:lnTo>
                    <a:pt x="179" y="705"/>
                  </a:lnTo>
                  <a:cubicBezTo>
                    <a:pt x="358" y="705"/>
                    <a:pt x="426" y="570"/>
                    <a:pt x="502" y="425"/>
                  </a:cubicBezTo>
                  <a:cubicBezTo>
                    <a:pt x="536" y="315"/>
                    <a:pt x="604" y="179"/>
                    <a:pt x="570" y="68"/>
                  </a:cubicBezTo>
                  <a:cubicBezTo>
                    <a:pt x="536" y="34"/>
                    <a:pt x="502" y="0"/>
                    <a:pt x="4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5193;p60">
              <a:extLst>
                <a:ext uri="{FF2B5EF4-FFF2-40B4-BE49-F238E27FC236}">
                  <a16:creationId xmlns:a16="http://schemas.microsoft.com/office/drawing/2014/main" xmlns="" id="{7538E8D3-48D9-3BB9-0BFD-CE2BC482F8E5}"/>
                </a:ext>
              </a:extLst>
            </p:cNvPr>
            <p:cNvSpPr/>
            <p:nvPr/>
          </p:nvSpPr>
          <p:spPr>
            <a:xfrm>
              <a:off x="1749627" y="2691532"/>
              <a:ext cx="12613" cy="19840"/>
            </a:xfrm>
            <a:custGeom>
              <a:avLst/>
              <a:gdLst/>
              <a:ahLst/>
              <a:cxnLst/>
              <a:rect l="l" t="t" r="r" b="b"/>
              <a:pathLst>
                <a:path w="384" h="604" extrusionOk="0">
                  <a:moveTo>
                    <a:pt x="247" y="0"/>
                  </a:moveTo>
                  <a:cubicBezTo>
                    <a:pt x="171" y="0"/>
                    <a:pt x="137" y="0"/>
                    <a:pt x="137" y="68"/>
                  </a:cubicBezTo>
                  <a:cubicBezTo>
                    <a:pt x="103" y="179"/>
                    <a:pt x="69" y="281"/>
                    <a:pt x="35" y="349"/>
                  </a:cubicBezTo>
                  <a:cubicBezTo>
                    <a:pt x="1" y="425"/>
                    <a:pt x="1" y="527"/>
                    <a:pt x="35" y="561"/>
                  </a:cubicBezTo>
                  <a:cubicBezTo>
                    <a:pt x="69" y="603"/>
                    <a:pt x="103" y="603"/>
                    <a:pt x="137" y="603"/>
                  </a:cubicBezTo>
                  <a:lnTo>
                    <a:pt x="171" y="603"/>
                  </a:lnTo>
                  <a:cubicBezTo>
                    <a:pt x="213" y="603"/>
                    <a:pt x="281" y="603"/>
                    <a:pt x="315" y="527"/>
                  </a:cubicBezTo>
                  <a:cubicBezTo>
                    <a:pt x="383" y="391"/>
                    <a:pt x="383" y="213"/>
                    <a:pt x="349" y="68"/>
                  </a:cubicBezTo>
                  <a:cubicBezTo>
                    <a:pt x="349" y="0"/>
                    <a:pt x="281" y="0"/>
                    <a:pt x="2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5194;p60">
              <a:extLst>
                <a:ext uri="{FF2B5EF4-FFF2-40B4-BE49-F238E27FC236}">
                  <a16:creationId xmlns:a16="http://schemas.microsoft.com/office/drawing/2014/main" xmlns="" id="{9BADC923-F457-50B0-793D-D3BAE9A203CA}"/>
                </a:ext>
              </a:extLst>
            </p:cNvPr>
            <p:cNvSpPr/>
            <p:nvPr/>
          </p:nvSpPr>
          <p:spPr>
            <a:xfrm>
              <a:off x="1701933" y="2735613"/>
              <a:ext cx="15110" cy="24603"/>
            </a:xfrm>
            <a:custGeom>
              <a:avLst/>
              <a:gdLst/>
              <a:ahLst/>
              <a:cxnLst/>
              <a:rect l="l" t="t" r="r" b="b"/>
              <a:pathLst>
                <a:path w="460" h="749" extrusionOk="0">
                  <a:moveTo>
                    <a:pt x="391" y="0"/>
                  </a:moveTo>
                  <a:cubicBezTo>
                    <a:pt x="349" y="0"/>
                    <a:pt x="315" y="34"/>
                    <a:pt x="315" y="34"/>
                  </a:cubicBezTo>
                  <a:cubicBezTo>
                    <a:pt x="247" y="145"/>
                    <a:pt x="213" y="247"/>
                    <a:pt x="179" y="323"/>
                  </a:cubicBezTo>
                  <a:cubicBezTo>
                    <a:pt x="102" y="425"/>
                    <a:pt x="34" y="493"/>
                    <a:pt x="34" y="604"/>
                  </a:cubicBezTo>
                  <a:cubicBezTo>
                    <a:pt x="0" y="672"/>
                    <a:pt x="68" y="748"/>
                    <a:pt x="136" y="748"/>
                  </a:cubicBezTo>
                  <a:cubicBezTo>
                    <a:pt x="136" y="748"/>
                    <a:pt x="179" y="748"/>
                    <a:pt x="179" y="706"/>
                  </a:cubicBezTo>
                  <a:cubicBezTo>
                    <a:pt x="281" y="638"/>
                    <a:pt x="349" y="536"/>
                    <a:pt x="391" y="425"/>
                  </a:cubicBezTo>
                  <a:cubicBezTo>
                    <a:pt x="425" y="323"/>
                    <a:pt x="459" y="179"/>
                    <a:pt x="425" y="68"/>
                  </a:cubicBezTo>
                  <a:cubicBezTo>
                    <a:pt x="425" y="34"/>
                    <a:pt x="391" y="0"/>
                    <a:pt x="39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5195;p60">
              <a:extLst>
                <a:ext uri="{FF2B5EF4-FFF2-40B4-BE49-F238E27FC236}">
                  <a16:creationId xmlns:a16="http://schemas.microsoft.com/office/drawing/2014/main" xmlns="" id="{A8B738B4-2E63-D20C-24D2-6EBF8F5E9401}"/>
                </a:ext>
              </a:extLst>
            </p:cNvPr>
            <p:cNvSpPr/>
            <p:nvPr/>
          </p:nvSpPr>
          <p:spPr>
            <a:xfrm>
              <a:off x="1742664" y="2742577"/>
              <a:ext cx="16227" cy="22074"/>
            </a:xfrm>
            <a:custGeom>
              <a:avLst/>
              <a:gdLst/>
              <a:ahLst/>
              <a:cxnLst/>
              <a:rect l="l" t="t" r="r" b="b"/>
              <a:pathLst>
                <a:path w="494" h="672" extrusionOk="0">
                  <a:moveTo>
                    <a:pt x="383" y="1"/>
                  </a:moveTo>
                  <a:cubicBezTo>
                    <a:pt x="349" y="1"/>
                    <a:pt x="349" y="1"/>
                    <a:pt x="315" y="35"/>
                  </a:cubicBezTo>
                  <a:cubicBezTo>
                    <a:pt x="281" y="69"/>
                    <a:pt x="213" y="145"/>
                    <a:pt x="170" y="213"/>
                  </a:cubicBezTo>
                  <a:cubicBezTo>
                    <a:pt x="136" y="247"/>
                    <a:pt x="102" y="324"/>
                    <a:pt x="69" y="358"/>
                  </a:cubicBezTo>
                  <a:cubicBezTo>
                    <a:pt x="1" y="460"/>
                    <a:pt x="1" y="570"/>
                    <a:pt x="102" y="638"/>
                  </a:cubicBezTo>
                  <a:cubicBezTo>
                    <a:pt x="102" y="672"/>
                    <a:pt x="170" y="672"/>
                    <a:pt x="213" y="672"/>
                  </a:cubicBezTo>
                  <a:cubicBezTo>
                    <a:pt x="281" y="672"/>
                    <a:pt x="315" y="638"/>
                    <a:pt x="349" y="570"/>
                  </a:cubicBezTo>
                  <a:cubicBezTo>
                    <a:pt x="383" y="494"/>
                    <a:pt x="425" y="392"/>
                    <a:pt x="459" y="324"/>
                  </a:cubicBezTo>
                  <a:cubicBezTo>
                    <a:pt x="493" y="213"/>
                    <a:pt x="459" y="145"/>
                    <a:pt x="459" y="35"/>
                  </a:cubicBezTo>
                  <a:cubicBezTo>
                    <a:pt x="459" y="1"/>
                    <a:pt x="425" y="1"/>
                    <a:pt x="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5196;p60">
              <a:extLst>
                <a:ext uri="{FF2B5EF4-FFF2-40B4-BE49-F238E27FC236}">
                  <a16:creationId xmlns:a16="http://schemas.microsoft.com/office/drawing/2014/main" xmlns="" id="{05194F20-0C8A-9CD8-F21E-B98B923EFAB6}"/>
                </a:ext>
              </a:extLst>
            </p:cNvPr>
            <p:cNvSpPr/>
            <p:nvPr/>
          </p:nvSpPr>
          <p:spPr>
            <a:xfrm>
              <a:off x="1805435" y="2712456"/>
              <a:ext cx="15110" cy="20957"/>
            </a:xfrm>
            <a:custGeom>
              <a:avLst/>
              <a:gdLst/>
              <a:ahLst/>
              <a:cxnLst/>
              <a:rect l="l" t="t" r="r" b="b"/>
              <a:pathLst>
                <a:path w="460" h="638" extrusionOk="0">
                  <a:moveTo>
                    <a:pt x="349" y="0"/>
                  </a:moveTo>
                  <a:cubicBezTo>
                    <a:pt x="315" y="0"/>
                    <a:pt x="281" y="0"/>
                    <a:pt x="281" y="34"/>
                  </a:cubicBezTo>
                  <a:cubicBezTo>
                    <a:pt x="213" y="102"/>
                    <a:pt x="137" y="179"/>
                    <a:pt x="103" y="247"/>
                  </a:cubicBezTo>
                  <a:cubicBezTo>
                    <a:pt x="35" y="349"/>
                    <a:pt x="1" y="425"/>
                    <a:pt x="1" y="527"/>
                  </a:cubicBezTo>
                  <a:cubicBezTo>
                    <a:pt x="35" y="561"/>
                    <a:pt x="69" y="638"/>
                    <a:pt x="137" y="638"/>
                  </a:cubicBezTo>
                  <a:lnTo>
                    <a:pt x="171" y="604"/>
                  </a:lnTo>
                  <a:cubicBezTo>
                    <a:pt x="213" y="604"/>
                    <a:pt x="281" y="561"/>
                    <a:pt x="281" y="527"/>
                  </a:cubicBezTo>
                  <a:cubicBezTo>
                    <a:pt x="315" y="459"/>
                    <a:pt x="315" y="425"/>
                    <a:pt x="349" y="391"/>
                  </a:cubicBezTo>
                  <a:cubicBezTo>
                    <a:pt x="383" y="281"/>
                    <a:pt x="383" y="179"/>
                    <a:pt x="426" y="102"/>
                  </a:cubicBezTo>
                  <a:cubicBezTo>
                    <a:pt x="460" y="34"/>
                    <a:pt x="383" y="0"/>
                    <a:pt x="3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5197;p60">
              <a:extLst>
                <a:ext uri="{FF2B5EF4-FFF2-40B4-BE49-F238E27FC236}">
                  <a16:creationId xmlns:a16="http://schemas.microsoft.com/office/drawing/2014/main" xmlns="" id="{A45B6F2C-4470-39D6-213A-4EA2C4BC16B6}"/>
                </a:ext>
              </a:extLst>
            </p:cNvPr>
            <p:cNvSpPr/>
            <p:nvPr/>
          </p:nvSpPr>
          <p:spPr>
            <a:xfrm>
              <a:off x="1840319" y="2715806"/>
              <a:ext cx="18460" cy="22074"/>
            </a:xfrm>
            <a:custGeom>
              <a:avLst/>
              <a:gdLst/>
              <a:ahLst/>
              <a:cxnLst/>
              <a:rect l="l" t="t" r="r" b="b"/>
              <a:pathLst>
                <a:path w="562" h="672" extrusionOk="0">
                  <a:moveTo>
                    <a:pt x="459" y="0"/>
                  </a:moveTo>
                  <a:cubicBezTo>
                    <a:pt x="425" y="0"/>
                    <a:pt x="383" y="0"/>
                    <a:pt x="383" y="34"/>
                  </a:cubicBezTo>
                  <a:cubicBezTo>
                    <a:pt x="349" y="145"/>
                    <a:pt x="281" y="213"/>
                    <a:pt x="213" y="289"/>
                  </a:cubicBezTo>
                  <a:cubicBezTo>
                    <a:pt x="171" y="323"/>
                    <a:pt x="103" y="357"/>
                    <a:pt x="69" y="391"/>
                  </a:cubicBezTo>
                  <a:cubicBezTo>
                    <a:pt x="35" y="425"/>
                    <a:pt x="35" y="502"/>
                    <a:pt x="1" y="569"/>
                  </a:cubicBezTo>
                  <a:cubicBezTo>
                    <a:pt x="1" y="603"/>
                    <a:pt x="35" y="671"/>
                    <a:pt x="69" y="671"/>
                  </a:cubicBezTo>
                  <a:lnTo>
                    <a:pt x="171" y="671"/>
                  </a:lnTo>
                  <a:cubicBezTo>
                    <a:pt x="213" y="671"/>
                    <a:pt x="247" y="671"/>
                    <a:pt x="315" y="637"/>
                  </a:cubicBezTo>
                  <a:cubicBezTo>
                    <a:pt x="349" y="603"/>
                    <a:pt x="383" y="536"/>
                    <a:pt x="425" y="459"/>
                  </a:cubicBezTo>
                  <a:cubicBezTo>
                    <a:pt x="527" y="357"/>
                    <a:pt x="527" y="213"/>
                    <a:pt x="561" y="77"/>
                  </a:cubicBezTo>
                  <a:cubicBezTo>
                    <a:pt x="561" y="34"/>
                    <a:pt x="493" y="0"/>
                    <a:pt x="4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5198;p60">
              <a:extLst>
                <a:ext uri="{FF2B5EF4-FFF2-40B4-BE49-F238E27FC236}">
                  <a16:creationId xmlns:a16="http://schemas.microsoft.com/office/drawing/2014/main" xmlns="" id="{AD646F38-5B2E-DBF9-25CA-822CD227C4AA}"/>
                </a:ext>
              </a:extLst>
            </p:cNvPr>
            <p:cNvSpPr/>
            <p:nvPr/>
          </p:nvSpPr>
          <p:spPr>
            <a:xfrm>
              <a:off x="1818016" y="2799501"/>
              <a:ext cx="22336" cy="23486"/>
            </a:xfrm>
            <a:custGeom>
              <a:avLst/>
              <a:gdLst/>
              <a:ahLst/>
              <a:cxnLst/>
              <a:rect l="l" t="t" r="r" b="b"/>
              <a:pathLst>
                <a:path w="680" h="715" extrusionOk="0">
                  <a:moveTo>
                    <a:pt x="569" y="1"/>
                  </a:moveTo>
                  <a:cubicBezTo>
                    <a:pt x="535" y="1"/>
                    <a:pt x="535" y="1"/>
                    <a:pt x="501" y="35"/>
                  </a:cubicBezTo>
                  <a:cubicBezTo>
                    <a:pt x="425" y="111"/>
                    <a:pt x="323" y="213"/>
                    <a:pt x="213" y="290"/>
                  </a:cubicBezTo>
                  <a:cubicBezTo>
                    <a:pt x="145" y="358"/>
                    <a:pt x="43" y="502"/>
                    <a:pt x="0" y="604"/>
                  </a:cubicBezTo>
                  <a:cubicBezTo>
                    <a:pt x="0" y="638"/>
                    <a:pt x="43" y="714"/>
                    <a:pt x="111" y="714"/>
                  </a:cubicBezTo>
                  <a:lnTo>
                    <a:pt x="145" y="714"/>
                  </a:lnTo>
                  <a:cubicBezTo>
                    <a:pt x="255" y="672"/>
                    <a:pt x="357" y="570"/>
                    <a:pt x="425" y="460"/>
                  </a:cubicBezTo>
                  <a:cubicBezTo>
                    <a:pt x="501" y="358"/>
                    <a:pt x="569" y="247"/>
                    <a:pt x="637" y="145"/>
                  </a:cubicBezTo>
                  <a:cubicBezTo>
                    <a:pt x="680" y="77"/>
                    <a:pt x="637" y="1"/>
                    <a:pt x="5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5199;p60">
              <a:extLst>
                <a:ext uri="{FF2B5EF4-FFF2-40B4-BE49-F238E27FC236}">
                  <a16:creationId xmlns:a16="http://schemas.microsoft.com/office/drawing/2014/main" xmlns="" id="{C2E72D50-D540-A966-BD97-1B4FE4DAEBB8}"/>
                </a:ext>
              </a:extLst>
            </p:cNvPr>
            <p:cNvSpPr/>
            <p:nvPr/>
          </p:nvSpPr>
          <p:spPr>
            <a:xfrm>
              <a:off x="1800705" y="2856426"/>
              <a:ext cx="24307" cy="22369"/>
            </a:xfrm>
            <a:custGeom>
              <a:avLst/>
              <a:gdLst/>
              <a:ahLst/>
              <a:cxnLst/>
              <a:rect l="l" t="t" r="r" b="b"/>
              <a:pathLst>
                <a:path w="740" h="681" extrusionOk="0">
                  <a:moveTo>
                    <a:pt x="604" y="1"/>
                  </a:moveTo>
                  <a:lnTo>
                    <a:pt x="570" y="43"/>
                  </a:lnTo>
                  <a:cubicBezTo>
                    <a:pt x="459" y="77"/>
                    <a:pt x="391" y="145"/>
                    <a:pt x="315" y="179"/>
                  </a:cubicBezTo>
                  <a:cubicBezTo>
                    <a:pt x="247" y="256"/>
                    <a:pt x="179" y="290"/>
                    <a:pt x="145" y="358"/>
                  </a:cubicBezTo>
                  <a:cubicBezTo>
                    <a:pt x="102" y="391"/>
                    <a:pt x="68" y="468"/>
                    <a:pt x="34" y="536"/>
                  </a:cubicBezTo>
                  <a:cubicBezTo>
                    <a:pt x="0" y="604"/>
                    <a:pt x="68" y="680"/>
                    <a:pt x="145" y="680"/>
                  </a:cubicBezTo>
                  <a:cubicBezTo>
                    <a:pt x="391" y="680"/>
                    <a:pt x="604" y="391"/>
                    <a:pt x="706" y="179"/>
                  </a:cubicBezTo>
                  <a:cubicBezTo>
                    <a:pt x="740" y="111"/>
                    <a:pt x="672" y="1"/>
                    <a:pt x="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5200;p60">
              <a:extLst>
                <a:ext uri="{FF2B5EF4-FFF2-40B4-BE49-F238E27FC236}">
                  <a16:creationId xmlns:a16="http://schemas.microsoft.com/office/drawing/2014/main" xmlns="" id="{40F084A3-BB07-8E94-71DC-588493E01B09}"/>
                </a:ext>
              </a:extLst>
            </p:cNvPr>
            <p:cNvSpPr/>
            <p:nvPr/>
          </p:nvSpPr>
          <p:spPr>
            <a:xfrm>
              <a:off x="1756624" y="2856426"/>
              <a:ext cx="24307" cy="24603"/>
            </a:xfrm>
            <a:custGeom>
              <a:avLst/>
              <a:gdLst/>
              <a:ahLst/>
              <a:cxnLst/>
              <a:rect l="l" t="t" r="r" b="b"/>
              <a:pathLst>
                <a:path w="740" h="749" extrusionOk="0">
                  <a:moveTo>
                    <a:pt x="705" y="1"/>
                  </a:moveTo>
                  <a:lnTo>
                    <a:pt x="705" y="43"/>
                  </a:lnTo>
                  <a:cubicBezTo>
                    <a:pt x="561" y="111"/>
                    <a:pt x="459" y="213"/>
                    <a:pt x="349" y="324"/>
                  </a:cubicBezTo>
                  <a:cubicBezTo>
                    <a:pt x="281" y="358"/>
                    <a:pt x="213" y="391"/>
                    <a:pt x="136" y="468"/>
                  </a:cubicBezTo>
                  <a:cubicBezTo>
                    <a:pt x="102" y="502"/>
                    <a:pt x="34" y="570"/>
                    <a:pt x="0" y="638"/>
                  </a:cubicBezTo>
                  <a:cubicBezTo>
                    <a:pt x="0" y="680"/>
                    <a:pt x="0" y="748"/>
                    <a:pt x="68" y="748"/>
                  </a:cubicBezTo>
                  <a:lnTo>
                    <a:pt x="68" y="748"/>
                  </a:lnTo>
                  <a:cubicBezTo>
                    <a:pt x="281" y="714"/>
                    <a:pt x="383" y="638"/>
                    <a:pt x="493" y="502"/>
                  </a:cubicBezTo>
                  <a:cubicBezTo>
                    <a:pt x="637" y="358"/>
                    <a:pt x="739" y="213"/>
                    <a:pt x="739" y="43"/>
                  </a:cubicBezTo>
                  <a:cubicBezTo>
                    <a:pt x="739" y="43"/>
                    <a:pt x="739" y="1"/>
                    <a:pt x="7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5201;p60">
              <a:extLst>
                <a:ext uri="{FF2B5EF4-FFF2-40B4-BE49-F238E27FC236}">
                  <a16:creationId xmlns:a16="http://schemas.microsoft.com/office/drawing/2014/main" xmlns="" id="{A29023AF-E8F8-3194-EC9D-6CC81AF0ECA9}"/>
                </a:ext>
              </a:extLst>
            </p:cNvPr>
            <p:cNvSpPr/>
            <p:nvPr/>
          </p:nvSpPr>
          <p:spPr>
            <a:xfrm>
              <a:off x="1722857" y="2908884"/>
              <a:ext cx="31271" cy="24307"/>
            </a:xfrm>
            <a:custGeom>
              <a:avLst/>
              <a:gdLst/>
              <a:ahLst/>
              <a:cxnLst/>
              <a:rect l="l" t="t" r="r" b="b"/>
              <a:pathLst>
                <a:path w="952" h="740" extrusionOk="0">
                  <a:moveTo>
                    <a:pt x="850" y="1"/>
                  </a:moveTo>
                  <a:lnTo>
                    <a:pt x="816" y="1"/>
                  </a:lnTo>
                  <a:cubicBezTo>
                    <a:pt x="672" y="69"/>
                    <a:pt x="527" y="179"/>
                    <a:pt x="349" y="281"/>
                  </a:cubicBezTo>
                  <a:cubicBezTo>
                    <a:pt x="247" y="358"/>
                    <a:pt x="68" y="459"/>
                    <a:pt x="34" y="604"/>
                  </a:cubicBezTo>
                  <a:cubicBezTo>
                    <a:pt x="0" y="672"/>
                    <a:pt x="68" y="740"/>
                    <a:pt x="136" y="740"/>
                  </a:cubicBezTo>
                  <a:cubicBezTo>
                    <a:pt x="315" y="740"/>
                    <a:pt x="425" y="604"/>
                    <a:pt x="527" y="493"/>
                  </a:cubicBezTo>
                  <a:cubicBezTo>
                    <a:pt x="672" y="392"/>
                    <a:pt x="773" y="247"/>
                    <a:pt x="918" y="103"/>
                  </a:cubicBezTo>
                  <a:cubicBezTo>
                    <a:pt x="952" y="69"/>
                    <a:pt x="918" y="1"/>
                    <a:pt x="8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5202;p60">
              <a:extLst>
                <a:ext uri="{FF2B5EF4-FFF2-40B4-BE49-F238E27FC236}">
                  <a16:creationId xmlns:a16="http://schemas.microsoft.com/office/drawing/2014/main" xmlns="" id="{EA2D05BB-A925-85F3-6D6A-57BE3596CA65}"/>
                </a:ext>
              </a:extLst>
            </p:cNvPr>
            <p:cNvSpPr/>
            <p:nvPr/>
          </p:nvSpPr>
          <p:spPr>
            <a:xfrm>
              <a:off x="1654205" y="2944885"/>
              <a:ext cx="26836" cy="20957"/>
            </a:xfrm>
            <a:custGeom>
              <a:avLst/>
              <a:gdLst/>
              <a:ahLst/>
              <a:cxnLst/>
              <a:rect l="l" t="t" r="r" b="b"/>
              <a:pathLst>
                <a:path w="817" h="638" extrusionOk="0">
                  <a:moveTo>
                    <a:pt x="672" y="1"/>
                  </a:moveTo>
                  <a:cubicBezTo>
                    <a:pt x="638" y="1"/>
                    <a:pt x="604" y="1"/>
                    <a:pt x="604" y="35"/>
                  </a:cubicBezTo>
                  <a:cubicBezTo>
                    <a:pt x="527" y="111"/>
                    <a:pt x="425" y="179"/>
                    <a:pt x="357" y="247"/>
                  </a:cubicBezTo>
                  <a:cubicBezTo>
                    <a:pt x="247" y="323"/>
                    <a:pt x="179" y="357"/>
                    <a:pt x="69" y="425"/>
                  </a:cubicBezTo>
                  <a:cubicBezTo>
                    <a:pt x="1" y="493"/>
                    <a:pt x="69" y="638"/>
                    <a:pt x="145" y="638"/>
                  </a:cubicBezTo>
                  <a:lnTo>
                    <a:pt x="179" y="638"/>
                  </a:lnTo>
                  <a:cubicBezTo>
                    <a:pt x="425" y="604"/>
                    <a:pt x="638" y="391"/>
                    <a:pt x="740" y="145"/>
                  </a:cubicBezTo>
                  <a:cubicBezTo>
                    <a:pt x="816" y="69"/>
                    <a:pt x="740" y="1"/>
                    <a:pt x="6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5203;p60">
              <a:extLst>
                <a:ext uri="{FF2B5EF4-FFF2-40B4-BE49-F238E27FC236}">
                  <a16:creationId xmlns:a16="http://schemas.microsoft.com/office/drawing/2014/main" xmlns="" id="{553EC528-C145-9855-F4C7-4B481C60AFD3}"/>
                </a:ext>
              </a:extLst>
            </p:cNvPr>
            <p:cNvSpPr/>
            <p:nvPr/>
          </p:nvSpPr>
          <p:spPr>
            <a:xfrm>
              <a:off x="1414813" y="2954082"/>
              <a:ext cx="190614" cy="190910"/>
            </a:xfrm>
            <a:custGeom>
              <a:avLst/>
              <a:gdLst/>
              <a:ahLst/>
              <a:cxnLst/>
              <a:rect l="l" t="t" r="r" b="b"/>
              <a:pathLst>
                <a:path w="5803" h="5812" extrusionOk="0">
                  <a:moveTo>
                    <a:pt x="2897" y="1"/>
                  </a:moveTo>
                  <a:cubicBezTo>
                    <a:pt x="1308" y="1"/>
                    <a:pt x="0" y="1318"/>
                    <a:pt x="0" y="2906"/>
                  </a:cubicBezTo>
                  <a:cubicBezTo>
                    <a:pt x="0" y="4503"/>
                    <a:pt x="1308" y="5811"/>
                    <a:pt x="2897" y="5811"/>
                  </a:cubicBezTo>
                  <a:cubicBezTo>
                    <a:pt x="4494" y="5811"/>
                    <a:pt x="5802" y="4503"/>
                    <a:pt x="5802" y="2906"/>
                  </a:cubicBezTo>
                  <a:cubicBezTo>
                    <a:pt x="5802" y="1318"/>
                    <a:pt x="4494" y="1"/>
                    <a:pt x="2897"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5204;p60">
              <a:extLst>
                <a:ext uri="{FF2B5EF4-FFF2-40B4-BE49-F238E27FC236}">
                  <a16:creationId xmlns:a16="http://schemas.microsoft.com/office/drawing/2014/main" xmlns="" id="{2412CDB5-DD40-3B08-1BF3-EC18D9E662E8}"/>
                </a:ext>
              </a:extLst>
            </p:cNvPr>
            <p:cNvSpPr/>
            <p:nvPr/>
          </p:nvSpPr>
          <p:spPr>
            <a:xfrm>
              <a:off x="2923827" y="4302964"/>
              <a:ext cx="658001" cy="718539"/>
            </a:xfrm>
            <a:custGeom>
              <a:avLst/>
              <a:gdLst/>
              <a:ahLst/>
              <a:cxnLst/>
              <a:rect l="l" t="t" r="r" b="b"/>
              <a:pathLst>
                <a:path w="20032" h="21875" extrusionOk="0">
                  <a:moveTo>
                    <a:pt x="19997" y="2684"/>
                  </a:moveTo>
                  <a:cubicBezTo>
                    <a:pt x="19785" y="1453"/>
                    <a:pt x="17593" y="773"/>
                    <a:pt x="15682" y="391"/>
                  </a:cubicBezTo>
                  <a:cubicBezTo>
                    <a:pt x="14476" y="178"/>
                    <a:pt x="13414" y="102"/>
                    <a:pt x="12989" y="68"/>
                  </a:cubicBezTo>
                  <a:cubicBezTo>
                    <a:pt x="9914" y="0"/>
                    <a:pt x="6584" y="816"/>
                    <a:pt x="3967" y="2616"/>
                  </a:cubicBezTo>
                  <a:cubicBezTo>
                    <a:pt x="3611" y="2863"/>
                    <a:pt x="3288" y="3152"/>
                    <a:pt x="2940" y="3432"/>
                  </a:cubicBezTo>
                  <a:cubicBezTo>
                    <a:pt x="2124" y="4137"/>
                    <a:pt x="1487" y="4885"/>
                    <a:pt x="1028" y="5700"/>
                  </a:cubicBezTo>
                  <a:cubicBezTo>
                    <a:pt x="315" y="6932"/>
                    <a:pt x="0" y="8282"/>
                    <a:pt x="0" y="9693"/>
                  </a:cubicBezTo>
                  <a:cubicBezTo>
                    <a:pt x="0" y="10194"/>
                    <a:pt x="34" y="10653"/>
                    <a:pt x="145" y="11145"/>
                  </a:cubicBezTo>
                  <a:cubicBezTo>
                    <a:pt x="247" y="11859"/>
                    <a:pt x="425" y="12564"/>
                    <a:pt x="671" y="13303"/>
                  </a:cubicBezTo>
                  <a:cubicBezTo>
                    <a:pt x="1096" y="14577"/>
                    <a:pt x="1631" y="15817"/>
                    <a:pt x="2302" y="17024"/>
                  </a:cubicBezTo>
                  <a:cubicBezTo>
                    <a:pt x="2651" y="17729"/>
                    <a:pt x="3075" y="18366"/>
                    <a:pt x="3500" y="19003"/>
                  </a:cubicBezTo>
                  <a:cubicBezTo>
                    <a:pt x="4035" y="19751"/>
                    <a:pt x="5344" y="21874"/>
                    <a:pt x="6550" y="21373"/>
                  </a:cubicBezTo>
                  <a:cubicBezTo>
                    <a:pt x="7153" y="21161"/>
                    <a:pt x="7255" y="20209"/>
                    <a:pt x="7076" y="19079"/>
                  </a:cubicBezTo>
                  <a:cubicBezTo>
                    <a:pt x="6686" y="16777"/>
                    <a:pt x="5344" y="13660"/>
                    <a:pt x="5344" y="13660"/>
                  </a:cubicBezTo>
                  <a:cubicBezTo>
                    <a:pt x="5344" y="13660"/>
                    <a:pt x="11502" y="18187"/>
                    <a:pt x="13694" y="16633"/>
                  </a:cubicBezTo>
                  <a:cubicBezTo>
                    <a:pt x="14051" y="16353"/>
                    <a:pt x="14161" y="15996"/>
                    <a:pt x="14119" y="15571"/>
                  </a:cubicBezTo>
                  <a:cubicBezTo>
                    <a:pt x="13804" y="13592"/>
                    <a:pt x="9413" y="10440"/>
                    <a:pt x="9413" y="10440"/>
                  </a:cubicBezTo>
                  <a:cubicBezTo>
                    <a:pt x="9413" y="10440"/>
                    <a:pt x="15818" y="13303"/>
                    <a:pt x="17695" y="11043"/>
                  </a:cubicBezTo>
                  <a:cubicBezTo>
                    <a:pt x="17941" y="10720"/>
                    <a:pt x="18052" y="10406"/>
                    <a:pt x="17984" y="10083"/>
                  </a:cubicBezTo>
                  <a:cubicBezTo>
                    <a:pt x="17661" y="8036"/>
                    <a:pt x="12284" y="5700"/>
                    <a:pt x="11961" y="5556"/>
                  </a:cubicBezTo>
                  <a:cubicBezTo>
                    <a:pt x="12284" y="5590"/>
                    <a:pt x="18579" y="6439"/>
                    <a:pt x="19853" y="3432"/>
                  </a:cubicBezTo>
                  <a:cubicBezTo>
                    <a:pt x="19997" y="3186"/>
                    <a:pt x="20031" y="2939"/>
                    <a:pt x="19997" y="2684"/>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5205;p60">
              <a:extLst>
                <a:ext uri="{FF2B5EF4-FFF2-40B4-BE49-F238E27FC236}">
                  <a16:creationId xmlns:a16="http://schemas.microsoft.com/office/drawing/2014/main" xmlns="" id="{8A6C069B-D240-454F-E259-A3B88B88F73E}"/>
                </a:ext>
              </a:extLst>
            </p:cNvPr>
            <p:cNvSpPr/>
            <p:nvPr/>
          </p:nvSpPr>
          <p:spPr>
            <a:xfrm>
              <a:off x="2923827" y="4302964"/>
              <a:ext cx="515114" cy="559196"/>
            </a:xfrm>
            <a:custGeom>
              <a:avLst/>
              <a:gdLst/>
              <a:ahLst/>
              <a:cxnLst/>
              <a:rect l="l" t="t" r="r" b="b"/>
              <a:pathLst>
                <a:path w="15682" h="17024" extrusionOk="0">
                  <a:moveTo>
                    <a:pt x="15682" y="391"/>
                  </a:moveTo>
                  <a:cubicBezTo>
                    <a:pt x="14476" y="178"/>
                    <a:pt x="13414" y="102"/>
                    <a:pt x="12989" y="68"/>
                  </a:cubicBezTo>
                  <a:cubicBezTo>
                    <a:pt x="9914" y="0"/>
                    <a:pt x="6584" y="816"/>
                    <a:pt x="3967" y="2616"/>
                  </a:cubicBezTo>
                  <a:cubicBezTo>
                    <a:pt x="3611" y="2863"/>
                    <a:pt x="3288" y="3152"/>
                    <a:pt x="2940" y="3432"/>
                  </a:cubicBezTo>
                  <a:cubicBezTo>
                    <a:pt x="2124" y="4137"/>
                    <a:pt x="1487" y="4885"/>
                    <a:pt x="1028" y="5700"/>
                  </a:cubicBezTo>
                  <a:cubicBezTo>
                    <a:pt x="315" y="6932"/>
                    <a:pt x="0" y="8282"/>
                    <a:pt x="0" y="9693"/>
                  </a:cubicBezTo>
                  <a:cubicBezTo>
                    <a:pt x="0" y="10194"/>
                    <a:pt x="34" y="10653"/>
                    <a:pt x="145" y="11145"/>
                  </a:cubicBezTo>
                  <a:cubicBezTo>
                    <a:pt x="247" y="11859"/>
                    <a:pt x="425" y="12564"/>
                    <a:pt x="671" y="13303"/>
                  </a:cubicBezTo>
                  <a:cubicBezTo>
                    <a:pt x="1096" y="14577"/>
                    <a:pt x="1631" y="15817"/>
                    <a:pt x="2302" y="17024"/>
                  </a:cubicBezTo>
                  <a:cubicBezTo>
                    <a:pt x="3543" y="16064"/>
                    <a:pt x="3577" y="14263"/>
                    <a:pt x="3364" y="12921"/>
                  </a:cubicBezTo>
                  <a:cubicBezTo>
                    <a:pt x="3186" y="11859"/>
                    <a:pt x="2906" y="11043"/>
                    <a:pt x="2906" y="11043"/>
                  </a:cubicBezTo>
                  <a:cubicBezTo>
                    <a:pt x="2906" y="11043"/>
                    <a:pt x="6516" y="13983"/>
                    <a:pt x="7824" y="12632"/>
                  </a:cubicBezTo>
                  <a:cubicBezTo>
                    <a:pt x="8104" y="12284"/>
                    <a:pt x="8215" y="11893"/>
                    <a:pt x="8138" y="11468"/>
                  </a:cubicBezTo>
                  <a:cubicBezTo>
                    <a:pt x="7892" y="9947"/>
                    <a:pt x="5734" y="8104"/>
                    <a:pt x="5624" y="7960"/>
                  </a:cubicBezTo>
                  <a:cubicBezTo>
                    <a:pt x="5879" y="8070"/>
                    <a:pt x="9948" y="9480"/>
                    <a:pt x="10933" y="8138"/>
                  </a:cubicBezTo>
                  <a:cubicBezTo>
                    <a:pt x="11146" y="7824"/>
                    <a:pt x="11222" y="7467"/>
                    <a:pt x="11146" y="7042"/>
                  </a:cubicBezTo>
                  <a:cubicBezTo>
                    <a:pt x="10899" y="5377"/>
                    <a:pt x="8954" y="3075"/>
                    <a:pt x="8954" y="3075"/>
                  </a:cubicBezTo>
                  <a:cubicBezTo>
                    <a:pt x="12989" y="3152"/>
                    <a:pt x="14832" y="1521"/>
                    <a:pt x="15682" y="391"/>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5206;p60">
              <a:extLst>
                <a:ext uri="{FF2B5EF4-FFF2-40B4-BE49-F238E27FC236}">
                  <a16:creationId xmlns:a16="http://schemas.microsoft.com/office/drawing/2014/main" xmlns="" id="{7373B43B-3EB9-78D5-CEDE-70C7EB39FC79}"/>
                </a:ext>
              </a:extLst>
            </p:cNvPr>
            <p:cNvSpPr/>
            <p:nvPr/>
          </p:nvSpPr>
          <p:spPr>
            <a:xfrm>
              <a:off x="3448139" y="4627202"/>
              <a:ext cx="25687" cy="16489"/>
            </a:xfrm>
            <a:custGeom>
              <a:avLst/>
              <a:gdLst/>
              <a:ahLst/>
              <a:cxnLst/>
              <a:rect l="l" t="t" r="r" b="b"/>
              <a:pathLst>
                <a:path w="782" h="502" extrusionOk="0">
                  <a:moveTo>
                    <a:pt x="782" y="391"/>
                  </a:moveTo>
                  <a:cubicBezTo>
                    <a:pt x="782" y="391"/>
                    <a:pt x="748" y="391"/>
                    <a:pt x="748" y="357"/>
                  </a:cubicBezTo>
                  <a:cubicBezTo>
                    <a:pt x="569" y="212"/>
                    <a:pt x="280" y="0"/>
                    <a:pt x="0" y="110"/>
                  </a:cubicBezTo>
                  <a:lnTo>
                    <a:pt x="0" y="178"/>
                  </a:lnTo>
                  <a:cubicBezTo>
                    <a:pt x="0" y="178"/>
                    <a:pt x="0" y="212"/>
                    <a:pt x="34" y="212"/>
                  </a:cubicBezTo>
                  <a:cubicBezTo>
                    <a:pt x="111" y="289"/>
                    <a:pt x="212" y="323"/>
                    <a:pt x="323" y="357"/>
                  </a:cubicBezTo>
                  <a:cubicBezTo>
                    <a:pt x="459" y="357"/>
                    <a:pt x="569" y="425"/>
                    <a:pt x="671" y="459"/>
                  </a:cubicBezTo>
                  <a:cubicBezTo>
                    <a:pt x="705" y="501"/>
                    <a:pt x="782" y="459"/>
                    <a:pt x="782" y="39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5207;p60">
              <a:extLst>
                <a:ext uri="{FF2B5EF4-FFF2-40B4-BE49-F238E27FC236}">
                  <a16:creationId xmlns:a16="http://schemas.microsoft.com/office/drawing/2014/main" xmlns="" id="{3C7D62D3-56FB-2EA7-33FD-38FBC0C1B0C6}"/>
                </a:ext>
              </a:extLst>
            </p:cNvPr>
            <p:cNvSpPr/>
            <p:nvPr/>
          </p:nvSpPr>
          <p:spPr>
            <a:xfrm>
              <a:off x="3414372" y="4648126"/>
              <a:ext cx="38530" cy="11727"/>
            </a:xfrm>
            <a:custGeom>
              <a:avLst/>
              <a:gdLst/>
              <a:ahLst/>
              <a:cxnLst/>
              <a:rect l="l" t="t" r="r" b="b"/>
              <a:pathLst>
                <a:path w="1173" h="357" extrusionOk="0">
                  <a:moveTo>
                    <a:pt x="1173" y="323"/>
                  </a:moveTo>
                  <a:lnTo>
                    <a:pt x="1173" y="289"/>
                  </a:lnTo>
                  <a:cubicBezTo>
                    <a:pt x="816" y="179"/>
                    <a:pt x="425" y="0"/>
                    <a:pt x="77" y="34"/>
                  </a:cubicBezTo>
                  <a:cubicBezTo>
                    <a:pt x="0" y="34"/>
                    <a:pt x="0" y="77"/>
                    <a:pt x="0" y="111"/>
                  </a:cubicBezTo>
                  <a:cubicBezTo>
                    <a:pt x="0" y="111"/>
                    <a:pt x="0" y="145"/>
                    <a:pt x="34" y="145"/>
                  </a:cubicBezTo>
                  <a:cubicBezTo>
                    <a:pt x="357" y="323"/>
                    <a:pt x="782" y="323"/>
                    <a:pt x="1139" y="357"/>
                  </a:cubicBezTo>
                  <a:cubicBezTo>
                    <a:pt x="1173" y="357"/>
                    <a:pt x="1173" y="323"/>
                    <a:pt x="1173" y="32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5208;p60">
              <a:extLst>
                <a:ext uri="{FF2B5EF4-FFF2-40B4-BE49-F238E27FC236}">
                  <a16:creationId xmlns:a16="http://schemas.microsoft.com/office/drawing/2014/main" xmlns="" id="{135BA92E-14AF-A7DA-3244-0BDB36209D97}"/>
                </a:ext>
              </a:extLst>
            </p:cNvPr>
            <p:cNvSpPr/>
            <p:nvPr/>
          </p:nvSpPr>
          <p:spPr>
            <a:xfrm>
              <a:off x="3397061" y="4587851"/>
              <a:ext cx="32388" cy="15077"/>
            </a:xfrm>
            <a:custGeom>
              <a:avLst/>
              <a:gdLst/>
              <a:ahLst/>
              <a:cxnLst/>
              <a:rect l="l" t="t" r="r" b="b"/>
              <a:pathLst>
                <a:path w="986" h="459" extrusionOk="0">
                  <a:moveTo>
                    <a:pt x="986" y="349"/>
                  </a:moveTo>
                  <a:lnTo>
                    <a:pt x="952" y="315"/>
                  </a:lnTo>
                  <a:cubicBezTo>
                    <a:pt x="816" y="247"/>
                    <a:pt x="672" y="170"/>
                    <a:pt x="493" y="136"/>
                  </a:cubicBezTo>
                  <a:cubicBezTo>
                    <a:pt x="349" y="102"/>
                    <a:pt x="213" y="0"/>
                    <a:pt x="69" y="68"/>
                  </a:cubicBezTo>
                  <a:cubicBezTo>
                    <a:pt x="35" y="102"/>
                    <a:pt x="1" y="136"/>
                    <a:pt x="1" y="170"/>
                  </a:cubicBezTo>
                  <a:cubicBezTo>
                    <a:pt x="1" y="213"/>
                    <a:pt x="35" y="213"/>
                    <a:pt x="35" y="247"/>
                  </a:cubicBezTo>
                  <a:cubicBezTo>
                    <a:pt x="136" y="349"/>
                    <a:pt x="315" y="349"/>
                    <a:pt x="425" y="383"/>
                  </a:cubicBezTo>
                  <a:cubicBezTo>
                    <a:pt x="604" y="425"/>
                    <a:pt x="740" y="425"/>
                    <a:pt x="884" y="459"/>
                  </a:cubicBezTo>
                  <a:cubicBezTo>
                    <a:pt x="952" y="459"/>
                    <a:pt x="986" y="425"/>
                    <a:pt x="986" y="349"/>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5209;p60">
              <a:extLst>
                <a:ext uri="{FF2B5EF4-FFF2-40B4-BE49-F238E27FC236}">
                  <a16:creationId xmlns:a16="http://schemas.microsoft.com/office/drawing/2014/main" xmlns="" id="{5D125DB2-221A-668E-A69C-10F0172DCDDE}"/>
                </a:ext>
              </a:extLst>
            </p:cNvPr>
            <p:cNvSpPr/>
            <p:nvPr/>
          </p:nvSpPr>
          <p:spPr>
            <a:xfrm>
              <a:off x="3288796" y="4792359"/>
              <a:ext cx="29070" cy="13993"/>
            </a:xfrm>
            <a:custGeom>
              <a:avLst/>
              <a:gdLst/>
              <a:ahLst/>
              <a:cxnLst/>
              <a:rect l="l" t="t" r="r" b="b"/>
              <a:pathLst>
                <a:path w="885" h="426" extrusionOk="0">
                  <a:moveTo>
                    <a:pt x="884" y="358"/>
                  </a:moveTo>
                  <a:lnTo>
                    <a:pt x="884" y="315"/>
                  </a:lnTo>
                  <a:cubicBezTo>
                    <a:pt x="638" y="145"/>
                    <a:pt x="391" y="1"/>
                    <a:pt x="111" y="1"/>
                  </a:cubicBezTo>
                  <a:cubicBezTo>
                    <a:pt x="35" y="1"/>
                    <a:pt x="1" y="69"/>
                    <a:pt x="1" y="103"/>
                  </a:cubicBezTo>
                  <a:cubicBezTo>
                    <a:pt x="1" y="145"/>
                    <a:pt x="35" y="179"/>
                    <a:pt x="77" y="179"/>
                  </a:cubicBezTo>
                  <a:cubicBezTo>
                    <a:pt x="323" y="247"/>
                    <a:pt x="570" y="281"/>
                    <a:pt x="816" y="392"/>
                  </a:cubicBezTo>
                  <a:cubicBezTo>
                    <a:pt x="884" y="426"/>
                    <a:pt x="884" y="392"/>
                    <a:pt x="884" y="358"/>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5210;p60">
              <a:extLst>
                <a:ext uri="{FF2B5EF4-FFF2-40B4-BE49-F238E27FC236}">
                  <a16:creationId xmlns:a16="http://schemas.microsoft.com/office/drawing/2014/main" xmlns="" id="{0E3B18B0-B402-4D2C-AD9F-287C56963FC5}"/>
                </a:ext>
              </a:extLst>
            </p:cNvPr>
            <p:cNvSpPr/>
            <p:nvPr/>
          </p:nvSpPr>
          <p:spPr>
            <a:xfrm>
              <a:off x="3291325" y="4809670"/>
              <a:ext cx="24307" cy="13993"/>
            </a:xfrm>
            <a:custGeom>
              <a:avLst/>
              <a:gdLst/>
              <a:ahLst/>
              <a:cxnLst/>
              <a:rect l="l" t="t" r="r" b="b"/>
              <a:pathLst>
                <a:path w="740" h="426" extrusionOk="0">
                  <a:moveTo>
                    <a:pt x="739" y="323"/>
                  </a:moveTo>
                  <a:lnTo>
                    <a:pt x="739" y="289"/>
                  </a:lnTo>
                  <a:cubicBezTo>
                    <a:pt x="561" y="111"/>
                    <a:pt x="280" y="1"/>
                    <a:pt x="34" y="77"/>
                  </a:cubicBezTo>
                  <a:cubicBezTo>
                    <a:pt x="34" y="111"/>
                    <a:pt x="0" y="145"/>
                    <a:pt x="0" y="145"/>
                  </a:cubicBezTo>
                  <a:cubicBezTo>
                    <a:pt x="34" y="179"/>
                    <a:pt x="34" y="213"/>
                    <a:pt x="68" y="213"/>
                  </a:cubicBezTo>
                  <a:cubicBezTo>
                    <a:pt x="280" y="255"/>
                    <a:pt x="459" y="255"/>
                    <a:pt x="671" y="391"/>
                  </a:cubicBezTo>
                  <a:cubicBezTo>
                    <a:pt x="705" y="425"/>
                    <a:pt x="739" y="357"/>
                    <a:pt x="739" y="32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5211;p60">
              <a:extLst>
                <a:ext uri="{FF2B5EF4-FFF2-40B4-BE49-F238E27FC236}">
                  <a16:creationId xmlns:a16="http://schemas.microsoft.com/office/drawing/2014/main" xmlns="" id="{47757273-AAB7-5A17-A286-813CBEC9AB6F}"/>
                </a:ext>
              </a:extLst>
            </p:cNvPr>
            <p:cNvSpPr/>
            <p:nvPr/>
          </p:nvSpPr>
          <p:spPr>
            <a:xfrm>
              <a:off x="3263404" y="4741314"/>
              <a:ext cx="23190" cy="15110"/>
            </a:xfrm>
            <a:custGeom>
              <a:avLst/>
              <a:gdLst/>
              <a:ahLst/>
              <a:cxnLst/>
              <a:rect l="l" t="t" r="r" b="b"/>
              <a:pathLst>
                <a:path w="706" h="460" extrusionOk="0">
                  <a:moveTo>
                    <a:pt x="706" y="383"/>
                  </a:moveTo>
                  <a:lnTo>
                    <a:pt x="672" y="349"/>
                  </a:lnTo>
                  <a:cubicBezTo>
                    <a:pt x="561" y="281"/>
                    <a:pt x="459" y="213"/>
                    <a:pt x="383" y="136"/>
                  </a:cubicBezTo>
                  <a:cubicBezTo>
                    <a:pt x="281" y="102"/>
                    <a:pt x="170" y="34"/>
                    <a:pt x="68" y="0"/>
                  </a:cubicBezTo>
                  <a:cubicBezTo>
                    <a:pt x="35" y="0"/>
                    <a:pt x="1" y="68"/>
                    <a:pt x="1" y="102"/>
                  </a:cubicBezTo>
                  <a:lnTo>
                    <a:pt x="1" y="170"/>
                  </a:lnTo>
                  <a:cubicBezTo>
                    <a:pt x="68" y="247"/>
                    <a:pt x="213" y="281"/>
                    <a:pt x="281" y="315"/>
                  </a:cubicBezTo>
                  <a:cubicBezTo>
                    <a:pt x="425" y="349"/>
                    <a:pt x="527" y="425"/>
                    <a:pt x="638" y="459"/>
                  </a:cubicBezTo>
                  <a:cubicBezTo>
                    <a:pt x="672" y="459"/>
                    <a:pt x="706" y="425"/>
                    <a:pt x="706" y="38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5212;p60">
              <a:extLst>
                <a:ext uri="{FF2B5EF4-FFF2-40B4-BE49-F238E27FC236}">
                  <a16:creationId xmlns:a16="http://schemas.microsoft.com/office/drawing/2014/main" xmlns="" id="{F2325A75-1B83-A9A5-66E0-C277E8CE1480}"/>
                </a:ext>
              </a:extLst>
            </p:cNvPr>
            <p:cNvSpPr/>
            <p:nvPr/>
          </p:nvSpPr>
          <p:spPr>
            <a:xfrm>
              <a:off x="3207597" y="4769202"/>
              <a:ext cx="12581" cy="9263"/>
            </a:xfrm>
            <a:custGeom>
              <a:avLst/>
              <a:gdLst/>
              <a:ahLst/>
              <a:cxnLst/>
              <a:rect l="l" t="t" r="r" b="b"/>
              <a:pathLst>
                <a:path w="383" h="282" extrusionOk="0">
                  <a:moveTo>
                    <a:pt x="383" y="171"/>
                  </a:moveTo>
                  <a:lnTo>
                    <a:pt x="383" y="137"/>
                  </a:lnTo>
                  <a:cubicBezTo>
                    <a:pt x="281" y="103"/>
                    <a:pt x="170" y="35"/>
                    <a:pt x="69" y="1"/>
                  </a:cubicBezTo>
                  <a:cubicBezTo>
                    <a:pt x="35" y="1"/>
                    <a:pt x="1" y="35"/>
                    <a:pt x="1" y="69"/>
                  </a:cubicBezTo>
                  <a:lnTo>
                    <a:pt x="35" y="69"/>
                  </a:lnTo>
                  <a:cubicBezTo>
                    <a:pt x="69" y="137"/>
                    <a:pt x="102" y="137"/>
                    <a:pt x="136" y="171"/>
                  </a:cubicBezTo>
                  <a:cubicBezTo>
                    <a:pt x="213" y="171"/>
                    <a:pt x="247" y="213"/>
                    <a:pt x="315" y="247"/>
                  </a:cubicBezTo>
                  <a:cubicBezTo>
                    <a:pt x="349" y="281"/>
                    <a:pt x="383" y="213"/>
                    <a:pt x="383" y="17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5213;p60">
              <a:extLst>
                <a:ext uri="{FF2B5EF4-FFF2-40B4-BE49-F238E27FC236}">
                  <a16:creationId xmlns:a16="http://schemas.microsoft.com/office/drawing/2014/main" xmlns="" id="{69487036-BC19-28C0-AE4E-AC0C87EE7630}"/>
                </a:ext>
              </a:extLst>
            </p:cNvPr>
            <p:cNvSpPr/>
            <p:nvPr/>
          </p:nvSpPr>
          <p:spPr>
            <a:xfrm>
              <a:off x="3194753" y="4786512"/>
              <a:ext cx="23190" cy="13993"/>
            </a:xfrm>
            <a:custGeom>
              <a:avLst/>
              <a:gdLst/>
              <a:ahLst/>
              <a:cxnLst/>
              <a:rect l="l" t="t" r="r" b="b"/>
              <a:pathLst>
                <a:path w="706" h="426" extrusionOk="0">
                  <a:moveTo>
                    <a:pt x="706" y="357"/>
                  </a:moveTo>
                  <a:cubicBezTo>
                    <a:pt x="706" y="323"/>
                    <a:pt x="706" y="323"/>
                    <a:pt x="672" y="323"/>
                  </a:cubicBezTo>
                  <a:cubicBezTo>
                    <a:pt x="493" y="213"/>
                    <a:pt x="315" y="69"/>
                    <a:pt x="103" y="35"/>
                  </a:cubicBezTo>
                  <a:cubicBezTo>
                    <a:pt x="35" y="1"/>
                    <a:pt x="1" y="69"/>
                    <a:pt x="1" y="145"/>
                  </a:cubicBezTo>
                  <a:cubicBezTo>
                    <a:pt x="1" y="145"/>
                    <a:pt x="1" y="179"/>
                    <a:pt x="35" y="213"/>
                  </a:cubicBezTo>
                  <a:cubicBezTo>
                    <a:pt x="213" y="323"/>
                    <a:pt x="426" y="357"/>
                    <a:pt x="638" y="425"/>
                  </a:cubicBezTo>
                  <a:cubicBezTo>
                    <a:pt x="672" y="425"/>
                    <a:pt x="706" y="391"/>
                    <a:pt x="706" y="357"/>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5214;p60">
              <a:extLst>
                <a:ext uri="{FF2B5EF4-FFF2-40B4-BE49-F238E27FC236}">
                  <a16:creationId xmlns:a16="http://schemas.microsoft.com/office/drawing/2014/main" xmlns="" id="{BE2AC11A-DB05-EEC8-4F4B-47D7F70F25C0}"/>
                </a:ext>
              </a:extLst>
            </p:cNvPr>
            <p:cNvSpPr/>
            <p:nvPr/>
          </p:nvSpPr>
          <p:spPr>
            <a:xfrm>
              <a:off x="3097098" y="4906209"/>
              <a:ext cx="18460" cy="31566"/>
            </a:xfrm>
            <a:custGeom>
              <a:avLst/>
              <a:gdLst/>
              <a:ahLst/>
              <a:cxnLst/>
              <a:rect l="l" t="t" r="r" b="b"/>
              <a:pathLst>
                <a:path w="562" h="961" extrusionOk="0">
                  <a:moveTo>
                    <a:pt x="561" y="850"/>
                  </a:moveTo>
                  <a:lnTo>
                    <a:pt x="527" y="850"/>
                  </a:lnTo>
                  <a:cubicBezTo>
                    <a:pt x="459" y="714"/>
                    <a:pt x="425" y="536"/>
                    <a:pt x="349" y="392"/>
                  </a:cubicBezTo>
                  <a:cubicBezTo>
                    <a:pt x="281" y="247"/>
                    <a:pt x="247" y="145"/>
                    <a:pt x="137" y="35"/>
                  </a:cubicBezTo>
                  <a:cubicBezTo>
                    <a:pt x="69" y="1"/>
                    <a:pt x="1" y="77"/>
                    <a:pt x="1" y="111"/>
                  </a:cubicBezTo>
                  <a:lnTo>
                    <a:pt x="1" y="145"/>
                  </a:lnTo>
                  <a:cubicBezTo>
                    <a:pt x="35" y="290"/>
                    <a:pt x="103" y="392"/>
                    <a:pt x="179" y="502"/>
                  </a:cubicBezTo>
                  <a:cubicBezTo>
                    <a:pt x="247" y="638"/>
                    <a:pt x="349" y="748"/>
                    <a:pt x="425" y="884"/>
                  </a:cubicBezTo>
                  <a:cubicBezTo>
                    <a:pt x="459" y="961"/>
                    <a:pt x="561" y="927"/>
                    <a:pt x="561" y="85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5215;p60">
              <a:extLst>
                <a:ext uri="{FF2B5EF4-FFF2-40B4-BE49-F238E27FC236}">
                  <a16:creationId xmlns:a16="http://schemas.microsoft.com/office/drawing/2014/main" xmlns="" id="{E0F9B124-6A62-3B7C-070E-FBF61A1DF20C}"/>
                </a:ext>
              </a:extLst>
            </p:cNvPr>
            <p:cNvSpPr/>
            <p:nvPr/>
          </p:nvSpPr>
          <p:spPr>
            <a:xfrm>
              <a:off x="3087605" y="4924932"/>
              <a:ext cx="20957" cy="32650"/>
            </a:xfrm>
            <a:custGeom>
              <a:avLst/>
              <a:gdLst/>
              <a:ahLst/>
              <a:cxnLst/>
              <a:rect l="l" t="t" r="r" b="b"/>
              <a:pathLst>
                <a:path w="638" h="994" extrusionOk="0">
                  <a:moveTo>
                    <a:pt x="638" y="917"/>
                  </a:moveTo>
                  <a:lnTo>
                    <a:pt x="604" y="883"/>
                  </a:lnTo>
                  <a:cubicBezTo>
                    <a:pt x="536" y="739"/>
                    <a:pt x="426" y="569"/>
                    <a:pt x="358" y="425"/>
                  </a:cubicBezTo>
                  <a:cubicBezTo>
                    <a:pt x="290" y="280"/>
                    <a:pt x="256" y="144"/>
                    <a:pt x="111" y="34"/>
                  </a:cubicBezTo>
                  <a:cubicBezTo>
                    <a:pt x="77" y="0"/>
                    <a:pt x="1" y="68"/>
                    <a:pt x="1" y="102"/>
                  </a:cubicBezTo>
                  <a:lnTo>
                    <a:pt x="1" y="212"/>
                  </a:lnTo>
                  <a:cubicBezTo>
                    <a:pt x="1" y="357"/>
                    <a:pt x="111" y="459"/>
                    <a:pt x="179" y="569"/>
                  </a:cubicBezTo>
                  <a:cubicBezTo>
                    <a:pt x="290" y="705"/>
                    <a:pt x="392" y="849"/>
                    <a:pt x="536" y="951"/>
                  </a:cubicBezTo>
                  <a:cubicBezTo>
                    <a:pt x="570" y="994"/>
                    <a:pt x="638" y="951"/>
                    <a:pt x="638" y="917"/>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5216;p60">
              <a:extLst>
                <a:ext uri="{FF2B5EF4-FFF2-40B4-BE49-F238E27FC236}">
                  <a16:creationId xmlns:a16="http://schemas.microsoft.com/office/drawing/2014/main" xmlns="" id="{52546559-1B25-69D9-7CF0-60574A028141}"/>
                </a:ext>
              </a:extLst>
            </p:cNvPr>
            <p:cNvSpPr/>
            <p:nvPr/>
          </p:nvSpPr>
          <p:spPr>
            <a:xfrm>
              <a:off x="3344604" y="4412051"/>
              <a:ext cx="33800" cy="11759"/>
            </a:xfrm>
            <a:custGeom>
              <a:avLst/>
              <a:gdLst/>
              <a:ahLst/>
              <a:cxnLst/>
              <a:rect l="l" t="t" r="r" b="b"/>
              <a:pathLst>
                <a:path w="1029" h="358" extrusionOk="0">
                  <a:moveTo>
                    <a:pt x="1028" y="145"/>
                  </a:moveTo>
                  <a:cubicBezTo>
                    <a:pt x="1028" y="111"/>
                    <a:pt x="994" y="77"/>
                    <a:pt x="960" y="77"/>
                  </a:cubicBezTo>
                  <a:cubicBezTo>
                    <a:pt x="816" y="77"/>
                    <a:pt x="638" y="43"/>
                    <a:pt x="502" y="43"/>
                  </a:cubicBezTo>
                  <a:cubicBezTo>
                    <a:pt x="357" y="43"/>
                    <a:pt x="247" y="0"/>
                    <a:pt x="111" y="43"/>
                  </a:cubicBezTo>
                  <a:cubicBezTo>
                    <a:pt x="35" y="77"/>
                    <a:pt x="1" y="111"/>
                    <a:pt x="35" y="179"/>
                  </a:cubicBezTo>
                  <a:cubicBezTo>
                    <a:pt x="35" y="213"/>
                    <a:pt x="35" y="213"/>
                    <a:pt x="77" y="255"/>
                  </a:cubicBezTo>
                  <a:cubicBezTo>
                    <a:pt x="323" y="357"/>
                    <a:pt x="672" y="289"/>
                    <a:pt x="960" y="255"/>
                  </a:cubicBezTo>
                  <a:cubicBezTo>
                    <a:pt x="1028" y="255"/>
                    <a:pt x="1028" y="213"/>
                    <a:pt x="1028" y="145"/>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5217;p60">
              <a:extLst>
                <a:ext uri="{FF2B5EF4-FFF2-40B4-BE49-F238E27FC236}">
                  <a16:creationId xmlns:a16="http://schemas.microsoft.com/office/drawing/2014/main" xmlns="" id="{4BED9B00-01B0-D1C9-B065-2C1B0A4CEF3E}"/>
                </a:ext>
              </a:extLst>
            </p:cNvPr>
            <p:cNvSpPr/>
            <p:nvPr/>
          </p:nvSpPr>
          <p:spPr>
            <a:xfrm>
              <a:off x="3331760" y="4434387"/>
              <a:ext cx="32683" cy="11464"/>
            </a:xfrm>
            <a:custGeom>
              <a:avLst/>
              <a:gdLst/>
              <a:ahLst/>
              <a:cxnLst/>
              <a:rect l="l" t="t" r="r" b="b"/>
              <a:pathLst>
                <a:path w="995" h="349" extrusionOk="0">
                  <a:moveTo>
                    <a:pt x="995" y="136"/>
                  </a:moveTo>
                  <a:cubicBezTo>
                    <a:pt x="995" y="102"/>
                    <a:pt x="961" y="68"/>
                    <a:pt x="927" y="68"/>
                  </a:cubicBezTo>
                  <a:cubicBezTo>
                    <a:pt x="638" y="102"/>
                    <a:pt x="290" y="0"/>
                    <a:pt x="43" y="102"/>
                  </a:cubicBezTo>
                  <a:cubicBezTo>
                    <a:pt x="1" y="136"/>
                    <a:pt x="1" y="170"/>
                    <a:pt x="1" y="212"/>
                  </a:cubicBezTo>
                  <a:cubicBezTo>
                    <a:pt x="1" y="280"/>
                    <a:pt x="43" y="314"/>
                    <a:pt x="77" y="314"/>
                  </a:cubicBezTo>
                  <a:cubicBezTo>
                    <a:pt x="213" y="348"/>
                    <a:pt x="358" y="314"/>
                    <a:pt x="468" y="314"/>
                  </a:cubicBezTo>
                  <a:cubicBezTo>
                    <a:pt x="638" y="280"/>
                    <a:pt x="782" y="246"/>
                    <a:pt x="927" y="212"/>
                  </a:cubicBezTo>
                  <a:cubicBezTo>
                    <a:pt x="961" y="212"/>
                    <a:pt x="995" y="170"/>
                    <a:pt x="995" y="136"/>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5218;p60">
              <a:extLst>
                <a:ext uri="{FF2B5EF4-FFF2-40B4-BE49-F238E27FC236}">
                  <a16:creationId xmlns:a16="http://schemas.microsoft.com/office/drawing/2014/main" xmlns="" id="{F45EA89E-0F16-2CA0-85B3-01618500C562}"/>
                </a:ext>
              </a:extLst>
            </p:cNvPr>
            <p:cNvSpPr/>
            <p:nvPr/>
          </p:nvSpPr>
          <p:spPr>
            <a:xfrm>
              <a:off x="3302756" y="4566927"/>
              <a:ext cx="20957" cy="10347"/>
            </a:xfrm>
            <a:custGeom>
              <a:avLst/>
              <a:gdLst/>
              <a:ahLst/>
              <a:cxnLst/>
              <a:rect l="l" t="t" r="r" b="b"/>
              <a:pathLst>
                <a:path w="638" h="315" extrusionOk="0">
                  <a:moveTo>
                    <a:pt x="637" y="246"/>
                  </a:moveTo>
                  <a:lnTo>
                    <a:pt x="637" y="212"/>
                  </a:lnTo>
                  <a:cubicBezTo>
                    <a:pt x="569" y="136"/>
                    <a:pt x="425" y="102"/>
                    <a:pt x="357" y="68"/>
                  </a:cubicBezTo>
                  <a:cubicBezTo>
                    <a:pt x="247" y="34"/>
                    <a:pt x="111" y="0"/>
                    <a:pt x="34" y="68"/>
                  </a:cubicBezTo>
                  <a:cubicBezTo>
                    <a:pt x="0" y="102"/>
                    <a:pt x="0" y="102"/>
                    <a:pt x="0" y="136"/>
                  </a:cubicBezTo>
                  <a:cubicBezTo>
                    <a:pt x="0" y="170"/>
                    <a:pt x="0" y="170"/>
                    <a:pt x="34" y="212"/>
                  </a:cubicBezTo>
                  <a:cubicBezTo>
                    <a:pt x="111" y="246"/>
                    <a:pt x="213" y="246"/>
                    <a:pt x="323" y="246"/>
                  </a:cubicBezTo>
                  <a:cubicBezTo>
                    <a:pt x="391" y="280"/>
                    <a:pt x="501" y="314"/>
                    <a:pt x="569" y="314"/>
                  </a:cubicBezTo>
                  <a:cubicBezTo>
                    <a:pt x="637" y="314"/>
                    <a:pt x="637" y="280"/>
                    <a:pt x="637" y="246"/>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5219;p60">
              <a:extLst>
                <a:ext uri="{FF2B5EF4-FFF2-40B4-BE49-F238E27FC236}">
                  <a16:creationId xmlns:a16="http://schemas.microsoft.com/office/drawing/2014/main" xmlns="" id="{80BC2347-BF25-4F81-72EF-578019006CBD}"/>
                </a:ext>
              </a:extLst>
            </p:cNvPr>
            <p:cNvSpPr/>
            <p:nvPr/>
          </p:nvSpPr>
          <p:spPr>
            <a:xfrm>
              <a:off x="3292409" y="4581971"/>
              <a:ext cx="19873" cy="8146"/>
            </a:xfrm>
            <a:custGeom>
              <a:avLst/>
              <a:gdLst/>
              <a:ahLst/>
              <a:cxnLst/>
              <a:rect l="l" t="t" r="r" b="b"/>
              <a:pathLst>
                <a:path w="605" h="248" extrusionOk="0">
                  <a:moveTo>
                    <a:pt x="604" y="179"/>
                  </a:moveTo>
                  <a:cubicBezTo>
                    <a:pt x="604" y="137"/>
                    <a:pt x="562" y="103"/>
                    <a:pt x="528" y="103"/>
                  </a:cubicBezTo>
                  <a:cubicBezTo>
                    <a:pt x="460" y="69"/>
                    <a:pt x="392" y="69"/>
                    <a:pt x="281" y="35"/>
                  </a:cubicBezTo>
                  <a:cubicBezTo>
                    <a:pt x="213" y="35"/>
                    <a:pt x="137" y="1"/>
                    <a:pt x="35" y="35"/>
                  </a:cubicBezTo>
                  <a:cubicBezTo>
                    <a:pt x="1" y="35"/>
                    <a:pt x="1" y="69"/>
                    <a:pt x="1" y="103"/>
                  </a:cubicBezTo>
                  <a:cubicBezTo>
                    <a:pt x="1" y="137"/>
                    <a:pt x="1" y="137"/>
                    <a:pt x="35" y="179"/>
                  </a:cubicBezTo>
                  <a:cubicBezTo>
                    <a:pt x="69" y="213"/>
                    <a:pt x="179" y="213"/>
                    <a:pt x="247" y="247"/>
                  </a:cubicBezTo>
                  <a:lnTo>
                    <a:pt x="528" y="247"/>
                  </a:lnTo>
                  <a:cubicBezTo>
                    <a:pt x="562" y="247"/>
                    <a:pt x="604" y="213"/>
                    <a:pt x="604" y="179"/>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5220;p60">
              <a:extLst>
                <a:ext uri="{FF2B5EF4-FFF2-40B4-BE49-F238E27FC236}">
                  <a16:creationId xmlns:a16="http://schemas.microsoft.com/office/drawing/2014/main" xmlns="" id="{8D145039-1E7A-8D0A-B783-37F7D3C0D7FC}"/>
                </a:ext>
              </a:extLst>
            </p:cNvPr>
            <p:cNvSpPr/>
            <p:nvPr/>
          </p:nvSpPr>
          <p:spPr>
            <a:xfrm>
              <a:off x="3285445" y="4620206"/>
              <a:ext cx="33800" cy="16489"/>
            </a:xfrm>
            <a:custGeom>
              <a:avLst/>
              <a:gdLst/>
              <a:ahLst/>
              <a:cxnLst/>
              <a:rect l="l" t="t" r="r" b="b"/>
              <a:pathLst>
                <a:path w="1029" h="502" extrusionOk="0">
                  <a:moveTo>
                    <a:pt x="1028" y="391"/>
                  </a:moveTo>
                  <a:cubicBezTo>
                    <a:pt x="1028" y="357"/>
                    <a:pt x="986" y="357"/>
                    <a:pt x="986" y="357"/>
                  </a:cubicBezTo>
                  <a:cubicBezTo>
                    <a:pt x="850" y="247"/>
                    <a:pt x="706" y="213"/>
                    <a:pt x="561" y="145"/>
                  </a:cubicBezTo>
                  <a:cubicBezTo>
                    <a:pt x="425" y="77"/>
                    <a:pt x="247" y="35"/>
                    <a:pt x="69" y="1"/>
                  </a:cubicBezTo>
                  <a:cubicBezTo>
                    <a:pt x="35" y="1"/>
                    <a:pt x="1" y="77"/>
                    <a:pt x="1" y="111"/>
                  </a:cubicBezTo>
                  <a:cubicBezTo>
                    <a:pt x="1" y="145"/>
                    <a:pt x="35" y="179"/>
                    <a:pt x="35" y="179"/>
                  </a:cubicBezTo>
                  <a:cubicBezTo>
                    <a:pt x="179" y="289"/>
                    <a:pt x="349" y="323"/>
                    <a:pt x="493" y="357"/>
                  </a:cubicBezTo>
                  <a:cubicBezTo>
                    <a:pt x="638" y="425"/>
                    <a:pt x="774" y="459"/>
                    <a:pt x="952" y="459"/>
                  </a:cubicBezTo>
                  <a:cubicBezTo>
                    <a:pt x="986" y="502"/>
                    <a:pt x="1028" y="425"/>
                    <a:pt x="1028" y="39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5221;p60">
              <a:extLst>
                <a:ext uri="{FF2B5EF4-FFF2-40B4-BE49-F238E27FC236}">
                  <a16:creationId xmlns:a16="http://schemas.microsoft.com/office/drawing/2014/main" xmlns="" id="{F9806FB8-ACC2-7A68-BE79-B6DA349E5876}"/>
                </a:ext>
              </a:extLst>
            </p:cNvPr>
            <p:cNvSpPr/>
            <p:nvPr/>
          </p:nvSpPr>
          <p:spPr>
            <a:xfrm>
              <a:off x="3195870" y="4628286"/>
              <a:ext cx="17343" cy="9526"/>
            </a:xfrm>
            <a:custGeom>
              <a:avLst/>
              <a:gdLst/>
              <a:ahLst/>
              <a:cxnLst/>
              <a:rect l="l" t="t" r="r" b="b"/>
              <a:pathLst>
                <a:path w="528" h="290" extrusionOk="0">
                  <a:moveTo>
                    <a:pt x="527" y="179"/>
                  </a:moveTo>
                  <a:cubicBezTo>
                    <a:pt x="493" y="179"/>
                    <a:pt x="493" y="145"/>
                    <a:pt x="493" y="145"/>
                  </a:cubicBezTo>
                  <a:cubicBezTo>
                    <a:pt x="426" y="111"/>
                    <a:pt x="358" y="43"/>
                    <a:pt x="281" y="43"/>
                  </a:cubicBezTo>
                  <a:cubicBezTo>
                    <a:pt x="213" y="1"/>
                    <a:pt x="145" y="1"/>
                    <a:pt x="69" y="1"/>
                  </a:cubicBezTo>
                  <a:cubicBezTo>
                    <a:pt x="1" y="43"/>
                    <a:pt x="1" y="77"/>
                    <a:pt x="1" y="111"/>
                  </a:cubicBezTo>
                  <a:cubicBezTo>
                    <a:pt x="1" y="111"/>
                    <a:pt x="35" y="145"/>
                    <a:pt x="69" y="145"/>
                  </a:cubicBezTo>
                  <a:cubicBezTo>
                    <a:pt x="103" y="179"/>
                    <a:pt x="179" y="179"/>
                    <a:pt x="213" y="213"/>
                  </a:cubicBezTo>
                  <a:cubicBezTo>
                    <a:pt x="281" y="213"/>
                    <a:pt x="358" y="256"/>
                    <a:pt x="392" y="290"/>
                  </a:cubicBezTo>
                  <a:cubicBezTo>
                    <a:pt x="459" y="290"/>
                    <a:pt x="527" y="256"/>
                    <a:pt x="527" y="179"/>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5222;p60">
              <a:extLst>
                <a:ext uri="{FF2B5EF4-FFF2-40B4-BE49-F238E27FC236}">
                  <a16:creationId xmlns:a16="http://schemas.microsoft.com/office/drawing/2014/main" xmlns="" id="{EB24288C-E580-9877-62EA-DFBA755918A1}"/>
                </a:ext>
              </a:extLst>
            </p:cNvPr>
            <p:cNvSpPr/>
            <p:nvPr/>
          </p:nvSpPr>
          <p:spPr>
            <a:xfrm>
              <a:off x="3062214" y="4755274"/>
              <a:ext cx="18460" cy="15077"/>
            </a:xfrm>
            <a:custGeom>
              <a:avLst/>
              <a:gdLst/>
              <a:ahLst/>
              <a:cxnLst/>
              <a:rect l="l" t="t" r="r" b="b"/>
              <a:pathLst>
                <a:path w="562" h="459" extrusionOk="0">
                  <a:moveTo>
                    <a:pt x="561" y="425"/>
                  </a:moveTo>
                  <a:lnTo>
                    <a:pt x="561" y="382"/>
                  </a:lnTo>
                  <a:cubicBezTo>
                    <a:pt x="459" y="314"/>
                    <a:pt x="391" y="246"/>
                    <a:pt x="281" y="170"/>
                  </a:cubicBezTo>
                  <a:cubicBezTo>
                    <a:pt x="213" y="102"/>
                    <a:pt x="179" y="68"/>
                    <a:pt x="69" y="34"/>
                  </a:cubicBezTo>
                  <a:cubicBezTo>
                    <a:pt x="35" y="0"/>
                    <a:pt x="1" y="34"/>
                    <a:pt x="35" y="68"/>
                  </a:cubicBezTo>
                  <a:lnTo>
                    <a:pt x="35" y="102"/>
                  </a:lnTo>
                  <a:cubicBezTo>
                    <a:pt x="69" y="170"/>
                    <a:pt x="137" y="246"/>
                    <a:pt x="213" y="314"/>
                  </a:cubicBezTo>
                  <a:cubicBezTo>
                    <a:pt x="315" y="348"/>
                    <a:pt x="425" y="425"/>
                    <a:pt x="527" y="459"/>
                  </a:cubicBezTo>
                  <a:cubicBezTo>
                    <a:pt x="561" y="459"/>
                    <a:pt x="561" y="425"/>
                    <a:pt x="561" y="425"/>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5223;p60">
              <a:extLst>
                <a:ext uri="{FF2B5EF4-FFF2-40B4-BE49-F238E27FC236}">
                  <a16:creationId xmlns:a16="http://schemas.microsoft.com/office/drawing/2014/main" xmlns="" id="{7D6EBA95-7B25-EC43-82F5-10C70BD8D6FC}"/>
                </a:ext>
              </a:extLst>
            </p:cNvPr>
            <p:cNvSpPr/>
            <p:nvPr/>
          </p:nvSpPr>
          <p:spPr>
            <a:xfrm>
              <a:off x="3049370" y="4777315"/>
              <a:ext cx="17343" cy="16194"/>
            </a:xfrm>
            <a:custGeom>
              <a:avLst/>
              <a:gdLst/>
              <a:ahLst/>
              <a:cxnLst/>
              <a:rect l="l" t="t" r="r" b="b"/>
              <a:pathLst>
                <a:path w="528" h="493" extrusionOk="0">
                  <a:moveTo>
                    <a:pt x="528" y="425"/>
                  </a:moveTo>
                  <a:lnTo>
                    <a:pt x="528" y="391"/>
                  </a:lnTo>
                  <a:cubicBezTo>
                    <a:pt x="460" y="247"/>
                    <a:pt x="315" y="0"/>
                    <a:pt x="103" y="0"/>
                  </a:cubicBezTo>
                  <a:cubicBezTo>
                    <a:pt x="35" y="0"/>
                    <a:pt x="1" y="68"/>
                    <a:pt x="35" y="136"/>
                  </a:cubicBezTo>
                  <a:cubicBezTo>
                    <a:pt x="35" y="136"/>
                    <a:pt x="35" y="179"/>
                    <a:pt x="69" y="213"/>
                  </a:cubicBezTo>
                  <a:cubicBezTo>
                    <a:pt x="103" y="247"/>
                    <a:pt x="213" y="247"/>
                    <a:pt x="247" y="281"/>
                  </a:cubicBezTo>
                  <a:cubicBezTo>
                    <a:pt x="315" y="315"/>
                    <a:pt x="358" y="391"/>
                    <a:pt x="392" y="459"/>
                  </a:cubicBezTo>
                  <a:cubicBezTo>
                    <a:pt x="426" y="493"/>
                    <a:pt x="528" y="459"/>
                    <a:pt x="528" y="425"/>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5224;p60">
              <a:extLst>
                <a:ext uri="{FF2B5EF4-FFF2-40B4-BE49-F238E27FC236}">
                  <a16:creationId xmlns:a16="http://schemas.microsoft.com/office/drawing/2014/main" xmlns="" id="{DB22F0C4-6F2E-6BE0-BCC4-AD3F6CA3552F}"/>
                </a:ext>
              </a:extLst>
            </p:cNvPr>
            <p:cNvSpPr/>
            <p:nvPr/>
          </p:nvSpPr>
          <p:spPr>
            <a:xfrm>
              <a:off x="3029563" y="4477352"/>
              <a:ext cx="179183" cy="37151"/>
            </a:xfrm>
            <a:custGeom>
              <a:avLst/>
              <a:gdLst/>
              <a:ahLst/>
              <a:cxnLst/>
              <a:rect l="l" t="t" r="r" b="b"/>
              <a:pathLst>
                <a:path w="5455" h="1131" extrusionOk="0">
                  <a:moveTo>
                    <a:pt x="5455" y="1028"/>
                  </a:moveTo>
                  <a:lnTo>
                    <a:pt x="5421" y="986"/>
                  </a:lnTo>
                  <a:cubicBezTo>
                    <a:pt x="3857" y="213"/>
                    <a:pt x="1700" y="0"/>
                    <a:pt x="69" y="773"/>
                  </a:cubicBezTo>
                  <a:cubicBezTo>
                    <a:pt x="35" y="816"/>
                    <a:pt x="1" y="850"/>
                    <a:pt x="35" y="884"/>
                  </a:cubicBezTo>
                  <a:cubicBezTo>
                    <a:pt x="35" y="952"/>
                    <a:pt x="69" y="986"/>
                    <a:pt x="145" y="986"/>
                  </a:cubicBezTo>
                  <a:cubicBezTo>
                    <a:pt x="1029" y="773"/>
                    <a:pt x="1878" y="561"/>
                    <a:pt x="2762" y="561"/>
                  </a:cubicBezTo>
                  <a:cubicBezTo>
                    <a:pt x="3679" y="603"/>
                    <a:pt x="4529" y="773"/>
                    <a:pt x="5378" y="1096"/>
                  </a:cubicBezTo>
                  <a:cubicBezTo>
                    <a:pt x="5421" y="1130"/>
                    <a:pt x="5455" y="1062"/>
                    <a:pt x="5455" y="1028"/>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5225;p60">
              <a:extLst>
                <a:ext uri="{FF2B5EF4-FFF2-40B4-BE49-F238E27FC236}">
                  <a16:creationId xmlns:a16="http://schemas.microsoft.com/office/drawing/2014/main" xmlns="" id="{5DFF715D-3E86-394A-538D-404AECF6CCCE}"/>
                </a:ext>
              </a:extLst>
            </p:cNvPr>
            <p:cNvSpPr/>
            <p:nvPr/>
          </p:nvSpPr>
          <p:spPr>
            <a:xfrm>
              <a:off x="2993562" y="4557434"/>
              <a:ext cx="114999" cy="104652"/>
            </a:xfrm>
            <a:custGeom>
              <a:avLst/>
              <a:gdLst/>
              <a:ahLst/>
              <a:cxnLst/>
              <a:rect l="l" t="t" r="r" b="b"/>
              <a:pathLst>
                <a:path w="3501" h="3186" extrusionOk="0">
                  <a:moveTo>
                    <a:pt x="3501" y="3152"/>
                  </a:moveTo>
                  <a:lnTo>
                    <a:pt x="3501" y="3118"/>
                  </a:lnTo>
                  <a:cubicBezTo>
                    <a:pt x="2940" y="2625"/>
                    <a:pt x="2227" y="2302"/>
                    <a:pt x="1632" y="1776"/>
                  </a:cubicBezTo>
                  <a:cubicBezTo>
                    <a:pt x="1063" y="1275"/>
                    <a:pt x="604" y="637"/>
                    <a:pt x="103" y="34"/>
                  </a:cubicBezTo>
                  <a:cubicBezTo>
                    <a:pt x="69" y="0"/>
                    <a:pt x="1" y="34"/>
                    <a:pt x="1" y="111"/>
                  </a:cubicBezTo>
                  <a:lnTo>
                    <a:pt x="1" y="111"/>
                  </a:lnTo>
                  <a:cubicBezTo>
                    <a:pt x="638" y="1631"/>
                    <a:pt x="2014" y="2515"/>
                    <a:pt x="3467" y="3152"/>
                  </a:cubicBezTo>
                  <a:cubicBezTo>
                    <a:pt x="3467" y="3186"/>
                    <a:pt x="3501" y="3152"/>
                    <a:pt x="3501" y="3152"/>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5226;p60">
              <a:extLst>
                <a:ext uri="{FF2B5EF4-FFF2-40B4-BE49-F238E27FC236}">
                  <a16:creationId xmlns:a16="http://schemas.microsoft.com/office/drawing/2014/main" xmlns="" id="{7EC815AA-B74C-C397-15DE-760A83D0CEED}"/>
                </a:ext>
              </a:extLst>
            </p:cNvPr>
            <p:cNvSpPr/>
            <p:nvPr/>
          </p:nvSpPr>
          <p:spPr>
            <a:xfrm>
              <a:off x="2934141" y="4570277"/>
              <a:ext cx="50257" cy="162694"/>
            </a:xfrm>
            <a:custGeom>
              <a:avLst/>
              <a:gdLst/>
              <a:ahLst/>
              <a:cxnLst/>
              <a:rect l="l" t="t" r="r" b="b"/>
              <a:pathLst>
                <a:path w="1530" h="4953" extrusionOk="0">
                  <a:moveTo>
                    <a:pt x="1530" y="4885"/>
                  </a:moveTo>
                  <a:lnTo>
                    <a:pt x="1530" y="4885"/>
                  </a:lnTo>
                  <a:cubicBezTo>
                    <a:pt x="1028" y="3891"/>
                    <a:pt x="570" y="2973"/>
                    <a:pt x="425" y="1979"/>
                  </a:cubicBezTo>
                  <a:cubicBezTo>
                    <a:pt x="357" y="1385"/>
                    <a:pt x="357" y="782"/>
                    <a:pt x="502" y="144"/>
                  </a:cubicBezTo>
                  <a:lnTo>
                    <a:pt x="502" y="110"/>
                  </a:lnTo>
                  <a:cubicBezTo>
                    <a:pt x="502" y="34"/>
                    <a:pt x="425" y="0"/>
                    <a:pt x="357" y="68"/>
                  </a:cubicBezTo>
                  <a:cubicBezTo>
                    <a:pt x="43" y="637"/>
                    <a:pt x="1" y="1274"/>
                    <a:pt x="77" y="1911"/>
                  </a:cubicBezTo>
                  <a:cubicBezTo>
                    <a:pt x="255" y="2973"/>
                    <a:pt x="893" y="4069"/>
                    <a:pt x="1453" y="4919"/>
                  </a:cubicBezTo>
                  <a:cubicBezTo>
                    <a:pt x="1487" y="4953"/>
                    <a:pt x="1530" y="4919"/>
                    <a:pt x="1530" y="4885"/>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5227;p60">
              <a:extLst>
                <a:ext uri="{FF2B5EF4-FFF2-40B4-BE49-F238E27FC236}">
                  <a16:creationId xmlns:a16="http://schemas.microsoft.com/office/drawing/2014/main" xmlns="" id="{28336856-FEC7-5254-68C5-0A03BC3807E1}"/>
                </a:ext>
              </a:extLst>
            </p:cNvPr>
            <p:cNvSpPr/>
            <p:nvPr/>
          </p:nvSpPr>
          <p:spPr>
            <a:xfrm>
              <a:off x="3040173" y="4356243"/>
              <a:ext cx="151000" cy="97688"/>
            </a:xfrm>
            <a:custGeom>
              <a:avLst/>
              <a:gdLst/>
              <a:ahLst/>
              <a:cxnLst/>
              <a:rect l="l" t="t" r="r" b="b"/>
              <a:pathLst>
                <a:path w="4597" h="2974" extrusionOk="0">
                  <a:moveTo>
                    <a:pt x="4596" y="43"/>
                  </a:moveTo>
                  <a:cubicBezTo>
                    <a:pt x="4596" y="1"/>
                    <a:pt x="4596" y="1"/>
                    <a:pt x="4562" y="1"/>
                  </a:cubicBezTo>
                  <a:cubicBezTo>
                    <a:pt x="2761" y="323"/>
                    <a:pt x="1062" y="1351"/>
                    <a:pt x="1" y="2872"/>
                  </a:cubicBezTo>
                  <a:lnTo>
                    <a:pt x="1" y="2906"/>
                  </a:lnTo>
                  <a:cubicBezTo>
                    <a:pt x="1" y="2940"/>
                    <a:pt x="69" y="2974"/>
                    <a:pt x="69" y="2940"/>
                  </a:cubicBezTo>
                  <a:cubicBezTo>
                    <a:pt x="1377" y="1598"/>
                    <a:pt x="2795" y="604"/>
                    <a:pt x="4596" y="77"/>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5228;p60">
              <a:extLst>
                <a:ext uri="{FF2B5EF4-FFF2-40B4-BE49-F238E27FC236}">
                  <a16:creationId xmlns:a16="http://schemas.microsoft.com/office/drawing/2014/main" xmlns="" id="{24367227-67DC-0218-F471-2CA054396061}"/>
                </a:ext>
              </a:extLst>
            </p:cNvPr>
            <p:cNvSpPr/>
            <p:nvPr/>
          </p:nvSpPr>
          <p:spPr>
            <a:xfrm>
              <a:off x="2923827" y="4388893"/>
              <a:ext cx="147650" cy="232462"/>
            </a:xfrm>
            <a:custGeom>
              <a:avLst/>
              <a:gdLst/>
              <a:ahLst/>
              <a:cxnLst/>
              <a:rect l="l" t="t" r="r" b="b"/>
              <a:pathLst>
                <a:path w="4495" h="7077" extrusionOk="0">
                  <a:moveTo>
                    <a:pt x="4214" y="1028"/>
                  </a:moveTo>
                  <a:cubicBezTo>
                    <a:pt x="4137" y="638"/>
                    <a:pt x="4069" y="281"/>
                    <a:pt x="3967" y="0"/>
                  </a:cubicBezTo>
                  <a:cubicBezTo>
                    <a:pt x="3611" y="247"/>
                    <a:pt x="3288" y="536"/>
                    <a:pt x="2940" y="816"/>
                  </a:cubicBezTo>
                  <a:cubicBezTo>
                    <a:pt x="2124" y="1521"/>
                    <a:pt x="1487" y="2269"/>
                    <a:pt x="1028" y="3084"/>
                  </a:cubicBezTo>
                  <a:cubicBezTo>
                    <a:pt x="315" y="4316"/>
                    <a:pt x="0" y="5666"/>
                    <a:pt x="0" y="7077"/>
                  </a:cubicBezTo>
                  <a:cubicBezTo>
                    <a:pt x="4103" y="5632"/>
                    <a:pt x="4494" y="2872"/>
                    <a:pt x="4214" y="1028"/>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5229;p60">
              <a:extLst>
                <a:ext uri="{FF2B5EF4-FFF2-40B4-BE49-F238E27FC236}">
                  <a16:creationId xmlns:a16="http://schemas.microsoft.com/office/drawing/2014/main" xmlns="" id="{4C100B17-5270-BBB0-198A-1816C793C009}"/>
                </a:ext>
              </a:extLst>
            </p:cNvPr>
            <p:cNvSpPr/>
            <p:nvPr/>
          </p:nvSpPr>
          <p:spPr>
            <a:xfrm>
              <a:off x="2415709" y="4500509"/>
              <a:ext cx="441733" cy="482464"/>
            </a:xfrm>
            <a:custGeom>
              <a:avLst/>
              <a:gdLst/>
              <a:ahLst/>
              <a:cxnLst/>
              <a:rect l="l" t="t" r="r" b="b"/>
              <a:pathLst>
                <a:path w="13448" h="14688" extrusionOk="0">
                  <a:moveTo>
                    <a:pt x="13448" y="1810"/>
                  </a:moveTo>
                  <a:cubicBezTo>
                    <a:pt x="13312" y="960"/>
                    <a:pt x="11825" y="493"/>
                    <a:pt x="10551" y="281"/>
                  </a:cubicBezTo>
                  <a:cubicBezTo>
                    <a:pt x="9735" y="111"/>
                    <a:pt x="9030" y="68"/>
                    <a:pt x="8741" y="34"/>
                  </a:cubicBezTo>
                  <a:cubicBezTo>
                    <a:pt x="6652" y="0"/>
                    <a:pt x="4426" y="570"/>
                    <a:pt x="2659" y="1767"/>
                  </a:cubicBezTo>
                  <a:cubicBezTo>
                    <a:pt x="2447" y="1912"/>
                    <a:pt x="2192" y="2090"/>
                    <a:pt x="1979" y="2302"/>
                  </a:cubicBezTo>
                  <a:cubicBezTo>
                    <a:pt x="1419" y="2761"/>
                    <a:pt x="994" y="3296"/>
                    <a:pt x="705" y="3823"/>
                  </a:cubicBezTo>
                  <a:cubicBezTo>
                    <a:pt x="213" y="4673"/>
                    <a:pt x="0" y="5556"/>
                    <a:pt x="0" y="6516"/>
                  </a:cubicBezTo>
                  <a:cubicBezTo>
                    <a:pt x="0" y="6830"/>
                    <a:pt x="34" y="7153"/>
                    <a:pt x="68" y="7501"/>
                  </a:cubicBezTo>
                  <a:cubicBezTo>
                    <a:pt x="179" y="7969"/>
                    <a:pt x="280" y="8461"/>
                    <a:pt x="459" y="8920"/>
                  </a:cubicBezTo>
                  <a:cubicBezTo>
                    <a:pt x="748" y="9803"/>
                    <a:pt x="1096" y="10619"/>
                    <a:pt x="1555" y="11434"/>
                  </a:cubicBezTo>
                  <a:cubicBezTo>
                    <a:pt x="1810" y="11893"/>
                    <a:pt x="2056" y="12352"/>
                    <a:pt x="2370" y="12777"/>
                  </a:cubicBezTo>
                  <a:cubicBezTo>
                    <a:pt x="2693" y="13278"/>
                    <a:pt x="3610" y="14688"/>
                    <a:pt x="4392" y="14374"/>
                  </a:cubicBezTo>
                  <a:cubicBezTo>
                    <a:pt x="4817" y="14195"/>
                    <a:pt x="4885" y="13592"/>
                    <a:pt x="4740" y="12811"/>
                  </a:cubicBezTo>
                  <a:cubicBezTo>
                    <a:pt x="4494" y="11256"/>
                    <a:pt x="3576" y="9166"/>
                    <a:pt x="3576" y="9166"/>
                  </a:cubicBezTo>
                  <a:cubicBezTo>
                    <a:pt x="3576" y="9166"/>
                    <a:pt x="7756" y="12216"/>
                    <a:pt x="9200" y="11188"/>
                  </a:cubicBezTo>
                  <a:cubicBezTo>
                    <a:pt x="9455" y="11010"/>
                    <a:pt x="9523" y="10763"/>
                    <a:pt x="9489" y="10474"/>
                  </a:cubicBezTo>
                  <a:cubicBezTo>
                    <a:pt x="9277" y="9132"/>
                    <a:pt x="6337" y="7009"/>
                    <a:pt x="6337" y="7009"/>
                  </a:cubicBezTo>
                  <a:cubicBezTo>
                    <a:pt x="6337" y="7009"/>
                    <a:pt x="10653" y="8920"/>
                    <a:pt x="11893" y="7399"/>
                  </a:cubicBezTo>
                  <a:cubicBezTo>
                    <a:pt x="12071" y="7221"/>
                    <a:pt x="12139" y="7009"/>
                    <a:pt x="12105" y="6762"/>
                  </a:cubicBezTo>
                  <a:cubicBezTo>
                    <a:pt x="11893" y="5378"/>
                    <a:pt x="8249" y="3823"/>
                    <a:pt x="8036" y="3755"/>
                  </a:cubicBezTo>
                  <a:cubicBezTo>
                    <a:pt x="8249" y="3755"/>
                    <a:pt x="12496" y="4316"/>
                    <a:pt x="13346" y="2302"/>
                  </a:cubicBezTo>
                  <a:cubicBezTo>
                    <a:pt x="13448" y="2124"/>
                    <a:pt x="13448" y="1946"/>
                    <a:pt x="13448" y="1810"/>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5230;p60">
              <a:extLst>
                <a:ext uri="{FF2B5EF4-FFF2-40B4-BE49-F238E27FC236}">
                  <a16:creationId xmlns:a16="http://schemas.microsoft.com/office/drawing/2014/main" xmlns="" id="{F08A6298-A37C-CADA-D439-7ED03CFC8700}"/>
                </a:ext>
              </a:extLst>
            </p:cNvPr>
            <p:cNvSpPr/>
            <p:nvPr/>
          </p:nvSpPr>
          <p:spPr>
            <a:xfrm>
              <a:off x="2415709" y="4500509"/>
              <a:ext cx="346574" cy="375611"/>
            </a:xfrm>
            <a:custGeom>
              <a:avLst/>
              <a:gdLst/>
              <a:ahLst/>
              <a:cxnLst/>
              <a:rect l="l" t="t" r="r" b="b"/>
              <a:pathLst>
                <a:path w="10551" h="11435" extrusionOk="0">
                  <a:moveTo>
                    <a:pt x="10551" y="281"/>
                  </a:moveTo>
                  <a:cubicBezTo>
                    <a:pt x="9735" y="111"/>
                    <a:pt x="9030" y="68"/>
                    <a:pt x="8741" y="34"/>
                  </a:cubicBezTo>
                  <a:cubicBezTo>
                    <a:pt x="6652" y="0"/>
                    <a:pt x="4426" y="570"/>
                    <a:pt x="2659" y="1767"/>
                  </a:cubicBezTo>
                  <a:cubicBezTo>
                    <a:pt x="2447" y="1912"/>
                    <a:pt x="2192" y="2090"/>
                    <a:pt x="1979" y="2302"/>
                  </a:cubicBezTo>
                  <a:cubicBezTo>
                    <a:pt x="1419" y="2761"/>
                    <a:pt x="994" y="3296"/>
                    <a:pt x="705" y="3823"/>
                  </a:cubicBezTo>
                  <a:cubicBezTo>
                    <a:pt x="213" y="4673"/>
                    <a:pt x="0" y="5556"/>
                    <a:pt x="0" y="6516"/>
                  </a:cubicBezTo>
                  <a:cubicBezTo>
                    <a:pt x="0" y="6830"/>
                    <a:pt x="34" y="7153"/>
                    <a:pt x="68" y="7501"/>
                  </a:cubicBezTo>
                  <a:cubicBezTo>
                    <a:pt x="179" y="7969"/>
                    <a:pt x="280" y="8461"/>
                    <a:pt x="459" y="8920"/>
                  </a:cubicBezTo>
                  <a:cubicBezTo>
                    <a:pt x="748" y="9803"/>
                    <a:pt x="1096" y="10619"/>
                    <a:pt x="1555" y="11434"/>
                  </a:cubicBezTo>
                  <a:cubicBezTo>
                    <a:pt x="2370" y="10797"/>
                    <a:pt x="2404" y="9591"/>
                    <a:pt x="2268" y="8674"/>
                  </a:cubicBezTo>
                  <a:cubicBezTo>
                    <a:pt x="2158" y="7969"/>
                    <a:pt x="1945" y="7433"/>
                    <a:pt x="1945" y="7433"/>
                  </a:cubicBezTo>
                  <a:cubicBezTo>
                    <a:pt x="1945" y="7433"/>
                    <a:pt x="4392" y="9379"/>
                    <a:pt x="5241" y="8461"/>
                  </a:cubicBezTo>
                  <a:cubicBezTo>
                    <a:pt x="5454" y="8249"/>
                    <a:pt x="5522" y="8002"/>
                    <a:pt x="5488" y="7714"/>
                  </a:cubicBezTo>
                  <a:cubicBezTo>
                    <a:pt x="5309" y="6694"/>
                    <a:pt x="3857" y="5454"/>
                    <a:pt x="3789" y="5344"/>
                  </a:cubicBezTo>
                  <a:cubicBezTo>
                    <a:pt x="3933" y="5420"/>
                    <a:pt x="6694" y="6371"/>
                    <a:pt x="7365" y="5454"/>
                  </a:cubicBezTo>
                  <a:cubicBezTo>
                    <a:pt x="7501" y="5276"/>
                    <a:pt x="7544" y="5029"/>
                    <a:pt x="7501" y="4740"/>
                  </a:cubicBezTo>
                  <a:cubicBezTo>
                    <a:pt x="7331" y="3611"/>
                    <a:pt x="6015" y="2090"/>
                    <a:pt x="6015" y="2090"/>
                  </a:cubicBezTo>
                  <a:cubicBezTo>
                    <a:pt x="8707" y="2124"/>
                    <a:pt x="9982" y="1028"/>
                    <a:pt x="10551" y="281"/>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5231;p60">
              <a:extLst>
                <a:ext uri="{FF2B5EF4-FFF2-40B4-BE49-F238E27FC236}">
                  <a16:creationId xmlns:a16="http://schemas.microsoft.com/office/drawing/2014/main" xmlns="" id="{794F717A-9A65-8A22-A5CF-F649EC30133E}"/>
                </a:ext>
              </a:extLst>
            </p:cNvPr>
            <p:cNvSpPr/>
            <p:nvPr/>
          </p:nvSpPr>
          <p:spPr>
            <a:xfrm>
              <a:off x="2790171" y="4559930"/>
              <a:ext cx="19840" cy="4500"/>
            </a:xfrm>
            <a:custGeom>
              <a:avLst/>
              <a:gdLst/>
              <a:ahLst/>
              <a:cxnLst/>
              <a:rect l="l" t="t" r="r" b="b"/>
              <a:pathLst>
                <a:path w="604" h="137" extrusionOk="0">
                  <a:moveTo>
                    <a:pt x="603" y="103"/>
                  </a:moveTo>
                  <a:lnTo>
                    <a:pt x="603" y="69"/>
                  </a:lnTo>
                  <a:cubicBezTo>
                    <a:pt x="425" y="35"/>
                    <a:pt x="213" y="1"/>
                    <a:pt x="34" y="35"/>
                  </a:cubicBezTo>
                  <a:cubicBezTo>
                    <a:pt x="34" y="35"/>
                    <a:pt x="0" y="35"/>
                    <a:pt x="0" y="69"/>
                  </a:cubicBezTo>
                  <a:lnTo>
                    <a:pt x="34" y="69"/>
                  </a:lnTo>
                  <a:cubicBezTo>
                    <a:pt x="213" y="137"/>
                    <a:pt x="425" y="137"/>
                    <a:pt x="603" y="10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5232;p60">
              <a:extLst>
                <a:ext uri="{FF2B5EF4-FFF2-40B4-BE49-F238E27FC236}">
                  <a16:creationId xmlns:a16="http://schemas.microsoft.com/office/drawing/2014/main" xmlns="" id="{1A6C1D4D-B49D-C626-79C2-82B51867CF7C}"/>
                </a:ext>
              </a:extLst>
            </p:cNvPr>
            <p:cNvSpPr/>
            <p:nvPr/>
          </p:nvSpPr>
          <p:spPr>
            <a:xfrm>
              <a:off x="2787641" y="4570277"/>
              <a:ext cx="20957" cy="5880"/>
            </a:xfrm>
            <a:custGeom>
              <a:avLst/>
              <a:gdLst/>
              <a:ahLst/>
              <a:cxnLst/>
              <a:rect l="l" t="t" r="r" b="b"/>
              <a:pathLst>
                <a:path w="638" h="179" extrusionOk="0">
                  <a:moveTo>
                    <a:pt x="638" y="110"/>
                  </a:moveTo>
                  <a:lnTo>
                    <a:pt x="638" y="68"/>
                  </a:lnTo>
                  <a:cubicBezTo>
                    <a:pt x="426" y="68"/>
                    <a:pt x="213" y="0"/>
                    <a:pt x="43" y="34"/>
                  </a:cubicBezTo>
                  <a:cubicBezTo>
                    <a:pt x="1" y="34"/>
                    <a:pt x="1" y="68"/>
                    <a:pt x="1" y="110"/>
                  </a:cubicBezTo>
                  <a:lnTo>
                    <a:pt x="43" y="110"/>
                  </a:lnTo>
                  <a:cubicBezTo>
                    <a:pt x="213" y="178"/>
                    <a:pt x="426" y="144"/>
                    <a:pt x="638" y="11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5233;p60">
              <a:extLst>
                <a:ext uri="{FF2B5EF4-FFF2-40B4-BE49-F238E27FC236}">
                  <a16:creationId xmlns:a16="http://schemas.microsoft.com/office/drawing/2014/main" xmlns="" id="{B955FA96-4ADC-48EE-A4B8-C6E81DFD00B1}"/>
                </a:ext>
              </a:extLst>
            </p:cNvPr>
            <p:cNvSpPr/>
            <p:nvPr/>
          </p:nvSpPr>
          <p:spPr>
            <a:xfrm>
              <a:off x="2768130" y="4717861"/>
              <a:ext cx="17311" cy="11759"/>
            </a:xfrm>
            <a:custGeom>
              <a:avLst/>
              <a:gdLst/>
              <a:ahLst/>
              <a:cxnLst/>
              <a:rect l="l" t="t" r="r" b="b"/>
              <a:pathLst>
                <a:path w="527" h="358" extrusionOk="0">
                  <a:moveTo>
                    <a:pt x="527" y="290"/>
                  </a:moveTo>
                  <a:lnTo>
                    <a:pt x="493" y="247"/>
                  </a:lnTo>
                  <a:cubicBezTo>
                    <a:pt x="382" y="145"/>
                    <a:pt x="170" y="1"/>
                    <a:pt x="34" y="77"/>
                  </a:cubicBezTo>
                  <a:cubicBezTo>
                    <a:pt x="0" y="111"/>
                    <a:pt x="0" y="111"/>
                    <a:pt x="0" y="145"/>
                  </a:cubicBezTo>
                  <a:lnTo>
                    <a:pt x="34" y="179"/>
                  </a:lnTo>
                  <a:cubicBezTo>
                    <a:pt x="68" y="213"/>
                    <a:pt x="170" y="213"/>
                    <a:pt x="213" y="247"/>
                  </a:cubicBezTo>
                  <a:cubicBezTo>
                    <a:pt x="314" y="247"/>
                    <a:pt x="382" y="290"/>
                    <a:pt x="459" y="324"/>
                  </a:cubicBezTo>
                  <a:cubicBezTo>
                    <a:pt x="493" y="358"/>
                    <a:pt x="527" y="324"/>
                    <a:pt x="527" y="29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5234;p60">
              <a:extLst>
                <a:ext uri="{FF2B5EF4-FFF2-40B4-BE49-F238E27FC236}">
                  <a16:creationId xmlns:a16="http://schemas.microsoft.com/office/drawing/2014/main" xmlns="" id="{B1AAC016-7058-F446-0E46-EB5B8BF19233}"/>
                </a:ext>
              </a:extLst>
            </p:cNvPr>
            <p:cNvSpPr/>
            <p:nvPr/>
          </p:nvSpPr>
          <p:spPr>
            <a:xfrm>
              <a:off x="2744677" y="4731821"/>
              <a:ext cx="26836" cy="8113"/>
            </a:xfrm>
            <a:custGeom>
              <a:avLst/>
              <a:gdLst/>
              <a:ahLst/>
              <a:cxnLst/>
              <a:rect l="l" t="t" r="r" b="b"/>
              <a:pathLst>
                <a:path w="817" h="247" extrusionOk="0">
                  <a:moveTo>
                    <a:pt x="816" y="213"/>
                  </a:moveTo>
                  <a:lnTo>
                    <a:pt x="816" y="213"/>
                  </a:lnTo>
                  <a:cubicBezTo>
                    <a:pt x="570" y="145"/>
                    <a:pt x="323" y="1"/>
                    <a:pt x="77" y="35"/>
                  </a:cubicBezTo>
                  <a:cubicBezTo>
                    <a:pt x="35" y="35"/>
                    <a:pt x="1" y="77"/>
                    <a:pt x="35" y="77"/>
                  </a:cubicBezTo>
                  <a:lnTo>
                    <a:pt x="35" y="111"/>
                  </a:lnTo>
                  <a:cubicBezTo>
                    <a:pt x="247" y="213"/>
                    <a:pt x="570" y="213"/>
                    <a:pt x="782" y="247"/>
                  </a:cubicBezTo>
                  <a:cubicBezTo>
                    <a:pt x="816" y="247"/>
                    <a:pt x="816" y="247"/>
                    <a:pt x="816" y="21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5235;p60">
              <a:extLst>
                <a:ext uri="{FF2B5EF4-FFF2-40B4-BE49-F238E27FC236}">
                  <a16:creationId xmlns:a16="http://schemas.microsoft.com/office/drawing/2014/main" xmlns="" id="{98BF9501-686C-CF4F-A9F5-3829F081DB92}"/>
                </a:ext>
              </a:extLst>
            </p:cNvPr>
            <p:cNvSpPr/>
            <p:nvPr/>
          </p:nvSpPr>
          <p:spPr>
            <a:xfrm>
              <a:off x="2734363" y="4692470"/>
              <a:ext cx="22074" cy="9263"/>
            </a:xfrm>
            <a:custGeom>
              <a:avLst/>
              <a:gdLst/>
              <a:ahLst/>
              <a:cxnLst/>
              <a:rect l="l" t="t" r="r" b="b"/>
              <a:pathLst>
                <a:path w="672" h="282" extrusionOk="0">
                  <a:moveTo>
                    <a:pt x="637" y="213"/>
                  </a:moveTo>
                  <a:lnTo>
                    <a:pt x="637" y="213"/>
                  </a:lnTo>
                  <a:cubicBezTo>
                    <a:pt x="527" y="137"/>
                    <a:pt x="425" y="103"/>
                    <a:pt x="315" y="69"/>
                  </a:cubicBezTo>
                  <a:cubicBezTo>
                    <a:pt x="247" y="35"/>
                    <a:pt x="102" y="1"/>
                    <a:pt x="34" y="35"/>
                  </a:cubicBezTo>
                  <a:cubicBezTo>
                    <a:pt x="0" y="69"/>
                    <a:pt x="0" y="69"/>
                    <a:pt x="0" y="103"/>
                  </a:cubicBezTo>
                  <a:lnTo>
                    <a:pt x="0" y="137"/>
                  </a:lnTo>
                  <a:cubicBezTo>
                    <a:pt x="68" y="213"/>
                    <a:pt x="179" y="213"/>
                    <a:pt x="281" y="247"/>
                  </a:cubicBezTo>
                  <a:cubicBezTo>
                    <a:pt x="391" y="247"/>
                    <a:pt x="493" y="281"/>
                    <a:pt x="561" y="281"/>
                  </a:cubicBezTo>
                  <a:cubicBezTo>
                    <a:pt x="637" y="281"/>
                    <a:pt x="671" y="247"/>
                    <a:pt x="637" y="21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5236;p60">
              <a:extLst>
                <a:ext uri="{FF2B5EF4-FFF2-40B4-BE49-F238E27FC236}">
                  <a16:creationId xmlns:a16="http://schemas.microsoft.com/office/drawing/2014/main" xmlns="" id="{C3D3AE41-ECDA-C66A-1F17-594C4C27B049}"/>
                </a:ext>
              </a:extLst>
            </p:cNvPr>
            <p:cNvSpPr/>
            <p:nvPr/>
          </p:nvSpPr>
          <p:spPr>
            <a:xfrm>
              <a:off x="2660981" y="4829477"/>
              <a:ext cx="19840" cy="9526"/>
            </a:xfrm>
            <a:custGeom>
              <a:avLst/>
              <a:gdLst/>
              <a:ahLst/>
              <a:cxnLst/>
              <a:rect l="l" t="t" r="r" b="b"/>
              <a:pathLst>
                <a:path w="604" h="290" extrusionOk="0">
                  <a:moveTo>
                    <a:pt x="603" y="213"/>
                  </a:moveTo>
                  <a:lnTo>
                    <a:pt x="603" y="213"/>
                  </a:lnTo>
                  <a:cubicBezTo>
                    <a:pt x="425" y="77"/>
                    <a:pt x="246" y="1"/>
                    <a:pt x="77" y="1"/>
                  </a:cubicBezTo>
                  <a:cubicBezTo>
                    <a:pt x="34" y="1"/>
                    <a:pt x="0" y="35"/>
                    <a:pt x="0" y="77"/>
                  </a:cubicBezTo>
                  <a:cubicBezTo>
                    <a:pt x="0" y="111"/>
                    <a:pt x="34" y="111"/>
                    <a:pt x="34" y="111"/>
                  </a:cubicBezTo>
                  <a:cubicBezTo>
                    <a:pt x="212" y="179"/>
                    <a:pt x="391" y="179"/>
                    <a:pt x="569" y="247"/>
                  </a:cubicBezTo>
                  <a:cubicBezTo>
                    <a:pt x="603" y="290"/>
                    <a:pt x="603" y="247"/>
                    <a:pt x="603" y="21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5237;p60">
              <a:extLst>
                <a:ext uri="{FF2B5EF4-FFF2-40B4-BE49-F238E27FC236}">
                  <a16:creationId xmlns:a16="http://schemas.microsoft.com/office/drawing/2014/main" xmlns="" id="{1BF648F4-4B25-8080-632E-963FB53E3413}"/>
                </a:ext>
              </a:extLst>
            </p:cNvPr>
            <p:cNvSpPr/>
            <p:nvPr/>
          </p:nvSpPr>
          <p:spPr>
            <a:xfrm>
              <a:off x="2663478" y="4841204"/>
              <a:ext cx="16227" cy="9230"/>
            </a:xfrm>
            <a:custGeom>
              <a:avLst/>
              <a:gdLst/>
              <a:ahLst/>
              <a:cxnLst/>
              <a:rect l="l" t="t" r="r" b="b"/>
              <a:pathLst>
                <a:path w="494" h="281" extrusionOk="0">
                  <a:moveTo>
                    <a:pt x="493" y="213"/>
                  </a:moveTo>
                  <a:cubicBezTo>
                    <a:pt x="493" y="213"/>
                    <a:pt x="493" y="179"/>
                    <a:pt x="459" y="179"/>
                  </a:cubicBezTo>
                  <a:cubicBezTo>
                    <a:pt x="349" y="69"/>
                    <a:pt x="170" y="1"/>
                    <a:pt x="1" y="69"/>
                  </a:cubicBezTo>
                  <a:lnTo>
                    <a:pt x="1" y="102"/>
                  </a:lnTo>
                  <a:cubicBezTo>
                    <a:pt x="1" y="102"/>
                    <a:pt x="1" y="145"/>
                    <a:pt x="35" y="145"/>
                  </a:cubicBezTo>
                  <a:cubicBezTo>
                    <a:pt x="170" y="145"/>
                    <a:pt x="315" y="179"/>
                    <a:pt x="425" y="247"/>
                  </a:cubicBezTo>
                  <a:cubicBezTo>
                    <a:pt x="459" y="281"/>
                    <a:pt x="493" y="247"/>
                    <a:pt x="493" y="21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5238;p60">
              <a:extLst>
                <a:ext uri="{FF2B5EF4-FFF2-40B4-BE49-F238E27FC236}">
                  <a16:creationId xmlns:a16="http://schemas.microsoft.com/office/drawing/2014/main" xmlns="" id="{6ABDBCFC-FE18-75DD-A07E-F3A24387248B}"/>
                </a:ext>
              </a:extLst>
            </p:cNvPr>
            <p:cNvSpPr/>
            <p:nvPr/>
          </p:nvSpPr>
          <p:spPr>
            <a:xfrm>
              <a:off x="2643671" y="4794593"/>
              <a:ext cx="16227" cy="10643"/>
            </a:xfrm>
            <a:custGeom>
              <a:avLst/>
              <a:gdLst/>
              <a:ahLst/>
              <a:cxnLst/>
              <a:rect l="l" t="t" r="r" b="b"/>
              <a:pathLst>
                <a:path w="494" h="324" extrusionOk="0">
                  <a:moveTo>
                    <a:pt x="493" y="290"/>
                  </a:moveTo>
                  <a:cubicBezTo>
                    <a:pt x="493" y="247"/>
                    <a:pt x="459" y="247"/>
                    <a:pt x="459" y="247"/>
                  </a:cubicBezTo>
                  <a:cubicBezTo>
                    <a:pt x="391" y="213"/>
                    <a:pt x="315" y="145"/>
                    <a:pt x="247" y="111"/>
                  </a:cubicBezTo>
                  <a:cubicBezTo>
                    <a:pt x="213" y="77"/>
                    <a:pt x="136" y="35"/>
                    <a:pt x="68" y="1"/>
                  </a:cubicBezTo>
                  <a:cubicBezTo>
                    <a:pt x="34" y="1"/>
                    <a:pt x="0" y="35"/>
                    <a:pt x="0" y="77"/>
                  </a:cubicBezTo>
                  <a:cubicBezTo>
                    <a:pt x="0" y="111"/>
                    <a:pt x="0" y="111"/>
                    <a:pt x="34" y="111"/>
                  </a:cubicBezTo>
                  <a:cubicBezTo>
                    <a:pt x="68" y="179"/>
                    <a:pt x="136" y="213"/>
                    <a:pt x="213" y="213"/>
                  </a:cubicBezTo>
                  <a:cubicBezTo>
                    <a:pt x="281" y="247"/>
                    <a:pt x="349" y="290"/>
                    <a:pt x="425" y="324"/>
                  </a:cubicBezTo>
                  <a:cubicBezTo>
                    <a:pt x="459" y="324"/>
                    <a:pt x="493" y="290"/>
                    <a:pt x="493" y="29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5239;p60">
              <a:extLst>
                <a:ext uri="{FF2B5EF4-FFF2-40B4-BE49-F238E27FC236}">
                  <a16:creationId xmlns:a16="http://schemas.microsoft.com/office/drawing/2014/main" xmlns="" id="{4643FE12-62CF-8A04-294E-48A48EE53D7A}"/>
                </a:ext>
              </a:extLst>
            </p:cNvPr>
            <p:cNvSpPr/>
            <p:nvPr/>
          </p:nvSpPr>
          <p:spPr>
            <a:xfrm>
              <a:off x="2606290" y="4813316"/>
              <a:ext cx="9493" cy="5880"/>
            </a:xfrm>
            <a:custGeom>
              <a:avLst/>
              <a:gdLst/>
              <a:ahLst/>
              <a:cxnLst/>
              <a:rect l="l" t="t" r="r" b="b"/>
              <a:pathLst>
                <a:path w="289" h="179" extrusionOk="0">
                  <a:moveTo>
                    <a:pt x="289" y="144"/>
                  </a:moveTo>
                  <a:lnTo>
                    <a:pt x="255" y="102"/>
                  </a:lnTo>
                  <a:cubicBezTo>
                    <a:pt x="179" y="68"/>
                    <a:pt x="111" y="34"/>
                    <a:pt x="43" y="0"/>
                  </a:cubicBezTo>
                  <a:cubicBezTo>
                    <a:pt x="43" y="0"/>
                    <a:pt x="0" y="34"/>
                    <a:pt x="0" y="68"/>
                  </a:cubicBezTo>
                  <a:lnTo>
                    <a:pt x="0" y="68"/>
                  </a:lnTo>
                  <a:cubicBezTo>
                    <a:pt x="43" y="102"/>
                    <a:pt x="77" y="102"/>
                    <a:pt x="111" y="102"/>
                  </a:cubicBezTo>
                  <a:cubicBezTo>
                    <a:pt x="145" y="144"/>
                    <a:pt x="179" y="144"/>
                    <a:pt x="213" y="178"/>
                  </a:cubicBezTo>
                  <a:cubicBezTo>
                    <a:pt x="255" y="178"/>
                    <a:pt x="289" y="178"/>
                    <a:pt x="289" y="144"/>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5240;p60">
              <a:extLst>
                <a:ext uri="{FF2B5EF4-FFF2-40B4-BE49-F238E27FC236}">
                  <a16:creationId xmlns:a16="http://schemas.microsoft.com/office/drawing/2014/main" xmlns="" id="{0CE81EF4-0E41-E67A-5EB5-34D282AB19EE}"/>
                </a:ext>
              </a:extLst>
            </p:cNvPr>
            <p:cNvSpPr/>
            <p:nvPr/>
          </p:nvSpPr>
          <p:spPr>
            <a:xfrm>
              <a:off x="2597060" y="4826127"/>
              <a:ext cx="16227" cy="9263"/>
            </a:xfrm>
            <a:custGeom>
              <a:avLst/>
              <a:gdLst/>
              <a:ahLst/>
              <a:cxnLst/>
              <a:rect l="l" t="t" r="r" b="b"/>
              <a:pathLst>
                <a:path w="494" h="282" extrusionOk="0">
                  <a:moveTo>
                    <a:pt x="494" y="213"/>
                  </a:moveTo>
                  <a:cubicBezTo>
                    <a:pt x="494" y="213"/>
                    <a:pt x="494" y="179"/>
                    <a:pt x="460" y="179"/>
                  </a:cubicBezTo>
                  <a:cubicBezTo>
                    <a:pt x="358" y="137"/>
                    <a:pt x="247" y="1"/>
                    <a:pt x="111" y="1"/>
                  </a:cubicBezTo>
                  <a:cubicBezTo>
                    <a:pt x="35" y="1"/>
                    <a:pt x="1" y="35"/>
                    <a:pt x="35" y="69"/>
                  </a:cubicBezTo>
                  <a:lnTo>
                    <a:pt x="35" y="103"/>
                  </a:lnTo>
                  <a:cubicBezTo>
                    <a:pt x="145" y="179"/>
                    <a:pt x="324" y="213"/>
                    <a:pt x="460" y="247"/>
                  </a:cubicBezTo>
                  <a:cubicBezTo>
                    <a:pt x="460" y="281"/>
                    <a:pt x="494" y="247"/>
                    <a:pt x="494" y="213"/>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5241;p60">
              <a:extLst>
                <a:ext uri="{FF2B5EF4-FFF2-40B4-BE49-F238E27FC236}">
                  <a16:creationId xmlns:a16="http://schemas.microsoft.com/office/drawing/2014/main" xmlns="" id="{F0C6F4C8-C7A4-26B0-18B7-84223125B985}"/>
                </a:ext>
              </a:extLst>
            </p:cNvPr>
            <p:cNvSpPr/>
            <p:nvPr/>
          </p:nvSpPr>
          <p:spPr>
            <a:xfrm>
              <a:off x="2532055" y="4906209"/>
              <a:ext cx="12876" cy="20957"/>
            </a:xfrm>
            <a:custGeom>
              <a:avLst/>
              <a:gdLst/>
              <a:ahLst/>
              <a:cxnLst/>
              <a:rect l="l" t="t" r="r" b="b"/>
              <a:pathLst>
                <a:path w="392" h="638" extrusionOk="0">
                  <a:moveTo>
                    <a:pt x="391" y="570"/>
                  </a:moveTo>
                  <a:lnTo>
                    <a:pt x="391" y="536"/>
                  </a:lnTo>
                  <a:cubicBezTo>
                    <a:pt x="315" y="460"/>
                    <a:pt x="281" y="358"/>
                    <a:pt x="247" y="247"/>
                  </a:cubicBezTo>
                  <a:cubicBezTo>
                    <a:pt x="213" y="179"/>
                    <a:pt x="179" y="77"/>
                    <a:pt x="102" y="35"/>
                  </a:cubicBezTo>
                  <a:cubicBezTo>
                    <a:pt x="68" y="1"/>
                    <a:pt x="1" y="35"/>
                    <a:pt x="1" y="77"/>
                  </a:cubicBezTo>
                  <a:lnTo>
                    <a:pt x="1" y="111"/>
                  </a:lnTo>
                  <a:cubicBezTo>
                    <a:pt x="34" y="179"/>
                    <a:pt x="68" y="247"/>
                    <a:pt x="136" y="324"/>
                  </a:cubicBezTo>
                  <a:cubicBezTo>
                    <a:pt x="179" y="392"/>
                    <a:pt x="247" y="502"/>
                    <a:pt x="315" y="604"/>
                  </a:cubicBezTo>
                  <a:cubicBezTo>
                    <a:pt x="315" y="638"/>
                    <a:pt x="391" y="604"/>
                    <a:pt x="391" y="570"/>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5242;p60">
              <a:extLst>
                <a:ext uri="{FF2B5EF4-FFF2-40B4-BE49-F238E27FC236}">
                  <a16:creationId xmlns:a16="http://schemas.microsoft.com/office/drawing/2014/main" xmlns="" id="{8B463E7D-C51B-A611-F6D1-F7573DB7693E}"/>
                </a:ext>
              </a:extLst>
            </p:cNvPr>
            <p:cNvSpPr/>
            <p:nvPr/>
          </p:nvSpPr>
          <p:spPr>
            <a:xfrm>
              <a:off x="2526208" y="4919052"/>
              <a:ext cx="13960" cy="20957"/>
            </a:xfrm>
            <a:custGeom>
              <a:avLst/>
              <a:gdLst/>
              <a:ahLst/>
              <a:cxnLst/>
              <a:rect l="l" t="t" r="r" b="b"/>
              <a:pathLst>
                <a:path w="425" h="638" extrusionOk="0">
                  <a:moveTo>
                    <a:pt x="425" y="604"/>
                  </a:moveTo>
                  <a:lnTo>
                    <a:pt x="425" y="570"/>
                  </a:lnTo>
                  <a:cubicBezTo>
                    <a:pt x="357" y="459"/>
                    <a:pt x="280" y="357"/>
                    <a:pt x="246" y="247"/>
                  </a:cubicBezTo>
                  <a:cubicBezTo>
                    <a:pt x="179" y="179"/>
                    <a:pt x="145" y="69"/>
                    <a:pt x="68" y="1"/>
                  </a:cubicBezTo>
                  <a:cubicBezTo>
                    <a:pt x="34" y="1"/>
                    <a:pt x="0" y="35"/>
                    <a:pt x="0" y="69"/>
                  </a:cubicBezTo>
                  <a:lnTo>
                    <a:pt x="0" y="111"/>
                  </a:lnTo>
                  <a:cubicBezTo>
                    <a:pt x="0" y="213"/>
                    <a:pt x="68" y="281"/>
                    <a:pt x="102" y="357"/>
                  </a:cubicBezTo>
                  <a:cubicBezTo>
                    <a:pt x="179" y="459"/>
                    <a:pt x="246" y="570"/>
                    <a:pt x="357" y="638"/>
                  </a:cubicBezTo>
                  <a:cubicBezTo>
                    <a:pt x="391" y="638"/>
                    <a:pt x="425" y="638"/>
                    <a:pt x="425" y="604"/>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5243;p60">
              <a:extLst>
                <a:ext uri="{FF2B5EF4-FFF2-40B4-BE49-F238E27FC236}">
                  <a16:creationId xmlns:a16="http://schemas.microsoft.com/office/drawing/2014/main" xmlns="" id="{76EA7673-2C8D-FB64-14DE-70C986A2DD54}"/>
                </a:ext>
              </a:extLst>
            </p:cNvPr>
            <p:cNvSpPr/>
            <p:nvPr/>
          </p:nvSpPr>
          <p:spPr>
            <a:xfrm>
              <a:off x="2699479" y="4573891"/>
              <a:ext cx="22074" cy="8113"/>
            </a:xfrm>
            <a:custGeom>
              <a:avLst/>
              <a:gdLst/>
              <a:ahLst/>
              <a:cxnLst/>
              <a:rect l="l" t="t" r="r" b="b"/>
              <a:pathLst>
                <a:path w="672" h="247" extrusionOk="0">
                  <a:moveTo>
                    <a:pt x="672" y="102"/>
                  </a:moveTo>
                  <a:cubicBezTo>
                    <a:pt x="672" y="68"/>
                    <a:pt x="638" y="34"/>
                    <a:pt x="604" y="34"/>
                  </a:cubicBezTo>
                  <a:lnTo>
                    <a:pt x="315" y="34"/>
                  </a:lnTo>
                  <a:cubicBezTo>
                    <a:pt x="213" y="0"/>
                    <a:pt x="136" y="0"/>
                    <a:pt x="34" y="34"/>
                  </a:cubicBezTo>
                  <a:cubicBezTo>
                    <a:pt x="0" y="34"/>
                    <a:pt x="0" y="68"/>
                    <a:pt x="0" y="102"/>
                  </a:cubicBezTo>
                  <a:cubicBezTo>
                    <a:pt x="0" y="136"/>
                    <a:pt x="0" y="136"/>
                    <a:pt x="34" y="136"/>
                  </a:cubicBezTo>
                  <a:cubicBezTo>
                    <a:pt x="213" y="247"/>
                    <a:pt x="425" y="170"/>
                    <a:pt x="638" y="170"/>
                  </a:cubicBezTo>
                  <a:cubicBezTo>
                    <a:pt x="672" y="170"/>
                    <a:pt x="672" y="136"/>
                    <a:pt x="672" y="102"/>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5244;p60">
              <a:extLst>
                <a:ext uri="{FF2B5EF4-FFF2-40B4-BE49-F238E27FC236}">
                  <a16:creationId xmlns:a16="http://schemas.microsoft.com/office/drawing/2014/main" xmlns="" id="{C8F5520C-6C63-233C-07A9-5B0E3F7B08D0}"/>
                </a:ext>
              </a:extLst>
            </p:cNvPr>
            <p:cNvSpPr/>
            <p:nvPr/>
          </p:nvSpPr>
          <p:spPr>
            <a:xfrm>
              <a:off x="2689986" y="4588968"/>
              <a:ext cx="22369" cy="8113"/>
            </a:xfrm>
            <a:custGeom>
              <a:avLst/>
              <a:gdLst/>
              <a:ahLst/>
              <a:cxnLst/>
              <a:rect l="l" t="t" r="r" b="b"/>
              <a:pathLst>
                <a:path w="681" h="247" extrusionOk="0">
                  <a:moveTo>
                    <a:pt x="680" y="68"/>
                  </a:moveTo>
                  <a:cubicBezTo>
                    <a:pt x="680" y="68"/>
                    <a:pt x="638" y="34"/>
                    <a:pt x="604" y="34"/>
                  </a:cubicBezTo>
                  <a:cubicBezTo>
                    <a:pt x="425" y="34"/>
                    <a:pt x="213" y="0"/>
                    <a:pt x="43" y="68"/>
                  </a:cubicBezTo>
                  <a:cubicBezTo>
                    <a:pt x="1" y="68"/>
                    <a:pt x="1" y="102"/>
                    <a:pt x="1" y="136"/>
                  </a:cubicBezTo>
                  <a:cubicBezTo>
                    <a:pt x="1" y="179"/>
                    <a:pt x="1" y="213"/>
                    <a:pt x="43" y="213"/>
                  </a:cubicBezTo>
                  <a:cubicBezTo>
                    <a:pt x="145" y="247"/>
                    <a:pt x="255" y="213"/>
                    <a:pt x="323" y="179"/>
                  </a:cubicBezTo>
                  <a:cubicBezTo>
                    <a:pt x="425" y="179"/>
                    <a:pt x="536" y="136"/>
                    <a:pt x="638" y="136"/>
                  </a:cubicBezTo>
                  <a:cubicBezTo>
                    <a:pt x="638" y="136"/>
                    <a:pt x="680" y="102"/>
                    <a:pt x="680" y="68"/>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5245;p60">
              <a:extLst>
                <a:ext uri="{FF2B5EF4-FFF2-40B4-BE49-F238E27FC236}">
                  <a16:creationId xmlns:a16="http://schemas.microsoft.com/office/drawing/2014/main" xmlns="" id="{CCD171BF-29E5-2EFA-A9B7-EC5B782581AB}"/>
                </a:ext>
              </a:extLst>
            </p:cNvPr>
            <p:cNvSpPr/>
            <p:nvPr/>
          </p:nvSpPr>
          <p:spPr>
            <a:xfrm>
              <a:off x="2670441" y="4677130"/>
              <a:ext cx="13993" cy="8409"/>
            </a:xfrm>
            <a:custGeom>
              <a:avLst/>
              <a:gdLst/>
              <a:ahLst/>
              <a:cxnLst/>
              <a:rect l="l" t="t" r="r" b="b"/>
              <a:pathLst>
                <a:path w="426" h="256" extrusionOk="0">
                  <a:moveTo>
                    <a:pt x="426" y="179"/>
                  </a:moveTo>
                  <a:lnTo>
                    <a:pt x="426" y="179"/>
                  </a:lnTo>
                  <a:cubicBezTo>
                    <a:pt x="383" y="111"/>
                    <a:pt x="281" y="77"/>
                    <a:pt x="247" y="77"/>
                  </a:cubicBezTo>
                  <a:cubicBezTo>
                    <a:pt x="171" y="43"/>
                    <a:pt x="69" y="1"/>
                    <a:pt x="35" y="77"/>
                  </a:cubicBezTo>
                  <a:cubicBezTo>
                    <a:pt x="1" y="77"/>
                    <a:pt x="1" y="111"/>
                    <a:pt x="1" y="111"/>
                  </a:cubicBezTo>
                  <a:cubicBezTo>
                    <a:pt x="1" y="145"/>
                    <a:pt x="1" y="145"/>
                    <a:pt x="35" y="145"/>
                  </a:cubicBezTo>
                  <a:cubicBezTo>
                    <a:pt x="69" y="179"/>
                    <a:pt x="137" y="179"/>
                    <a:pt x="213" y="179"/>
                  </a:cubicBezTo>
                  <a:cubicBezTo>
                    <a:pt x="281" y="213"/>
                    <a:pt x="315" y="255"/>
                    <a:pt x="383" y="213"/>
                  </a:cubicBezTo>
                  <a:cubicBezTo>
                    <a:pt x="426" y="213"/>
                    <a:pt x="426" y="213"/>
                    <a:pt x="426" y="179"/>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5246;p60">
              <a:extLst>
                <a:ext uri="{FF2B5EF4-FFF2-40B4-BE49-F238E27FC236}">
                  <a16:creationId xmlns:a16="http://schemas.microsoft.com/office/drawing/2014/main" xmlns="" id="{1464A9E3-C6A4-B24A-DCF4-6253282E4340}"/>
                </a:ext>
              </a:extLst>
            </p:cNvPr>
            <p:cNvSpPr/>
            <p:nvPr/>
          </p:nvSpPr>
          <p:spPr>
            <a:xfrm>
              <a:off x="2663478" y="4687740"/>
              <a:ext cx="12581" cy="5880"/>
            </a:xfrm>
            <a:custGeom>
              <a:avLst/>
              <a:gdLst/>
              <a:ahLst/>
              <a:cxnLst/>
              <a:rect l="l" t="t" r="r" b="b"/>
              <a:pathLst>
                <a:path w="383" h="179" extrusionOk="0">
                  <a:moveTo>
                    <a:pt x="383" y="102"/>
                  </a:moveTo>
                  <a:cubicBezTo>
                    <a:pt x="383" y="102"/>
                    <a:pt x="383" y="68"/>
                    <a:pt x="349" y="68"/>
                  </a:cubicBezTo>
                  <a:cubicBezTo>
                    <a:pt x="315" y="68"/>
                    <a:pt x="247" y="34"/>
                    <a:pt x="213" y="34"/>
                  </a:cubicBezTo>
                  <a:cubicBezTo>
                    <a:pt x="136" y="0"/>
                    <a:pt x="103" y="0"/>
                    <a:pt x="35" y="34"/>
                  </a:cubicBezTo>
                  <a:cubicBezTo>
                    <a:pt x="1" y="34"/>
                    <a:pt x="1" y="68"/>
                    <a:pt x="1" y="68"/>
                  </a:cubicBezTo>
                  <a:cubicBezTo>
                    <a:pt x="1" y="102"/>
                    <a:pt x="1" y="102"/>
                    <a:pt x="35" y="102"/>
                  </a:cubicBezTo>
                  <a:cubicBezTo>
                    <a:pt x="69" y="145"/>
                    <a:pt x="103" y="145"/>
                    <a:pt x="170" y="179"/>
                  </a:cubicBezTo>
                  <a:lnTo>
                    <a:pt x="349" y="179"/>
                  </a:lnTo>
                  <a:cubicBezTo>
                    <a:pt x="383" y="179"/>
                    <a:pt x="383" y="145"/>
                    <a:pt x="383" y="102"/>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5247;p60">
              <a:extLst>
                <a:ext uri="{FF2B5EF4-FFF2-40B4-BE49-F238E27FC236}">
                  <a16:creationId xmlns:a16="http://schemas.microsoft.com/office/drawing/2014/main" xmlns="" id="{59553159-0CE4-B1CE-B6A0-4F68BCDC4C52}"/>
                </a:ext>
              </a:extLst>
            </p:cNvPr>
            <p:cNvSpPr/>
            <p:nvPr/>
          </p:nvSpPr>
          <p:spPr>
            <a:xfrm>
              <a:off x="2658748" y="4714511"/>
              <a:ext cx="23190" cy="9263"/>
            </a:xfrm>
            <a:custGeom>
              <a:avLst/>
              <a:gdLst/>
              <a:ahLst/>
              <a:cxnLst/>
              <a:rect l="l" t="t" r="r" b="b"/>
              <a:pathLst>
                <a:path w="706" h="282" extrusionOk="0">
                  <a:moveTo>
                    <a:pt x="705" y="247"/>
                  </a:moveTo>
                  <a:lnTo>
                    <a:pt x="671" y="213"/>
                  </a:lnTo>
                  <a:cubicBezTo>
                    <a:pt x="569" y="137"/>
                    <a:pt x="459" y="103"/>
                    <a:pt x="391" y="69"/>
                  </a:cubicBezTo>
                  <a:cubicBezTo>
                    <a:pt x="280" y="35"/>
                    <a:pt x="179" y="1"/>
                    <a:pt x="68" y="1"/>
                  </a:cubicBezTo>
                  <a:cubicBezTo>
                    <a:pt x="34" y="1"/>
                    <a:pt x="0" y="35"/>
                    <a:pt x="0" y="69"/>
                  </a:cubicBezTo>
                  <a:cubicBezTo>
                    <a:pt x="0" y="69"/>
                    <a:pt x="34" y="69"/>
                    <a:pt x="34" y="103"/>
                  </a:cubicBezTo>
                  <a:cubicBezTo>
                    <a:pt x="102" y="137"/>
                    <a:pt x="247" y="179"/>
                    <a:pt x="314" y="213"/>
                  </a:cubicBezTo>
                  <a:cubicBezTo>
                    <a:pt x="425" y="247"/>
                    <a:pt x="527" y="281"/>
                    <a:pt x="637" y="281"/>
                  </a:cubicBezTo>
                  <a:cubicBezTo>
                    <a:pt x="671" y="281"/>
                    <a:pt x="705" y="247"/>
                    <a:pt x="705" y="247"/>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5248;p60">
              <a:extLst>
                <a:ext uri="{FF2B5EF4-FFF2-40B4-BE49-F238E27FC236}">
                  <a16:creationId xmlns:a16="http://schemas.microsoft.com/office/drawing/2014/main" xmlns="" id="{B78F77D5-7534-7F98-A966-754B17DF310A}"/>
                </a:ext>
              </a:extLst>
            </p:cNvPr>
            <p:cNvSpPr/>
            <p:nvPr/>
          </p:nvSpPr>
          <p:spPr>
            <a:xfrm>
              <a:off x="2598177" y="4718978"/>
              <a:ext cx="11759" cy="7029"/>
            </a:xfrm>
            <a:custGeom>
              <a:avLst/>
              <a:gdLst/>
              <a:ahLst/>
              <a:cxnLst/>
              <a:rect l="l" t="t" r="r" b="b"/>
              <a:pathLst>
                <a:path w="358" h="214" extrusionOk="0">
                  <a:moveTo>
                    <a:pt x="358" y="145"/>
                  </a:moveTo>
                  <a:cubicBezTo>
                    <a:pt x="358" y="111"/>
                    <a:pt x="358" y="111"/>
                    <a:pt x="324" y="111"/>
                  </a:cubicBezTo>
                  <a:cubicBezTo>
                    <a:pt x="290" y="77"/>
                    <a:pt x="247" y="43"/>
                    <a:pt x="213" y="1"/>
                  </a:cubicBezTo>
                  <a:lnTo>
                    <a:pt x="35" y="1"/>
                  </a:lnTo>
                  <a:cubicBezTo>
                    <a:pt x="35" y="1"/>
                    <a:pt x="1" y="43"/>
                    <a:pt x="1" y="77"/>
                  </a:cubicBezTo>
                  <a:lnTo>
                    <a:pt x="35" y="111"/>
                  </a:lnTo>
                  <a:cubicBezTo>
                    <a:pt x="111" y="111"/>
                    <a:pt x="111" y="145"/>
                    <a:pt x="179" y="145"/>
                  </a:cubicBezTo>
                  <a:cubicBezTo>
                    <a:pt x="213" y="145"/>
                    <a:pt x="247" y="179"/>
                    <a:pt x="290" y="179"/>
                  </a:cubicBezTo>
                  <a:cubicBezTo>
                    <a:pt x="324" y="213"/>
                    <a:pt x="358" y="179"/>
                    <a:pt x="358" y="145"/>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5249;p60">
              <a:extLst>
                <a:ext uri="{FF2B5EF4-FFF2-40B4-BE49-F238E27FC236}">
                  <a16:creationId xmlns:a16="http://schemas.microsoft.com/office/drawing/2014/main" xmlns="" id="{EA3E5575-255F-9C31-CEC5-EFE6EC178AF1}"/>
                </a:ext>
              </a:extLst>
            </p:cNvPr>
            <p:cNvSpPr/>
            <p:nvPr/>
          </p:nvSpPr>
          <p:spPr>
            <a:xfrm>
              <a:off x="2508602" y="4804086"/>
              <a:ext cx="12876" cy="10380"/>
            </a:xfrm>
            <a:custGeom>
              <a:avLst/>
              <a:gdLst/>
              <a:ahLst/>
              <a:cxnLst/>
              <a:rect l="l" t="t" r="r" b="b"/>
              <a:pathLst>
                <a:path w="392" h="316" extrusionOk="0">
                  <a:moveTo>
                    <a:pt x="392" y="281"/>
                  </a:moveTo>
                  <a:lnTo>
                    <a:pt x="392" y="247"/>
                  </a:lnTo>
                  <a:cubicBezTo>
                    <a:pt x="324" y="213"/>
                    <a:pt x="256" y="171"/>
                    <a:pt x="213" y="137"/>
                  </a:cubicBezTo>
                  <a:cubicBezTo>
                    <a:pt x="145" y="103"/>
                    <a:pt x="111" y="35"/>
                    <a:pt x="77" y="35"/>
                  </a:cubicBezTo>
                  <a:cubicBezTo>
                    <a:pt x="43" y="1"/>
                    <a:pt x="1" y="35"/>
                    <a:pt x="1" y="69"/>
                  </a:cubicBezTo>
                  <a:lnTo>
                    <a:pt x="1" y="69"/>
                  </a:lnTo>
                  <a:cubicBezTo>
                    <a:pt x="43" y="137"/>
                    <a:pt x="111" y="171"/>
                    <a:pt x="145" y="213"/>
                  </a:cubicBezTo>
                  <a:cubicBezTo>
                    <a:pt x="213" y="247"/>
                    <a:pt x="290" y="281"/>
                    <a:pt x="358" y="315"/>
                  </a:cubicBezTo>
                  <a:cubicBezTo>
                    <a:pt x="358" y="315"/>
                    <a:pt x="392" y="315"/>
                    <a:pt x="392" y="28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5250;p60">
              <a:extLst>
                <a:ext uri="{FF2B5EF4-FFF2-40B4-BE49-F238E27FC236}">
                  <a16:creationId xmlns:a16="http://schemas.microsoft.com/office/drawing/2014/main" xmlns="" id="{C1DCEC41-A8F3-11EF-4EA1-D80A66DC0A90}"/>
                </a:ext>
              </a:extLst>
            </p:cNvPr>
            <p:cNvSpPr/>
            <p:nvPr/>
          </p:nvSpPr>
          <p:spPr>
            <a:xfrm>
              <a:off x="2500521" y="4819163"/>
              <a:ext cx="11759" cy="11464"/>
            </a:xfrm>
            <a:custGeom>
              <a:avLst/>
              <a:gdLst/>
              <a:ahLst/>
              <a:cxnLst/>
              <a:rect l="l" t="t" r="r" b="b"/>
              <a:pathLst>
                <a:path w="358" h="349" extrusionOk="0">
                  <a:moveTo>
                    <a:pt x="357" y="281"/>
                  </a:moveTo>
                  <a:lnTo>
                    <a:pt x="357" y="281"/>
                  </a:lnTo>
                  <a:cubicBezTo>
                    <a:pt x="323" y="136"/>
                    <a:pt x="213" y="0"/>
                    <a:pt x="77" y="0"/>
                  </a:cubicBezTo>
                  <a:cubicBezTo>
                    <a:pt x="35" y="0"/>
                    <a:pt x="1" y="34"/>
                    <a:pt x="1" y="102"/>
                  </a:cubicBezTo>
                  <a:lnTo>
                    <a:pt x="35" y="136"/>
                  </a:lnTo>
                  <a:cubicBezTo>
                    <a:pt x="77" y="179"/>
                    <a:pt x="111" y="179"/>
                    <a:pt x="145" y="213"/>
                  </a:cubicBezTo>
                  <a:cubicBezTo>
                    <a:pt x="213" y="213"/>
                    <a:pt x="247" y="247"/>
                    <a:pt x="247" y="315"/>
                  </a:cubicBezTo>
                  <a:cubicBezTo>
                    <a:pt x="289" y="349"/>
                    <a:pt x="357" y="315"/>
                    <a:pt x="357" y="281"/>
                  </a:cubicBezTo>
                  <a:close/>
                </a:path>
              </a:pathLst>
            </a:custGeom>
            <a:solidFill>
              <a:srgbClr val="FFEC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5251;p60">
              <a:extLst>
                <a:ext uri="{FF2B5EF4-FFF2-40B4-BE49-F238E27FC236}">
                  <a16:creationId xmlns:a16="http://schemas.microsoft.com/office/drawing/2014/main" xmlns="" id="{11F121F1-2109-F3DE-035E-F4AC59AAE8B3}"/>
                </a:ext>
              </a:extLst>
            </p:cNvPr>
            <p:cNvSpPr/>
            <p:nvPr/>
          </p:nvSpPr>
          <p:spPr>
            <a:xfrm>
              <a:off x="2486561" y="4616855"/>
              <a:ext cx="121142" cy="25424"/>
            </a:xfrm>
            <a:custGeom>
              <a:avLst/>
              <a:gdLst/>
              <a:ahLst/>
              <a:cxnLst/>
              <a:rect l="l" t="t" r="r" b="b"/>
              <a:pathLst>
                <a:path w="3688" h="774" extrusionOk="0">
                  <a:moveTo>
                    <a:pt x="3688" y="706"/>
                  </a:moveTo>
                  <a:lnTo>
                    <a:pt x="3645" y="706"/>
                  </a:lnTo>
                  <a:cubicBezTo>
                    <a:pt x="2583" y="179"/>
                    <a:pt x="1139" y="1"/>
                    <a:pt x="77" y="561"/>
                  </a:cubicBezTo>
                  <a:cubicBezTo>
                    <a:pt x="35" y="561"/>
                    <a:pt x="1" y="604"/>
                    <a:pt x="35" y="604"/>
                  </a:cubicBezTo>
                  <a:cubicBezTo>
                    <a:pt x="35" y="672"/>
                    <a:pt x="77" y="706"/>
                    <a:pt x="111" y="672"/>
                  </a:cubicBezTo>
                  <a:cubicBezTo>
                    <a:pt x="714" y="527"/>
                    <a:pt x="1275" y="391"/>
                    <a:pt x="1878" y="425"/>
                  </a:cubicBezTo>
                  <a:cubicBezTo>
                    <a:pt x="2481" y="425"/>
                    <a:pt x="3084" y="561"/>
                    <a:pt x="3645" y="774"/>
                  </a:cubicBezTo>
                  <a:cubicBezTo>
                    <a:pt x="3645" y="774"/>
                    <a:pt x="3688" y="740"/>
                    <a:pt x="3688" y="706"/>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5252;p60">
              <a:extLst>
                <a:ext uri="{FF2B5EF4-FFF2-40B4-BE49-F238E27FC236}">
                  <a16:creationId xmlns:a16="http://schemas.microsoft.com/office/drawing/2014/main" xmlns="" id="{62A82448-2E8B-172A-22F7-5EC1A917E70B}"/>
                </a:ext>
              </a:extLst>
            </p:cNvPr>
            <p:cNvSpPr/>
            <p:nvPr/>
          </p:nvSpPr>
          <p:spPr>
            <a:xfrm>
              <a:off x="2463404" y="4671546"/>
              <a:ext cx="76765" cy="69801"/>
            </a:xfrm>
            <a:custGeom>
              <a:avLst/>
              <a:gdLst/>
              <a:ahLst/>
              <a:cxnLst/>
              <a:rect l="l" t="t" r="r" b="b"/>
              <a:pathLst>
                <a:path w="2337" h="2125" extrusionOk="0">
                  <a:moveTo>
                    <a:pt x="2337" y="2124"/>
                  </a:moveTo>
                  <a:lnTo>
                    <a:pt x="2337" y="2082"/>
                  </a:lnTo>
                  <a:cubicBezTo>
                    <a:pt x="1946" y="1768"/>
                    <a:pt x="1487" y="1555"/>
                    <a:pt x="1097" y="1198"/>
                  </a:cubicBezTo>
                  <a:cubicBezTo>
                    <a:pt x="672" y="850"/>
                    <a:pt x="392" y="425"/>
                    <a:pt x="35" y="35"/>
                  </a:cubicBezTo>
                  <a:cubicBezTo>
                    <a:pt x="35" y="1"/>
                    <a:pt x="1" y="35"/>
                    <a:pt x="1" y="69"/>
                  </a:cubicBezTo>
                  <a:lnTo>
                    <a:pt x="1" y="69"/>
                  </a:lnTo>
                  <a:cubicBezTo>
                    <a:pt x="392" y="1097"/>
                    <a:pt x="1343" y="1700"/>
                    <a:pt x="2303" y="212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5253;p60">
              <a:extLst>
                <a:ext uri="{FF2B5EF4-FFF2-40B4-BE49-F238E27FC236}">
                  <a16:creationId xmlns:a16="http://schemas.microsoft.com/office/drawing/2014/main" xmlns="" id="{5710A635-8D70-3CA3-1AF1-9D4F238A1A7E}"/>
                </a:ext>
              </a:extLst>
            </p:cNvPr>
            <p:cNvSpPr/>
            <p:nvPr/>
          </p:nvSpPr>
          <p:spPr>
            <a:xfrm>
              <a:off x="2422673" y="4680776"/>
              <a:ext cx="33800" cy="108003"/>
            </a:xfrm>
            <a:custGeom>
              <a:avLst/>
              <a:gdLst/>
              <a:ahLst/>
              <a:cxnLst/>
              <a:rect l="l" t="t" r="r" b="b"/>
              <a:pathLst>
                <a:path w="1029" h="3288" extrusionOk="0">
                  <a:moveTo>
                    <a:pt x="1028" y="3254"/>
                  </a:moveTo>
                  <a:lnTo>
                    <a:pt x="1028" y="3254"/>
                  </a:lnTo>
                  <a:cubicBezTo>
                    <a:pt x="706" y="2582"/>
                    <a:pt x="391" y="1979"/>
                    <a:pt x="281" y="1308"/>
                  </a:cubicBezTo>
                  <a:cubicBezTo>
                    <a:pt x="247" y="917"/>
                    <a:pt x="247" y="493"/>
                    <a:pt x="357" y="68"/>
                  </a:cubicBezTo>
                  <a:lnTo>
                    <a:pt x="357" y="34"/>
                  </a:lnTo>
                  <a:cubicBezTo>
                    <a:pt x="323" y="0"/>
                    <a:pt x="281" y="0"/>
                    <a:pt x="247" y="34"/>
                  </a:cubicBezTo>
                  <a:cubicBezTo>
                    <a:pt x="34" y="425"/>
                    <a:pt x="1" y="850"/>
                    <a:pt x="68" y="1240"/>
                  </a:cubicBezTo>
                  <a:cubicBezTo>
                    <a:pt x="179" y="1979"/>
                    <a:pt x="604" y="2727"/>
                    <a:pt x="994" y="3288"/>
                  </a:cubicBezTo>
                  <a:cubicBezTo>
                    <a:pt x="994" y="3288"/>
                    <a:pt x="1028" y="3288"/>
                    <a:pt x="1028" y="325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5254;p60">
              <a:extLst>
                <a:ext uri="{FF2B5EF4-FFF2-40B4-BE49-F238E27FC236}">
                  <a16:creationId xmlns:a16="http://schemas.microsoft.com/office/drawing/2014/main" xmlns="" id="{37E3A4A3-2652-10B6-F322-8CD9D65C0AA7}"/>
                </a:ext>
              </a:extLst>
            </p:cNvPr>
            <p:cNvSpPr/>
            <p:nvPr/>
          </p:nvSpPr>
          <p:spPr>
            <a:xfrm>
              <a:off x="2493558" y="4536510"/>
              <a:ext cx="102419" cy="65301"/>
            </a:xfrm>
            <a:custGeom>
              <a:avLst/>
              <a:gdLst/>
              <a:ahLst/>
              <a:cxnLst/>
              <a:rect l="l" t="t" r="r" b="b"/>
              <a:pathLst>
                <a:path w="3118" h="1988" extrusionOk="0">
                  <a:moveTo>
                    <a:pt x="3118" y="0"/>
                  </a:moveTo>
                  <a:lnTo>
                    <a:pt x="3084" y="0"/>
                  </a:lnTo>
                  <a:cubicBezTo>
                    <a:pt x="1878" y="213"/>
                    <a:pt x="714" y="884"/>
                    <a:pt x="34" y="1912"/>
                  </a:cubicBezTo>
                  <a:cubicBezTo>
                    <a:pt x="0" y="1912"/>
                    <a:pt x="0" y="1946"/>
                    <a:pt x="0" y="1946"/>
                  </a:cubicBezTo>
                  <a:cubicBezTo>
                    <a:pt x="0" y="1988"/>
                    <a:pt x="34" y="1988"/>
                    <a:pt x="77" y="1946"/>
                  </a:cubicBezTo>
                  <a:cubicBezTo>
                    <a:pt x="926" y="1062"/>
                    <a:pt x="1878" y="391"/>
                    <a:pt x="3118" y="34"/>
                  </a:cubicBezTo>
                  <a:close/>
                </a:path>
              </a:pathLst>
            </a:custGeom>
            <a:solidFill>
              <a:srgbClr val="F43B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5255;p60">
              <a:extLst>
                <a:ext uri="{FF2B5EF4-FFF2-40B4-BE49-F238E27FC236}">
                  <a16:creationId xmlns:a16="http://schemas.microsoft.com/office/drawing/2014/main" xmlns="" id="{F145A767-2A1E-03F5-7E78-2B3D55E1F884}"/>
                </a:ext>
              </a:extLst>
            </p:cNvPr>
            <p:cNvSpPr/>
            <p:nvPr/>
          </p:nvSpPr>
          <p:spPr>
            <a:xfrm>
              <a:off x="2415709" y="4558551"/>
              <a:ext cx="98805" cy="155993"/>
            </a:xfrm>
            <a:custGeom>
              <a:avLst/>
              <a:gdLst/>
              <a:ahLst/>
              <a:cxnLst/>
              <a:rect l="l" t="t" r="r" b="b"/>
              <a:pathLst>
                <a:path w="3008" h="4749" extrusionOk="0">
                  <a:moveTo>
                    <a:pt x="2829" y="680"/>
                  </a:moveTo>
                  <a:cubicBezTo>
                    <a:pt x="2795" y="425"/>
                    <a:pt x="2727" y="179"/>
                    <a:pt x="2659" y="0"/>
                  </a:cubicBezTo>
                  <a:cubicBezTo>
                    <a:pt x="2447" y="145"/>
                    <a:pt x="2192" y="323"/>
                    <a:pt x="1979" y="535"/>
                  </a:cubicBezTo>
                  <a:cubicBezTo>
                    <a:pt x="1419" y="994"/>
                    <a:pt x="994" y="1529"/>
                    <a:pt x="705" y="2056"/>
                  </a:cubicBezTo>
                  <a:cubicBezTo>
                    <a:pt x="213" y="2906"/>
                    <a:pt x="0" y="3789"/>
                    <a:pt x="0" y="4749"/>
                  </a:cubicBezTo>
                  <a:cubicBezTo>
                    <a:pt x="2761" y="3755"/>
                    <a:pt x="3007" y="1912"/>
                    <a:pt x="2829" y="68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xmlns="" id="{E22829EB-3A09-B3BF-B669-6785CC2A8C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983738"/>
          </a:xfrm>
          <a:prstGeom prst="rect">
            <a:avLst/>
          </a:prstGeom>
        </p:spPr>
      </p:pic>
      <p:pic>
        <p:nvPicPr>
          <p:cNvPr id="19" name="Picture 18">
            <a:extLst>
              <a:ext uri="{FF2B5EF4-FFF2-40B4-BE49-F238E27FC236}">
                <a16:creationId xmlns:a16="http://schemas.microsoft.com/office/drawing/2014/main" xmlns="" id="{4372FC00-725E-6652-C6E5-658FCC3D1B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40880" y="1697540"/>
            <a:ext cx="5151120" cy="5160460"/>
          </a:xfrm>
          <a:prstGeom prst="rect">
            <a:avLst/>
          </a:prstGeom>
        </p:spPr>
      </p:pic>
      <p:sp>
        <p:nvSpPr>
          <p:cNvPr id="3" name="TextBox 2">
            <a:extLst>
              <a:ext uri="{FF2B5EF4-FFF2-40B4-BE49-F238E27FC236}">
                <a16:creationId xmlns:a16="http://schemas.microsoft.com/office/drawing/2014/main" xmlns="" id="{C2E24271-917F-F930-40A1-DCF73DB06FA1}"/>
              </a:ext>
            </a:extLst>
          </p:cNvPr>
          <p:cNvSpPr txBox="1"/>
          <p:nvPr/>
        </p:nvSpPr>
        <p:spPr>
          <a:xfrm>
            <a:off x="331470" y="908870"/>
            <a:ext cx="7301999" cy="1133965"/>
          </a:xfrm>
          <a:prstGeom prst="rect">
            <a:avLst/>
          </a:prstGeom>
          <a:noFill/>
        </p:spPr>
        <p:txBody>
          <a:bodyPr wrap="none" rtlCol="0">
            <a:spAutoFit/>
          </a:bodyPr>
          <a:lstStyle/>
          <a:p>
            <a:pPr>
              <a:lnSpc>
                <a:spcPct val="150000"/>
              </a:lnSpc>
            </a:pPr>
            <a:r>
              <a:rPr lang="x-none" sz="2400" b="1" dirty="0">
                <a:latin typeface="Times New Roman" panose="02020603050405020304" pitchFamily="18" charset="0"/>
                <a:cs typeface="Times New Roman" panose="02020603050405020304" pitchFamily="18" charset="0"/>
              </a:rPr>
              <a:t>II. Đọc hiểu văn bản</a:t>
            </a:r>
          </a:p>
          <a:p>
            <a:pPr>
              <a:lnSpc>
                <a:spcPct val="150000"/>
              </a:lnSpc>
            </a:pPr>
            <a:r>
              <a:rPr lang="x-none" sz="2400" b="1" dirty="0">
                <a:latin typeface="Times New Roman" panose="02020603050405020304" pitchFamily="18" charset="0"/>
                <a:cs typeface="Times New Roman" panose="02020603050405020304" pitchFamily="18" charset="0"/>
              </a:rPr>
              <a:t>2. </a:t>
            </a:r>
            <a:r>
              <a:rPr lang="en-US" sz="2400" b="1" dirty="0">
                <a:latin typeface="Times New Roman" panose="02020603050405020304" pitchFamily="18" charset="0"/>
                <a:cs typeface="Times New Roman" panose="02020603050405020304" pitchFamily="18" charset="0"/>
              </a:rPr>
              <a:t>N</a:t>
            </a:r>
            <a:r>
              <a:rPr lang="x-none" sz="2400" b="1" dirty="0">
                <a:latin typeface="Times New Roman" panose="02020603050405020304" pitchFamily="18" charset="0"/>
                <a:cs typeface="Times New Roman" panose="02020603050405020304" pitchFamily="18" charset="0"/>
              </a:rPr>
              <a:t>guồn gốc, thời gian, không gian biểu diễn rối nước</a:t>
            </a:r>
          </a:p>
        </p:txBody>
      </p:sp>
      <p:sp>
        <p:nvSpPr>
          <p:cNvPr id="5" name="TextBox 4">
            <a:extLst>
              <a:ext uri="{FF2B5EF4-FFF2-40B4-BE49-F238E27FC236}">
                <a16:creationId xmlns:a16="http://schemas.microsoft.com/office/drawing/2014/main" xmlns="" id="{FA3183AA-5315-739B-4C85-E8365DB66347}"/>
              </a:ext>
            </a:extLst>
          </p:cNvPr>
          <p:cNvSpPr txBox="1"/>
          <p:nvPr/>
        </p:nvSpPr>
        <p:spPr>
          <a:xfrm>
            <a:off x="-147638" y="2171330"/>
            <a:ext cx="7089458" cy="4140685"/>
          </a:xfrm>
          <a:prstGeom prst="rect">
            <a:avLst/>
          </a:prstGeom>
          <a:noFill/>
        </p:spPr>
        <p:txBody>
          <a:bodyPr wrap="square">
            <a:spAutoFit/>
          </a:bodyPr>
          <a:lstStyle/>
          <a:p>
            <a:pPr marL="457200" algn="just">
              <a:lnSpc>
                <a:spcPct val="150000"/>
              </a:lnSpc>
              <a:spcAft>
                <a:spcPts val="8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hình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XI – XII.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50000"/>
              </a:lnSpc>
              <a:spcAft>
                <a:spcPts val="8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dịp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Tết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xếp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góp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x-non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50000"/>
              </a:lnSpc>
              <a:spcAft>
                <a:spcPts val="8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ao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45666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3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F81C9D1-D7F5-F1C1-F43F-28CAAE82FE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983738"/>
          </a:xfrm>
          <a:prstGeom prst="rect">
            <a:avLst/>
          </a:prstGeom>
        </p:spPr>
      </p:pic>
      <p:sp>
        <p:nvSpPr>
          <p:cNvPr id="3" name="TextBox 2">
            <a:extLst>
              <a:ext uri="{FF2B5EF4-FFF2-40B4-BE49-F238E27FC236}">
                <a16:creationId xmlns:a16="http://schemas.microsoft.com/office/drawing/2014/main" xmlns="" id="{57B2303E-D59D-2AEE-F0D9-94035932E5FF}"/>
              </a:ext>
            </a:extLst>
          </p:cNvPr>
          <p:cNvSpPr txBox="1"/>
          <p:nvPr/>
        </p:nvSpPr>
        <p:spPr>
          <a:xfrm>
            <a:off x="251460" y="691700"/>
            <a:ext cx="5414496" cy="1133965"/>
          </a:xfrm>
          <a:prstGeom prst="rect">
            <a:avLst/>
          </a:prstGeom>
          <a:noFill/>
        </p:spPr>
        <p:txBody>
          <a:bodyPr wrap="none" rtlCol="0">
            <a:spAutoFit/>
          </a:bodyPr>
          <a:lstStyle/>
          <a:p>
            <a:pPr>
              <a:lnSpc>
                <a:spcPct val="150000"/>
              </a:lnSpc>
            </a:pPr>
            <a:r>
              <a:rPr lang="x-none" sz="2400" b="1" dirty="0">
                <a:latin typeface="Times New Roman" panose="02020603050405020304" pitchFamily="18" charset="0"/>
                <a:cs typeface="Times New Roman" panose="02020603050405020304" pitchFamily="18" charset="0"/>
              </a:rPr>
              <a:t>II. Đọc hiểu văn bản</a:t>
            </a:r>
          </a:p>
          <a:p>
            <a:pPr>
              <a:lnSpc>
                <a:spcPct val="150000"/>
              </a:lnSpc>
            </a:pPr>
            <a:r>
              <a:rPr lang="x-none" sz="2400" b="1" dirty="0">
                <a:latin typeface="Times New Roman" panose="02020603050405020304" pitchFamily="18" charset="0"/>
                <a:cs typeface="Times New Roman" panose="02020603050405020304" pitchFamily="18" charset="0"/>
              </a:rPr>
              <a:t>2. Con rối trong biểu diễn múa rối nước</a:t>
            </a:r>
          </a:p>
        </p:txBody>
      </p:sp>
      <p:sp>
        <p:nvSpPr>
          <p:cNvPr id="5" name="TextBox 4">
            <a:extLst>
              <a:ext uri="{FF2B5EF4-FFF2-40B4-BE49-F238E27FC236}">
                <a16:creationId xmlns:a16="http://schemas.microsoft.com/office/drawing/2014/main" xmlns="" id="{D4E3508A-C88D-E40C-8485-2659E09D2193}"/>
              </a:ext>
            </a:extLst>
          </p:cNvPr>
          <p:cNvSpPr txBox="1"/>
          <p:nvPr/>
        </p:nvSpPr>
        <p:spPr>
          <a:xfrm>
            <a:off x="-233353" y="1675438"/>
            <a:ext cx="11798617" cy="1790555"/>
          </a:xfrm>
          <a:prstGeom prst="rect">
            <a:avLst/>
          </a:prstGeom>
          <a:noFill/>
        </p:spPr>
        <p:txBody>
          <a:bodyPr wrap="square">
            <a:spAutoFit/>
          </a:bodyPr>
          <a:lstStyle/>
          <a:p>
            <a:pPr marL="457200" algn="just">
              <a:lnSpc>
                <a:spcPct val="150000"/>
              </a:lnSpc>
              <a:spcAft>
                <a:spcPts val="80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đẽo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gọt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hình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nghĩnh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lnSpc>
                <a:spcPct val="150000"/>
              </a:lnSpc>
              <a:spcAft>
                <a:spcPts val="80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ở</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xmlns="" id="{DEB0BE29-FC15-FD3C-0886-77524DCE1451}"/>
              </a:ext>
            </a:extLst>
          </p:cNvPr>
          <p:cNvSpPr/>
          <p:nvPr/>
        </p:nvSpPr>
        <p:spPr>
          <a:xfrm>
            <a:off x="356236" y="3577590"/>
            <a:ext cx="1657350" cy="1520190"/>
          </a:xfrm>
          <a:prstGeom prst="roundRect">
            <a:avLst/>
          </a:prstGeom>
          <a:blipFill dpi="0" rotWithShape="1">
            <a:blip r:embed="rId4" cstate="email">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ounded Rectangle 7">
            <a:extLst>
              <a:ext uri="{FF2B5EF4-FFF2-40B4-BE49-F238E27FC236}">
                <a16:creationId xmlns:a16="http://schemas.microsoft.com/office/drawing/2014/main" xmlns="" id="{A0246C49-C3AD-AE4B-2038-6F369E92E4E0}"/>
              </a:ext>
            </a:extLst>
          </p:cNvPr>
          <p:cNvSpPr/>
          <p:nvPr/>
        </p:nvSpPr>
        <p:spPr>
          <a:xfrm>
            <a:off x="3702369" y="3577590"/>
            <a:ext cx="1657350" cy="1520190"/>
          </a:xfrm>
          <a:prstGeom prst="roundRect">
            <a:avLst/>
          </a:prstGeom>
          <a:blipFill dpi="0" rotWithShape="1">
            <a:blip r:embed="rId5" cstate="email">
              <a:extLst>
                <a:ext uri="{28A0092B-C50C-407E-A947-70E740481C1C}">
                  <a14:useLocalDpi xmlns:a14="http://schemas.microsoft.com/office/drawing/2010/main"/>
                </a:ext>
              </a:extLst>
            </a:blip>
            <a:srcRect/>
            <a:stretch>
              <a:fillRect b="81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ounded Rectangle 8">
            <a:extLst>
              <a:ext uri="{FF2B5EF4-FFF2-40B4-BE49-F238E27FC236}">
                <a16:creationId xmlns:a16="http://schemas.microsoft.com/office/drawing/2014/main" xmlns="" id="{9D352A7B-4312-BB0D-9124-AB9B56AC3D96}"/>
              </a:ext>
            </a:extLst>
          </p:cNvPr>
          <p:cNvSpPr/>
          <p:nvPr/>
        </p:nvSpPr>
        <p:spPr>
          <a:xfrm>
            <a:off x="6949202" y="3577590"/>
            <a:ext cx="1657350" cy="1520190"/>
          </a:xfrm>
          <a:prstGeom prst="roundRect">
            <a:avLst/>
          </a:prstGeom>
          <a:blipFill dpi="0" rotWithShape="1">
            <a:blip r:embed="rId6" cstate="email">
              <a:extLst>
                <a:ext uri="{28A0092B-C50C-407E-A947-70E740481C1C}">
                  <a14:useLocalDpi xmlns:a14="http://schemas.microsoft.com/office/drawing/2010/main"/>
                </a:ext>
              </a:extLst>
            </a:blip>
            <a:srcRect/>
            <a:stretch>
              <a:fillRect b="81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Rounded Rectangle 9">
            <a:extLst>
              <a:ext uri="{FF2B5EF4-FFF2-40B4-BE49-F238E27FC236}">
                <a16:creationId xmlns:a16="http://schemas.microsoft.com/office/drawing/2014/main" xmlns="" id="{B9C891BB-E379-3628-34B7-B3C1282422DB}"/>
              </a:ext>
            </a:extLst>
          </p:cNvPr>
          <p:cNvSpPr/>
          <p:nvPr/>
        </p:nvSpPr>
        <p:spPr>
          <a:xfrm>
            <a:off x="10180320" y="3577590"/>
            <a:ext cx="1657350" cy="1520190"/>
          </a:xfrm>
          <a:prstGeom prst="roundRect">
            <a:avLst/>
          </a:prstGeom>
          <a:blipFill dpi="0" rotWithShape="1">
            <a:blip r:embed="rId7" cstate="email">
              <a:extLst>
                <a:ext uri="{28A0092B-C50C-407E-A947-70E740481C1C}">
                  <a14:useLocalDpi xmlns:a14="http://schemas.microsoft.com/office/drawing/2010/main"/>
                </a:ext>
              </a:extLst>
            </a:blip>
            <a:srcRect/>
            <a:stretch>
              <a:fillRect r="11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ounded Rectangle 10">
            <a:extLst>
              <a:ext uri="{FF2B5EF4-FFF2-40B4-BE49-F238E27FC236}">
                <a16:creationId xmlns:a16="http://schemas.microsoft.com/office/drawing/2014/main" xmlns="" id="{25A5D640-9C8F-0F9E-2439-490CA4D9E92E}"/>
              </a:ext>
            </a:extLst>
          </p:cNvPr>
          <p:cNvSpPr/>
          <p:nvPr/>
        </p:nvSpPr>
        <p:spPr>
          <a:xfrm>
            <a:off x="8606552" y="5097780"/>
            <a:ext cx="1657350" cy="1520190"/>
          </a:xfrm>
          <a:prstGeom prst="roundRect">
            <a:avLst/>
          </a:prstGeom>
          <a:blipFill dpi="0" rotWithShape="1">
            <a:blip r:embed="rId8" cstate="email">
              <a:extLst>
                <a:ext uri="{28A0092B-C50C-407E-A947-70E740481C1C}">
                  <a14:useLocalDpi xmlns:a14="http://schemas.microsoft.com/office/drawing/2010/main"/>
                </a:ext>
              </a:extLst>
            </a:blip>
            <a:srcRect/>
            <a:stretch>
              <a:fillRect b="81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ounded Rectangle 11">
            <a:extLst>
              <a:ext uri="{FF2B5EF4-FFF2-40B4-BE49-F238E27FC236}">
                <a16:creationId xmlns:a16="http://schemas.microsoft.com/office/drawing/2014/main" xmlns="" id="{D262E09B-1AA2-8CA1-1B50-31362455F141}"/>
              </a:ext>
            </a:extLst>
          </p:cNvPr>
          <p:cNvSpPr/>
          <p:nvPr/>
        </p:nvSpPr>
        <p:spPr>
          <a:xfrm>
            <a:off x="5375435" y="5085407"/>
            <a:ext cx="1657350" cy="1520190"/>
          </a:xfrm>
          <a:prstGeom prst="roundRect">
            <a:avLst/>
          </a:prstGeom>
          <a:blipFill dpi="0" rotWithShape="1">
            <a:blip r:embed="rId9" cstate="email">
              <a:extLst>
                <a:ext uri="{28A0092B-C50C-407E-A947-70E740481C1C}">
                  <a14:useLocalDpi xmlns:a14="http://schemas.microsoft.com/office/drawing/2010/main"/>
                </a:ext>
              </a:extLst>
            </a:blip>
            <a:srcRect/>
            <a:stretch>
              <a:fillRect t="81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ounded Rectangle 12">
            <a:extLst>
              <a:ext uri="{FF2B5EF4-FFF2-40B4-BE49-F238E27FC236}">
                <a16:creationId xmlns:a16="http://schemas.microsoft.com/office/drawing/2014/main" xmlns="" id="{B2DD6389-5B32-2849-6321-D2E1D886788F}"/>
              </a:ext>
            </a:extLst>
          </p:cNvPr>
          <p:cNvSpPr/>
          <p:nvPr/>
        </p:nvSpPr>
        <p:spPr>
          <a:xfrm>
            <a:off x="2029302" y="5097780"/>
            <a:ext cx="1657350" cy="1520190"/>
          </a:xfrm>
          <a:prstGeom prst="roundRect">
            <a:avLst/>
          </a:prstGeom>
          <a:blipFill dpi="0" rotWithShape="1">
            <a:blip r:embed="rId10" cstate="email">
              <a:extLst>
                <a:ext uri="{28A0092B-C50C-407E-A947-70E740481C1C}">
                  <a14:useLocalDpi xmlns:a14="http://schemas.microsoft.com/office/drawing/2010/main"/>
                </a:ext>
              </a:extLst>
            </a:blip>
            <a:srcRect/>
            <a:stretch>
              <a:fillRect b="81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TextBox 13">
            <a:extLst>
              <a:ext uri="{FF2B5EF4-FFF2-40B4-BE49-F238E27FC236}">
                <a16:creationId xmlns:a16="http://schemas.microsoft.com/office/drawing/2014/main" xmlns="" id="{4C77BD33-5899-A3F6-9684-95A3BB87D2F7}"/>
              </a:ext>
            </a:extLst>
          </p:cNvPr>
          <p:cNvSpPr txBox="1"/>
          <p:nvPr/>
        </p:nvSpPr>
        <p:spPr>
          <a:xfrm>
            <a:off x="298786" y="5133290"/>
            <a:ext cx="1571862"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B</a:t>
            </a:r>
            <a:r>
              <a:rPr lang="x-none" sz="2000" dirty="0">
                <a:latin typeface="Times New Roman" panose="02020603050405020304" pitchFamily="18" charset="0"/>
                <a:cs typeface="Times New Roman" panose="02020603050405020304" pitchFamily="18" charset="0"/>
              </a:rPr>
              <a:t>ước 1: Chọn mẫu</a:t>
            </a:r>
          </a:p>
        </p:txBody>
      </p:sp>
      <p:sp>
        <p:nvSpPr>
          <p:cNvPr id="15" name="TextBox 14">
            <a:extLst>
              <a:ext uri="{FF2B5EF4-FFF2-40B4-BE49-F238E27FC236}">
                <a16:creationId xmlns:a16="http://schemas.microsoft.com/office/drawing/2014/main" xmlns="" id="{B3970D44-7ADC-765B-343B-AE11E143A07C}"/>
              </a:ext>
            </a:extLst>
          </p:cNvPr>
          <p:cNvSpPr txBox="1"/>
          <p:nvPr/>
        </p:nvSpPr>
        <p:spPr>
          <a:xfrm>
            <a:off x="2203101" y="4337685"/>
            <a:ext cx="1276264" cy="707886"/>
          </a:xfrm>
          <a:prstGeom prst="rect">
            <a:avLst/>
          </a:prstGeom>
          <a:noFill/>
        </p:spPr>
        <p:txBody>
          <a:bodyPr wrap="square" rtlCol="0">
            <a:spAutoFit/>
          </a:bodyPr>
          <a:lstStyle>
            <a:defPPr>
              <a:defRPr lang="en-US"/>
            </a:defPPr>
            <a:lvl1pPr algn="just">
              <a:defRPr sz="2000">
                <a:latin typeface="Times New Roman" panose="02020603050405020304" pitchFamily="18" charset="0"/>
                <a:cs typeface="Times New Roman" panose="02020603050405020304" pitchFamily="18" charset="0"/>
              </a:defRPr>
            </a:lvl1pPr>
          </a:lstStyle>
          <a:p>
            <a:pPr algn="ctr"/>
            <a:r>
              <a:rPr lang="en-US" dirty="0"/>
              <a:t>B</a:t>
            </a:r>
            <a:r>
              <a:rPr lang="x-none" dirty="0"/>
              <a:t>ước 2: Làm khối </a:t>
            </a:r>
          </a:p>
        </p:txBody>
      </p:sp>
      <p:sp>
        <p:nvSpPr>
          <p:cNvPr id="16" name="TextBox 15">
            <a:extLst>
              <a:ext uri="{FF2B5EF4-FFF2-40B4-BE49-F238E27FC236}">
                <a16:creationId xmlns:a16="http://schemas.microsoft.com/office/drawing/2014/main" xmlns="" id="{DC9292DF-2882-1C06-CB21-714066F1A600}"/>
              </a:ext>
            </a:extLst>
          </p:cNvPr>
          <p:cNvSpPr txBox="1"/>
          <p:nvPr/>
        </p:nvSpPr>
        <p:spPr>
          <a:xfrm>
            <a:off x="3937661" y="5209377"/>
            <a:ext cx="1072730" cy="707886"/>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B</a:t>
            </a:r>
            <a:r>
              <a:rPr lang="x-none" sz="2000" dirty="0">
                <a:latin typeface="Times New Roman" panose="02020603050405020304" pitchFamily="18" charset="0"/>
                <a:cs typeface="Times New Roman" panose="02020603050405020304" pitchFamily="18" charset="0"/>
              </a:rPr>
              <a:t>ước 3: </a:t>
            </a:r>
          </a:p>
          <a:p>
            <a:pPr algn="ctr"/>
            <a:r>
              <a:rPr lang="x-none" sz="2000" dirty="0">
                <a:latin typeface="Times New Roman" panose="02020603050405020304" pitchFamily="18" charset="0"/>
                <a:cs typeface="Times New Roman" panose="02020603050405020304" pitchFamily="18" charset="0"/>
              </a:rPr>
              <a:t>Đục tay</a:t>
            </a:r>
          </a:p>
        </p:txBody>
      </p:sp>
      <p:sp>
        <p:nvSpPr>
          <p:cNvPr id="17" name="TextBox 16">
            <a:extLst>
              <a:ext uri="{FF2B5EF4-FFF2-40B4-BE49-F238E27FC236}">
                <a16:creationId xmlns:a16="http://schemas.microsoft.com/office/drawing/2014/main" xmlns="" id="{4D9131E0-215E-CD44-CD3C-687D9C46CD12}"/>
              </a:ext>
            </a:extLst>
          </p:cNvPr>
          <p:cNvSpPr txBox="1"/>
          <p:nvPr/>
        </p:nvSpPr>
        <p:spPr>
          <a:xfrm>
            <a:off x="5457469" y="4317623"/>
            <a:ext cx="1268729" cy="727948"/>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B</a:t>
            </a:r>
            <a:r>
              <a:rPr lang="x-none" sz="2000" dirty="0">
                <a:latin typeface="Times New Roman" panose="02020603050405020304" pitchFamily="18" charset="0"/>
                <a:cs typeface="Times New Roman" panose="02020603050405020304" pitchFamily="18" charset="0"/>
              </a:rPr>
              <a:t>ước 4: Chà nhám</a:t>
            </a:r>
          </a:p>
        </p:txBody>
      </p:sp>
      <p:sp>
        <p:nvSpPr>
          <p:cNvPr id="18" name="TextBox 17">
            <a:extLst>
              <a:ext uri="{FF2B5EF4-FFF2-40B4-BE49-F238E27FC236}">
                <a16:creationId xmlns:a16="http://schemas.microsoft.com/office/drawing/2014/main" xmlns="" id="{8433C9B7-C858-F358-72C2-241444E76798}"/>
              </a:ext>
            </a:extLst>
          </p:cNvPr>
          <p:cNvSpPr txBox="1"/>
          <p:nvPr/>
        </p:nvSpPr>
        <p:spPr>
          <a:xfrm>
            <a:off x="7235071" y="5133290"/>
            <a:ext cx="1085612" cy="707886"/>
          </a:xfrm>
          <a:prstGeom prst="rect">
            <a:avLst/>
          </a:prstGeom>
          <a:noFill/>
        </p:spPr>
        <p:txBody>
          <a:bodyPr wrap="square" rtlCol="0">
            <a:spAutoFit/>
          </a:bodyPr>
          <a:lstStyle/>
          <a:p>
            <a:r>
              <a:rPr lang="x-none" sz="2000" dirty="0">
                <a:latin typeface="Times New Roman" panose="02020603050405020304" pitchFamily="18" charset="0"/>
                <a:cs typeface="Times New Roman" panose="02020603050405020304" pitchFamily="18" charset="0"/>
              </a:rPr>
              <a:t>Bước 5: Làm vóc</a:t>
            </a:r>
          </a:p>
        </p:txBody>
      </p:sp>
      <p:sp>
        <p:nvSpPr>
          <p:cNvPr id="19" name="TextBox 18">
            <a:extLst>
              <a:ext uri="{FF2B5EF4-FFF2-40B4-BE49-F238E27FC236}">
                <a16:creationId xmlns:a16="http://schemas.microsoft.com/office/drawing/2014/main" xmlns="" id="{EB49172D-8A1A-6B85-32ED-9F05D09EE827}"/>
              </a:ext>
            </a:extLst>
          </p:cNvPr>
          <p:cNvSpPr txBox="1"/>
          <p:nvPr/>
        </p:nvSpPr>
        <p:spPr>
          <a:xfrm>
            <a:off x="8721090" y="4317623"/>
            <a:ext cx="1267809"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B</a:t>
            </a:r>
            <a:r>
              <a:rPr lang="x-none" sz="2000" dirty="0">
                <a:latin typeface="Times New Roman" panose="02020603050405020304" pitchFamily="18" charset="0"/>
                <a:cs typeface="Times New Roman" panose="02020603050405020304" pitchFamily="18" charset="0"/>
              </a:rPr>
              <a:t>ước 6: Sơn nhũ</a:t>
            </a:r>
          </a:p>
        </p:txBody>
      </p:sp>
      <p:sp>
        <p:nvSpPr>
          <p:cNvPr id="20" name="TextBox 19">
            <a:extLst>
              <a:ext uri="{FF2B5EF4-FFF2-40B4-BE49-F238E27FC236}">
                <a16:creationId xmlns:a16="http://schemas.microsoft.com/office/drawing/2014/main" xmlns="" id="{85FBACBE-EE8D-018B-C661-FD49A039E07F}"/>
              </a:ext>
            </a:extLst>
          </p:cNvPr>
          <p:cNvSpPr txBox="1"/>
          <p:nvPr/>
        </p:nvSpPr>
        <p:spPr>
          <a:xfrm>
            <a:off x="10263902" y="5209377"/>
            <a:ext cx="1610669"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B</a:t>
            </a:r>
            <a:r>
              <a:rPr lang="x-none" sz="2000" dirty="0">
                <a:latin typeface="Times New Roman" panose="02020603050405020304" pitchFamily="18" charset="0"/>
                <a:cs typeface="Times New Roman" panose="02020603050405020304" pitchFamily="18" charset="0"/>
              </a:rPr>
              <a:t>ước 7: </a:t>
            </a:r>
          </a:p>
          <a:p>
            <a:pPr algn="ctr"/>
            <a:r>
              <a:rPr lang="x-none" sz="2000" dirty="0">
                <a:latin typeface="Times New Roman" panose="02020603050405020304" pitchFamily="18" charset="0"/>
                <a:cs typeface="Times New Roman" panose="02020603050405020304" pitchFamily="18" charset="0"/>
              </a:rPr>
              <a:t>Kiểm tra </a:t>
            </a:r>
          </a:p>
          <a:p>
            <a:pPr algn="ctr"/>
            <a:r>
              <a:rPr lang="x-none" sz="2000" dirty="0">
                <a:latin typeface="Times New Roman" panose="02020603050405020304" pitchFamily="18" charset="0"/>
                <a:cs typeface="Times New Roman" panose="02020603050405020304" pitchFamily="18" charset="0"/>
              </a:rPr>
              <a:t>thành phẩm</a:t>
            </a:r>
          </a:p>
        </p:txBody>
      </p:sp>
    </p:spTree>
    <p:extLst>
      <p:ext uri="{BB962C8B-B14F-4D97-AF65-F5344CB8AC3E}">
        <p14:creationId xmlns:p14="http://schemas.microsoft.com/office/powerpoint/2010/main" val="357160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pring Season by Slidesgo">
  <a:themeElements>
    <a:clrScheme name="Simple Light">
      <a:dk1>
        <a:srgbClr val="FFECB4"/>
      </a:dk1>
      <a:lt1>
        <a:srgbClr val="F9B53D"/>
      </a:lt1>
      <a:dk2>
        <a:srgbClr val="FAD9D4"/>
      </a:dk2>
      <a:lt2>
        <a:srgbClr val="F4AF98"/>
      </a:lt2>
      <a:accent1>
        <a:srgbClr val="F9786B"/>
      </a:accent1>
      <a:accent2>
        <a:srgbClr val="F43B3B"/>
      </a:accent2>
      <a:accent3>
        <a:srgbClr val="83B2A9"/>
      </a:accent3>
      <a:accent4>
        <a:srgbClr val="055C49"/>
      </a:accent4>
      <a:accent5>
        <a:srgbClr val="043025"/>
      </a:accent5>
      <a:accent6>
        <a:srgbClr val="043025"/>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1440</Words>
  <Application>Microsoft Office PowerPoint</Application>
  <PresentationFormat>Custom</PresentationFormat>
  <Paragraphs>115</Paragraphs>
  <Slides>22</Slides>
  <Notes>3</Notes>
  <HiddenSlides>0</HiddenSlides>
  <MMClips>8</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Office Theme</vt:lpstr>
      <vt:lpstr>Spring Season by Slidesgo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2022-09-19T04:02:46Z</dcterms:created>
  <dcterms:modified xsi:type="dcterms:W3CDTF">2022-09-19T04:03:07Z</dcterms:modified>
</cp:coreProperties>
</file>