
<file path=[Content_Types].xml><?xml version="1.0" encoding="utf-8"?>
<Types xmlns="http://schemas.openxmlformats.org/package/2006/content-types">
  <Default Extension="png" ContentType="image/png"/>
  <Default Extension="mp3" ContentType="audio/unknown"/>
  <Default Extension="bin" ContentType="application/vnd.openxmlformats-officedocument.oleObject"/>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vml" ContentType="application/vnd.openxmlformats-officedocument.vmlDrawin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51" r:id="rId1"/>
    <p:sldMasterId id="2147483664" r:id="rId2"/>
    <p:sldMasterId id="2147483676" r:id="rId3"/>
  </p:sldMasterIdLst>
  <p:notesMasterIdLst>
    <p:notesMasterId r:id="rId44"/>
  </p:notesMasterIdLst>
  <p:sldIdLst>
    <p:sldId id="283" r:id="rId4"/>
    <p:sldId id="286" r:id="rId5"/>
    <p:sldId id="287" r:id="rId6"/>
    <p:sldId id="264" r:id="rId7"/>
    <p:sldId id="322" r:id="rId8"/>
    <p:sldId id="323" r:id="rId9"/>
    <p:sldId id="324" r:id="rId10"/>
    <p:sldId id="325" r:id="rId11"/>
    <p:sldId id="326" r:id="rId12"/>
    <p:sldId id="327" r:id="rId13"/>
    <p:sldId id="299" r:id="rId14"/>
    <p:sldId id="306" r:id="rId15"/>
    <p:sldId id="308" r:id="rId16"/>
    <p:sldId id="309" r:id="rId17"/>
    <p:sldId id="294" r:id="rId18"/>
    <p:sldId id="295" r:id="rId19"/>
    <p:sldId id="328" r:id="rId20"/>
    <p:sldId id="291" r:id="rId21"/>
    <p:sldId id="329" r:id="rId22"/>
    <p:sldId id="310" r:id="rId23"/>
    <p:sldId id="311" r:id="rId24"/>
    <p:sldId id="314" r:id="rId25"/>
    <p:sldId id="312" r:id="rId26"/>
    <p:sldId id="313" r:id="rId27"/>
    <p:sldId id="316" r:id="rId28"/>
    <p:sldId id="318" r:id="rId29"/>
    <p:sldId id="330" r:id="rId30"/>
    <p:sldId id="331" r:id="rId31"/>
    <p:sldId id="305" r:id="rId32"/>
    <p:sldId id="332" r:id="rId33"/>
    <p:sldId id="333" r:id="rId34"/>
    <p:sldId id="334" r:id="rId35"/>
    <p:sldId id="257" r:id="rId36"/>
    <p:sldId id="256" r:id="rId37"/>
    <p:sldId id="258" r:id="rId38"/>
    <p:sldId id="267" r:id="rId39"/>
    <p:sldId id="268" r:id="rId40"/>
    <p:sldId id="269" r:id="rId41"/>
    <p:sldId id="270" r:id="rId42"/>
    <p:sldId id="335" r:id="rId43"/>
  </p:sldIdLst>
  <p:sldSz cx="15122525" cy="8280400"/>
  <p:notesSz cx="6858000" cy="9144000"/>
  <p:defaultTex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Times New Roman" panose="02020603050405020304" pitchFamily="18" charset="0"/>
      </a:defRPr>
    </a:lvl1pPr>
    <a:lvl2pPr marL="668338" indent="-211138" algn="l" rtl="0" eaLnBrk="0" fontAlgn="base" hangingPunct="0">
      <a:spcBef>
        <a:spcPct val="0"/>
      </a:spcBef>
      <a:spcAft>
        <a:spcPct val="0"/>
      </a:spcAft>
      <a:defRPr kern="1200">
        <a:solidFill>
          <a:schemeClr val="tx1"/>
        </a:solidFill>
        <a:latin typeface="Times New Roman" panose="02020603050405020304" pitchFamily="18" charset="0"/>
        <a:ea typeface="+mn-ea"/>
        <a:cs typeface="Times New Roman" panose="02020603050405020304" pitchFamily="18" charset="0"/>
      </a:defRPr>
    </a:lvl2pPr>
    <a:lvl3pPr marL="1336675" indent="-422275" algn="l" rtl="0" eaLnBrk="0" fontAlgn="base" hangingPunct="0">
      <a:spcBef>
        <a:spcPct val="0"/>
      </a:spcBef>
      <a:spcAft>
        <a:spcPct val="0"/>
      </a:spcAft>
      <a:defRPr kern="1200">
        <a:solidFill>
          <a:schemeClr val="tx1"/>
        </a:solidFill>
        <a:latin typeface="Times New Roman" panose="02020603050405020304" pitchFamily="18" charset="0"/>
        <a:ea typeface="+mn-ea"/>
        <a:cs typeface="Times New Roman" panose="02020603050405020304" pitchFamily="18" charset="0"/>
      </a:defRPr>
    </a:lvl3pPr>
    <a:lvl4pPr marL="2005013" indent="-633413" algn="l" rtl="0" eaLnBrk="0" fontAlgn="base" hangingPunct="0">
      <a:spcBef>
        <a:spcPct val="0"/>
      </a:spcBef>
      <a:spcAft>
        <a:spcPct val="0"/>
      </a:spcAft>
      <a:defRPr kern="1200">
        <a:solidFill>
          <a:schemeClr val="tx1"/>
        </a:solidFill>
        <a:latin typeface="Times New Roman" panose="02020603050405020304" pitchFamily="18" charset="0"/>
        <a:ea typeface="+mn-ea"/>
        <a:cs typeface="Times New Roman" panose="02020603050405020304" pitchFamily="18" charset="0"/>
      </a:defRPr>
    </a:lvl4pPr>
    <a:lvl5pPr marL="2673350" indent="-844550" algn="l" rtl="0" eaLnBrk="0" fontAlgn="base" hangingPunct="0">
      <a:spcBef>
        <a:spcPct val="0"/>
      </a:spcBef>
      <a:spcAft>
        <a:spcPct val="0"/>
      </a:spcAft>
      <a:defRPr kern="1200">
        <a:solidFill>
          <a:schemeClr val="tx1"/>
        </a:solidFill>
        <a:latin typeface="Times New Roman" panose="02020603050405020304" pitchFamily="18" charset="0"/>
        <a:ea typeface="+mn-ea"/>
        <a:cs typeface="Times New Roman" panose="02020603050405020304" pitchFamily="18" charset="0"/>
      </a:defRPr>
    </a:lvl5pPr>
    <a:lvl6pPr marL="2286000" algn="l" defTabSz="914400" rtl="0" eaLnBrk="1" latinLnBrk="0" hangingPunct="1">
      <a:defRPr kern="1200">
        <a:solidFill>
          <a:schemeClr val="tx1"/>
        </a:solidFill>
        <a:latin typeface="Times New Roman" panose="02020603050405020304" pitchFamily="18" charset="0"/>
        <a:ea typeface="+mn-ea"/>
        <a:cs typeface="Times New Roman" panose="02020603050405020304" pitchFamily="18" charset="0"/>
      </a:defRPr>
    </a:lvl6pPr>
    <a:lvl7pPr marL="2743200" algn="l" defTabSz="914400" rtl="0" eaLnBrk="1" latinLnBrk="0" hangingPunct="1">
      <a:defRPr kern="1200">
        <a:solidFill>
          <a:schemeClr val="tx1"/>
        </a:solidFill>
        <a:latin typeface="Times New Roman" panose="02020603050405020304" pitchFamily="18" charset="0"/>
        <a:ea typeface="+mn-ea"/>
        <a:cs typeface="Times New Roman" panose="02020603050405020304" pitchFamily="18" charset="0"/>
      </a:defRPr>
    </a:lvl7pPr>
    <a:lvl8pPr marL="3200400" algn="l" defTabSz="914400" rtl="0" eaLnBrk="1" latinLnBrk="0" hangingPunct="1">
      <a:defRPr kern="1200">
        <a:solidFill>
          <a:schemeClr val="tx1"/>
        </a:solidFill>
        <a:latin typeface="Times New Roman" panose="02020603050405020304" pitchFamily="18" charset="0"/>
        <a:ea typeface="+mn-ea"/>
        <a:cs typeface="Times New Roman" panose="02020603050405020304" pitchFamily="18" charset="0"/>
      </a:defRPr>
    </a:lvl8pPr>
    <a:lvl9pPr marL="3657600" algn="l" defTabSz="914400" rtl="0" eaLnBrk="1" latinLnBrk="0" hangingPunct="1">
      <a:defRPr kern="1200">
        <a:solidFill>
          <a:schemeClr val="tx1"/>
        </a:solidFill>
        <a:latin typeface="Times New Roman" panose="02020603050405020304" pitchFamily="18" charset="0"/>
        <a:ea typeface="+mn-ea"/>
        <a:cs typeface="Times New Roman" panose="02020603050405020304" pitchFamily="18" charset="0"/>
      </a:defRPr>
    </a:lvl9pPr>
  </p:defaultTextStyle>
  <p:extLst>
    <p:ext uri="{521415D9-36F7-43E2-AB2F-B90AF26B5E84}">
      <p14:sectionLst xmlns:p14="http://schemas.microsoft.com/office/powerpoint/2010/main">
        <p14:section name="Default Section" id="{F6213EDC-1C36-4E10-9F04-AF63FBB60E70}">
          <p14:sldIdLst>
            <p14:sldId id="283"/>
            <p14:sldId id="286"/>
            <p14:sldId id="287"/>
            <p14:sldId id="264"/>
            <p14:sldId id="322"/>
            <p14:sldId id="323"/>
            <p14:sldId id="324"/>
            <p14:sldId id="325"/>
            <p14:sldId id="326"/>
            <p14:sldId id="327"/>
            <p14:sldId id="299"/>
            <p14:sldId id="306"/>
            <p14:sldId id="308"/>
            <p14:sldId id="309"/>
            <p14:sldId id="294"/>
            <p14:sldId id="295"/>
            <p14:sldId id="328"/>
            <p14:sldId id="291"/>
            <p14:sldId id="329"/>
            <p14:sldId id="310"/>
            <p14:sldId id="311"/>
            <p14:sldId id="314"/>
            <p14:sldId id="312"/>
            <p14:sldId id="313"/>
            <p14:sldId id="316"/>
            <p14:sldId id="318"/>
            <p14:sldId id="330"/>
            <p14:sldId id="331"/>
            <p14:sldId id="305"/>
            <p14:sldId id="332"/>
            <p14:sldId id="333"/>
            <p14:sldId id="334"/>
          </p14:sldIdLst>
        </p14:section>
        <p14:section name="TRÒ CHƠI" id="{D52059A4-750B-480F-92A5-904EB156F807}">
          <p14:sldIdLst>
            <p14:sldId id="257"/>
            <p14:sldId id="256"/>
            <p14:sldId id="258"/>
            <p14:sldId id="267"/>
            <p14:sldId id="268"/>
            <p14:sldId id="269"/>
            <p14:sldId id="270"/>
          </p14:sldIdLst>
        </p14:section>
        <p14:section name="hd" id="{BA7808A5-9580-475F-A974-5BC9CBDEC1A1}">
          <p14:sldIdLst>
            <p14:sldId id="335"/>
          </p14:sldIdLst>
        </p14:section>
      </p14:sectionLst>
    </p:ext>
    <p:ext uri="{EFAFB233-063F-42B5-8137-9DF3F51BA10A}">
      <p15:sldGuideLst xmlns:p15="http://schemas.microsoft.com/office/powerpoint/2012/main" xmlns="">
        <p15:guide id="1" orient="horz" pos="2608">
          <p15:clr>
            <a:srgbClr val="A4A3A4"/>
          </p15:clr>
        </p15:guide>
        <p15:guide id="2" pos="476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00"/>
    <a:srgbClr val="CC0099"/>
    <a:srgbClr val="009900"/>
    <a:srgbClr val="99CCFF"/>
    <a:srgbClr val="00FF00"/>
    <a:srgbClr val="0033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F2B713-BA55-43D6-B81D-C33F64C4E035}" v="2085" dt="2022-07-15T02:30:37.3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684" autoAdjust="0"/>
    <p:restoredTop sz="94660"/>
  </p:normalViewPr>
  <p:slideViewPr>
    <p:cSldViewPr>
      <p:cViewPr varScale="1">
        <p:scale>
          <a:sx n="61" d="100"/>
          <a:sy n="61" d="100"/>
        </p:scale>
        <p:origin x="-582" y="-84"/>
      </p:cViewPr>
      <p:guideLst>
        <p:guide orient="horz" pos="2608"/>
        <p:guide pos="4763"/>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microsoft.com/office/2016/11/relationships/changesInfo" Target="changesInfos/changesInfo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h Vu" userId="89ceaa18-f268-4abc-96d3-2af149c64471" providerId="ADAL" clId="{08F2B713-BA55-43D6-B81D-C33F64C4E035}"/>
    <pc:docChg chg="undo redo custSel addSld delSld modSld sldOrd addSection modSection">
      <pc:chgData name="Hanh Vu" userId="89ceaa18-f268-4abc-96d3-2af149c64471" providerId="ADAL" clId="{08F2B713-BA55-43D6-B81D-C33F64C4E035}" dt="2022-07-15T02:30:37.395" v="4887"/>
      <pc:docMkLst>
        <pc:docMk/>
      </pc:docMkLst>
      <pc:sldChg chg="add del setBg">
        <pc:chgData name="Hanh Vu" userId="89ceaa18-f268-4abc-96d3-2af149c64471" providerId="ADAL" clId="{08F2B713-BA55-43D6-B81D-C33F64C4E035}" dt="2022-07-15T01:23:41.315" v="3960"/>
        <pc:sldMkLst>
          <pc:docMk/>
          <pc:sldMk cId="271816353" sldId="256"/>
        </pc:sldMkLst>
      </pc:sldChg>
      <pc:sldChg chg="addSp modSp add del mod setBg modAnim">
        <pc:chgData name="Hanh Vu" userId="89ceaa18-f268-4abc-96d3-2af149c64471" providerId="ADAL" clId="{08F2B713-BA55-43D6-B81D-C33F64C4E035}" dt="2022-07-15T02:30:37.395" v="4887"/>
        <pc:sldMkLst>
          <pc:docMk/>
          <pc:sldMk cId="3511507825" sldId="257"/>
        </pc:sldMkLst>
        <pc:spChg chg="mod">
          <ac:chgData name="Hanh Vu" userId="89ceaa18-f268-4abc-96d3-2af149c64471" providerId="ADAL" clId="{08F2B713-BA55-43D6-B81D-C33F64C4E035}" dt="2022-07-15T02:03:34.262" v="4397" actId="14100"/>
          <ac:spMkLst>
            <pc:docMk/>
            <pc:sldMk cId="3511507825" sldId="257"/>
            <ac:spMk id="4" creationId="{BD7A2930-7667-43D2-8B42-8AF6C3389138}"/>
          </ac:spMkLst>
        </pc:spChg>
        <pc:spChg chg="add mod">
          <ac:chgData name="Hanh Vu" userId="89ceaa18-f268-4abc-96d3-2af149c64471" providerId="ADAL" clId="{08F2B713-BA55-43D6-B81D-C33F64C4E035}" dt="2022-07-15T02:29:41.644" v="4884" actId="20577"/>
          <ac:spMkLst>
            <pc:docMk/>
            <pc:sldMk cId="3511507825" sldId="257"/>
            <ac:spMk id="10" creationId="{2B8B8230-BE8B-4928-5C02-B5E0BE19A73C}"/>
          </ac:spMkLst>
        </pc:spChg>
        <pc:spChg chg="mod">
          <ac:chgData name="Hanh Vu" userId="89ceaa18-f268-4abc-96d3-2af149c64471" providerId="ADAL" clId="{08F2B713-BA55-43D6-B81D-C33F64C4E035}" dt="2022-07-15T02:03:30.475" v="4396" actId="1076"/>
          <ac:spMkLst>
            <pc:docMk/>
            <pc:sldMk cId="3511507825" sldId="257"/>
            <ac:spMk id="44" creationId="{4B8F0FD2-8304-4804-86AC-C33ED279E2D1}"/>
          </ac:spMkLst>
        </pc:spChg>
        <pc:spChg chg="mod">
          <ac:chgData name="Hanh Vu" userId="89ceaa18-f268-4abc-96d3-2af149c64471" providerId="ADAL" clId="{08F2B713-BA55-43D6-B81D-C33F64C4E035}" dt="2022-07-15T02:03:24.549" v="4395" actId="1076"/>
          <ac:spMkLst>
            <pc:docMk/>
            <pc:sldMk cId="3511507825" sldId="257"/>
            <ac:spMk id="45" creationId="{26896933-0863-49DD-AE4F-E4D561189425}"/>
          </ac:spMkLst>
        </pc:spChg>
        <pc:picChg chg="mod">
          <ac:chgData name="Hanh Vu" userId="89ceaa18-f268-4abc-96d3-2af149c64471" providerId="ADAL" clId="{08F2B713-BA55-43D6-B81D-C33F64C4E035}" dt="2022-07-15T02:03:16.485" v="4393" actId="1076"/>
          <ac:picMkLst>
            <pc:docMk/>
            <pc:sldMk cId="3511507825" sldId="257"/>
            <ac:picMk id="41" creationId="{CC339E71-C022-41EC-85F8-D362229A362A}"/>
          </ac:picMkLst>
        </pc:picChg>
        <pc:picChg chg="mod">
          <ac:chgData name="Hanh Vu" userId="89ceaa18-f268-4abc-96d3-2af149c64471" providerId="ADAL" clId="{08F2B713-BA55-43D6-B81D-C33F64C4E035}" dt="2022-07-15T02:03:38.078" v="4398" actId="14100"/>
          <ac:picMkLst>
            <pc:docMk/>
            <pc:sldMk cId="3511507825" sldId="257"/>
            <ac:picMk id="42" creationId="{00000000-0000-0000-0000-000000000000}"/>
          </ac:picMkLst>
        </pc:picChg>
        <pc:picChg chg="mod">
          <ac:chgData name="Hanh Vu" userId="89ceaa18-f268-4abc-96d3-2af149c64471" providerId="ADAL" clId="{08F2B713-BA55-43D6-B81D-C33F64C4E035}" dt="2022-07-15T02:03:42.031" v="4399" actId="14100"/>
          <ac:picMkLst>
            <pc:docMk/>
            <pc:sldMk cId="3511507825" sldId="257"/>
            <ac:picMk id="48" creationId="{00000000-0000-0000-0000-000000000000}"/>
          </ac:picMkLst>
        </pc:picChg>
      </pc:sldChg>
      <pc:sldChg chg="addSp delSp modSp add del mod setBg modAnim">
        <pc:chgData name="Hanh Vu" userId="89ceaa18-f268-4abc-96d3-2af149c64471" providerId="ADAL" clId="{08F2B713-BA55-43D6-B81D-C33F64C4E035}" dt="2022-07-15T01:37:46.090" v="4022"/>
        <pc:sldMkLst>
          <pc:docMk/>
          <pc:sldMk cId="1056830034" sldId="258"/>
        </pc:sldMkLst>
        <pc:spChg chg="add del mod ord">
          <ac:chgData name="Hanh Vu" userId="89ceaa18-f268-4abc-96d3-2af149c64471" providerId="ADAL" clId="{08F2B713-BA55-43D6-B81D-C33F64C4E035}" dt="2022-07-15T01:37:28.366" v="4021" actId="478"/>
          <ac:spMkLst>
            <pc:docMk/>
            <pc:sldMk cId="1056830034" sldId="258"/>
            <ac:spMk id="3" creationId="{50446DD8-358A-80BE-1C0E-40E8B1125886}"/>
          </ac:spMkLst>
        </pc:spChg>
        <pc:spChg chg="add mod">
          <ac:chgData name="Hanh Vu" userId="89ceaa18-f268-4abc-96d3-2af149c64471" providerId="ADAL" clId="{08F2B713-BA55-43D6-B81D-C33F64C4E035}" dt="2022-07-15T01:35:24.409" v="4006" actId="6549"/>
          <ac:spMkLst>
            <pc:docMk/>
            <pc:sldMk cId="1056830034" sldId="258"/>
            <ac:spMk id="5" creationId="{FE3B532E-57AF-AC09-9456-7B7BD87F7789}"/>
          </ac:spMkLst>
        </pc:spChg>
        <pc:spChg chg="mod">
          <ac:chgData name="Hanh Vu" userId="89ceaa18-f268-4abc-96d3-2af149c64471" providerId="ADAL" clId="{08F2B713-BA55-43D6-B81D-C33F64C4E035}" dt="2022-07-15T01:35:10.089" v="4001" actId="14100"/>
          <ac:spMkLst>
            <pc:docMk/>
            <pc:sldMk cId="1056830034" sldId="258"/>
            <ac:spMk id="8" creationId="{00000000-0000-0000-0000-000000000000}"/>
          </ac:spMkLst>
        </pc:spChg>
        <pc:picChg chg="mod ord">
          <ac:chgData name="Hanh Vu" userId="89ceaa18-f268-4abc-96d3-2af149c64471" providerId="ADAL" clId="{08F2B713-BA55-43D6-B81D-C33F64C4E035}" dt="2022-07-15T01:36:02.558" v="4009" actId="171"/>
          <ac:picMkLst>
            <pc:docMk/>
            <pc:sldMk cId="1056830034" sldId="258"/>
            <ac:picMk id="9" creationId="{2752541A-CCD0-44E9-A966-4E4DB58C9439}"/>
          </ac:picMkLst>
        </pc:picChg>
      </pc:sldChg>
      <pc:sldChg chg="addSp delSp modSp add mod delAnim">
        <pc:chgData name="Hanh Vu" userId="89ceaa18-f268-4abc-96d3-2af149c64471" providerId="ADAL" clId="{08F2B713-BA55-43D6-B81D-C33F64C4E035}" dt="2022-07-14T13:06:43.513" v="1110" actId="1076"/>
        <pc:sldMkLst>
          <pc:docMk/>
          <pc:sldMk cId="0" sldId="264"/>
        </pc:sldMkLst>
        <pc:spChg chg="mod">
          <ac:chgData name="Hanh Vu" userId="89ceaa18-f268-4abc-96d3-2af149c64471" providerId="ADAL" clId="{08F2B713-BA55-43D6-B81D-C33F64C4E035}" dt="2022-07-14T09:32:36.259" v="567" actId="1076"/>
          <ac:spMkLst>
            <pc:docMk/>
            <pc:sldMk cId="0" sldId="264"/>
            <ac:spMk id="23" creationId="{00000000-0000-0000-0000-000000000000}"/>
          </ac:spMkLst>
        </pc:spChg>
        <pc:spChg chg="mod">
          <ac:chgData name="Hanh Vu" userId="89ceaa18-f268-4abc-96d3-2af149c64471" providerId="ADAL" clId="{08F2B713-BA55-43D6-B81D-C33F64C4E035}" dt="2022-07-14T09:57:24.461" v="830" actId="14100"/>
          <ac:spMkLst>
            <pc:docMk/>
            <pc:sldMk cId="0" sldId="264"/>
            <ac:spMk id="24" creationId="{00000000-0000-0000-0000-000000000000}"/>
          </ac:spMkLst>
        </pc:spChg>
        <pc:spChg chg="add mod">
          <ac:chgData name="Hanh Vu" userId="89ceaa18-f268-4abc-96d3-2af149c64471" providerId="ADAL" clId="{08F2B713-BA55-43D6-B81D-C33F64C4E035}" dt="2022-07-14T09:57:21.631" v="829" actId="14100"/>
          <ac:spMkLst>
            <pc:docMk/>
            <pc:sldMk cId="0" sldId="264"/>
            <ac:spMk id="25" creationId="{476E3504-2D37-EB8D-E27D-90241157B20B}"/>
          </ac:spMkLst>
        </pc:spChg>
        <pc:spChg chg="add mod">
          <ac:chgData name="Hanh Vu" userId="89ceaa18-f268-4abc-96d3-2af149c64471" providerId="ADAL" clId="{08F2B713-BA55-43D6-B81D-C33F64C4E035}" dt="2022-07-14T13:06:43.513" v="1110" actId="1076"/>
          <ac:spMkLst>
            <pc:docMk/>
            <pc:sldMk cId="0" sldId="264"/>
            <ac:spMk id="26" creationId="{BD77CD2B-70EA-157B-C17F-CAEB269AFBD7}"/>
          </ac:spMkLst>
        </pc:spChg>
        <pc:spChg chg="mod">
          <ac:chgData name="Hanh Vu" userId="89ceaa18-f268-4abc-96d3-2af149c64471" providerId="ADAL" clId="{08F2B713-BA55-43D6-B81D-C33F64C4E035}" dt="2022-07-14T09:57:31.135" v="832" actId="14100"/>
          <ac:spMkLst>
            <pc:docMk/>
            <pc:sldMk cId="0" sldId="264"/>
            <ac:spMk id="10248" creationId="{00000000-0000-0000-0000-000000000000}"/>
          </ac:spMkLst>
        </pc:spChg>
        <pc:grpChg chg="del">
          <ac:chgData name="Hanh Vu" userId="89ceaa18-f268-4abc-96d3-2af149c64471" providerId="ADAL" clId="{08F2B713-BA55-43D6-B81D-C33F64C4E035}" dt="2022-07-14T09:25:02.593" v="403" actId="478"/>
          <ac:grpSpMkLst>
            <pc:docMk/>
            <pc:sldMk cId="0" sldId="264"/>
            <ac:grpSpMk id="12" creationId="{00000000-0000-0000-0000-000000000000}"/>
          </ac:grpSpMkLst>
        </pc:grpChg>
        <pc:grpChg chg="del">
          <ac:chgData name="Hanh Vu" userId="89ceaa18-f268-4abc-96d3-2af149c64471" providerId="ADAL" clId="{08F2B713-BA55-43D6-B81D-C33F64C4E035}" dt="2022-07-14T09:25:00.554" v="402" actId="478"/>
          <ac:grpSpMkLst>
            <pc:docMk/>
            <pc:sldMk cId="0" sldId="264"/>
            <ac:grpSpMk id="15" creationId="{00000000-0000-0000-0000-000000000000}"/>
          </ac:grpSpMkLst>
        </pc:grpChg>
        <pc:grpChg chg="del">
          <ac:chgData name="Hanh Vu" userId="89ceaa18-f268-4abc-96d3-2af149c64471" providerId="ADAL" clId="{08F2B713-BA55-43D6-B81D-C33F64C4E035}" dt="2022-07-14T09:25:04.364" v="404" actId="478"/>
          <ac:grpSpMkLst>
            <pc:docMk/>
            <pc:sldMk cId="0" sldId="264"/>
            <ac:grpSpMk id="18" creationId="{00000000-0000-0000-0000-000000000000}"/>
          </ac:grpSpMkLst>
        </pc:grpChg>
        <pc:picChg chg="add mod">
          <ac:chgData name="Hanh Vu" userId="89ceaa18-f268-4abc-96d3-2af149c64471" providerId="ADAL" clId="{08F2B713-BA55-43D6-B81D-C33F64C4E035}" dt="2022-07-14T09:57:18.824" v="828" actId="14100"/>
          <ac:picMkLst>
            <pc:docMk/>
            <pc:sldMk cId="0" sldId="264"/>
            <ac:picMk id="22" creationId="{90D2126F-47CF-400E-6551-7B433EFCAEB8}"/>
          </ac:picMkLst>
        </pc:picChg>
      </pc:sldChg>
      <pc:sldChg chg="addSp modSp add del mod setBg modAnim">
        <pc:chgData name="Hanh Vu" userId="89ceaa18-f268-4abc-96d3-2af149c64471" providerId="ADAL" clId="{08F2B713-BA55-43D6-B81D-C33F64C4E035}" dt="2022-07-15T01:47:27.085" v="4108"/>
        <pc:sldMkLst>
          <pc:docMk/>
          <pc:sldMk cId="2149275862" sldId="267"/>
        </pc:sldMkLst>
        <pc:spChg chg="add mod">
          <ac:chgData name="Hanh Vu" userId="89ceaa18-f268-4abc-96d3-2af149c64471" providerId="ADAL" clId="{08F2B713-BA55-43D6-B81D-C33F64C4E035}" dt="2022-07-15T01:41:54.409" v="4090" actId="207"/>
          <ac:spMkLst>
            <pc:docMk/>
            <pc:sldMk cId="2149275862" sldId="267"/>
            <ac:spMk id="6" creationId="{DF8FF4E0-F7CD-E891-D756-8333FBC22F18}"/>
          </ac:spMkLst>
        </pc:spChg>
        <pc:spChg chg="mod">
          <ac:chgData name="Hanh Vu" userId="89ceaa18-f268-4abc-96d3-2af149c64471" providerId="ADAL" clId="{08F2B713-BA55-43D6-B81D-C33F64C4E035}" dt="2022-07-15T01:43:20.938" v="4098" actId="1076"/>
          <ac:spMkLst>
            <pc:docMk/>
            <pc:sldMk cId="2149275862" sldId="267"/>
            <ac:spMk id="8" creationId="{00000000-0000-0000-0000-000000000000}"/>
          </ac:spMkLst>
        </pc:spChg>
        <pc:graphicFrameChg chg="add mod">
          <ac:chgData name="Hanh Vu" userId="89ceaa18-f268-4abc-96d3-2af149c64471" providerId="ADAL" clId="{08F2B713-BA55-43D6-B81D-C33F64C4E035}" dt="2022-07-15T01:43:24.326" v="4099" actId="14100"/>
          <ac:graphicFrameMkLst>
            <pc:docMk/>
            <pc:sldMk cId="2149275862" sldId="267"/>
            <ac:graphicFrameMk id="2" creationId="{807A4491-F82E-67C0-F5B3-75EC39236C98}"/>
          </ac:graphicFrameMkLst>
        </pc:graphicFrameChg>
        <pc:picChg chg="mod">
          <ac:chgData name="Hanh Vu" userId="89ceaa18-f268-4abc-96d3-2af149c64471" providerId="ADAL" clId="{08F2B713-BA55-43D6-B81D-C33F64C4E035}" dt="2022-07-15T01:38:39.241" v="4052" actId="14100"/>
          <ac:picMkLst>
            <pc:docMk/>
            <pc:sldMk cId="2149275862" sldId="267"/>
            <ac:picMk id="4" creationId="{2752541A-CCD0-44E9-A966-4E4DB58C9439}"/>
          </ac:picMkLst>
        </pc:picChg>
      </pc:sldChg>
      <pc:sldChg chg="addSp modSp add del mod setBg modAnim">
        <pc:chgData name="Hanh Vu" userId="89ceaa18-f268-4abc-96d3-2af149c64471" providerId="ADAL" clId="{08F2B713-BA55-43D6-B81D-C33F64C4E035}" dt="2022-07-15T01:54:44.179" v="4152"/>
        <pc:sldMkLst>
          <pc:docMk/>
          <pc:sldMk cId="539417564" sldId="268"/>
        </pc:sldMkLst>
        <pc:spChg chg="add mod">
          <ac:chgData name="Hanh Vu" userId="89ceaa18-f268-4abc-96d3-2af149c64471" providerId="ADAL" clId="{08F2B713-BA55-43D6-B81D-C33F64C4E035}" dt="2022-07-15T01:49:50.561" v="4130" actId="14100"/>
          <ac:spMkLst>
            <pc:docMk/>
            <pc:sldMk cId="539417564" sldId="268"/>
            <ac:spMk id="5" creationId="{2B703764-4B0A-4E76-F59D-CF6D74572613}"/>
          </ac:spMkLst>
        </pc:spChg>
        <pc:spChg chg="mod">
          <ac:chgData name="Hanh Vu" userId="89ceaa18-f268-4abc-96d3-2af149c64471" providerId="ADAL" clId="{08F2B713-BA55-43D6-B81D-C33F64C4E035}" dt="2022-07-15T01:49:12.714" v="4120"/>
          <ac:spMkLst>
            <pc:docMk/>
            <pc:sldMk cId="539417564" sldId="268"/>
            <ac:spMk id="8" creationId="{00000000-0000-0000-0000-000000000000}"/>
          </ac:spMkLst>
        </pc:spChg>
        <pc:picChg chg="mod">
          <ac:chgData name="Hanh Vu" userId="89ceaa18-f268-4abc-96d3-2af149c64471" providerId="ADAL" clId="{08F2B713-BA55-43D6-B81D-C33F64C4E035}" dt="2022-07-15T01:49:54.989" v="4131" actId="1076"/>
          <ac:picMkLst>
            <pc:docMk/>
            <pc:sldMk cId="539417564" sldId="268"/>
            <ac:picMk id="4" creationId="{2752541A-CCD0-44E9-A966-4E4DB58C9439}"/>
          </ac:picMkLst>
        </pc:picChg>
      </pc:sldChg>
      <pc:sldChg chg="addSp modSp add del mod setBg modAnim">
        <pc:chgData name="Hanh Vu" userId="89ceaa18-f268-4abc-96d3-2af149c64471" providerId="ADAL" clId="{08F2B713-BA55-43D6-B81D-C33F64C4E035}" dt="2022-07-15T01:58:18.917" v="4266"/>
        <pc:sldMkLst>
          <pc:docMk/>
          <pc:sldMk cId="2665614450" sldId="269"/>
        </pc:sldMkLst>
        <pc:spChg chg="add mod">
          <ac:chgData name="Hanh Vu" userId="89ceaa18-f268-4abc-96d3-2af149c64471" providerId="ADAL" clId="{08F2B713-BA55-43D6-B81D-C33F64C4E035}" dt="2022-07-15T01:58:11.302" v="4263" actId="14100"/>
          <ac:spMkLst>
            <pc:docMk/>
            <pc:sldMk cId="2665614450" sldId="269"/>
            <ac:spMk id="5" creationId="{11173792-33A4-7946-9AC4-1EFD475EB030}"/>
          </ac:spMkLst>
        </pc:spChg>
        <pc:spChg chg="mod">
          <ac:chgData name="Hanh Vu" userId="89ceaa18-f268-4abc-96d3-2af149c64471" providerId="ADAL" clId="{08F2B713-BA55-43D6-B81D-C33F64C4E035}" dt="2022-07-15T01:56:34.493" v="4163" actId="20577"/>
          <ac:spMkLst>
            <pc:docMk/>
            <pc:sldMk cId="2665614450" sldId="269"/>
            <ac:spMk id="8" creationId="{00000000-0000-0000-0000-000000000000}"/>
          </ac:spMkLst>
        </pc:spChg>
        <pc:picChg chg="mod">
          <ac:chgData name="Hanh Vu" userId="89ceaa18-f268-4abc-96d3-2af149c64471" providerId="ADAL" clId="{08F2B713-BA55-43D6-B81D-C33F64C4E035}" dt="2022-07-15T01:56:37.192" v="4164" actId="1076"/>
          <ac:picMkLst>
            <pc:docMk/>
            <pc:sldMk cId="2665614450" sldId="269"/>
            <ac:picMk id="4" creationId="{2752541A-CCD0-44E9-A966-4E4DB58C9439}"/>
          </ac:picMkLst>
        </pc:picChg>
      </pc:sldChg>
      <pc:sldChg chg="addSp delSp modSp add del mod setBg modAnim">
        <pc:chgData name="Hanh Vu" userId="89ceaa18-f268-4abc-96d3-2af149c64471" providerId="ADAL" clId="{08F2B713-BA55-43D6-B81D-C33F64C4E035}" dt="2022-07-15T01:59:52.601" v="4387" actId="14100"/>
        <pc:sldMkLst>
          <pc:docMk/>
          <pc:sldMk cId="2497843236" sldId="270"/>
        </pc:sldMkLst>
        <pc:spChg chg="add del mod">
          <ac:chgData name="Hanh Vu" userId="89ceaa18-f268-4abc-96d3-2af149c64471" providerId="ADAL" clId="{08F2B713-BA55-43D6-B81D-C33F64C4E035}" dt="2022-07-15T01:59:10.639" v="4345" actId="478"/>
          <ac:spMkLst>
            <pc:docMk/>
            <pc:sldMk cId="2497843236" sldId="270"/>
            <ac:spMk id="5" creationId="{767E51C3-B793-E834-A667-21CF133C8D95}"/>
          </ac:spMkLst>
        </pc:spChg>
        <pc:spChg chg="add mod">
          <ac:chgData name="Hanh Vu" userId="89ceaa18-f268-4abc-96d3-2af149c64471" providerId="ADAL" clId="{08F2B713-BA55-43D6-B81D-C33F64C4E035}" dt="2022-07-15T01:59:52.601" v="4387" actId="14100"/>
          <ac:spMkLst>
            <pc:docMk/>
            <pc:sldMk cId="2497843236" sldId="270"/>
            <ac:spMk id="6" creationId="{72615726-059A-66E2-8A40-A41C03836F49}"/>
          </ac:spMkLst>
        </pc:spChg>
        <pc:spChg chg="mod">
          <ac:chgData name="Hanh Vu" userId="89ceaa18-f268-4abc-96d3-2af149c64471" providerId="ADAL" clId="{08F2B713-BA55-43D6-B81D-C33F64C4E035}" dt="2022-07-15T01:59:04.489" v="4342" actId="20577"/>
          <ac:spMkLst>
            <pc:docMk/>
            <pc:sldMk cId="2497843236" sldId="270"/>
            <ac:spMk id="8" creationId="{00000000-0000-0000-0000-000000000000}"/>
          </ac:spMkLst>
        </pc:spChg>
      </pc:sldChg>
      <pc:sldChg chg="addSp modSp mod">
        <pc:chgData name="Hanh Vu" userId="89ceaa18-f268-4abc-96d3-2af149c64471" providerId="ADAL" clId="{08F2B713-BA55-43D6-B81D-C33F64C4E035}" dt="2022-07-14T09:18:12.089" v="385" actId="20577"/>
        <pc:sldMkLst>
          <pc:docMk/>
          <pc:sldMk cId="0" sldId="283"/>
        </pc:sldMkLst>
        <pc:spChg chg="add mod">
          <ac:chgData name="Hanh Vu" userId="89ceaa18-f268-4abc-96d3-2af149c64471" providerId="ADAL" clId="{08F2B713-BA55-43D6-B81D-C33F64C4E035}" dt="2022-07-14T09:18:12.089" v="385" actId="20577"/>
          <ac:spMkLst>
            <pc:docMk/>
            <pc:sldMk cId="0" sldId="283"/>
            <ac:spMk id="5" creationId="{77ED2542-50E5-1163-38F9-10D7BC7808C8}"/>
          </ac:spMkLst>
        </pc:spChg>
      </pc:sldChg>
      <pc:sldChg chg="addSp delSp modSp mod delAnim modAnim">
        <pc:chgData name="Hanh Vu" userId="89ceaa18-f268-4abc-96d3-2af149c64471" providerId="ADAL" clId="{08F2B713-BA55-43D6-B81D-C33F64C4E035}" dt="2022-07-14T09:15:46.548" v="277"/>
        <pc:sldMkLst>
          <pc:docMk/>
          <pc:sldMk cId="0" sldId="286"/>
        </pc:sldMkLst>
        <pc:spChg chg="add mod">
          <ac:chgData name="Hanh Vu" userId="89ceaa18-f268-4abc-96d3-2af149c64471" providerId="ADAL" clId="{08F2B713-BA55-43D6-B81D-C33F64C4E035}" dt="2022-07-14T09:05:46.067" v="268" actId="1035"/>
          <ac:spMkLst>
            <pc:docMk/>
            <pc:sldMk cId="0" sldId="286"/>
            <ac:spMk id="11" creationId="{EF3DD3B5-D858-FDC3-5520-D17ECED7712E}"/>
          </ac:spMkLst>
        </pc:spChg>
        <pc:spChg chg="add del mod">
          <ac:chgData name="Hanh Vu" userId="89ceaa18-f268-4abc-96d3-2af149c64471" providerId="ADAL" clId="{08F2B713-BA55-43D6-B81D-C33F64C4E035}" dt="2022-07-14T09:07:34.279" v="270" actId="478"/>
          <ac:spMkLst>
            <pc:docMk/>
            <pc:sldMk cId="0" sldId="286"/>
            <ac:spMk id="12" creationId="{2585E7C2-E8A8-9869-62C7-59015B55D0AB}"/>
          </ac:spMkLst>
        </pc:spChg>
        <pc:spChg chg="mod">
          <ac:chgData name="Hanh Vu" userId="89ceaa18-f268-4abc-96d3-2af149c64471" providerId="ADAL" clId="{08F2B713-BA55-43D6-B81D-C33F64C4E035}" dt="2022-07-14T09:07:38.637" v="271" actId="1076"/>
          <ac:spMkLst>
            <pc:docMk/>
            <pc:sldMk cId="0" sldId="286"/>
            <ac:spMk id="44040" creationId="{416855E0-4909-2620-53BF-1F5363B1130D}"/>
          </ac:spMkLst>
        </pc:spChg>
        <pc:spChg chg="del">
          <ac:chgData name="Hanh Vu" userId="89ceaa18-f268-4abc-96d3-2af149c64471" providerId="ADAL" clId="{08F2B713-BA55-43D6-B81D-C33F64C4E035}" dt="2022-07-14T09:03:11.043" v="67" actId="478"/>
          <ac:spMkLst>
            <pc:docMk/>
            <pc:sldMk cId="0" sldId="286"/>
            <ac:spMk id="44041" creationId="{886DA983-D535-50CA-B944-CEE68C1DFB02}"/>
          </ac:spMkLst>
        </pc:spChg>
        <pc:spChg chg="del">
          <ac:chgData name="Hanh Vu" userId="89ceaa18-f268-4abc-96d3-2af149c64471" providerId="ADAL" clId="{08F2B713-BA55-43D6-B81D-C33F64C4E035}" dt="2022-07-14T08:58:19.433" v="3" actId="478"/>
          <ac:spMkLst>
            <pc:docMk/>
            <pc:sldMk cId="0" sldId="286"/>
            <ac:spMk id="44042" creationId="{F8892C5C-D80D-71F0-592D-B0A44FE8EBDF}"/>
          </ac:spMkLst>
        </pc:spChg>
        <pc:spChg chg="del">
          <ac:chgData name="Hanh Vu" userId="89ceaa18-f268-4abc-96d3-2af149c64471" providerId="ADAL" clId="{08F2B713-BA55-43D6-B81D-C33F64C4E035}" dt="2022-07-14T09:03:13.615" v="68" actId="478"/>
          <ac:spMkLst>
            <pc:docMk/>
            <pc:sldMk cId="0" sldId="286"/>
            <ac:spMk id="44043" creationId="{7E92E8CA-5661-084D-B2E3-CA1D730830F8}"/>
          </ac:spMkLst>
        </pc:spChg>
        <pc:spChg chg="del">
          <ac:chgData name="Hanh Vu" userId="89ceaa18-f268-4abc-96d3-2af149c64471" providerId="ADAL" clId="{08F2B713-BA55-43D6-B81D-C33F64C4E035}" dt="2022-07-14T08:58:22.070" v="4" actId="478"/>
          <ac:spMkLst>
            <pc:docMk/>
            <pc:sldMk cId="0" sldId="286"/>
            <ac:spMk id="44044" creationId="{58E4C478-4835-2079-A392-F6EF4BA36FB7}"/>
          </ac:spMkLst>
        </pc:spChg>
        <pc:spChg chg="del">
          <ac:chgData name="Hanh Vu" userId="89ceaa18-f268-4abc-96d3-2af149c64471" providerId="ADAL" clId="{08F2B713-BA55-43D6-B81D-C33F64C4E035}" dt="2022-07-14T08:58:26.153" v="5" actId="478"/>
          <ac:spMkLst>
            <pc:docMk/>
            <pc:sldMk cId="0" sldId="286"/>
            <ac:spMk id="44045" creationId="{7B3538C5-AB5D-AEA5-DB86-88988F9F2EFD}"/>
          </ac:spMkLst>
        </pc:spChg>
        <pc:spChg chg="del">
          <ac:chgData name="Hanh Vu" userId="89ceaa18-f268-4abc-96d3-2af149c64471" providerId="ADAL" clId="{08F2B713-BA55-43D6-B81D-C33F64C4E035}" dt="2022-07-14T08:58:29.048" v="6" actId="478"/>
          <ac:spMkLst>
            <pc:docMk/>
            <pc:sldMk cId="0" sldId="286"/>
            <ac:spMk id="44046" creationId="{EA40236A-7A63-0D64-A7D4-9338C1368216}"/>
          </ac:spMkLst>
        </pc:spChg>
        <pc:picChg chg="add del mod">
          <ac:chgData name="Hanh Vu" userId="89ceaa18-f268-4abc-96d3-2af149c64471" providerId="ADAL" clId="{08F2B713-BA55-43D6-B81D-C33F64C4E035}" dt="2022-07-14T09:15:10.507" v="272" actId="478"/>
          <ac:picMkLst>
            <pc:docMk/>
            <pc:sldMk cId="0" sldId="286"/>
            <ac:picMk id="2" creationId="{9CFD79F5-A5D4-68E7-3FB6-9CFE77CE2965}"/>
          </ac:picMkLst>
        </pc:picChg>
        <pc:picChg chg="add mod">
          <ac:chgData name="Hanh Vu" userId="89ceaa18-f268-4abc-96d3-2af149c64471" providerId="ADAL" clId="{08F2B713-BA55-43D6-B81D-C33F64C4E035}" dt="2022-07-14T09:15:36.854" v="276" actId="14100"/>
          <ac:picMkLst>
            <pc:docMk/>
            <pc:sldMk cId="0" sldId="286"/>
            <ac:picMk id="3" creationId="{EB3AFCEF-451B-2A7B-07C0-55A2FCD784FB}"/>
          </ac:picMkLst>
        </pc:picChg>
      </pc:sldChg>
      <pc:sldChg chg="addSp delSp modSp mod modAnim">
        <pc:chgData name="Hanh Vu" userId="89ceaa18-f268-4abc-96d3-2af149c64471" providerId="ADAL" clId="{08F2B713-BA55-43D6-B81D-C33F64C4E035}" dt="2022-07-14T13:08:20.525" v="1116" actId="14100"/>
        <pc:sldMkLst>
          <pc:docMk/>
          <pc:sldMk cId="0" sldId="287"/>
        </pc:sldMkLst>
        <pc:spChg chg="add mod">
          <ac:chgData name="Hanh Vu" userId="89ceaa18-f268-4abc-96d3-2af149c64471" providerId="ADAL" clId="{08F2B713-BA55-43D6-B81D-C33F64C4E035}" dt="2022-07-14T13:08:14.732" v="1114" actId="1076"/>
          <ac:spMkLst>
            <pc:docMk/>
            <pc:sldMk cId="0" sldId="287"/>
            <ac:spMk id="4" creationId="{F7A067AD-EA63-8562-7A69-6D69FE889B92}"/>
          </ac:spMkLst>
        </pc:spChg>
        <pc:spChg chg="mod">
          <ac:chgData name="Hanh Vu" userId="89ceaa18-f268-4abc-96d3-2af149c64471" providerId="ADAL" clId="{08F2B713-BA55-43D6-B81D-C33F64C4E035}" dt="2022-07-14T13:08:06.381" v="1111"/>
          <ac:spMkLst>
            <pc:docMk/>
            <pc:sldMk cId="0" sldId="287"/>
            <ac:spMk id="8" creationId="{8C4DDDC2-2803-0014-9D86-41AC6E997D07}"/>
          </ac:spMkLst>
        </pc:spChg>
        <pc:spChg chg="mod">
          <ac:chgData name="Hanh Vu" userId="89ceaa18-f268-4abc-96d3-2af149c64471" providerId="ADAL" clId="{08F2B713-BA55-43D6-B81D-C33F64C4E035}" dt="2022-07-14T13:08:06.381" v="1111"/>
          <ac:spMkLst>
            <pc:docMk/>
            <pc:sldMk cId="0" sldId="287"/>
            <ac:spMk id="9" creationId="{F8EFBB20-ED78-BB40-02DC-B6F29D132B4E}"/>
          </ac:spMkLst>
        </pc:spChg>
        <pc:spChg chg="del">
          <ac:chgData name="Hanh Vu" userId="89ceaa18-f268-4abc-96d3-2af149c64471" providerId="ADAL" clId="{08F2B713-BA55-43D6-B81D-C33F64C4E035}" dt="2022-07-14T08:58:07.519" v="1" actId="478"/>
          <ac:spMkLst>
            <pc:docMk/>
            <pc:sldMk cId="0" sldId="287"/>
            <ac:spMk id="5122" creationId="{566BBF94-13DF-C48B-4381-0EB438AB5D67}"/>
          </ac:spMkLst>
        </pc:spChg>
        <pc:spChg chg="mod">
          <ac:chgData name="Hanh Vu" userId="89ceaa18-f268-4abc-96d3-2af149c64471" providerId="ADAL" clId="{08F2B713-BA55-43D6-B81D-C33F64C4E035}" dt="2022-07-14T13:08:12.522" v="1113" actId="1076"/>
          <ac:spMkLst>
            <pc:docMk/>
            <pc:sldMk cId="0" sldId="287"/>
            <ac:spMk id="45059" creationId="{1BD1B685-DBBF-86DA-C5C4-BA7A2FDB1EFC}"/>
          </ac:spMkLst>
        </pc:spChg>
        <pc:grpChg chg="add mod">
          <ac:chgData name="Hanh Vu" userId="89ceaa18-f268-4abc-96d3-2af149c64471" providerId="ADAL" clId="{08F2B713-BA55-43D6-B81D-C33F64C4E035}" dt="2022-07-14T13:08:20.525" v="1116" actId="14100"/>
          <ac:grpSpMkLst>
            <pc:docMk/>
            <pc:sldMk cId="0" sldId="287"/>
            <ac:grpSpMk id="5" creationId="{D9864132-9B3E-2D17-15A6-EB89313B5A2B}"/>
          </ac:grpSpMkLst>
        </pc:grpChg>
        <pc:grpChg chg="mod">
          <ac:chgData name="Hanh Vu" userId="89ceaa18-f268-4abc-96d3-2af149c64471" providerId="ADAL" clId="{08F2B713-BA55-43D6-B81D-C33F64C4E035}" dt="2022-07-14T13:08:06.381" v="1111"/>
          <ac:grpSpMkLst>
            <pc:docMk/>
            <pc:sldMk cId="0" sldId="287"/>
            <ac:grpSpMk id="7" creationId="{1BA3C1BF-F2C3-7050-116B-E9058B257D0E}"/>
          </ac:grpSpMkLst>
        </pc:grpChg>
        <pc:picChg chg="mod">
          <ac:chgData name="Hanh Vu" userId="89ceaa18-f268-4abc-96d3-2af149c64471" providerId="ADAL" clId="{08F2B713-BA55-43D6-B81D-C33F64C4E035}" dt="2022-07-14T13:08:06.381" v="1111"/>
          <ac:picMkLst>
            <pc:docMk/>
            <pc:sldMk cId="0" sldId="287"/>
            <ac:picMk id="6" creationId="{A3029882-E15A-E2C1-BBD8-64EAC83B1609}"/>
          </ac:picMkLst>
        </pc:picChg>
      </pc:sldChg>
      <pc:sldChg chg="modSp add del modAnim">
        <pc:chgData name="Hanh Vu" userId="89ceaa18-f268-4abc-96d3-2af149c64471" providerId="ADAL" clId="{08F2B713-BA55-43D6-B81D-C33F64C4E035}" dt="2022-07-14T14:03:53.738" v="2250" actId="20577"/>
        <pc:sldMkLst>
          <pc:docMk/>
          <pc:sldMk cId="11224901" sldId="294"/>
        </pc:sldMkLst>
        <pc:spChg chg="mod">
          <ac:chgData name="Hanh Vu" userId="89ceaa18-f268-4abc-96d3-2af149c64471" providerId="ADAL" clId="{08F2B713-BA55-43D6-B81D-C33F64C4E035}" dt="2022-07-14T14:03:13.895" v="2185" actId="14100"/>
          <ac:spMkLst>
            <pc:docMk/>
            <pc:sldMk cId="11224901" sldId="294"/>
            <ac:spMk id="3" creationId="{00000000-0000-0000-0000-000000000000}"/>
          </ac:spMkLst>
        </pc:spChg>
        <pc:spChg chg="mod">
          <ac:chgData name="Hanh Vu" userId="89ceaa18-f268-4abc-96d3-2af149c64471" providerId="ADAL" clId="{08F2B713-BA55-43D6-B81D-C33F64C4E035}" dt="2022-07-14T14:03:29.147" v="2202" actId="20577"/>
          <ac:spMkLst>
            <pc:docMk/>
            <pc:sldMk cId="11224901" sldId="294"/>
            <ac:spMk id="5" creationId="{00000000-0000-0000-0000-000000000000}"/>
          </ac:spMkLst>
        </pc:spChg>
        <pc:spChg chg="mod">
          <ac:chgData name="Hanh Vu" userId="89ceaa18-f268-4abc-96d3-2af149c64471" providerId="ADAL" clId="{08F2B713-BA55-43D6-B81D-C33F64C4E035}" dt="2022-07-14T14:03:53.738" v="2250" actId="20577"/>
          <ac:spMkLst>
            <pc:docMk/>
            <pc:sldMk cId="11224901" sldId="294"/>
            <ac:spMk id="6" creationId="{00000000-0000-0000-0000-000000000000}"/>
          </ac:spMkLst>
        </pc:spChg>
        <pc:spChg chg="mod">
          <ac:chgData name="Hanh Vu" userId="89ceaa18-f268-4abc-96d3-2af149c64471" providerId="ADAL" clId="{08F2B713-BA55-43D6-B81D-C33F64C4E035}" dt="2022-07-14T14:02:04.782" v="2162" actId="20577"/>
          <ac:spMkLst>
            <pc:docMk/>
            <pc:sldMk cId="11224901" sldId="294"/>
            <ac:spMk id="7" creationId="{00000000-0000-0000-0000-000000000000}"/>
          </ac:spMkLst>
        </pc:spChg>
        <pc:spChg chg="mod">
          <ac:chgData name="Hanh Vu" userId="89ceaa18-f268-4abc-96d3-2af149c64471" providerId="ADAL" clId="{08F2B713-BA55-43D6-B81D-C33F64C4E035}" dt="2022-07-14T14:02:32.333" v="2166" actId="14100"/>
          <ac:spMkLst>
            <pc:docMk/>
            <pc:sldMk cId="11224901" sldId="294"/>
            <ac:spMk id="37" creationId="{00000000-0000-0000-0000-000000000000}"/>
          </ac:spMkLst>
        </pc:spChg>
      </pc:sldChg>
      <pc:sldChg chg="modSp add del mod">
        <pc:chgData name="Hanh Vu" userId="89ceaa18-f268-4abc-96d3-2af149c64471" providerId="ADAL" clId="{08F2B713-BA55-43D6-B81D-C33F64C4E035}" dt="2022-07-14T14:11:21.738" v="2349" actId="1076"/>
        <pc:sldMkLst>
          <pc:docMk/>
          <pc:sldMk cId="187964169" sldId="295"/>
        </pc:sldMkLst>
        <pc:spChg chg="mod">
          <ac:chgData name="Hanh Vu" userId="89ceaa18-f268-4abc-96d3-2af149c64471" providerId="ADAL" clId="{08F2B713-BA55-43D6-B81D-C33F64C4E035}" dt="2022-07-14T14:10:19.801" v="2329" actId="20577"/>
          <ac:spMkLst>
            <pc:docMk/>
            <pc:sldMk cId="187964169" sldId="295"/>
            <ac:spMk id="3" creationId="{00000000-0000-0000-0000-000000000000}"/>
          </ac:spMkLst>
        </pc:spChg>
        <pc:spChg chg="mod">
          <ac:chgData name="Hanh Vu" userId="89ceaa18-f268-4abc-96d3-2af149c64471" providerId="ADAL" clId="{08F2B713-BA55-43D6-B81D-C33F64C4E035}" dt="2022-07-14T14:10:39.082" v="2340" actId="14100"/>
          <ac:spMkLst>
            <pc:docMk/>
            <pc:sldMk cId="187964169" sldId="295"/>
            <ac:spMk id="5" creationId="{00000000-0000-0000-0000-000000000000}"/>
          </ac:spMkLst>
        </pc:spChg>
        <pc:spChg chg="mod">
          <ac:chgData name="Hanh Vu" userId="89ceaa18-f268-4abc-96d3-2af149c64471" providerId="ADAL" clId="{08F2B713-BA55-43D6-B81D-C33F64C4E035}" dt="2022-07-14T14:11:21.738" v="2349" actId="1076"/>
          <ac:spMkLst>
            <pc:docMk/>
            <pc:sldMk cId="187964169" sldId="295"/>
            <ac:spMk id="6" creationId="{00000000-0000-0000-0000-000000000000}"/>
          </ac:spMkLst>
        </pc:spChg>
        <pc:spChg chg="mod">
          <ac:chgData name="Hanh Vu" userId="89ceaa18-f268-4abc-96d3-2af149c64471" providerId="ADAL" clId="{08F2B713-BA55-43D6-B81D-C33F64C4E035}" dt="2022-07-14T14:10:07.532" v="2322" actId="14100"/>
          <ac:spMkLst>
            <pc:docMk/>
            <pc:sldMk cId="187964169" sldId="295"/>
            <ac:spMk id="7" creationId="{00000000-0000-0000-0000-000000000000}"/>
          </ac:spMkLst>
        </pc:spChg>
        <pc:spChg chg="mod">
          <ac:chgData name="Hanh Vu" userId="89ceaa18-f268-4abc-96d3-2af149c64471" providerId="ADAL" clId="{08F2B713-BA55-43D6-B81D-C33F64C4E035}" dt="2022-07-14T14:08:14.285" v="2284" actId="1076"/>
          <ac:spMkLst>
            <pc:docMk/>
            <pc:sldMk cId="187964169" sldId="295"/>
            <ac:spMk id="20" creationId="{00000000-0000-0000-0000-000000000000}"/>
          </ac:spMkLst>
        </pc:spChg>
        <pc:spChg chg="mod">
          <ac:chgData name="Hanh Vu" userId="89ceaa18-f268-4abc-96d3-2af149c64471" providerId="ADAL" clId="{08F2B713-BA55-43D6-B81D-C33F64C4E035}" dt="2022-07-14T14:07:57.816" v="2279" actId="14100"/>
          <ac:spMkLst>
            <pc:docMk/>
            <pc:sldMk cId="187964169" sldId="295"/>
            <ac:spMk id="21" creationId="{00000000-0000-0000-0000-000000000000}"/>
          </ac:spMkLst>
        </pc:spChg>
        <pc:spChg chg="mod">
          <ac:chgData name="Hanh Vu" userId="89ceaa18-f268-4abc-96d3-2af149c64471" providerId="ADAL" clId="{08F2B713-BA55-43D6-B81D-C33F64C4E035}" dt="2022-07-14T14:08:22.726" v="2288" actId="14100"/>
          <ac:spMkLst>
            <pc:docMk/>
            <pc:sldMk cId="187964169" sldId="295"/>
            <ac:spMk id="37" creationId="{00000000-0000-0000-0000-000000000000}"/>
          </ac:spMkLst>
        </pc:spChg>
        <pc:spChg chg="mod">
          <ac:chgData name="Hanh Vu" userId="89ceaa18-f268-4abc-96d3-2af149c64471" providerId="ADAL" clId="{08F2B713-BA55-43D6-B81D-C33F64C4E035}" dt="2022-07-14T14:10:01.179" v="2321" actId="115"/>
          <ac:spMkLst>
            <pc:docMk/>
            <pc:sldMk cId="187964169" sldId="295"/>
            <ac:spMk id="23559" creationId="{00000000-0000-0000-0000-000000000000}"/>
          </ac:spMkLst>
        </pc:spChg>
        <pc:picChg chg="mod">
          <ac:chgData name="Hanh Vu" userId="89ceaa18-f268-4abc-96d3-2af149c64471" providerId="ADAL" clId="{08F2B713-BA55-43D6-B81D-C33F64C4E035}" dt="2022-07-14T14:08:15.737" v="2286" actId="1076"/>
          <ac:picMkLst>
            <pc:docMk/>
            <pc:sldMk cId="187964169" sldId="295"/>
            <ac:picMk id="18" creationId="{00000000-0000-0000-0000-000000000000}"/>
          </ac:picMkLst>
        </pc:picChg>
        <pc:picChg chg="mod">
          <ac:chgData name="Hanh Vu" userId="89ceaa18-f268-4abc-96d3-2af149c64471" providerId="ADAL" clId="{08F2B713-BA55-43D6-B81D-C33F64C4E035}" dt="2022-07-14T14:08:15.276" v="2285" actId="1076"/>
          <ac:picMkLst>
            <pc:docMk/>
            <pc:sldMk cId="187964169" sldId="295"/>
            <ac:picMk id="19" creationId="{00000000-0000-0000-0000-000000000000}"/>
          </ac:picMkLst>
        </pc:picChg>
      </pc:sldChg>
      <pc:sldChg chg="add del">
        <pc:chgData name="Hanh Vu" userId="89ceaa18-f268-4abc-96d3-2af149c64471" providerId="ADAL" clId="{08F2B713-BA55-43D6-B81D-C33F64C4E035}" dt="2022-07-14T14:12:04.893" v="2350" actId="47"/>
        <pc:sldMkLst>
          <pc:docMk/>
          <pc:sldMk cId="3069596014" sldId="296"/>
        </pc:sldMkLst>
      </pc:sldChg>
      <pc:sldChg chg="modSp add mod">
        <pc:chgData name="Hanh Vu" userId="89ceaa18-f268-4abc-96d3-2af149c64471" providerId="ADAL" clId="{08F2B713-BA55-43D6-B81D-C33F64C4E035}" dt="2022-07-14T13:58:15.996" v="2129" actId="207"/>
        <pc:sldMkLst>
          <pc:docMk/>
          <pc:sldMk cId="0" sldId="299"/>
        </pc:sldMkLst>
        <pc:spChg chg="mod">
          <ac:chgData name="Hanh Vu" userId="89ceaa18-f268-4abc-96d3-2af149c64471" providerId="ADAL" clId="{08F2B713-BA55-43D6-B81D-C33F64C4E035}" dt="2022-07-14T13:58:15.996" v="2129" actId="207"/>
          <ac:spMkLst>
            <pc:docMk/>
            <pc:sldMk cId="0" sldId="299"/>
            <ac:spMk id="18" creationId="{00000000-0000-0000-0000-000000000000}"/>
          </ac:spMkLst>
        </pc:spChg>
      </pc:sldChg>
      <pc:sldChg chg="del">
        <pc:chgData name="Hanh Vu" userId="89ceaa18-f268-4abc-96d3-2af149c64471" providerId="ADAL" clId="{08F2B713-BA55-43D6-B81D-C33F64C4E035}" dt="2022-07-14T14:27:32.661" v="2697" actId="47"/>
        <pc:sldMkLst>
          <pc:docMk/>
          <pc:sldMk cId="0" sldId="301"/>
        </pc:sldMkLst>
      </pc:sldChg>
      <pc:sldChg chg="del">
        <pc:chgData name="Hanh Vu" userId="89ceaa18-f268-4abc-96d3-2af149c64471" providerId="ADAL" clId="{08F2B713-BA55-43D6-B81D-C33F64C4E035}" dt="2022-07-14T14:27:32.661" v="2697" actId="47"/>
        <pc:sldMkLst>
          <pc:docMk/>
          <pc:sldMk cId="0" sldId="303"/>
        </pc:sldMkLst>
      </pc:sldChg>
      <pc:sldChg chg="del">
        <pc:chgData name="Hanh Vu" userId="89ceaa18-f268-4abc-96d3-2af149c64471" providerId="ADAL" clId="{08F2B713-BA55-43D6-B81D-C33F64C4E035}" dt="2022-07-14T14:27:32.661" v="2697" actId="47"/>
        <pc:sldMkLst>
          <pc:docMk/>
          <pc:sldMk cId="0" sldId="304"/>
        </pc:sldMkLst>
      </pc:sldChg>
      <pc:sldChg chg="modSp mod">
        <pc:chgData name="Hanh Vu" userId="89ceaa18-f268-4abc-96d3-2af149c64471" providerId="ADAL" clId="{08F2B713-BA55-43D6-B81D-C33F64C4E035}" dt="2022-07-14T14:40:44.636" v="3553" actId="20577"/>
        <pc:sldMkLst>
          <pc:docMk/>
          <pc:sldMk cId="0" sldId="305"/>
        </pc:sldMkLst>
        <pc:spChg chg="mod">
          <ac:chgData name="Hanh Vu" userId="89ceaa18-f268-4abc-96d3-2af149c64471" providerId="ADAL" clId="{08F2B713-BA55-43D6-B81D-C33F64C4E035}" dt="2022-07-14T14:40:44.636" v="3553" actId="20577"/>
          <ac:spMkLst>
            <pc:docMk/>
            <pc:sldMk cId="0" sldId="305"/>
            <ac:spMk id="70670" creationId="{5DC2ED6B-13A5-21FA-4BF9-9C2940977ECA}"/>
          </ac:spMkLst>
        </pc:spChg>
      </pc:sldChg>
      <pc:sldChg chg="addSp delSp modSp mod modAnim">
        <pc:chgData name="Hanh Vu" userId="89ceaa18-f268-4abc-96d3-2af149c64471" providerId="ADAL" clId="{08F2B713-BA55-43D6-B81D-C33F64C4E035}" dt="2022-07-14T13:59:10.997" v="2130" actId="1076"/>
        <pc:sldMkLst>
          <pc:docMk/>
          <pc:sldMk cId="0" sldId="306"/>
        </pc:sldMkLst>
        <pc:spChg chg="mod">
          <ac:chgData name="Hanh Vu" userId="89ceaa18-f268-4abc-96d3-2af149c64471" providerId="ADAL" clId="{08F2B713-BA55-43D6-B81D-C33F64C4E035}" dt="2022-07-14T13:36:50.845" v="1736" actId="14100"/>
          <ac:spMkLst>
            <pc:docMk/>
            <pc:sldMk cId="0" sldId="306"/>
            <ac:spMk id="72708" creationId="{2E253A0B-3B83-7366-FE65-5338CBB615C0}"/>
          </ac:spMkLst>
        </pc:spChg>
        <pc:spChg chg="del">
          <ac:chgData name="Hanh Vu" userId="89ceaa18-f268-4abc-96d3-2af149c64471" providerId="ADAL" clId="{08F2B713-BA55-43D6-B81D-C33F64C4E035}" dt="2022-07-14T13:36:54.599" v="1737" actId="478"/>
          <ac:spMkLst>
            <pc:docMk/>
            <pc:sldMk cId="0" sldId="306"/>
            <ac:spMk id="72709" creationId="{803921DF-1755-8993-E86E-72E9782CE6DB}"/>
          </ac:spMkLst>
        </pc:spChg>
        <pc:spChg chg="mod">
          <ac:chgData name="Hanh Vu" userId="89ceaa18-f268-4abc-96d3-2af149c64471" providerId="ADAL" clId="{08F2B713-BA55-43D6-B81D-C33F64C4E035}" dt="2022-07-14T13:37:34.943" v="1746" actId="1076"/>
          <ac:spMkLst>
            <pc:docMk/>
            <pc:sldMk cId="0" sldId="306"/>
            <ac:spMk id="72710" creationId="{1F3093EC-85EB-5F23-4FB8-76F4CA65D256}"/>
          </ac:spMkLst>
        </pc:spChg>
        <pc:spChg chg="mod">
          <ac:chgData name="Hanh Vu" userId="89ceaa18-f268-4abc-96d3-2af149c64471" providerId="ADAL" clId="{08F2B713-BA55-43D6-B81D-C33F64C4E035}" dt="2022-07-14T13:59:10.997" v="2130" actId="1076"/>
          <ac:spMkLst>
            <pc:docMk/>
            <pc:sldMk cId="0" sldId="306"/>
            <ac:spMk id="72724" creationId="{24707B8C-413F-B623-FBDD-D8640C13656D}"/>
          </ac:spMkLst>
        </pc:spChg>
        <pc:picChg chg="add mod">
          <ac:chgData name="Hanh Vu" userId="89ceaa18-f268-4abc-96d3-2af149c64471" providerId="ADAL" clId="{08F2B713-BA55-43D6-B81D-C33F64C4E035}" dt="2022-07-14T13:47:21.670" v="1930" actId="14100"/>
          <ac:picMkLst>
            <pc:docMk/>
            <pc:sldMk cId="0" sldId="306"/>
            <ac:picMk id="6" creationId="{7ACE17AF-70C7-A27B-2F00-FEBDF9A8E024}"/>
          </ac:picMkLst>
        </pc:picChg>
      </pc:sldChg>
      <pc:sldChg chg="addSp modSp mod modAnim">
        <pc:chgData name="Hanh Vu" userId="89ceaa18-f268-4abc-96d3-2af149c64471" providerId="ADAL" clId="{08F2B713-BA55-43D6-B81D-C33F64C4E035}" dt="2022-07-15T02:28:50.529" v="4880"/>
        <pc:sldMkLst>
          <pc:docMk/>
          <pc:sldMk cId="0" sldId="308"/>
        </pc:sldMkLst>
        <pc:spChg chg="add mod">
          <ac:chgData name="Hanh Vu" userId="89ceaa18-f268-4abc-96d3-2af149c64471" providerId="ADAL" clId="{08F2B713-BA55-43D6-B81D-C33F64C4E035}" dt="2022-07-14T13:43:48.643" v="1927" actId="1076"/>
          <ac:spMkLst>
            <pc:docMk/>
            <pc:sldMk cId="0" sldId="308"/>
            <ac:spMk id="9" creationId="{4A015689-7E62-BF4C-6F19-FE98FC274D9E}"/>
          </ac:spMkLst>
        </pc:spChg>
        <pc:grpChg chg="mod">
          <ac:chgData name="Hanh Vu" userId="89ceaa18-f268-4abc-96d3-2af149c64471" providerId="ADAL" clId="{08F2B713-BA55-43D6-B81D-C33F64C4E035}" dt="2022-07-14T13:43:51.856" v="1928" actId="14100"/>
          <ac:grpSpMkLst>
            <pc:docMk/>
            <pc:sldMk cId="0" sldId="308"/>
            <ac:grpSpMk id="2" creationId="{AA88CAD6-8779-66ED-643E-F78F276D2040}"/>
          </ac:grpSpMkLst>
        </pc:grpChg>
        <pc:picChg chg="add mod">
          <ac:chgData name="Hanh Vu" userId="89ceaa18-f268-4abc-96d3-2af149c64471" providerId="ADAL" clId="{08F2B713-BA55-43D6-B81D-C33F64C4E035}" dt="2022-07-14T13:43:55.025" v="1929" actId="14100"/>
          <ac:picMkLst>
            <pc:docMk/>
            <pc:sldMk cId="0" sldId="308"/>
            <ac:picMk id="10" creationId="{35A9E2B6-409D-6715-450C-F43DC82BEBB4}"/>
          </ac:picMkLst>
        </pc:picChg>
      </pc:sldChg>
      <pc:sldChg chg="addSp modSp mod modAnim">
        <pc:chgData name="Hanh Vu" userId="89ceaa18-f268-4abc-96d3-2af149c64471" providerId="ADAL" clId="{08F2B713-BA55-43D6-B81D-C33F64C4E035}" dt="2022-07-14T13:48:14.430" v="1938" actId="14100"/>
        <pc:sldMkLst>
          <pc:docMk/>
          <pc:sldMk cId="0" sldId="309"/>
        </pc:sldMkLst>
        <pc:grpChg chg="mod">
          <ac:chgData name="Hanh Vu" userId="89ceaa18-f268-4abc-96d3-2af149c64471" providerId="ADAL" clId="{08F2B713-BA55-43D6-B81D-C33F64C4E035}" dt="2022-07-14T13:47:50.280" v="1932" actId="14100"/>
          <ac:grpSpMkLst>
            <pc:docMk/>
            <pc:sldMk cId="0" sldId="309"/>
            <ac:grpSpMk id="8194" creationId="{40039513-D9CC-6E77-0CF6-350C5C656355}"/>
          </ac:grpSpMkLst>
        </pc:grpChg>
        <pc:picChg chg="add mod">
          <ac:chgData name="Hanh Vu" userId="89ceaa18-f268-4abc-96d3-2af149c64471" providerId="ADAL" clId="{08F2B713-BA55-43D6-B81D-C33F64C4E035}" dt="2022-07-14T13:48:14.430" v="1938" actId="14100"/>
          <ac:picMkLst>
            <pc:docMk/>
            <pc:sldMk cId="0" sldId="309"/>
            <ac:picMk id="11" creationId="{D661414B-B5F9-9BB4-5DC0-1D0E0304BA19}"/>
          </ac:picMkLst>
        </pc:picChg>
      </pc:sldChg>
      <pc:sldChg chg="addSp delSp modSp mod modAnim">
        <pc:chgData name="Hanh Vu" userId="89ceaa18-f268-4abc-96d3-2af149c64471" providerId="ADAL" clId="{08F2B713-BA55-43D6-B81D-C33F64C4E035}" dt="2022-07-15T02:29:12.112" v="4882"/>
        <pc:sldMkLst>
          <pc:docMk/>
          <pc:sldMk cId="0" sldId="310"/>
        </pc:sldMkLst>
        <pc:spChg chg="mod">
          <ac:chgData name="Hanh Vu" userId="89ceaa18-f268-4abc-96d3-2af149c64471" providerId="ADAL" clId="{08F2B713-BA55-43D6-B81D-C33F64C4E035}" dt="2022-07-14T14:17:32.650" v="2422" actId="20577"/>
          <ac:spMkLst>
            <pc:docMk/>
            <pc:sldMk cId="0" sldId="310"/>
            <ac:spMk id="10242" creationId="{31856376-4ED0-EF85-2E77-564E73CD055E}"/>
          </ac:spMkLst>
        </pc:spChg>
        <pc:spChg chg="del">
          <ac:chgData name="Hanh Vu" userId="89ceaa18-f268-4abc-96d3-2af149c64471" providerId="ADAL" clId="{08F2B713-BA55-43D6-B81D-C33F64C4E035}" dt="2022-07-14T14:17:19.532" v="2387" actId="478"/>
          <ac:spMkLst>
            <pc:docMk/>
            <pc:sldMk cId="0" sldId="310"/>
            <ac:spMk id="76816" creationId="{DF6B682A-F1FD-F2D1-FEF9-9618140C88C6}"/>
          </ac:spMkLst>
        </pc:spChg>
        <pc:grpChg chg="mod">
          <ac:chgData name="Hanh Vu" userId="89ceaa18-f268-4abc-96d3-2af149c64471" providerId="ADAL" clId="{08F2B713-BA55-43D6-B81D-C33F64C4E035}" dt="2022-07-14T14:17:57.672" v="2426" actId="14100"/>
          <ac:grpSpMkLst>
            <pc:docMk/>
            <pc:sldMk cId="0" sldId="310"/>
            <ac:grpSpMk id="2" creationId="{37F2E8CE-1CF4-7506-7DA2-A53701FD9643}"/>
          </ac:grpSpMkLst>
        </pc:grpChg>
        <pc:picChg chg="add mod">
          <ac:chgData name="Hanh Vu" userId="89ceaa18-f268-4abc-96d3-2af149c64471" providerId="ADAL" clId="{08F2B713-BA55-43D6-B81D-C33F64C4E035}" dt="2022-07-14T14:18:04.127" v="2429" actId="14100"/>
          <ac:picMkLst>
            <pc:docMk/>
            <pc:sldMk cId="0" sldId="310"/>
            <ac:picMk id="10" creationId="{02F77EBC-3F41-995D-C97C-8B0B19C13ADC}"/>
          </ac:picMkLst>
        </pc:picChg>
      </pc:sldChg>
      <pc:sldChg chg="addSp delSp modSp mod modAnim">
        <pc:chgData name="Hanh Vu" userId="89ceaa18-f268-4abc-96d3-2af149c64471" providerId="ADAL" clId="{08F2B713-BA55-43D6-B81D-C33F64C4E035}" dt="2022-07-14T14:21:04.252" v="2567" actId="14100"/>
        <pc:sldMkLst>
          <pc:docMk/>
          <pc:sldMk cId="0" sldId="311"/>
        </pc:sldMkLst>
        <pc:spChg chg="mod">
          <ac:chgData name="Hanh Vu" userId="89ceaa18-f268-4abc-96d3-2af149c64471" providerId="ADAL" clId="{08F2B713-BA55-43D6-B81D-C33F64C4E035}" dt="2022-07-14T14:21:04.252" v="2567" actId="14100"/>
          <ac:spMkLst>
            <pc:docMk/>
            <pc:sldMk cId="0" sldId="311"/>
            <ac:spMk id="19" creationId="{DFC5DB0D-49D0-68E9-886A-974D6C4DE74F}"/>
          </ac:spMkLst>
        </pc:spChg>
        <pc:spChg chg="mod">
          <ac:chgData name="Hanh Vu" userId="89ceaa18-f268-4abc-96d3-2af149c64471" providerId="ADAL" clId="{08F2B713-BA55-43D6-B81D-C33F64C4E035}" dt="2022-07-14T14:21:04.252" v="2567" actId="14100"/>
          <ac:spMkLst>
            <pc:docMk/>
            <pc:sldMk cId="0" sldId="311"/>
            <ac:spMk id="20" creationId="{9AB86EAE-E845-A932-ECF4-457DAB9585DA}"/>
          </ac:spMkLst>
        </pc:spChg>
        <pc:spChg chg="mod">
          <ac:chgData name="Hanh Vu" userId="89ceaa18-f268-4abc-96d3-2af149c64471" providerId="ADAL" clId="{08F2B713-BA55-43D6-B81D-C33F64C4E035}" dt="2022-07-14T14:21:04.252" v="2567" actId="14100"/>
          <ac:spMkLst>
            <pc:docMk/>
            <pc:sldMk cId="0" sldId="311"/>
            <ac:spMk id="21" creationId="{E462588F-378F-31B4-7065-A387D17572A8}"/>
          </ac:spMkLst>
        </pc:spChg>
        <pc:spChg chg="mod">
          <ac:chgData name="Hanh Vu" userId="89ceaa18-f268-4abc-96d3-2af149c64471" providerId="ADAL" clId="{08F2B713-BA55-43D6-B81D-C33F64C4E035}" dt="2022-07-14T14:18:42.317" v="2433" actId="14100"/>
          <ac:spMkLst>
            <pc:docMk/>
            <pc:sldMk cId="0" sldId="311"/>
            <ac:spMk id="11278" creationId="{2E01A119-FCBC-136D-21D8-F0208850E162}"/>
          </ac:spMkLst>
        </pc:spChg>
        <pc:spChg chg="mod">
          <ac:chgData name="Hanh Vu" userId="89ceaa18-f268-4abc-96d3-2af149c64471" providerId="ADAL" clId="{08F2B713-BA55-43D6-B81D-C33F64C4E035}" dt="2022-07-14T14:18:42.317" v="2433" actId="14100"/>
          <ac:spMkLst>
            <pc:docMk/>
            <pc:sldMk cId="0" sldId="311"/>
            <ac:spMk id="11279" creationId="{506F233F-DC6E-4A19-450D-6BB16F0A4A16}"/>
          </ac:spMkLst>
        </pc:spChg>
        <pc:spChg chg="mod">
          <ac:chgData name="Hanh Vu" userId="89ceaa18-f268-4abc-96d3-2af149c64471" providerId="ADAL" clId="{08F2B713-BA55-43D6-B81D-C33F64C4E035}" dt="2022-07-14T14:18:42.317" v="2433" actId="14100"/>
          <ac:spMkLst>
            <pc:docMk/>
            <pc:sldMk cId="0" sldId="311"/>
            <ac:spMk id="77847" creationId="{90FB8CA4-C72D-9709-80DC-23DAD95D8FE6}"/>
          </ac:spMkLst>
        </pc:spChg>
        <pc:spChg chg="mod">
          <ac:chgData name="Hanh Vu" userId="89ceaa18-f268-4abc-96d3-2af149c64471" providerId="ADAL" clId="{08F2B713-BA55-43D6-B81D-C33F64C4E035}" dt="2022-07-14T14:18:42.317" v="2433" actId="14100"/>
          <ac:spMkLst>
            <pc:docMk/>
            <pc:sldMk cId="0" sldId="311"/>
            <ac:spMk id="77848" creationId="{8A85F0BF-A836-25FE-3532-842469CD5484}"/>
          </ac:spMkLst>
        </pc:spChg>
        <pc:spChg chg="mod">
          <ac:chgData name="Hanh Vu" userId="89ceaa18-f268-4abc-96d3-2af149c64471" providerId="ADAL" clId="{08F2B713-BA55-43D6-B81D-C33F64C4E035}" dt="2022-07-14T14:18:42.317" v="2433" actId="14100"/>
          <ac:spMkLst>
            <pc:docMk/>
            <pc:sldMk cId="0" sldId="311"/>
            <ac:spMk id="77849" creationId="{22B854B8-4797-DCB1-D3E3-C6902F726415}"/>
          </ac:spMkLst>
        </pc:spChg>
        <pc:spChg chg="mod">
          <ac:chgData name="Hanh Vu" userId="89ceaa18-f268-4abc-96d3-2af149c64471" providerId="ADAL" clId="{08F2B713-BA55-43D6-B81D-C33F64C4E035}" dt="2022-07-14T14:18:42.317" v="2433" actId="14100"/>
          <ac:spMkLst>
            <pc:docMk/>
            <pc:sldMk cId="0" sldId="311"/>
            <ac:spMk id="77851" creationId="{675A015A-DD5A-BE6F-0617-A57BAD66BDEC}"/>
          </ac:spMkLst>
        </pc:spChg>
        <pc:spChg chg="mod">
          <ac:chgData name="Hanh Vu" userId="89ceaa18-f268-4abc-96d3-2af149c64471" providerId="ADAL" clId="{08F2B713-BA55-43D6-B81D-C33F64C4E035}" dt="2022-07-14T14:18:42.317" v="2433" actId="14100"/>
          <ac:spMkLst>
            <pc:docMk/>
            <pc:sldMk cId="0" sldId="311"/>
            <ac:spMk id="150540" creationId="{EA124C6A-4038-1CF2-4E92-2246C80EB253}"/>
          </ac:spMkLst>
        </pc:spChg>
        <pc:spChg chg="mod">
          <ac:chgData name="Hanh Vu" userId="89ceaa18-f268-4abc-96d3-2af149c64471" providerId="ADAL" clId="{08F2B713-BA55-43D6-B81D-C33F64C4E035}" dt="2022-07-14T14:18:42.317" v="2433" actId="14100"/>
          <ac:spMkLst>
            <pc:docMk/>
            <pc:sldMk cId="0" sldId="311"/>
            <ac:spMk id="153610" creationId="{E49841C2-4EE8-F8D5-A479-C55F84A1302A}"/>
          </ac:spMkLst>
        </pc:spChg>
        <pc:spChg chg="mod">
          <ac:chgData name="Hanh Vu" userId="89ceaa18-f268-4abc-96d3-2af149c64471" providerId="ADAL" clId="{08F2B713-BA55-43D6-B81D-C33F64C4E035}" dt="2022-07-14T14:18:42.317" v="2433" actId="14100"/>
          <ac:spMkLst>
            <pc:docMk/>
            <pc:sldMk cId="0" sldId="311"/>
            <ac:spMk id="153611" creationId="{DF91D8FA-A6B7-1E5C-8FD3-DC8706FD4195}"/>
          </ac:spMkLst>
        </pc:spChg>
        <pc:spChg chg="mod">
          <ac:chgData name="Hanh Vu" userId="89ceaa18-f268-4abc-96d3-2af149c64471" providerId="ADAL" clId="{08F2B713-BA55-43D6-B81D-C33F64C4E035}" dt="2022-07-14T14:18:42.317" v="2433" actId="14100"/>
          <ac:spMkLst>
            <pc:docMk/>
            <pc:sldMk cId="0" sldId="311"/>
            <ac:spMk id="153612" creationId="{D1B54622-92E4-D112-15C3-8D02F515CFA4}"/>
          </ac:spMkLst>
        </pc:spChg>
        <pc:spChg chg="mod">
          <ac:chgData name="Hanh Vu" userId="89ceaa18-f268-4abc-96d3-2af149c64471" providerId="ADAL" clId="{08F2B713-BA55-43D6-B81D-C33F64C4E035}" dt="2022-07-14T14:18:42.317" v="2433" actId="14100"/>
          <ac:spMkLst>
            <pc:docMk/>
            <pc:sldMk cId="0" sldId="311"/>
            <ac:spMk id="153619" creationId="{40F65AAF-B512-9096-AC59-0B83E704CF57}"/>
          </ac:spMkLst>
        </pc:spChg>
        <pc:spChg chg="mod">
          <ac:chgData name="Hanh Vu" userId="89ceaa18-f268-4abc-96d3-2af149c64471" providerId="ADAL" clId="{08F2B713-BA55-43D6-B81D-C33F64C4E035}" dt="2022-07-14T14:18:42.317" v="2433" actId="14100"/>
          <ac:spMkLst>
            <pc:docMk/>
            <pc:sldMk cId="0" sldId="311"/>
            <ac:spMk id="153620" creationId="{4433A13D-5D12-28FA-E21A-351AD1318655}"/>
          </ac:spMkLst>
        </pc:spChg>
        <pc:grpChg chg="add mod">
          <ac:chgData name="Hanh Vu" userId="89ceaa18-f268-4abc-96d3-2af149c64471" providerId="ADAL" clId="{08F2B713-BA55-43D6-B81D-C33F64C4E035}" dt="2022-07-14T14:18:42.317" v="2433" actId="14100"/>
          <ac:grpSpMkLst>
            <pc:docMk/>
            <pc:sldMk cId="0" sldId="311"/>
            <ac:grpSpMk id="2" creationId="{B92AFD63-3C6F-5D13-D9DD-7AE6AA70B3CC}"/>
          </ac:grpSpMkLst>
        </pc:grpChg>
        <pc:grpChg chg="add mod">
          <ac:chgData name="Hanh Vu" userId="89ceaa18-f268-4abc-96d3-2af149c64471" providerId="ADAL" clId="{08F2B713-BA55-43D6-B81D-C33F64C4E035}" dt="2022-07-14T14:21:04.252" v="2567" actId="14100"/>
          <ac:grpSpMkLst>
            <pc:docMk/>
            <pc:sldMk cId="0" sldId="311"/>
            <ac:grpSpMk id="3" creationId="{5412AEC8-D04E-057E-5F74-60886228B512}"/>
          </ac:grpSpMkLst>
        </pc:grpChg>
        <pc:grpChg chg="add mod">
          <ac:chgData name="Hanh Vu" userId="89ceaa18-f268-4abc-96d3-2af149c64471" providerId="ADAL" clId="{08F2B713-BA55-43D6-B81D-C33F64C4E035}" dt="2022-07-14T14:21:04.252" v="2567" actId="14100"/>
          <ac:grpSpMkLst>
            <pc:docMk/>
            <pc:sldMk cId="0" sldId="311"/>
            <ac:grpSpMk id="6" creationId="{CF5E8C42-7A44-C63C-A00C-13E1005E5817}"/>
          </ac:grpSpMkLst>
        </pc:grpChg>
        <pc:grpChg chg="add mod">
          <ac:chgData name="Hanh Vu" userId="89ceaa18-f268-4abc-96d3-2af149c64471" providerId="ADAL" clId="{08F2B713-BA55-43D6-B81D-C33F64C4E035}" dt="2022-07-14T14:21:04.252" v="2567" actId="14100"/>
          <ac:grpSpMkLst>
            <pc:docMk/>
            <pc:sldMk cId="0" sldId="311"/>
            <ac:grpSpMk id="18" creationId="{1CCC7220-09F2-9BAC-E397-32899C1E652B}"/>
          </ac:grpSpMkLst>
        </pc:grpChg>
        <pc:grpChg chg="mod">
          <ac:chgData name="Hanh Vu" userId="89ceaa18-f268-4abc-96d3-2af149c64471" providerId="ADAL" clId="{08F2B713-BA55-43D6-B81D-C33F64C4E035}" dt="2022-07-14T14:18:42.317" v="2433" actId="14100"/>
          <ac:grpSpMkLst>
            <pc:docMk/>
            <pc:sldMk cId="0" sldId="311"/>
            <ac:grpSpMk id="11267" creationId="{CDBE4F2A-54B1-46F5-78D5-0BFAD50398E7}"/>
          </ac:grpSpMkLst>
        </pc:grpChg>
        <pc:picChg chg="add mod">
          <ac:chgData name="Hanh Vu" userId="89ceaa18-f268-4abc-96d3-2af149c64471" providerId="ADAL" clId="{08F2B713-BA55-43D6-B81D-C33F64C4E035}" dt="2022-07-14T14:21:04.252" v="2567" actId="14100"/>
          <ac:picMkLst>
            <pc:docMk/>
            <pc:sldMk cId="0" sldId="311"/>
            <ac:picMk id="17" creationId="{EE4F9BC6-1EFD-1F42-AC58-C11022DF8D3B}"/>
          </ac:picMkLst>
        </pc:picChg>
        <pc:picChg chg="mod">
          <ac:chgData name="Hanh Vu" userId="89ceaa18-f268-4abc-96d3-2af149c64471" providerId="ADAL" clId="{08F2B713-BA55-43D6-B81D-C33F64C4E035}" dt="2022-07-14T14:18:42.317" v="2433" actId="14100"/>
          <ac:picMkLst>
            <pc:docMk/>
            <pc:sldMk cId="0" sldId="311"/>
            <ac:picMk id="11266" creationId="{4FBD801C-9FAF-35DF-826E-2F18FF4B0656}"/>
          </ac:picMkLst>
        </pc:picChg>
        <pc:cxnChg chg="add mod">
          <ac:chgData name="Hanh Vu" userId="89ceaa18-f268-4abc-96d3-2af149c64471" providerId="ADAL" clId="{08F2B713-BA55-43D6-B81D-C33F64C4E035}" dt="2022-07-14T14:21:04.252" v="2567" actId="14100"/>
          <ac:cxnSpMkLst>
            <pc:docMk/>
            <pc:sldMk cId="0" sldId="311"/>
            <ac:cxnSpMk id="5" creationId="{F5453945-D3E5-DBD1-2EBC-880D19AF760F}"/>
          </ac:cxnSpMkLst>
        </pc:cxnChg>
        <pc:cxnChg chg="add mod">
          <ac:chgData name="Hanh Vu" userId="89ceaa18-f268-4abc-96d3-2af149c64471" providerId="ADAL" clId="{08F2B713-BA55-43D6-B81D-C33F64C4E035}" dt="2022-07-14T14:21:04.252" v="2567" actId="14100"/>
          <ac:cxnSpMkLst>
            <pc:docMk/>
            <pc:sldMk cId="0" sldId="311"/>
            <ac:cxnSpMk id="25" creationId="{7B51860C-99F8-1A12-049F-2017E0C05EE8}"/>
          </ac:cxnSpMkLst>
        </pc:cxnChg>
        <pc:cxnChg chg="add del mod">
          <ac:chgData name="Hanh Vu" userId="89ceaa18-f268-4abc-96d3-2af149c64471" providerId="ADAL" clId="{08F2B713-BA55-43D6-B81D-C33F64C4E035}" dt="2022-07-14T14:20:28.417" v="2469"/>
          <ac:cxnSpMkLst>
            <pc:docMk/>
            <pc:sldMk cId="0" sldId="311"/>
            <ac:cxnSpMk id="26" creationId="{C376CE23-197E-D13D-D0A4-3B6F8F6E9D68}"/>
          </ac:cxnSpMkLst>
        </pc:cxnChg>
        <pc:cxnChg chg="add del mod">
          <ac:chgData name="Hanh Vu" userId="89ceaa18-f268-4abc-96d3-2af149c64471" providerId="ADAL" clId="{08F2B713-BA55-43D6-B81D-C33F64C4E035}" dt="2022-07-14T14:20:28.194" v="2468"/>
          <ac:cxnSpMkLst>
            <pc:docMk/>
            <pc:sldMk cId="0" sldId="311"/>
            <ac:cxnSpMk id="27" creationId="{6F253166-757C-9C98-4E61-F88EE018A3F7}"/>
          </ac:cxnSpMkLst>
        </pc:cxnChg>
        <pc:cxnChg chg="add del mod">
          <ac:chgData name="Hanh Vu" userId="89ceaa18-f268-4abc-96d3-2af149c64471" providerId="ADAL" clId="{08F2B713-BA55-43D6-B81D-C33F64C4E035}" dt="2022-07-14T14:20:27.829" v="2467"/>
          <ac:cxnSpMkLst>
            <pc:docMk/>
            <pc:sldMk cId="0" sldId="311"/>
            <ac:cxnSpMk id="28" creationId="{E78B899E-DDAB-D5CD-F65F-76A21AF4B23D}"/>
          </ac:cxnSpMkLst>
        </pc:cxnChg>
        <pc:cxnChg chg="add del mod">
          <ac:chgData name="Hanh Vu" userId="89ceaa18-f268-4abc-96d3-2af149c64471" providerId="ADAL" clId="{08F2B713-BA55-43D6-B81D-C33F64C4E035}" dt="2022-07-14T14:20:27.639" v="2466"/>
          <ac:cxnSpMkLst>
            <pc:docMk/>
            <pc:sldMk cId="0" sldId="311"/>
            <ac:cxnSpMk id="29" creationId="{7C6ECC09-83BA-8A6E-280D-56DEB2DBA52F}"/>
          </ac:cxnSpMkLst>
        </pc:cxnChg>
        <pc:cxnChg chg="add mod">
          <ac:chgData name="Hanh Vu" userId="89ceaa18-f268-4abc-96d3-2af149c64471" providerId="ADAL" clId="{08F2B713-BA55-43D6-B81D-C33F64C4E035}" dt="2022-07-14T14:21:04.252" v="2567" actId="14100"/>
          <ac:cxnSpMkLst>
            <pc:docMk/>
            <pc:sldMk cId="0" sldId="311"/>
            <ac:cxnSpMk id="30" creationId="{CEDDC383-2DC0-11EF-BEA9-25F685B78067}"/>
          </ac:cxnSpMkLst>
        </pc:cxnChg>
        <pc:cxnChg chg="add mod">
          <ac:chgData name="Hanh Vu" userId="89ceaa18-f268-4abc-96d3-2af149c64471" providerId="ADAL" clId="{08F2B713-BA55-43D6-B81D-C33F64C4E035}" dt="2022-07-14T14:21:04.252" v="2567" actId="14100"/>
          <ac:cxnSpMkLst>
            <pc:docMk/>
            <pc:sldMk cId="0" sldId="311"/>
            <ac:cxnSpMk id="31" creationId="{D07E20A6-B892-33E0-D70D-E45C86A4CAC7}"/>
          </ac:cxnSpMkLst>
        </pc:cxnChg>
      </pc:sldChg>
      <pc:sldChg chg="delSp">
        <pc:chgData name="Hanh Vu" userId="89ceaa18-f268-4abc-96d3-2af149c64471" providerId="ADAL" clId="{08F2B713-BA55-43D6-B81D-C33F64C4E035}" dt="2022-07-14T14:21:14.237" v="2568" actId="478"/>
        <pc:sldMkLst>
          <pc:docMk/>
          <pc:sldMk cId="0" sldId="314"/>
        </pc:sldMkLst>
        <pc:spChg chg="del">
          <ac:chgData name="Hanh Vu" userId="89ceaa18-f268-4abc-96d3-2af149c64471" providerId="ADAL" clId="{08F2B713-BA55-43D6-B81D-C33F64C4E035}" dt="2022-07-14T14:21:14.237" v="2568" actId="478"/>
          <ac:spMkLst>
            <pc:docMk/>
            <pc:sldMk cId="0" sldId="314"/>
            <ac:spMk id="12290" creationId="{61EA1816-68D6-E851-3BAB-2127D2809AD7}"/>
          </ac:spMkLst>
        </pc:spChg>
      </pc:sldChg>
      <pc:sldChg chg="modSp">
        <pc:chgData name="Hanh Vu" userId="89ceaa18-f268-4abc-96d3-2af149c64471" providerId="ADAL" clId="{08F2B713-BA55-43D6-B81D-C33F64C4E035}" dt="2022-07-14T14:23:53.097" v="2571" actId="1076"/>
        <pc:sldMkLst>
          <pc:docMk/>
          <pc:sldMk cId="0" sldId="316"/>
        </pc:sldMkLst>
        <pc:spChg chg="mod">
          <ac:chgData name="Hanh Vu" userId="89ceaa18-f268-4abc-96d3-2af149c64471" providerId="ADAL" clId="{08F2B713-BA55-43D6-B81D-C33F64C4E035}" dt="2022-07-14T14:23:53.097" v="2571" actId="1076"/>
          <ac:spMkLst>
            <pc:docMk/>
            <pc:sldMk cId="0" sldId="316"/>
            <ac:spMk id="16397" creationId="{BF753EDF-6E6C-FF35-81E3-911EA8181F42}"/>
          </ac:spMkLst>
        </pc:spChg>
        <pc:spChg chg="mod">
          <ac:chgData name="Hanh Vu" userId="89ceaa18-f268-4abc-96d3-2af149c64471" providerId="ADAL" clId="{08F2B713-BA55-43D6-B81D-C33F64C4E035}" dt="2022-07-14T14:23:53.097" v="2571" actId="1076"/>
          <ac:spMkLst>
            <pc:docMk/>
            <pc:sldMk cId="0" sldId="316"/>
            <ac:spMk id="16400" creationId="{1874946E-16E1-AF50-9CD4-6AD4E4507110}"/>
          </ac:spMkLst>
        </pc:spChg>
        <pc:spChg chg="mod">
          <ac:chgData name="Hanh Vu" userId="89ceaa18-f268-4abc-96d3-2af149c64471" providerId="ADAL" clId="{08F2B713-BA55-43D6-B81D-C33F64C4E035}" dt="2022-07-14T14:23:53.097" v="2571" actId="1076"/>
          <ac:spMkLst>
            <pc:docMk/>
            <pc:sldMk cId="0" sldId="316"/>
            <ac:spMk id="16401" creationId="{4B83301F-5C78-0043-9CA4-81993A49E2EF}"/>
          </ac:spMkLst>
        </pc:spChg>
        <pc:spChg chg="mod">
          <ac:chgData name="Hanh Vu" userId="89ceaa18-f268-4abc-96d3-2af149c64471" providerId="ADAL" clId="{08F2B713-BA55-43D6-B81D-C33F64C4E035}" dt="2022-07-14T14:23:53.097" v="2571" actId="1076"/>
          <ac:spMkLst>
            <pc:docMk/>
            <pc:sldMk cId="0" sldId="316"/>
            <ac:spMk id="83984" creationId="{3792AE8E-06EF-83FC-5315-552462DFE1BA}"/>
          </ac:spMkLst>
        </pc:spChg>
        <pc:spChg chg="mod">
          <ac:chgData name="Hanh Vu" userId="89ceaa18-f268-4abc-96d3-2af149c64471" providerId="ADAL" clId="{08F2B713-BA55-43D6-B81D-C33F64C4E035}" dt="2022-07-14T14:23:53.097" v="2571" actId="1076"/>
          <ac:spMkLst>
            <pc:docMk/>
            <pc:sldMk cId="0" sldId="316"/>
            <ac:spMk id="83985" creationId="{DFEBB7B0-B1E9-3A4F-166F-44A51FB6A030}"/>
          </ac:spMkLst>
        </pc:spChg>
        <pc:spChg chg="mod">
          <ac:chgData name="Hanh Vu" userId="89ceaa18-f268-4abc-96d3-2af149c64471" providerId="ADAL" clId="{08F2B713-BA55-43D6-B81D-C33F64C4E035}" dt="2022-07-14T14:23:53.097" v="2571" actId="1076"/>
          <ac:spMkLst>
            <pc:docMk/>
            <pc:sldMk cId="0" sldId="316"/>
            <ac:spMk id="83986" creationId="{E2B984C8-A5C1-496C-B5BA-DB81219B1B6D}"/>
          </ac:spMkLst>
        </pc:spChg>
        <pc:spChg chg="mod">
          <ac:chgData name="Hanh Vu" userId="89ceaa18-f268-4abc-96d3-2af149c64471" providerId="ADAL" clId="{08F2B713-BA55-43D6-B81D-C33F64C4E035}" dt="2022-07-14T14:23:53.097" v="2571" actId="1076"/>
          <ac:spMkLst>
            <pc:docMk/>
            <pc:sldMk cId="0" sldId="316"/>
            <ac:spMk id="83988" creationId="{26BF6F01-CF57-C9DD-F8CA-D87327BC60BF}"/>
          </ac:spMkLst>
        </pc:spChg>
        <pc:spChg chg="mod">
          <ac:chgData name="Hanh Vu" userId="89ceaa18-f268-4abc-96d3-2af149c64471" providerId="ADAL" clId="{08F2B713-BA55-43D6-B81D-C33F64C4E035}" dt="2022-07-14T14:23:53.097" v="2571" actId="1076"/>
          <ac:spMkLst>
            <pc:docMk/>
            <pc:sldMk cId="0" sldId="316"/>
            <ac:spMk id="83996" creationId="{3805490D-A46E-B64D-7AED-22C7C24FCD8A}"/>
          </ac:spMkLst>
        </pc:spChg>
        <pc:spChg chg="mod">
          <ac:chgData name="Hanh Vu" userId="89ceaa18-f268-4abc-96d3-2af149c64471" providerId="ADAL" clId="{08F2B713-BA55-43D6-B81D-C33F64C4E035}" dt="2022-07-14T14:23:53.097" v="2571" actId="1076"/>
          <ac:spMkLst>
            <pc:docMk/>
            <pc:sldMk cId="0" sldId="316"/>
            <ac:spMk id="83997" creationId="{DEDFB0A9-AE69-D85B-0FD0-02255DBE674F}"/>
          </ac:spMkLst>
        </pc:spChg>
        <pc:spChg chg="mod">
          <ac:chgData name="Hanh Vu" userId="89ceaa18-f268-4abc-96d3-2af149c64471" providerId="ADAL" clId="{08F2B713-BA55-43D6-B81D-C33F64C4E035}" dt="2022-07-14T14:23:53.097" v="2571" actId="1076"/>
          <ac:spMkLst>
            <pc:docMk/>
            <pc:sldMk cId="0" sldId="316"/>
            <ac:spMk id="150540" creationId="{6FD57B23-B41B-8C45-C91E-0617ACB7350D}"/>
          </ac:spMkLst>
        </pc:spChg>
        <pc:spChg chg="mod">
          <ac:chgData name="Hanh Vu" userId="89ceaa18-f268-4abc-96d3-2af149c64471" providerId="ADAL" clId="{08F2B713-BA55-43D6-B81D-C33F64C4E035}" dt="2022-07-14T14:23:53.097" v="2571" actId="1076"/>
          <ac:spMkLst>
            <pc:docMk/>
            <pc:sldMk cId="0" sldId="316"/>
            <ac:spMk id="153610" creationId="{CF485DE3-9EA1-762D-B4CE-BC1E314A4512}"/>
          </ac:spMkLst>
        </pc:spChg>
        <pc:spChg chg="mod">
          <ac:chgData name="Hanh Vu" userId="89ceaa18-f268-4abc-96d3-2af149c64471" providerId="ADAL" clId="{08F2B713-BA55-43D6-B81D-C33F64C4E035}" dt="2022-07-14T14:23:53.097" v="2571" actId="1076"/>
          <ac:spMkLst>
            <pc:docMk/>
            <pc:sldMk cId="0" sldId="316"/>
            <ac:spMk id="153611" creationId="{B5BD0870-EBDF-9B5C-8BFE-D9D23D046455}"/>
          </ac:spMkLst>
        </pc:spChg>
        <pc:spChg chg="mod">
          <ac:chgData name="Hanh Vu" userId="89ceaa18-f268-4abc-96d3-2af149c64471" providerId="ADAL" clId="{08F2B713-BA55-43D6-B81D-C33F64C4E035}" dt="2022-07-14T14:23:53.097" v="2571" actId="1076"/>
          <ac:spMkLst>
            <pc:docMk/>
            <pc:sldMk cId="0" sldId="316"/>
            <ac:spMk id="153612" creationId="{AC43A88D-E24B-385B-324E-6CC3B0D26BD2}"/>
          </ac:spMkLst>
        </pc:spChg>
        <pc:spChg chg="mod">
          <ac:chgData name="Hanh Vu" userId="89ceaa18-f268-4abc-96d3-2af149c64471" providerId="ADAL" clId="{08F2B713-BA55-43D6-B81D-C33F64C4E035}" dt="2022-07-14T14:23:53.097" v="2571" actId="1076"/>
          <ac:spMkLst>
            <pc:docMk/>
            <pc:sldMk cId="0" sldId="316"/>
            <ac:spMk id="153619" creationId="{704EBE4D-8F1D-71B3-FE62-01A63CFA5C2B}"/>
          </ac:spMkLst>
        </pc:spChg>
        <pc:spChg chg="mod">
          <ac:chgData name="Hanh Vu" userId="89ceaa18-f268-4abc-96d3-2af149c64471" providerId="ADAL" clId="{08F2B713-BA55-43D6-B81D-C33F64C4E035}" dt="2022-07-14T14:23:53.097" v="2571" actId="1076"/>
          <ac:spMkLst>
            <pc:docMk/>
            <pc:sldMk cId="0" sldId="316"/>
            <ac:spMk id="153620" creationId="{42AAD42C-7012-741D-A470-7D5D781D3FD0}"/>
          </ac:spMkLst>
        </pc:spChg>
        <pc:grpChg chg="mod">
          <ac:chgData name="Hanh Vu" userId="89ceaa18-f268-4abc-96d3-2af149c64471" providerId="ADAL" clId="{08F2B713-BA55-43D6-B81D-C33F64C4E035}" dt="2022-07-14T14:23:53.097" v="2571" actId="1076"/>
          <ac:grpSpMkLst>
            <pc:docMk/>
            <pc:sldMk cId="0" sldId="316"/>
            <ac:grpSpMk id="16386" creationId="{566C07AF-7AA8-D22F-3F16-F477A5B20110}"/>
          </ac:grpSpMkLst>
        </pc:grpChg>
      </pc:sldChg>
      <pc:sldChg chg="del">
        <pc:chgData name="Hanh Vu" userId="89ceaa18-f268-4abc-96d3-2af149c64471" providerId="ADAL" clId="{08F2B713-BA55-43D6-B81D-C33F64C4E035}" dt="2022-07-14T14:22:39.699" v="2569" actId="47"/>
        <pc:sldMkLst>
          <pc:docMk/>
          <pc:sldMk cId="0" sldId="317"/>
        </pc:sldMkLst>
      </pc:sldChg>
      <pc:sldChg chg="addSp delSp modSp modAnim">
        <pc:chgData name="Hanh Vu" userId="89ceaa18-f268-4abc-96d3-2af149c64471" providerId="ADAL" clId="{08F2B713-BA55-43D6-B81D-C33F64C4E035}" dt="2022-07-14T14:41:09.608" v="3554" actId="255"/>
        <pc:sldMkLst>
          <pc:docMk/>
          <pc:sldMk cId="0" sldId="318"/>
        </pc:sldMkLst>
        <pc:spChg chg="add mod">
          <ac:chgData name="Hanh Vu" userId="89ceaa18-f268-4abc-96d3-2af149c64471" providerId="ADAL" clId="{08F2B713-BA55-43D6-B81D-C33F64C4E035}" dt="2022-07-14T14:41:09.608" v="3554" actId="255"/>
          <ac:spMkLst>
            <pc:docMk/>
            <pc:sldMk cId="0" sldId="318"/>
            <ac:spMk id="17" creationId="{7847A5D4-461C-A0A7-CFEB-63B30CF7BC3E}"/>
          </ac:spMkLst>
        </pc:spChg>
        <pc:spChg chg="mod">
          <ac:chgData name="Hanh Vu" userId="89ceaa18-f268-4abc-96d3-2af149c64471" providerId="ADAL" clId="{08F2B713-BA55-43D6-B81D-C33F64C4E035}" dt="2022-07-14T14:26:39.355" v="2582" actId="14100"/>
          <ac:spMkLst>
            <pc:docMk/>
            <pc:sldMk cId="0" sldId="318"/>
            <ac:spMk id="18434" creationId="{9EFCDB11-60C5-E9C9-3A07-B742CF6509B0}"/>
          </ac:spMkLst>
        </pc:spChg>
        <pc:spChg chg="del">
          <ac:chgData name="Hanh Vu" userId="89ceaa18-f268-4abc-96d3-2af149c64471" providerId="ADAL" clId="{08F2B713-BA55-43D6-B81D-C33F64C4E035}" dt="2022-07-14T14:25:31.657" v="2572" actId="478"/>
          <ac:spMkLst>
            <pc:docMk/>
            <pc:sldMk cId="0" sldId="318"/>
            <ac:spMk id="18435" creationId="{CD91E8C2-D40B-FD0B-F40F-54987318CA24}"/>
          </ac:spMkLst>
        </pc:spChg>
        <pc:spChg chg="mod">
          <ac:chgData name="Hanh Vu" userId="89ceaa18-f268-4abc-96d3-2af149c64471" providerId="ADAL" clId="{08F2B713-BA55-43D6-B81D-C33F64C4E035}" dt="2022-07-14T14:26:39.355" v="2582" actId="14100"/>
          <ac:spMkLst>
            <pc:docMk/>
            <pc:sldMk cId="0" sldId="318"/>
            <ac:spMk id="18441" creationId="{406A0E50-99FA-8495-56B1-E9E7F64C0797}"/>
          </ac:spMkLst>
        </pc:spChg>
        <pc:spChg chg="mod">
          <ac:chgData name="Hanh Vu" userId="89ceaa18-f268-4abc-96d3-2af149c64471" providerId="ADAL" clId="{08F2B713-BA55-43D6-B81D-C33F64C4E035}" dt="2022-07-14T14:26:39.355" v="2582" actId="14100"/>
          <ac:spMkLst>
            <pc:docMk/>
            <pc:sldMk cId="0" sldId="318"/>
            <ac:spMk id="18442" creationId="{52489BD1-5978-C413-33D0-003D4BBDD700}"/>
          </ac:spMkLst>
        </pc:spChg>
        <pc:spChg chg="mod">
          <ac:chgData name="Hanh Vu" userId="89ceaa18-f268-4abc-96d3-2af149c64471" providerId="ADAL" clId="{08F2B713-BA55-43D6-B81D-C33F64C4E035}" dt="2022-07-14T14:26:39.355" v="2582" actId="14100"/>
          <ac:spMkLst>
            <pc:docMk/>
            <pc:sldMk cId="0" sldId="318"/>
            <ac:spMk id="18443" creationId="{E7E6563A-2030-AB50-9186-4A9E7FEDBDC2}"/>
          </ac:spMkLst>
        </pc:spChg>
        <pc:spChg chg="mod">
          <ac:chgData name="Hanh Vu" userId="89ceaa18-f268-4abc-96d3-2af149c64471" providerId="ADAL" clId="{08F2B713-BA55-43D6-B81D-C33F64C4E035}" dt="2022-07-14T14:26:39.355" v="2582" actId="14100"/>
          <ac:spMkLst>
            <pc:docMk/>
            <pc:sldMk cId="0" sldId="318"/>
            <ac:spMk id="18444" creationId="{C38EC04D-3EA7-981B-45A5-2551F700DAAF}"/>
          </ac:spMkLst>
        </pc:spChg>
        <pc:spChg chg="mod">
          <ac:chgData name="Hanh Vu" userId="89ceaa18-f268-4abc-96d3-2af149c64471" providerId="ADAL" clId="{08F2B713-BA55-43D6-B81D-C33F64C4E035}" dt="2022-07-14T14:26:39.355" v="2582" actId="14100"/>
          <ac:spMkLst>
            <pc:docMk/>
            <pc:sldMk cId="0" sldId="318"/>
            <ac:spMk id="18445" creationId="{65BB7ECE-BBBA-2C42-FB49-E17C1C7437F2}"/>
          </ac:spMkLst>
        </pc:spChg>
        <pc:spChg chg="mod">
          <ac:chgData name="Hanh Vu" userId="89ceaa18-f268-4abc-96d3-2af149c64471" providerId="ADAL" clId="{08F2B713-BA55-43D6-B81D-C33F64C4E035}" dt="2022-07-14T14:26:39.355" v="2582" actId="14100"/>
          <ac:spMkLst>
            <pc:docMk/>
            <pc:sldMk cId="0" sldId="318"/>
            <ac:spMk id="18446" creationId="{B3193CF0-2571-D700-933A-239C75817AC0}"/>
          </ac:spMkLst>
        </pc:spChg>
        <pc:spChg chg="mod">
          <ac:chgData name="Hanh Vu" userId="89ceaa18-f268-4abc-96d3-2af149c64471" providerId="ADAL" clId="{08F2B713-BA55-43D6-B81D-C33F64C4E035}" dt="2022-07-14T14:26:39.355" v="2582" actId="14100"/>
          <ac:spMkLst>
            <pc:docMk/>
            <pc:sldMk cId="0" sldId="318"/>
            <ac:spMk id="18447" creationId="{06324966-5E42-3FBF-4D13-71581B801AF3}"/>
          </ac:spMkLst>
        </pc:spChg>
        <pc:spChg chg="del">
          <ac:chgData name="Hanh Vu" userId="89ceaa18-f268-4abc-96d3-2af149c64471" providerId="ADAL" clId="{08F2B713-BA55-43D6-B81D-C33F64C4E035}" dt="2022-07-14T14:25:39.503" v="2575" actId="478"/>
          <ac:spMkLst>
            <pc:docMk/>
            <pc:sldMk cId="0" sldId="318"/>
            <ac:spMk id="86043" creationId="{ADC873ED-FF52-3D51-C680-920A2CEE8217}"/>
          </ac:spMkLst>
        </pc:spChg>
        <pc:spChg chg="del mod">
          <ac:chgData name="Hanh Vu" userId="89ceaa18-f268-4abc-96d3-2af149c64471" providerId="ADAL" clId="{08F2B713-BA55-43D6-B81D-C33F64C4E035}" dt="2022-07-14T14:25:35.639" v="2574" actId="478"/>
          <ac:spMkLst>
            <pc:docMk/>
            <pc:sldMk cId="0" sldId="318"/>
            <ac:spMk id="86044" creationId="{C4D1A965-74AB-E087-8375-60AF8EBE64CF}"/>
          </ac:spMkLst>
        </pc:spChg>
        <pc:spChg chg="mod">
          <ac:chgData name="Hanh Vu" userId="89ceaa18-f268-4abc-96d3-2af149c64471" providerId="ADAL" clId="{08F2B713-BA55-43D6-B81D-C33F64C4E035}" dt="2022-07-14T14:26:39.355" v="2582" actId="14100"/>
          <ac:spMkLst>
            <pc:docMk/>
            <pc:sldMk cId="0" sldId="318"/>
            <ac:spMk id="86056" creationId="{7135746E-7A75-E6D3-A33F-4FE52D962292}"/>
          </ac:spMkLst>
        </pc:spChg>
        <pc:grpChg chg="mod">
          <ac:chgData name="Hanh Vu" userId="89ceaa18-f268-4abc-96d3-2af149c64471" providerId="ADAL" clId="{08F2B713-BA55-43D6-B81D-C33F64C4E035}" dt="2022-07-14T14:26:39.355" v="2582" actId="14100"/>
          <ac:grpSpMkLst>
            <pc:docMk/>
            <pc:sldMk cId="0" sldId="318"/>
            <ac:grpSpMk id="2" creationId="{A786EFD8-53C8-1058-2BA0-83E07F1E4B1D}"/>
          </ac:grpSpMkLst>
        </pc:grpChg>
        <pc:grpChg chg="add mod">
          <ac:chgData name="Hanh Vu" userId="89ceaa18-f268-4abc-96d3-2af149c64471" providerId="ADAL" clId="{08F2B713-BA55-43D6-B81D-C33F64C4E035}" dt="2022-07-14T14:26:39.355" v="2582" actId="14100"/>
          <ac:grpSpMkLst>
            <pc:docMk/>
            <pc:sldMk cId="0" sldId="318"/>
            <ac:grpSpMk id="3" creationId="{FC1ECB9A-E514-6041-2715-C7E7BCA53076}"/>
          </ac:grpSpMkLst>
        </pc:grpChg>
        <pc:picChg chg="mod">
          <ac:chgData name="Hanh Vu" userId="89ceaa18-f268-4abc-96d3-2af149c64471" providerId="ADAL" clId="{08F2B713-BA55-43D6-B81D-C33F64C4E035}" dt="2022-07-14T14:26:39.355" v="2582" actId="14100"/>
          <ac:picMkLst>
            <pc:docMk/>
            <pc:sldMk cId="0" sldId="318"/>
            <ac:picMk id="128006" creationId="{7A7754C0-8E54-C534-5D75-7FA9A7DB8BAF}"/>
          </ac:picMkLst>
        </pc:picChg>
      </pc:sldChg>
      <pc:sldChg chg="del">
        <pc:chgData name="Hanh Vu" userId="89ceaa18-f268-4abc-96d3-2af149c64471" providerId="ADAL" clId="{08F2B713-BA55-43D6-B81D-C33F64C4E035}" dt="2022-07-14T14:27:32.661" v="2697" actId="47"/>
        <pc:sldMkLst>
          <pc:docMk/>
          <pc:sldMk cId="0" sldId="319"/>
        </pc:sldMkLst>
      </pc:sldChg>
      <pc:sldChg chg="del">
        <pc:chgData name="Hanh Vu" userId="89ceaa18-f268-4abc-96d3-2af149c64471" providerId="ADAL" clId="{08F2B713-BA55-43D6-B81D-C33F64C4E035}" dt="2022-07-14T14:27:32.661" v="2697" actId="47"/>
        <pc:sldMkLst>
          <pc:docMk/>
          <pc:sldMk cId="0" sldId="320"/>
        </pc:sldMkLst>
      </pc:sldChg>
      <pc:sldChg chg="del">
        <pc:chgData name="Hanh Vu" userId="89ceaa18-f268-4abc-96d3-2af149c64471" providerId="ADAL" clId="{08F2B713-BA55-43D6-B81D-C33F64C4E035}" dt="2022-07-14T14:23:02.867" v="2570" actId="47"/>
        <pc:sldMkLst>
          <pc:docMk/>
          <pc:sldMk cId="0" sldId="321"/>
        </pc:sldMkLst>
      </pc:sldChg>
      <pc:sldChg chg="addSp delSp modSp add mod ord modAnim">
        <pc:chgData name="Hanh Vu" userId="89ceaa18-f268-4abc-96d3-2af149c64471" providerId="ADAL" clId="{08F2B713-BA55-43D6-B81D-C33F64C4E035}" dt="2022-07-14T13:09:31.339" v="1125"/>
        <pc:sldMkLst>
          <pc:docMk/>
          <pc:sldMk cId="95749168" sldId="322"/>
        </pc:sldMkLst>
        <pc:spChg chg="mod">
          <ac:chgData name="Hanh Vu" userId="89ceaa18-f268-4abc-96d3-2af149c64471" providerId="ADAL" clId="{08F2B713-BA55-43D6-B81D-C33F64C4E035}" dt="2022-07-14T09:34:54.110" v="606"/>
          <ac:spMkLst>
            <pc:docMk/>
            <pc:sldMk cId="95749168" sldId="322"/>
            <ac:spMk id="12" creationId="{2F55578B-A375-6FD2-2F76-505F81212F89}"/>
          </ac:spMkLst>
        </pc:spChg>
        <pc:spChg chg="mod">
          <ac:chgData name="Hanh Vu" userId="89ceaa18-f268-4abc-96d3-2af149c64471" providerId="ADAL" clId="{08F2B713-BA55-43D6-B81D-C33F64C4E035}" dt="2022-07-14T09:34:54.110" v="606"/>
          <ac:spMkLst>
            <pc:docMk/>
            <pc:sldMk cId="95749168" sldId="322"/>
            <ac:spMk id="13" creationId="{478238CB-C9A0-66B3-0222-F32091D9A668}"/>
          </ac:spMkLst>
        </pc:spChg>
        <pc:spChg chg="mod">
          <ac:chgData name="Hanh Vu" userId="89ceaa18-f268-4abc-96d3-2af149c64471" providerId="ADAL" clId="{08F2B713-BA55-43D6-B81D-C33F64C4E035}" dt="2022-07-14T09:34:54.110" v="606"/>
          <ac:spMkLst>
            <pc:docMk/>
            <pc:sldMk cId="95749168" sldId="322"/>
            <ac:spMk id="14" creationId="{C032B5D9-628A-AE95-3561-1119A303894C}"/>
          </ac:spMkLst>
        </pc:spChg>
        <pc:spChg chg="mod">
          <ac:chgData name="Hanh Vu" userId="89ceaa18-f268-4abc-96d3-2af149c64471" providerId="ADAL" clId="{08F2B713-BA55-43D6-B81D-C33F64C4E035}" dt="2022-07-14T09:34:54.110" v="606"/>
          <ac:spMkLst>
            <pc:docMk/>
            <pc:sldMk cId="95749168" sldId="322"/>
            <ac:spMk id="15" creationId="{2069A2CB-47D8-B0E0-5BB2-A1A7F5E6CB3C}"/>
          </ac:spMkLst>
        </pc:spChg>
        <pc:spChg chg="mod">
          <ac:chgData name="Hanh Vu" userId="89ceaa18-f268-4abc-96d3-2af149c64471" providerId="ADAL" clId="{08F2B713-BA55-43D6-B81D-C33F64C4E035}" dt="2022-07-14T09:34:54.110" v="606"/>
          <ac:spMkLst>
            <pc:docMk/>
            <pc:sldMk cId="95749168" sldId="322"/>
            <ac:spMk id="16" creationId="{717AB7B8-1217-4C5B-8D95-E845743D8C9E}"/>
          </ac:spMkLst>
        </pc:spChg>
        <pc:spChg chg="mod">
          <ac:chgData name="Hanh Vu" userId="89ceaa18-f268-4abc-96d3-2af149c64471" providerId="ADAL" clId="{08F2B713-BA55-43D6-B81D-C33F64C4E035}" dt="2022-07-14T09:34:54.110" v="606"/>
          <ac:spMkLst>
            <pc:docMk/>
            <pc:sldMk cId="95749168" sldId="322"/>
            <ac:spMk id="17" creationId="{4A2C9341-EFBC-0935-2846-60BA25E473C1}"/>
          </ac:spMkLst>
        </pc:spChg>
        <pc:spChg chg="mod">
          <ac:chgData name="Hanh Vu" userId="89ceaa18-f268-4abc-96d3-2af149c64471" providerId="ADAL" clId="{08F2B713-BA55-43D6-B81D-C33F64C4E035}" dt="2022-07-14T09:34:54.110" v="606"/>
          <ac:spMkLst>
            <pc:docMk/>
            <pc:sldMk cId="95749168" sldId="322"/>
            <ac:spMk id="18" creationId="{92026AF1-88DF-B61E-A554-9124DE2006DF}"/>
          </ac:spMkLst>
        </pc:spChg>
        <pc:spChg chg="add mod">
          <ac:chgData name="Hanh Vu" userId="89ceaa18-f268-4abc-96d3-2af149c64471" providerId="ADAL" clId="{08F2B713-BA55-43D6-B81D-C33F64C4E035}" dt="2022-07-14T09:40:15.988" v="753" actId="1076"/>
          <ac:spMkLst>
            <pc:docMk/>
            <pc:sldMk cId="95749168" sldId="322"/>
            <ac:spMk id="19" creationId="{3FA3F312-0D86-4F46-C12D-073B8A5D8B02}"/>
          </ac:spMkLst>
        </pc:spChg>
        <pc:spChg chg="add mod">
          <ac:chgData name="Hanh Vu" userId="89ceaa18-f268-4abc-96d3-2af149c64471" providerId="ADAL" clId="{08F2B713-BA55-43D6-B81D-C33F64C4E035}" dt="2022-07-14T09:41:27.080" v="800" actId="20577"/>
          <ac:spMkLst>
            <pc:docMk/>
            <pc:sldMk cId="95749168" sldId="322"/>
            <ac:spMk id="21" creationId="{AD28E8EA-60C2-7A43-53C7-B031059392EB}"/>
          </ac:spMkLst>
        </pc:spChg>
        <pc:spChg chg="del">
          <ac:chgData name="Hanh Vu" userId="89ceaa18-f268-4abc-96d3-2af149c64471" providerId="ADAL" clId="{08F2B713-BA55-43D6-B81D-C33F64C4E035}" dt="2022-07-14T09:33:30.360" v="604" actId="478"/>
          <ac:spMkLst>
            <pc:docMk/>
            <pc:sldMk cId="95749168" sldId="322"/>
            <ac:spMk id="23" creationId="{00000000-0000-0000-0000-000000000000}"/>
          </ac:spMkLst>
        </pc:spChg>
        <pc:spChg chg="mod">
          <ac:chgData name="Hanh Vu" userId="89ceaa18-f268-4abc-96d3-2af149c64471" providerId="ADAL" clId="{08F2B713-BA55-43D6-B81D-C33F64C4E035}" dt="2022-07-14T09:33:34.338" v="605" actId="1076"/>
          <ac:spMkLst>
            <pc:docMk/>
            <pc:sldMk cId="95749168" sldId="322"/>
            <ac:spMk id="24" creationId="{00000000-0000-0000-0000-000000000000}"/>
          </ac:spMkLst>
        </pc:spChg>
        <pc:spChg chg="mod">
          <ac:chgData name="Hanh Vu" userId="89ceaa18-f268-4abc-96d3-2af149c64471" providerId="ADAL" clId="{08F2B713-BA55-43D6-B81D-C33F64C4E035}" dt="2022-07-14T09:40:24.082" v="755" actId="1076"/>
          <ac:spMkLst>
            <pc:docMk/>
            <pc:sldMk cId="95749168" sldId="322"/>
            <ac:spMk id="25" creationId="{476E3504-2D37-EB8D-E27D-90241157B20B}"/>
          </ac:spMkLst>
        </pc:spChg>
        <pc:spChg chg="add mod">
          <ac:chgData name="Hanh Vu" userId="89ceaa18-f268-4abc-96d3-2af149c64471" providerId="ADAL" clId="{08F2B713-BA55-43D6-B81D-C33F64C4E035}" dt="2022-07-14T09:42:21.487" v="827" actId="20577"/>
          <ac:spMkLst>
            <pc:docMk/>
            <pc:sldMk cId="95749168" sldId="322"/>
            <ac:spMk id="27" creationId="{74CB92C6-863A-BC29-2336-71AE1B14B855}"/>
          </ac:spMkLst>
        </pc:spChg>
        <pc:spChg chg="mod">
          <ac:chgData name="Hanh Vu" userId="89ceaa18-f268-4abc-96d3-2af149c64471" providerId="ADAL" clId="{08F2B713-BA55-43D6-B81D-C33F64C4E035}" dt="2022-07-14T09:41:44.886" v="801" actId="1076"/>
          <ac:spMkLst>
            <pc:docMk/>
            <pc:sldMk cId="95749168" sldId="322"/>
            <ac:spMk id="10248" creationId="{00000000-0000-0000-0000-000000000000}"/>
          </ac:spMkLst>
        </pc:spChg>
        <pc:grpChg chg="add mod">
          <ac:chgData name="Hanh Vu" userId="89ceaa18-f268-4abc-96d3-2af149c64471" providerId="ADAL" clId="{08F2B713-BA55-43D6-B81D-C33F64C4E035}" dt="2022-07-14T09:40:18.449" v="754" actId="1076"/>
          <ac:grpSpMkLst>
            <pc:docMk/>
            <pc:sldMk cId="95749168" sldId="322"/>
            <ac:grpSpMk id="8" creationId="{F2C9D9D9-716C-F9D8-4F9A-F9AD55D561CC}"/>
          </ac:grpSpMkLst>
        </pc:grpChg>
        <pc:grpChg chg="mod">
          <ac:chgData name="Hanh Vu" userId="89ceaa18-f268-4abc-96d3-2af149c64471" providerId="ADAL" clId="{08F2B713-BA55-43D6-B81D-C33F64C4E035}" dt="2022-07-14T09:34:54.110" v="606"/>
          <ac:grpSpMkLst>
            <pc:docMk/>
            <pc:sldMk cId="95749168" sldId="322"/>
            <ac:grpSpMk id="9" creationId="{E3264819-55D1-3DDF-3F46-C422309EEAD1}"/>
          </ac:grpSpMkLst>
        </pc:grpChg>
        <pc:grpChg chg="mod">
          <ac:chgData name="Hanh Vu" userId="89ceaa18-f268-4abc-96d3-2af149c64471" providerId="ADAL" clId="{08F2B713-BA55-43D6-B81D-C33F64C4E035}" dt="2022-07-14T09:34:54.110" v="606"/>
          <ac:grpSpMkLst>
            <pc:docMk/>
            <pc:sldMk cId="95749168" sldId="322"/>
            <ac:grpSpMk id="10" creationId="{790FD134-8A65-8F01-0496-953B7FD51B9E}"/>
          </ac:grpSpMkLst>
        </pc:grpChg>
        <pc:grpChg chg="mod">
          <ac:chgData name="Hanh Vu" userId="89ceaa18-f268-4abc-96d3-2af149c64471" providerId="ADAL" clId="{08F2B713-BA55-43D6-B81D-C33F64C4E035}" dt="2022-07-14T09:34:54.110" v="606"/>
          <ac:grpSpMkLst>
            <pc:docMk/>
            <pc:sldMk cId="95749168" sldId="322"/>
            <ac:grpSpMk id="11" creationId="{AC82E248-C1BC-AEC6-D243-D6A033B0F8F4}"/>
          </ac:grpSpMkLst>
        </pc:grpChg>
        <pc:picChg chg="add mod">
          <ac:chgData name="Hanh Vu" userId="89ceaa18-f268-4abc-96d3-2af149c64471" providerId="ADAL" clId="{08F2B713-BA55-43D6-B81D-C33F64C4E035}" dt="2022-07-14T13:09:16.610" v="1122" actId="14100"/>
          <ac:picMkLst>
            <pc:docMk/>
            <pc:sldMk cId="95749168" sldId="322"/>
            <ac:picMk id="20" creationId="{B8AE8639-7D58-FD4E-8C0B-5C7936394540}"/>
          </ac:picMkLst>
        </pc:picChg>
        <pc:picChg chg="del">
          <ac:chgData name="Hanh Vu" userId="89ceaa18-f268-4abc-96d3-2af149c64471" providerId="ADAL" clId="{08F2B713-BA55-43D6-B81D-C33F64C4E035}" dt="2022-07-14T09:33:27.185" v="603" actId="478"/>
          <ac:picMkLst>
            <pc:docMk/>
            <pc:sldMk cId="95749168" sldId="322"/>
            <ac:picMk id="22" creationId="{90D2126F-47CF-400E-6551-7B433EFCAEB8}"/>
          </ac:picMkLst>
        </pc:picChg>
      </pc:sldChg>
      <pc:sldChg chg="addSp delSp modSp add mod modAnim">
        <pc:chgData name="Hanh Vu" userId="89ceaa18-f268-4abc-96d3-2af149c64471" providerId="ADAL" clId="{08F2B713-BA55-43D6-B81D-C33F64C4E035}" dt="2022-07-14T13:09:59.949" v="1126"/>
        <pc:sldMkLst>
          <pc:docMk/>
          <pc:sldMk cId="2801400284" sldId="323"/>
        </pc:sldMkLst>
        <pc:spChg chg="mod">
          <ac:chgData name="Hanh Vu" userId="89ceaa18-f268-4abc-96d3-2af149c64471" providerId="ADAL" clId="{08F2B713-BA55-43D6-B81D-C33F64C4E035}" dt="2022-07-14T09:58:56.690" v="837"/>
          <ac:spMkLst>
            <pc:docMk/>
            <pc:sldMk cId="2801400284" sldId="323"/>
            <ac:spMk id="15" creationId="{558F669D-D5EC-E898-0F18-EAA0642C5179}"/>
          </ac:spMkLst>
        </pc:spChg>
        <pc:spChg chg="mod">
          <ac:chgData name="Hanh Vu" userId="89ceaa18-f268-4abc-96d3-2af149c64471" providerId="ADAL" clId="{08F2B713-BA55-43D6-B81D-C33F64C4E035}" dt="2022-07-14T09:58:56.690" v="837"/>
          <ac:spMkLst>
            <pc:docMk/>
            <pc:sldMk cId="2801400284" sldId="323"/>
            <ac:spMk id="16" creationId="{CF9E474A-4BC3-B3A7-EDCC-3CD1784AC7C0}"/>
          </ac:spMkLst>
        </pc:spChg>
        <pc:spChg chg="mod">
          <ac:chgData name="Hanh Vu" userId="89ceaa18-f268-4abc-96d3-2af149c64471" providerId="ADAL" clId="{08F2B713-BA55-43D6-B81D-C33F64C4E035}" dt="2022-07-14T09:58:56.690" v="837"/>
          <ac:spMkLst>
            <pc:docMk/>
            <pc:sldMk cId="2801400284" sldId="323"/>
            <ac:spMk id="17" creationId="{227DE29A-7C27-73A1-3955-A293CAE876A9}"/>
          </ac:spMkLst>
        </pc:spChg>
        <pc:spChg chg="mod">
          <ac:chgData name="Hanh Vu" userId="89ceaa18-f268-4abc-96d3-2af149c64471" providerId="ADAL" clId="{08F2B713-BA55-43D6-B81D-C33F64C4E035}" dt="2022-07-14T09:58:56.690" v="837"/>
          <ac:spMkLst>
            <pc:docMk/>
            <pc:sldMk cId="2801400284" sldId="323"/>
            <ac:spMk id="18" creationId="{4F44BA38-A52A-F65D-794E-6D577EB7561D}"/>
          </ac:spMkLst>
        </pc:spChg>
        <pc:spChg chg="mod">
          <ac:chgData name="Hanh Vu" userId="89ceaa18-f268-4abc-96d3-2af149c64471" providerId="ADAL" clId="{08F2B713-BA55-43D6-B81D-C33F64C4E035}" dt="2022-07-14T09:58:56.690" v="837"/>
          <ac:spMkLst>
            <pc:docMk/>
            <pc:sldMk cId="2801400284" sldId="323"/>
            <ac:spMk id="19" creationId="{FAEFC53C-3540-22EF-C475-088B1CD66ECF}"/>
          </ac:spMkLst>
        </pc:spChg>
        <pc:spChg chg="mod">
          <ac:chgData name="Hanh Vu" userId="89ceaa18-f268-4abc-96d3-2af149c64471" providerId="ADAL" clId="{08F2B713-BA55-43D6-B81D-C33F64C4E035}" dt="2022-07-14T09:58:56.690" v="837"/>
          <ac:spMkLst>
            <pc:docMk/>
            <pc:sldMk cId="2801400284" sldId="323"/>
            <ac:spMk id="21" creationId="{139FF5A0-618C-D39F-07ED-DE7A0156654B}"/>
          </ac:spMkLst>
        </pc:spChg>
        <pc:spChg chg="mod">
          <ac:chgData name="Hanh Vu" userId="89ceaa18-f268-4abc-96d3-2af149c64471" providerId="ADAL" clId="{08F2B713-BA55-43D6-B81D-C33F64C4E035}" dt="2022-07-14T10:00:16.879" v="852" actId="20577"/>
          <ac:spMkLst>
            <pc:docMk/>
            <pc:sldMk cId="2801400284" sldId="323"/>
            <ac:spMk id="23" creationId="{00000000-0000-0000-0000-000000000000}"/>
          </ac:spMkLst>
        </pc:spChg>
        <pc:spChg chg="del">
          <ac:chgData name="Hanh Vu" userId="89ceaa18-f268-4abc-96d3-2af149c64471" providerId="ADAL" clId="{08F2B713-BA55-43D6-B81D-C33F64C4E035}" dt="2022-07-14T10:03:23.184" v="935" actId="478"/>
          <ac:spMkLst>
            <pc:docMk/>
            <pc:sldMk cId="2801400284" sldId="323"/>
            <ac:spMk id="24" creationId="{00000000-0000-0000-0000-000000000000}"/>
          </ac:spMkLst>
        </pc:spChg>
        <pc:spChg chg="mod">
          <ac:chgData name="Hanh Vu" userId="89ceaa18-f268-4abc-96d3-2af149c64471" providerId="ADAL" clId="{08F2B713-BA55-43D6-B81D-C33F64C4E035}" dt="2022-07-14T10:03:34.413" v="937" actId="1076"/>
          <ac:spMkLst>
            <pc:docMk/>
            <pc:sldMk cId="2801400284" sldId="323"/>
            <ac:spMk id="25" creationId="{476E3504-2D37-EB8D-E27D-90241157B20B}"/>
          </ac:spMkLst>
        </pc:spChg>
        <pc:spChg chg="mod">
          <ac:chgData name="Hanh Vu" userId="89ceaa18-f268-4abc-96d3-2af149c64471" providerId="ADAL" clId="{08F2B713-BA55-43D6-B81D-C33F64C4E035}" dt="2022-07-14T10:00:09.715" v="844" actId="20577"/>
          <ac:spMkLst>
            <pc:docMk/>
            <pc:sldMk cId="2801400284" sldId="323"/>
            <ac:spMk id="26" creationId="{BD77CD2B-70EA-157B-C17F-CAEB269AFBD7}"/>
          </ac:spMkLst>
        </pc:spChg>
        <pc:spChg chg="mod">
          <ac:chgData name="Hanh Vu" userId="89ceaa18-f268-4abc-96d3-2af149c64471" providerId="ADAL" clId="{08F2B713-BA55-43D6-B81D-C33F64C4E035}" dt="2022-07-14T09:58:56.690" v="837"/>
          <ac:spMkLst>
            <pc:docMk/>
            <pc:sldMk cId="2801400284" sldId="323"/>
            <ac:spMk id="27" creationId="{1C6EE3FC-C1EE-B4D7-4F72-7ED2765D7CD0}"/>
          </ac:spMkLst>
        </pc:spChg>
        <pc:spChg chg="mod">
          <ac:chgData name="Hanh Vu" userId="89ceaa18-f268-4abc-96d3-2af149c64471" providerId="ADAL" clId="{08F2B713-BA55-43D6-B81D-C33F64C4E035}" dt="2022-07-14T09:58:56.690" v="837"/>
          <ac:spMkLst>
            <pc:docMk/>
            <pc:sldMk cId="2801400284" sldId="323"/>
            <ac:spMk id="28" creationId="{34BEB380-E50B-295F-B4A7-B4A2FAF4A48E}"/>
          </ac:spMkLst>
        </pc:spChg>
        <pc:spChg chg="mod">
          <ac:chgData name="Hanh Vu" userId="89ceaa18-f268-4abc-96d3-2af149c64471" providerId="ADAL" clId="{08F2B713-BA55-43D6-B81D-C33F64C4E035}" dt="2022-07-14T09:58:56.690" v="837"/>
          <ac:spMkLst>
            <pc:docMk/>
            <pc:sldMk cId="2801400284" sldId="323"/>
            <ac:spMk id="29" creationId="{1D696D76-E041-63BC-E012-1F657C7C2582}"/>
          </ac:spMkLst>
        </pc:spChg>
        <pc:spChg chg="mod">
          <ac:chgData name="Hanh Vu" userId="89ceaa18-f268-4abc-96d3-2af149c64471" providerId="ADAL" clId="{08F2B713-BA55-43D6-B81D-C33F64C4E035}" dt="2022-07-14T09:58:56.690" v="837"/>
          <ac:spMkLst>
            <pc:docMk/>
            <pc:sldMk cId="2801400284" sldId="323"/>
            <ac:spMk id="30" creationId="{52945525-95B4-63FC-545A-71787E5A1053}"/>
          </ac:spMkLst>
        </pc:spChg>
        <pc:spChg chg="mod">
          <ac:chgData name="Hanh Vu" userId="89ceaa18-f268-4abc-96d3-2af149c64471" providerId="ADAL" clId="{08F2B713-BA55-43D6-B81D-C33F64C4E035}" dt="2022-07-14T09:58:56.690" v="837"/>
          <ac:spMkLst>
            <pc:docMk/>
            <pc:sldMk cId="2801400284" sldId="323"/>
            <ac:spMk id="31" creationId="{8F2B07A7-D465-D857-C46B-9632BA60ABA9}"/>
          </ac:spMkLst>
        </pc:spChg>
        <pc:spChg chg="mod">
          <ac:chgData name="Hanh Vu" userId="89ceaa18-f268-4abc-96d3-2af149c64471" providerId="ADAL" clId="{08F2B713-BA55-43D6-B81D-C33F64C4E035}" dt="2022-07-14T09:58:56.690" v="837"/>
          <ac:spMkLst>
            <pc:docMk/>
            <pc:sldMk cId="2801400284" sldId="323"/>
            <ac:spMk id="35" creationId="{AA89B651-43F5-4815-A0E3-F825628EF490}"/>
          </ac:spMkLst>
        </pc:spChg>
        <pc:spChg chg="mod">
          <ac:chgData name="Hanh Vu" userId="89ceaa18-f268-4abc-96d3-2af149c64471" providerId="ADAL" clId="{08F2B713-BA55-43D6-B81D-C33F64C4E035}" dt="2022-07-14T09:58:56.690" v="837"/>
          <ac:spMkLst>
            <pc:docMk/>
            <pc:sldMk cId="2801400284" sldId="323"/>
            <ac:spMk id="37" creationId="{E96B9AC6-7796-D2B4-9246-6C1B6D926614}"/>
          </ac:spMkLst>
        </pc:spChg>
        <pc:spChg chg="mod">
          <ac:chgData name="Hanh Vu" userId="89ceaa18-f268-4abc-96d3-2af149c64471" providerId="ADAL" clId="{08F2B713-BA55-43D6-B81D-C33F64C4E035}" dt="2022-07-14T09:58:56.690" v="837"/>
          <ac:spMkLst>
            <pc:docMk/>
            <pc:sldMk cId="2801400284" sldId="323"/>
            <ac:spMk id="38" creationId="{2937E2CA-F83E-622D-DFD2-109689CDD3E5}"/>
          </ac:spMkLst>
        </pc:spChg>
        <pc:spChg chg="mod">
          <ac:chgData name="Hanh Vu" userId="89ceaa18-f268-4abc-96d3-2af149c64471" providerId="ADAL" clId="{08F2B713-BA55-43D6-B81D-C33F64C4E035}" dt="2022-07-14T09:58:56.690" v="837"/>
          <ac:spMkLst>
            <pc:docMk/>
            <pc:sldMk cId="2801400284" sldId="323"/>
            <ac:spMk id="39" creationId="{C4041F48-152F-A32F-5229-EDD6A4C11496}"/>
          </ac:spMkLst>
        </pc:spChg>
        <pc:spChg chg="mod">
          <ac:chgData name="Hanh Vu" userId="89ceaa18-f268-4abc-96d3-2af149c64471" providerId="ADAL" clId="{08F2B713-BA55-43D6-B81D-C33F64C4E035}" dt="2022-07-14T09:58:56.690" v="837"/>
          <ac:spMkLst>
            <pc:docMk/>
            <pc:sldMk cId="2801400284" sldId="323"/>
            <ac:spMk id="40" creationId="{1EF9C85B-020A-13D9-D290-01B332369B80}"/>
          </ac:spMkLst>
        </pc:spChg>
        <pc:spChg chg="mod">
          <ac:chgData name="Hanh Vu" userId="89ceaa18-f268-4abc-96d3-2af149c64471" providerId="ADAL" clId="{08F2B713-BA55-43D6-B81D-C33F64C4E035}" dt="2022-07-14T09:58:56.690" v="837"/>
          <ac:spMkLst>
            <pc:docMk/>
            <pc:sldMk cId="2801400284" sldId="323"/>
            <ac:spMk id="41" creationId="{2301969B-EE21-1F2F-98BF-3D7183BC8DF5}"/>
          </ac:spMkLst>
        </pc:spChg>
        <pc:spChg chg="mod">
          <ac:chgData name="Hanh Vu" userId="89ceaa18-f268-4abc-96d3-2af149c64471" providerId="ADAL" clId="{08F2B713-BA55-43D6-B81D-C33F64C4E035}" dt="2022-07-14T09:58:56.690" v="837"/>
          <ac:spMkLst>
            <pc:docMk/>
            <pc:sldMk cId="2801400284" sldId="323"/>
            <ac:spMk id="42" creationId="{AB702C44-9F59-3D59-5E3E-C9187CE51A89}"/>
          </ac:spMkLst>
        </pc:spChg>
        <pc:spChg chg="mod">
          <ac:chgData name="Hanh Vu" userId="89ceaa18-f268-4abc-96d3-2af149c64471" providerId="ADAL" clId="{08F2B713-BA55-43D6-B81D-C33F64C4E035}" dt="2022-07-14T09:58:56.690" v="837"/>
          <ac:spMkLst>
            <pc:docMk/>
            <pc:sldMk cId="2801400284" sldId="323"/>
            <ac:spMk id="43" creationId="{D6759EBB-90EF-1A37-3348-C52D5A172DF5}"/>
          </ac:spMkLst>
        </pc:spChg>
        <pc:spChg chg="mod">
          <ac:chgData name="Hanh Vu" userId="89ceaa18-f268-4abc-96d3-2af149c64471" providerId="ADAL" clId="{08F2B713-BA55-43D6-B81D-C33F64C4E035}" dt="2022-07-14T09:58:56.690" v="837"/>
          <ac:spMkLst>
            <pc:docMk/>
            <pc:sldMk cId="2801400284" sldId="323"/>
            <ac:spMk id="44" creationId="{C7065571-0C59-27CF-BB36-BCE42D31D5E9}"/>
          </ac:spMkLst>
        </pc:spChg>
        <pc:spChg chg="mod">
          <ac:chgData name="Hanh Vu" userId="89ceaa18-f268-4abc-96d3-2af149c64471" providerId="ADAL" clId="{08F2B713-BA55-43D6-B81D-C33F64C4E035}" dt="2022-07-14T09:58:56.690" v="837"/>
          <ac:spMkLst>
            <pc:docMk/>
            <pc:sldMk cId="2801400284" sldId="323"/>
            <ac:spMk id="45" creationId="{7A896B8E-26C9-8D83-65B0-003D857EEE71}"/>
          </ac:spMkLst>
        </pc:spChg>
        <pc:spChg chg="mod">
          <ac:chgData name="Hanh Vu" userId="89ceaa18-f268-4abc-96d3-2af149c64471" providerId="ADAL" clId="{08F2B713-BA55-43D6-B81D-C33F64C4E035}" dt="2022-07-14T09:58:56.690" v="837"/>
          <ac:spMkLst>
            <pc:docMk/>
            <pc:sldMk cId="2801400284" sldId="323"/>
            <ac:spMk id="46" creationId="{84969DC4-2865-299A-2880-A8AD0E1BB8F6}"/>
          </ac:spMkLst>
        </pc:spChg>
        <pc:spChg chg="add mod">
          <ac:chgData name="Hanh Vu" userId="89ceaa18-f268-4abc-96d3-2af149c64471" providerId="ADAL" clId="{08F2B713-BA55-43D6-B81D-C33F64C4E035}" dt="2022-07-14T10:04:10.865" v="965" actId="20577"/>
          <ac:spMkLst>
            <pc:docMk/>
            <pc:sldMk cId="2801400284" sldId="323"/>
            <ac:spMk id="47" creationId="{CE256662-542D-5794-4A6C-68E99299C8AE}"/>
          </ac:spMkLst>
        </pc:spChg>
        <pc:grpChg chg="add del mod">
          <ac:chgData name="Hanh Vu" userId="89ceaa18-f268-4abc-96d3-2af149c64471" providerId="ADAL" clId="{08F2B713-BA55-43D6-B81D-C33F64C4E035}" dt="2022-07-14T09:58:59.452" v="838"/>
          <ac:grpSpMkLst>
            <pc:docMk/>
            <pc:sldMk cId="2801400284" sldId="323"/>
            <ac:grpSpMk id="8" creationId="{37EA17C5-1AEE-1362-D929-56B1043AA2E9}"/>
          </ac:grpSpMkLst>
        </pc:grpChg>
        <pc:grpChg chg="mod">
          <ac:chgData name="Hanh Vu" userId="89ceaa18-f268-4abc-96d3-2af149c64471" providerId="ADAL" clId="{08F2B713-BA55-43D6-B81D-C33F64C4E035}" dt="2022-07-14T09:58:56.690" v="837"/>
          <ac:grpSpMkLst>
            <pc:docMk/>
            <pc:sldMk cId="2801400284" sldId="323"/>
            <ac:grpSpMk id="9" creationId="{40376CDE-B266-A08B-895E-837848477F58}"/>
          </ac:grpSpMkLst>
        </pc:grpChg>
        <pc:grpChg chg="mod">
          <ac:chgData name="Hanh Vu" userId="89ceaa18-f268-4abc-96d3-2af149c64471" providerId="ADAL" clId="{08F2B713-BA55-43D6-B81D-C33F64C4E035}" dt="2022-07-14T09:58:56.690" v="837"/>
          <ac:grpSpMkLst>
            <pc:docMk/>
            <pc:sldMk cId="2801400284" sldId="323"/>
            <ac:grpSpMk id="10" creationId="{38BA2B42-C292-1EAC-8290-69BADA525E66}"/>
          </ac:grpSpMkLst>
        </pc:grpChg>
        <pc:grpChg chg="mod">
          <ac:chgData name="Hanh Vu" userId="89ceaa18-f268-4abc-96d3-2af149c64471" providerId="ADAL" clId="{08F2B713-BA55-43D6-B81D-C33F64C4E035}" dt="2022-07-14T09:58:56.690" v="837"/>
          <ac:grpSpMkLst>
            <pc:docMk/>
            <pc:sldMk cId="2801400284" sldId="323"/>
            <ac:grpSpMk id="11" creationId="{DCC5465C-219B-A9A1-F325-A8CB29B91B1B}"/>
          </ac:grpSpMkLst>
        </pc:grpChg>
        <pc:grpChg chg="mod">
          <ac:chgData name="Hanh Vu" userId="89ceaa18-f268-4abc-96d3-2af149c64471" providerId="ADAL" clId="{08F2B713-BA55-43D6-B81D-C33F64C4E035}" dt="2022-07-14T09:58:56.690" v="837"/>
          <ac:grpSpMkLst>
            <pc:docMk/>
            <pc:sldMk cId="2801400284" sldId="323"/>
            <ac:grpSpMk id="12" creationId="{77A4E124-00D1-AC01-660C-97C87EEFAEEB}"/>
          </ac:grpSpMkLst>
        </pc:grpChg>
        <pc:grpChg chg="mod">
          <ac:chgData name="Hanh Vu" userId="89ceaa18-f268-4abc-96d3-2af149c64471" providerId="ADAL" clId="{08F2B713-BA55-43D6-B81D-C33F64C4E035}" dt="2022-07-14T09:58:56.690" v="837"/>
          <ac:grpSpMkLst>
            <pc:docMk/>
            <pc:sldMk cId="2801400284" sldId="323"/>
            <ac:grpSpMk id="13" creationId="{B94E0B60-EEED-B4DE-876F-2BDBC7AC6DAE}"/>
          </ac:grpSpMkLst>
        </pc:grpChg>
        <pc:grpChg chg="mod">
          <ac:chgData name="Hanh Vu" userId="89ceaa18-f268-4abc-96d3-2af149c64471" providerId="ADAL" clId="{08F2B713-BA55-43D6-B81D-C33F64C4E035}" dt="2022-07-14T09:58:56.690" v="837"/>
          <ac:grpSpMkLst>
            <pc:docMk/>
            <pc:sldMk cId="2801400284" sldId="323"/>
            <ac:grpSpMk id="14" creationId="{937693DC-FCDD-0911-F5FF-005B17BEF97E}"/>
          </ac:grpSpMkLst>
        </pc:grpChg>
        <pc:grpChg chg="mod">
          <ac:chgData name="Hanh Vu" userId="89ceaa18-f268-4abc-96d3-2af149c64471" providerId="ADAL" clId="{08F2B713-BA55-43D6-B81D-C33F64C4E035}" dt="2022-07-14T09:58:56.690" v="837"/>
          <ac:grpSpMkLst>
            <pc:docMk/>
            <pc:sldMk cId="2801400284" sldId="323"/>
            <ac:grpSpMk id="20" creationId="{1141F9A5-1CD3-9366-190E-94970CF6C527}"/>
          </ac:grpSpMkLst>
        </pc:grpChg>
        <pc:grpChg chg="mod">
          <ac:chgData name="Hanh Vu" userId="89ceaa18-f268-4abc-96d3-2af149c64471" providerId="ADAL" clId="{08F2B713-BA55-43D6-B81D-C33F64C4E035}" dt="2022-07-14T09:58:56.690" v="837"/>
          <ac:grpSpMkLst>
            <pc:docMk/>
            <pc:sldMk cId="2801400284" sldId="323"/>
            <ac:grpSpMk id="34" creationId="{BAE9B9F4-1E90-3515-5F77-9C3053F842AB}"/>
          </ac:grpSpMkLst>
        </pc:grpChg>
        <pc:grpChg chg="mod">
          <ac:chgData name="Hanh Vu" userId="89ceaa18-f268-4abc-96d3-2af149c64471" providerId="ADAL" clId="{08F2B713-BA55-43D6-B81D-C33F64C4E035}" dt="2022-07-14T09:58:56.690" v="837"/>
          <ac:grpSpMkLst>
            <pc:docMk/>
            <pc:sldMk cId="2801400284" sldId="323"/>
            <ac:grpSpMk id="36" creationId="{9F3974E3-5D6F-874F-4720-E581C5CBEEF6}"/>
          </ac:grpSpMkLst>
        </pc:grpChg>
        <pc:picChg chg="add mod">
          <ac:chgData name="Hanh Vu" userId="89ceaa18-f268-4abc-96d3-2af149c64471" providerId="ADAL" clId="{08F2B713-BA55-43D6-B81D-C33F64C4E035}" dt="2022-07-14T10:00:06.921" v="843" actId="14100"/>
          <ac:picMkLst>
            <pc:docMk/>
            <pc:sldMk cId="2801400284" sldId="323"/>
            <ac:picMk id="3" creationId="{F297A8B3-B78D-2980-6750-E65D4A9F6A42}"/>
          </ac:picMkLst>
        </pc:picChg>
        <pc:picChg chg="add del">
          <ac:chgData name="Hanh Vu" userId="89ceaa18-f268-4abc-96d3-2af149c64471" providerId="ADAL" clId="{08F2B713-BA55-43D6-B81D-C33F64C4E035}" dt="2022-07-14T09:57:52.823" v="836" actId="478"/>
          <ac:picMkLst>
            <pc:docMk/>
            <pc:sldMk cId="2801400284" sldId="323"/>
            <ac:picMk id="22" creationId="{90D2126F-47CF-400E-6551-7B433EFCAEB8}"/>
          </ac:picMkLst>
        </pc:picChg>
        <pc:picChg chg="mod">
          <ac:chgData name="Hanh Vu" userId="89ceaa18-f268-4abc-96d3-2af149c64471" providerId="ADAL" clId="{08F2B713-BA55-43D6-B81D-C33F64C4E035}" dt="2022-07-14T09:58:56.690" v="837"/>
          <ac:picMkLst>
            <pc:docMk/>
            <pc:sldMk cId="2801400284" sldId="323"/>
            <ac:picMk id="32" creationId="{92E28982-66AD-48C5-E907-1B72D883AB32}"/>
          </ac:picMkLst>
        </pc:picChg>
        <pc:picChg chg="mod">
          <ac:chgData name="Hanh Vu" userId="89ceaa18-f268-4abc-96d3-2af149c64471" providerId="ADAL" clId="{08F2B713-BA55-43D6-B81D-C33F64C4E035}" dt="2022-07-14T09:58:56.690" v="837"/>
          <ac:picMkLst>
            <pc:docMk/>
            <pc:sldMk cId="2801400284" sldId="323"/>
            <ac:picMk id="33" creationId="{980D80C8-A657-C0BD-3324-E0FFA0731B92}"/>
          </ac:picMkLst>
        </pc:picChg>
      </pc:sldChg>
      <pc:sldChg chg="addSp modSp new mod ord modAnim">
        <pc:chgData name="Hanh Vu" userId="89ceaa18-f268-4abc-96d3-2af149c64471" providerId="ADAL" clId="{08F2B713-BA55-43D6-B81D-C33F64C4E035}" dt="2022-07-14T10:05:04.908" v="969"/>
        <pc:sldMkLst>
          <pc:docMk/>
          <pc:sldMk cId="2102704239" sldId="324"/>
        </pc:sldMkLst>
        <pc:picChg chg="add mod">
          <ac:chgData name="Hanh Vu" userId="89ceaa18-f268-4abc-96d3-2af149c64471" providerId="ADAL" clId="{08F2B713-BA55-43D6-B81D-C33F64C4E035}" dt="2022-07-14T10:02:29.416" v="932" actId="14100"/>
          <ac:picMkLst>
            <pc:docMk/>
            <pc:sldMk cId="2102704239" sldId="324"/>
            <ac:picMk id="2" creationId="{8E14DBC1-02CD-154B-B2E4-25D06ECE76B4}"/>
          </ac:picMkLst>
        </pc:picChg>
      </pc:sldChg>
      <pc:sldChg chg="addSp delSp modSp add mod delAnim modAnim">
        <pc:chgData name="Hanh Vu" userId="89ceaa18-f268-4abc-96d3-2af149c64471" providerId="ADAL" clId="{08F2B713-BA55-43D6-B81D-C33F64C4E035}" dt="2022-07-14T13:16:21.212" v="1138" actId="1076"/>
        <pc:sldMkLst>
          <pc:docMk/>
          <pc:sldMk cId="120110015" sldId="325"/>
        </pc:sldMkLst>
        <pc:spChg chg="add mod">
          <ac:chgData name="Hanh Vu" userId="89ceaa18-f268-4abc-96d3-2af149c64471" providerId="ADAL" clId="{08F2B713-BA55-43D6-B81D-C33F64C4E035}" dt="2022-07-14T10:06:37.689" v="1020" actId="5793"/>
          <ac:spMkLst>
            <pc:docMk/>
            <pc:sldMk cId="120110015" sldId="325"/>
            <ac:spMk id="8" creationId="{B844495D-1C1D-CA38-E41B-3666C2A6581C}"/>
          </ac:spMkLst>
        </pc:spChg>
        <pc:spChg chg="add mod">
          <ac:chgData name="Hanh Vu" userId="89ceaa18-f268-4abc-96d3-2af149c64471" providerId="ADAL" clId="{08F2B713-BA55-43D6-B81D-C33F64C4E035}" dt="2022-07-14T10:08:46.806" v="1089" actId="20577"/>
          <ac:spMkLst>
            <pc:docMk/>
            <pc:sldMk cId="120110015" sldId="325"/>
            <ac:spMk id="11" creationId="{484C93DD-7C9C-4BC5-6BC1-BCB4EC83006D}"/>
          </ac:spMkLst>
        </pc:spChg>
        <pc:spChg chg="add mod">
          <ac:chgData name="Hanh Vu" userId="89ceaa18-f268-4abc-96d3-2af149c64471" providerId="ADAL" clId="{08F2B713-BA55-43D6-B81D-C33F64C4E035}" dt="2022-07-14T10:09:47.505" v="1105" actId="1076"/>
          <ac:spMkLst>
            <pc:docMk/>
            <pc:sldMk cId="120110015" sldId="325"/>
            <ac:spMk id="12" creationId="{4831CAB6-1416-C020-5C57-49EF6EBF7672}"/>
          </ac:spMkLst>
        </pc:spChg>
        <pc:spChg chg="del">
          <ac:chgData name="Hanh Vu" userId="89ceaa18-f268-4abc-96d3-2af149c64471" providerId="ADAL" clId="{08F2B713-BA55-43D6-B81D-C33F64C4E035}" dt="2022-07-14T10:04:57.826" v="967" actId="478"/>
          <ac:spMkLst>
            <pc:docMk/>
            <pc:sldMk cId="120110015" sldId="325"/>
            <ac:spMk id="23" creationId="{00000000-0000-0000-0000-000000000000}"/>
          </ac:spMkLst>
        </pc:spChg>
        <pc:spChg chg="mod">
          <ac:chgData name="Hanh Vu" userId="89ceaa18-f268-4abc-96d3-2af149c64471" providerId="ADAL" clId="{08F2B713-BA55-43D6-B81D-C33F64C4E035}" dt="2022-07-14T10:06:43.099" v="1021" actId="1076"/>
          <ac:spMkLst>
            <pc:docMk/>
            <pc:sldMk cId="120110015" sldId="325"/>
            <ac:spMk id="25" creationId="{476E3504-2D37-EB8D-E27D-90241157B20B}"/>
          </ac:spMkLst>
        </pc:spChg>
        <pc:spChg chg="mod">
          <ac:chgData name="Hanh Vu" userId="89ceaa18-f268-4abc-96d3-2af149c64471" providerId="ADAL" clId="{08F2B713-BA55-43D6-B81D-C33F64C4E035}" dt="2022-07-14T13:16:21.212" v="1138" actId="1076"/>
          <ac:spMkLst>
            <pc:docMk/>
            <pc:sldMk cId="120110015" sldId="325"/>
            <ac:spMk id="26" creationId="{BD77CD2B-70EA-157B-C17F-CAEB269AFBD7}"/>
          </ac:spMkLst>
        </pc:spChg>
        <pc:spChg chg="mod">
          <ac:chgData name="Hanh Vu" userId="89ceaa18-f268-4abc-96d3-2af149c64471" providerId="ADAL" clId="{08F2B713-BA55-43D6-B81D-C33F64C4E035}" dt="2022-07-14T10:06:30.053" v="1016" actId="123"/>
          <ac:spMkLst>
            <pc:docMk/>
            <pc:sldMk cId="120110015" sldId="325"/>
            <ac:spMk id="47" creationId="{CE256662-542D-5794-4A6C-68E99299C8AE}"/>
          </ac:spMkLst>
        </pc:spChg>
        <pc:spChg chg="mod">
          <ac:chgData name="Hanh Vu" userId="89ceaa18-f268-4abc-96d3-2af149c64471" providerId="ADAL" clId="{08F2B713-BA55-43D6-B81D-C33F64C4E035}" dt="2022-07-14T10:08:17.398" v="1032" actId="1076"/>
          <ac:spMkLst>
            <pc:docMk/>
            <pc:sldMk cId="120110015" sldId="325"/>
            <ac:spMk id="10248" creationId="{00000000-0000-0000-0000-000000000000}"/>
          </ac:spMkLst>
        </pc:spChg>
        <pc:picChg chg="del mod">
          <ac:chgData name="Hanh Vu" userId="89ceaa18-f268-4abc-96d3-2af149c64471" providerId="ADAL" clId="{08F2B713-BA55-43D6-B81D-C33F64C4E035}" dt="2022-07-14T13:14:06.137" v="1130" actId="478"/>
          <ac:picMkLst>
            <pc:docMk/>
            <pc:sldMk cId="120110015" sldId="325"/>
            <ac:picMk id="3" creationId="{F297A8B3-B78D-2980-6750-E65D4A9F6A42}"/>
          </ac:picMkLst>
        </pc:picChg>
        <pc:picChg chg="add mod modCrop">
          <ac:chgData name="Hanh Vu" userId="89ceaa18-f268-4abc-96d3-2af149c64471" providerId="ADAL" clId="{08F2B713-BA55-43D6-B81D-C33F64C4E035}" dt="2022-07-14T10:08:07.616" v="1031" actId="1076"/>
          <ac:picMkLst>
            <pc:docMk/>
            <pc:sldMk cId="120110015" sldId="325"/>
            <ac:picMk id="4" creationId="{A276DBC9-C95B-5BBB-F2AB-60D7B10ECBA8}"/>
          </ac:picMkLst>
        </pc:picChg>
        <pc:picChg chg="add mod">
          <ac:chgData name="Hanh Vu" userId="89ceaa18-f268-4abc-96d3-2af149c64471" providerId="ADAL" clId="{08F2B713-BA55-43D6-B81D-C33F64C4E035}" dt="2022-07-14T13:15:51.785" v="1135" actId="14100"/>
          <ac:picMkLst>
            <pc:docMk/>
            <pc:sldMk cId="120110015" sldId="325"/>
            <ac:picMk id="5" creationId="{829DBD55-DB2B-5A00-6A7D-19FCEF1D5508}"/>
          </ac:picMkLst>
        </pc:picChg>
      </pc:sldChg>
      <pc:sldChg chg="addSp delSp modSp add mod setBg delAnim modAnim">
        <pc:chgData name="Hanh Vu" userId="89ceaa18-f268-4abc-96d3-2af149c64471" providerId="ADAL" clId="{08F2B713-BA55-43D6-B81D-C33F64C4E035}" dt="2022-07-14T13:23:03.141" v="1538" actId="14100"/>
        <pc:sldMkLst>
          <pc:docMk/>
          <pc:sldMk cId="3973004598" sldId="326"/>
        </pc:sldMkLst>
        <pc:spChg chg="del">
          <ac:chgData name="Hanh Vu" userId="89ceaa18-f268-4abc-96d3-2af149c64471" providerId="ADAL" clId="{08F2B713-BA55-43D6-B81D-C33F64C4E035}" dt="2022-07-14T13:18:23.352" v="1140" actId="478"/>
          <ac:spMkLst>
            <pc:docMk/>
            <pc:sldMk cId="3973004598" sldId="326"/>
            <ac:spMk id="8" creationId="{B844495D-1C1D-CA38-E41B-3666C2A6581C}"/>
          </ac:spMkLst>
        </pc:spChg>
        <pc:spChg chg="del">
          <ac:chgData name="Hanh Vu" userId="89ceaa18-f268-4abc-96d3-2af149c64471" providerId="ADAL" clId="{08F2B713-BA55-43D6-B81D-C33F64C4E035}" dt="2022-07-14T13:18:34.913" v="1144" actId="478"/>
          <ac:spMkLst>
            <pc:docMk/>
            <pc:sldMk cId="3973004598" sldId="326"/>
            <ac:spMk id="11" creationId="{484C93DD-7C9C-4BC5-6BC1-BCB4EC83006D}"/>
          </ac:spMkLst>
        </pc:spChg>
        <pc:spChg chg="del">
          <ac:chgData name="Hanh Vu" userId="89ceaa18-f268-4abc-96d3-2af149c64471" providerId="ADAL" clId="{08F2B713-BA55-43D6-B81D-C33F64C4E035}" dt="2022-07-14T13:18:39.380" v="1146" actId="478"/>
          <ac:spMkLst>
            <pc:docMk/>
            <pc:sldMk cId="3973004598" sldId="326"/>
            <ac:spMk id="12" creationId="{4831CAB6-1416-C020-5C57-49EF6EBF7672}"/>
          </ac:spMkLst>
        </pc:spChg>
        <pc:spChg chg="del">
          <ac:chgData name="Hanh Vu" userId="89ceaa18-f268-4abc-96d3-2af149c64471" providerId="ADAL" clId="{08F2B713-BA55-43D6-B81D-C33F64C4E035}" dt="2022-07-14T13:18:32.180" v="1143" actId="478"/>
          <ac:spMkLst>
            <pc:docMk/>
            <pc:sldMk cId="3973004598" sldId="326"/>
            <ac:spMk id="25" creationId="{476E3504-2D37-EB8D-E27D-90241157B20B}"/>
          </ac:spMkLst>
        </pc:spChg>
        <pc:spChg chg="mod">
          <ac:chgData name="Hanh Vu" userId="89ceaa18-f268-4abc-96d3-2af149c64471" providerId="ADAL" clId="{08F2B713-BA55-43D6-B81D-C33F64C4E035}" dt="2022-07-14T13:23:03.141" v="1538" actId="14100"/>
          <ac:spMkLst>
            <pc:docMk/>
            <pc:sldMk cId="3973004598" sldId="326"/>
            <ac:spMk id="26" creationId="{BD77CD2B-70EA-157B-C17F-CAEB269AFBD7}"/>
          </ac:spMkLst>
        </pc:spChg>
        <pc:spChg chg="add del">
          <ac:chgData name="Hanh Vu" userId="89ceaa18-f268-4abc-96d3-2af149c64471" providerId="ADAL" clId="{08F2B713-BA55-43D6-B81D-C33F64C4E035}" dt="2022-07-14T13:20:43.399" v="1153" actId="26606"/>
          <ac:spMkLst>
            <pc:docMk/>
            <pc:sldMk cId="3973004598" sldId="326"/>
            <ac:spMk id="31" creationId="{D6B40EE1-545B-44B1-AC7B-86667387D81A}"/>
          </ac:spMkLst>
        </pc:spChg>
        <pc:spChg chg="del">
          <ac:chgData name="Hanh Vu" userId="89ceaa18-f268-4abc-96d3-2af149c64471" providerId="ADAL" clId="{08F2B713-BA55-43D6-B81D-C33F64C4E035}" dt="2022-07-14T13:18:30.071" v="1142" actId="478"/>
          <ac:spMkLst>
            <pc:docMk/>
            <pc:sldMk cId="3973004598" sldId="326"/>
            <ac:spMk id="47" creationId="{CE256662-542D-5794-4A6C-68E99299C8AE}"/>
          </ac:spMkLst>
        </pc:spChg>
        <pc:spChg chg="del">
          <ac:chgData name="Hanh Vu" userId="89ceaa18-f268-4abc-96d3-2af149c64471" providerId="ADAL" clId="{08F2B713-BA55-43D6-B81D-C33F64C4E035}" dt="2022-07-14T13:18:37.154" v="1145" actId="478"/>
          <ac:spMkLst>
            <pc:docMk/>
            <pc:sldMk cId="3973004598" sldId="326"/>
            <ac:spMk id="10248" creationId="{00000000-0000-0000-0000-000000000000}"/>
          </ac:spMkLst>
        </pc:spChg>
        <pc:picChg chg="mod ord">
          <ac:chgData name="Hanh Vu" userId="89ceaa18-f268-4abc-96d3-2af149c64471" providerId="ADAL" clId="{08F2B713-BA55-43D6-B81D-C33F64C4E035}" dt="2022-07-14T13:20:55.998" v="1155" actId="14100"/>
          <ac:picMkLst>
            <pc:docMk/>
            <pc:sldMk cId="3973004598" sldId="326"/>
            <ac:picMk id="4" creationId="{A276DBC9-C95B-5BBB-F2AB-60D7B10ECBA8}"/>
          </ac:picMkLst>
        </pc:picChg>
        <pc:picChg chg="del">
          <ac:chgData name="Hanh Vu" userId="89ceaa18-f268-4abc-96d3-2af149c64471" providerId="ADAL" clId="{08F2B713-BA55-43D6-B81D-C33F64C4E035}" dt="2022-07-14T13:18:27.320" v="1141" actId="478"/>
          <ac:picMkLst>
            <pc:docMk/>
            <pc:sldMk cId="3973004598" sldId="326"/>
            <ac:picMk id="5" creationId="{829DBD55-DB2B-5A00-6A7D-19FCEF1D5508}"/>
          </ac:picMkLst>
        </pc:picChg>
        <pc:picChg chg="add mod">
          <ac:chgData name="Hanh Vu" userId="89ceaa18-f268-4abc-96d3-2af149c64471" providerId="ADAL" clId="{08F2B713-BA55-43D6-B81D-C33F64C4E035}" dt="2022-07-14T13:20:50.442" v="1154" actId="14100"/>
          <ac:picMkLst>
            <pc:docMk/>
            <pc:sldMk cId="3973004598" sldId="326"/>
            <ac:picMk id="13" creationId="{9C2E4AEE-FAC0-0EAA-1879-C2EFB0F0A517}"/>
          </ac:picMkLst>
        </pc:picChg>
      </pc:sldChg>
      <pc:sldChg chg="new del">
        <pc:chgData name="Hanh Vu" userId="89ceaa18-f268-4abc-96d3-2af149c64471" providerId="ADAL" clId="{08F2B713-BA55-43D6-B81D-C33F64C4E035}" dt="2022-07-14T13:26:57.248" v="1540" actId="680"/>
        <pc:sldMkLst>
          <pc:docMk/>
          <pc:sldMk cId="1362720897" sldId="327"/>
        </pc:sldMkLst>
      </pc:sldChg>
      <pc:sldChg chg="addSp modSp new mod modAnim">
        <pc:chgData name="Hanh Vu" userId="89ceaa18-f268-4abc-96d3-2af149c64471" providerId="ADAL" clId="{08F2B713-BA55-43D6-B81D-C33F64C4E035}" dt="2022-07-14T13:31:36.789" v="1676"/>
        <pc:sldMkLst>
          <pc:docMk/>
          <pc:sldMk cId="3508014431" sldId="327"/>
        </pc:sldMkLst>
        <pc:spChg chg="add mod">
          <ac:chgData name="Hanh Vu" userId="89ceaa18-f268-4abc-96d3-2af149c64471" providerId="ADAL" clId="{08F2B713-BA55-43D6-B81D-C33F64C4E035}" dt="2022-07-14T13:28:56.175" v="1656" actId="122"/>
          <ac:spMkLst>
            <pc:docMk/>
            <pc:sldMk cId="3508014431" sldId="327"/>
            <ac:spMk id="3" creationId="{F2FD9545-C8D7-2309-AAAA-9B1498C78E1B}"/>
          </ac:spMkLst>
        </pc:spChg>
        <pc:spChg chg="add mod ord">
          <ac:chgData name="Hanh Vu" userId="89ceaa18-f268-4abc-96d3-2af149c64471" providerId="ADAL" clId="{08F2B713-BA55-43D6-B81D-C33F64C4E035}" dt="2022-07-14T13:29:59.828" v="1661" actId="1582"/>
          <ac:spMkLst>
            <pc:docMk/>
            <pc:sldMk cId="3508014431" sldId="327"/>
            <ac:spMk id="4" creationId="{31DA68E5-F957-D0CC-8BC0-27656DD7C3C3}"/>
          </ac:spMkLst>
        </pc:spChg>
        <pc:spChg chg="add mod ord">
          <ac:chgData name="Hanh Vu" userId="89ceaa18-f268-4abc-96d3-2af149c64471" providerId="ADAL" clId="{08F2B713-BA55-43D6-B81D-C33F64C4E035}" dt="2022-07-14T13:31:32.347" v="1675" actId="171"/>
          <ac:spMkLst>
            <pc:docMk/>
            <pc:sldMk cId="3508014431" sldId="327"/>
            <ac:spMk id="5" creationId="{0A5B8F42-A6F4-B4EA-688F-3562C38458F3}"/>
          </ac:spMkLst>
        </pc:spChg>
      </pc:sldChg>
      <pc:sldChg chg="delSp modSp add del mod ord delAnim">
        <pc:chgData name="Hanh Vu" userId="89ceaa18-f268-4abc-96d3-2af149c64471" providerId="ADAL" clId="{08F2B713-BA55-43D6-B81D-C33F64C4E035}" dt="2022-07-14T13:47:40.329" v="1931" actId="47"/>
        <pc:sldMkLst>
          <pc:docMk/>
          <pc:sldMk cId="1193109832" sldId="328"/>
        </pc:sldMkLst>
        <pc:spChg chg="mod">
          <ac:chgData name="Hanh Vu" userId="89ceaa18-f268-4abc-96d3-2af149c64471" providerId="ADAL" clId="{08F2B713-BA55-43D6-B81D-C33F64C4E035}" dt="2022-07-14T13:42:31.006" v="1916" actId="20577"/>
          <ac:spMkLst>
            <pc:docMk/>
            <pc:sldMk cId="1193109832" sldId="328"/>
            <ac:spMk id="72708" creationId="{2E253A0B-3B83-7366-FE65-5338CBB615C0}"/>
          </ac:spMkLst>
        </pc:spChg>
        <pc:picChg chg="del">
          <ac:chgData name="Hanh Vu" userId="89ceaa18-f268-4abc-96d3-2af149c64471" providerId="ADAL" clId="{08F2B713-BA55-43D6-B81D-C33F64C4E035}" dt="2022-07-14T13:42:27.306" v="1914" actId="478"/>
          <ac:picMkLst>
            <pc:docMk/>
            <pc:sldMk cId="1193109832" sldId="328"/>
            <ac:picMk id="6" creationId="{7ACE17AF-70C7-A27B-2F00-FEBDF9A8E024}"/>
          </ac:picMkLst>
        </pc:picChg>
      </pc:sldChg>
      <pc:sldChg chg="addSp modSp new mod modAnim">
        <pc:chgData name="Hanh Vu" userId="89ceaa18-f268-4abc-96d3-2af149c64471" providerId="ADAL" clId="{08F2B713-BA55-43D6-B81D-C33F64C4E035}" dt="2022-07-14T14:13:27.294" v="2381"/>
        <pc:sldMkLst>
          <pc:docMk/>
          <pc:sldMk cId="1340848652" sldId="328"/>
        </pc:sldMkLst>
        <pc:spChg chg="add mod">
          <ac:chgData name="Hanh Vu" userId="89ceaa18-f268-4abc-96d3-2af149c64471" providerId="ADAL" clId="{08F2B713-BA55-43D6-B81D-C33F64C4E035}" dt="2022-07-14T14:12:41.437" v="2356" actId="255"/>
          <ac:spMkLst>
            <pc:docMk/>
            <pc:sldMk cId="1340848652" sldId="328"/>
            <ac:spMk id="3" creationId="{8740EF21-1A3E-E7AF-47C1-D3737C4FB34E}"/>
          </ac:spMkLst>
        </pc:spChg>
        <pc:spChg chg="add mod">
          <ac:chgData name="Hanh Vu" userId="89ceaa18-f268-4abc-96d3-2af149c64471" providerId="ADAL" clId="{08F2B713-BA55-43D6-B81D-C33F64C4E035}" dt="2022-07-14T14:13:08.100" v="2378" actId="20577"/>
          <ac:spMkLst>
            <pc:docMk/>
            <pc:sldMk cId="1340848652" sldId="328"/>
            <ac:spMk id="5" creationId="{EF012A83-C4A4-C735-E78E-E0337890B85F}"/>
          </ac:spMkLst>
        </pc:spChg>
      </pc:sldChg>
      <pc:sldChg chg="modSp add">
        <pc:chgData name="Hanh Vu" userId="89ceaa18-f268-4abc-96d3-2af149c64471" providerId="ADAL" clId="{08F2B713-BA55-43D6-B81D-C33F64C4E035}" dt="2022-07-14T14:14:13.304" v="2385" actId="207"/>
        <pc:sldMkLst>
          <pc:docMk/>
          <pc:sldMk cId="3331022261" sldId="329"/>
        </pc:sldMkLst>
        <pc:spChg chg="mod">
          <ac:chgData name="Hanh Vu" userId="89ceaa18-f268-4abc-96d3-2af149c64471" providerId="ADAL" clId="{08F2B713-BA55-43D6-B81D-C33F64C4E035}" dt="2022-07-14T14:14:13.304" v="2385" actId="207"/>
          <ac:spMkLst>
            <pc:docMk/>
            <pc:sldMk cId="3331022261" sldId="329"/>
            <ac:spMk id="18" creationId="{00000000-0000-0000-0000-000000000000}"/>
          </ac:spMkLst>
        </pc:spChg>
      </pc:sldChg>
      <pc:sldChg chg="addSp modSp new mod modAnim">
        <pc:chgData name="Hanh Vu" userId="89ceaa18-f268-4abc-96d3-2af149c64471" providerId="ADAL" clId="{08F2B713-BA55-43D6-B81D-C33F64C4E035}" dt="2022-07-14T14:33:46.910" v="2775"/>
        <pc:sldMkLst>
          <pc:docMk/>
          <pc:sldMk cId="4259197690" sldId="330"/>
        </pc:sldMkLst>
        <pc:spChg chg="add mod">
          <ac:chgData name="Hanh Vu" userId="89ceaa18-f268-4abc-96d3-2af149c64471" providerId="ADAL" clId="{08F2B713-BA55-43D6-B81D-C33F64C4E035}" dt="2022-07-14T14:32:12.107" v="2726" actId="6549"/>
          <ac:spMkLst>
            <pc:docMk/>
            <pc:sldMk cId="4259197690" sldId="330"/>
            <ac:spMk id="2" creationId="{F08ED839-69EE-767A-DC01-4C9DCBAB47DE}"/>
          </ac:spMkLst>
        </pc:spChg>
        <pc:spChg chg="add mod">
          <ac:chgData name="Hanh Vu" userId="89ceaa18-f268-4abc-96d3-2af149c64471" providerId="ADAL" clId="{08F2B713-BA55-43D6-B81D-C33F64C4E035}" dt="2022-07-14T14:28:45.813" v="2702" actId="2711"/>
          <ac:spMkLst>
            <pc:docMk/>
            <pc:sldMk cId="4259197690" sldId="330"/>
            <ac:spMk id="3" creationId="{7CA05BB9-390D-2822-D9F8-9C5B2BA158F7}"/>
          </ac:spMkLst>
        </pc:spChg>
        <pc:spChg chg="add mod">
          <ac:chgData name="Hanh Vu" userId="89ceaa18-f268-4abc-96d3-2af149c64471" providerId="ADAL" clId="{08F2B713-BA55-43D6-B81D-C33F64C4E035}" dt="2022-07-14T14:33:40.800" v="2774" actId="208"/>
          <ac:spMkLst>
            <pc:docMk/>
            <pc:sldMk cId="4259197690" sldId="330"/>
            <ac:spMk id="4" creationId="{8C20B2E5-8461-21F6-5940-CE5F13656FB7}"/>
          </ac:spMkLst>
        </pc:spChg>
        <pc:picChg chg="add mod">
          <ac:chgData name="Hanh Vu" userId="89ceaa18-f268-4abc-96d3-2af149c64471" providerId="ADAL" clId="{08F2B713-BA55-43D6-B81D-C33F64C4E035}" dt="2022-07-14T14:31:49.684" v="2725" actId="14100"/>
          <ac:picMkLst>
            <pc:docMk/>
            <pc:sldMk cId="4259197690" sldId="330"/>
            <ac:picMk id="2049" creationId="{13211266-C25B-B030-005E-719864ED9DFC}"/>
          </ac:picMkLst>
        </pc:picChg>
      </pc:sldChg>
      <pc:sldChg chg="addSp delSp modSp add mod modAnim">
        <pc:chgData name="Hanh Vu" userId="89ceaa18-f268-4abc-96d3-2af149c64471" providerId="ADAL" clId="{08F2B713-BA55-43D6-B81D-C33F64C4E035}" dt="2022-07-14T14:38:07.245" v="3315" actId="207"/>
        <pc:sldMkLst>
          <pc:docMk/>
          <pc:sldMk cId="1893410497" sldId="331"/>
        </pc:sldMkLst>
        <pc:spChg chg="mod">
          <ac:chgData name="Hanh Vu" userId="89ceaa18-f268-4abc-96d3-2af149c64471" providerId="ADAL" clId="{08F2B713-BA55-43D6-B81D-C33F64C4E035}" dt="2022-07-14T14:31:08.259" v="2724" actId="14100"/>
          <ac:spMkLst>
            <pc:docMk/>
            <pc:sldMk cId="1893410497" sldId="331"/>
            <ac:spMk id="2" creationId="{F08ED839-69EE-767A-DC01-4C9DCBAB47DE}"/>
          </ac:spMkLst>
        </pc:spChg>
        <pc:spChg chg="add mod">
          <ac:chgData name="Hanh Vu" userId="89ceaa18-f268-4abc-96d3-2af149c64471" providerId="ADAL" clId="{08F2B713-BA55-43D6-B81D-C33F64C4E035}" dt="2022-07-14T14:35:21.873" v="2821" actId="207"/>
          <ac:spMkLst>
            <pc:docMk/>
            <pc:sldMk cId="1893410497" sldId="331"/>
            <ac:spMk id="4" creationId="{E7FBB52B-B83F-5D7C-EAB0-A8F42C866F88}"/>
          </ac:spMkLst>
        </pc:spChg>
        <pc:spChg chg="add mod">
          <ac:chgData name="Hanh Vu" userId="89ceaa18-f268-4abc-96d3-2af149c64471" providerId="ADAL" clId="{08F2B713-BA55-43D6-B81D-C33F64C4E035}" dt="2022-07-14T14:35:49.100" v="2827" actId="207"/>
          <ac:spMkLst>
            <pc:docMk/>
            <pc:sldMk cId="1893410497" sldId="331"/>
            <ac:spMk id="7" creationId="{D86236FD-A147-6697-A24B-77A5D5903512}"/>
          </ac:spMkLst>
        </pc:spChg>
        <pc:spChg chg="add mod">
          <ac:chgData name="Hanh Vu" userId="89ceaa18-f268-4abc-96d3-2af149c64471" providerId="ADAL" clId="{08F2B713-BA55-43D6-B81D-C33F64C4E035}" dt="2022-07-14T14:36:29.336" v="2900" actId="1037"/>
          <ac:spMkLst>
            <pc:docMk/>
            <pc:sldMk cId="1893410497" sldId="331"/>
            <ac:spMk id="8" creationId="{B7FC52C2-1A82-0812-196D-0854E56D4F0A}"/>
          </ac:spMkLst>
        </pc:spChg>
        <pc:spChg chg="add mod">
          <ac:chgData name="Hanh Vu" userId="89ceaa18-f268-4abc-96d3-2af149c64471" providerId="ADAL" clId="{08F2B713-BA55-43D6-B81D-C33F64C4E035}" dt="2022-07-14T14:37:05.657" v="3076" actId="20577"/>
          <ac:spMkLst>
            <pc:docMk/>
            <pc:sldMk cId="1893410497" sldId="331"/>
            <ac:spMk id="9" creationId="{C0A3EF1D-598B-BAE3-9E06-81EC388666A7}"/>
          </ac:spMkLst>
        </pc:spChg>
        <pc:spChg chg="add mod">
          <ac:chgData name="Hanh Vu" userId="89ceaa18-f268-4abc-96d3-2af149c64471" providerId="ADAL" clId="{08F2B713-BA55-43D6-B81D-C33F64C4E035}" dt="2022-07-14T14:37:01.167" v="3074" actId="20577"/>
          <ac:spMkLst>
            <pc:docMk/>
            <pc:sldMk cId="1893410497" sldId="331"/>
            <ac:spMk id="10" creationId="{2BD0B4E6-3F7D-0A42-5F73-05B11A69A61C}"/>
          </ac:spMkLst>
        </pc:spChg>
        <pc:spChg chg="add mod">
          <ac:chgData name="Hanh Vu" userId="89ceaa18-f268-4abc-96d3-2af149c64471" providerId="ADAL" clId="{08F2B713-BA55-43D6-B81D-C33F64C4E035}" dt="2022-07-14T14:37:33.536" v="3218" actId="20577"/>
          <ac:spMkLst>
            <pc:docMk/>
            <pc:sldMk cId="1893410497" sldId="331"/>
            <ac:spMk id="11" creationId="{235AA81A-2797-A5F9-30A6-C7A6EF12A4B5}"/>
          </ac:spMkLst>
        </pc:spChg>
        <pc:spChg chg="add mod">
          <ac:chgData name="Hanh Vu" userId="89ceaa18-f268-4abc-96d3-2af149c64471" providerId="ADAL" clId="{08F2B713-BA55-43D6-B81D-C33F64C4E035}" dt="2022-07-14T14:38:07.245" v="3315" actId="207"/>
          <ac:spMkLst>
            <pc:docMk/>
            <pc:sldMk cId="1893410497" sldId="331"/>
            <ac:spMk id="12" creationId="{676C8AE3-EEF7-6E28-D9D9-D01CB5EE4C69}"/>
          </ac:spMkLst>
        </pc:spChg>
        <pc:spChg chg="add mod">
          <ac:chgData name="Hanh Vu" userId="89ceaa18-f268-4abc-96d3-2af149c64471" providerId="ADAL" clId="{08F2B713-BA55-43D6-B81D-C33F64C4E035}" dt="2022-07-14T14:37:58.372" v="3312" actId="1035"/>
          <ac:spMkLst>
            <pc:docMk/>
            <pc:sldMk cId="1893410497" sldId="331"/>
            <ac:spMk id="13" creationId="{0CCADB98-3EF0-146D-43D8-9CD9FF8C40DA}"/>
          </ac:spMkLst>
        </pc:spChg>
        <pc:picChg chg="add mod">
          <ac:chgData name="Hanh Vu" userId="89ceaa18-f268-4abc-96d3-2af149c64471" providerId="ADAL" clId="{08F2B713-BA55-43D6-B81D-C33F64C4E035}" dt="2022-07-14T14:36:08.065" v="2832" actId="1076"/>
          <ac:picMkLst>
            <pc:docMk/>
            <pc:sldMk cId="1893410497" sldId="331"/>
            <ac:picMk id="5" creationId="{7DF3384F-B98F-39A9-7708-2C2035EBBDF5}"/>
          </ac:picMkLst>
        </pc:picChg>
        <pc:picChg chg="del">
          <ac:chgData name="Hanh Vu" userId="89ceaa18-f268-4abc-96d3-2af149c64471" providerId="ADAL" clId="{08F2B713-BA55-43D6-B81D-C33F64C4E035}" dt="2022-07-14T14:30:24.278" v="2712" actId="478"/>
          <ac:picMkLst>
            <pc:docMk/>
            <pc:sldMk cId="1893410497" sldId="331"/>
            <ac:picMk id="2049" creationId="{13211266-C25B-B030-005E-719864ED9DFC}"/>
          </ac:picMkLst>
        </pc:picChg>
      </pc:sldChg>
      <pc:sldChg chg="addSp modSp new mod modAnim">
        <pc:chgData name="Hanh Vu" userId="89ceaa18-f268-4abc-96d3-2af149c64471" providerId="ADAL" clId="{08F2B713-BA55-43D6-B81D-C33F64C4E035}" dt="2022-07-15T01:09:35.753" v="3637" actId="1076"/>
        <pc:sldMkLst>
          <pc:docMk/>
          <pc:sldMk cId="2433809252" sldId="332"/>
        </pc:sldMkLst>
        <pc:spChg chg="add mod">
          <ac:chgData name="Hanh Vu" userId="89ceaa18-f268-4abc-96d3-2af149c64471" providerId="ADAL" clId="{08F2B713-BA55-43D6-B81D-C33F64C4E035}" dt="2022-07-15T01:09:35.753" v="3637" actId="1076"/>
          <ac:spMkLst>
            <pc:docMk/>
            <pc:sldMk cId="2433809252" sldId="332"/>
            <ac:spMk id="4" creationId="{1D66D5D5-6229-E488-62CA-F59B0D3DB987}"/>
          </ac:spMkLst>
        </pc:spChg>
        <pc:picChg chg="add mod">
          <ac:chgData name="Hanh Vu" userId="89ceaa18-f268-4abc-96d3-2af149c64471" providerId="ADAL" clId="{08F2B713-BA55-43D6-B81D-C33F64C4E035}" dt="2022-07-15T01:09:28.250" v="3635" actId="14100"/>
          <ac:picMkLst>
            <pc:docMk/>
            <pc:sldMk cId="2433809252" sldId="332"/>
            <ac:picMk id="2" creationId="{3B1E271F-8675-45C6-596F-9F5BEE839359}"/>
          </ac:picMkLst>
        </pc:picChg>
      </pc:sldChg>
      <pc:sldChg chg="addSp delSp modSp new mod modAnim">
        <pc:chgData name="Hanh Vu" userId="89ceaa18-f268-4abc-96d3-2af149c64471" providerId="ADAL" clId="{08F2B713-BA55-43D6-B81D-C33F64C4E035}" dt="2022-07-15T01:12:34.446" v="3870" actId="1035"/>
        <pc:sldMkLst>
          <pc:docMk/>
          <pc:sldMk cId="3233351257" sldId="333"/>
        </pc:sldMkLst>
        <pc:spChg chg="mod">
          <ac:chgData name="Hanh Vu" userId="89ceaa18-f268-4abc-96d3-2af149c64471" providerId="ADAL" clId="{08F2B713-BA55-43D6-B81D-C33F64C4E035}" dt="2022-07-14T14:50:35.193" v="3613" actId="14100"/>
          <ac:spMkLst>
            <pc:docMk/>
            <pc:sldMk cId="3233351257" sldId="333"/>
            <ac:spMk id="16" creationId="{D5199918-374C-0A66-55EC-C39DCB2C03B2}"/>
          </ac:spMkLst>
        </pc:spChg>
        <pc:spChg chg="mod">
          <ac:chgData name="Hanh Vu" userId="89ceaa18-f268-4abc-96d3-2af149c64471" providerId="ADAL" clId="{08F2B713-BA55-43D6-B81D-C33F64C4E035}" dt="2022-07-14T14:50:35.193" v="3613" actId="14100"/>
          <ac:spMkLst>
            <pc:docMk/>
            <pc:sldMk cId="3233351257" sldId="333"/>
            <ac:spMk id="17" creationId="{245CF673-383D-194C-F3F3-60DE421A4C7A}"/>
          </ac:spMkLst>
        </pc:spChg>
        <pc:spChg chg="mod">
          <ac:chgData name="Hanh Vu" userId="89ceaa18-f268-4abc-96d3-2af149c64471" providerId="ADAL" clId="{08F2B713-BA55-43D6-B81D-C33F64C4E035}" dt="2022-07-14T14:50:35.193" v="3613" actId="14100"/>
          <ac:spMkLst>
            <pc:docMk/>
            <pc:sldMk cId="3233351257" sldId="333"/>
            <ac:spMk id="18" creationId="{482525F0-FEF6-1B55-16D5-12962F71B656}"/>
          </ac:spMkLst>
        </pc:spChg>
        <pc:spChg chg="mod">
          <ac:chgData name="Hanh Vu" userId="89ceaa18-f268-4abc-96d3-2af149c64471" providerId="ADAL" clId="{08F2B713-BA55-43D6-B81D-C33F64C4E035}" dt="2022-07-14T14:50:35.193" v="3613" actId="14100"/>
          <ac:spMkLst>
            <pc:docMk/>
            <pc:sldMk cId="3233351257" sldId="333"/>
            <ac:spMk id="19" creationId="{8142F766-C568-EFB6-1198-F26AFBEE4357}"/>
          </ac:spMkLst>
        </pc:spChg>
        <pc:spChg chg="mod">
          <ac:chgData name="Hanh Vu" userId="89ceaa18-f268-4abc-96d3-2af149c64471" providerId="ADAL" clId="{08F2B713-BA55-43D6-B81D-C33F64C4E035}" dt="2022-07-14T14:50:35.193" v="3613" actId="14100"/>
          <ac:spMkLst>
            <pc:docMk/>
            <pc:sldMk cId="3233351257" sldId="333"/>
            <ac:spMk id="20" creationId="{F08C601F-42AF-804D-3567-027BA2F23B4C}"/>
          </ac:spMkLst>
        </pc:spChg>
        <pc:spChg chg="mod">
          <ac:chgData name="Hanh Vu" userId="89ceaa18-f268-4abc-96d3-2af149c64471" providerId="ADAL" clId="{08F2B713-BA55-43D6-B81D-C33F64C4E035}" dt="2022-07-14T14:50:35.193" v="3613" actId="14100"/>
          <ac:spMkLst>
            <pc:docMk/>
            <pc:sldMk cId="3233351257" sldId="333"/>
            <ac:spMk id="21" creationId="{5441C28F-4D1A-01C5-8F73-CFA398B82CB8}"/>
          </ac:spMkLst>
        </pc:spChg>
        <pc:spChg chg="mod">
          <ac:chgData name="Hanh Vu" userId="89ceaa18-f268-4abc-96d3-2af149c64471" providerId="ADAL" clId="{08F2B713-BA55-43D6-B81D-C33F64C4E035}" dt="2022-07-14T14:50:35.193" v="3613" actId="14100"/>
          <ac:spMkLst>
            <pc:docMk/>
            <pc:sldMk cId="3233351257" sldId="333"/>
            <ac:spMk id="22" creationId="{73DD92D4-A573-78FD-6FE5-1261ED9C5E67}"/>
          </ac:spMkLst>
        </pc:spChg>
        <pc:spChg chg="mod">
          <ac:chgData name="Hanh Vu" userId="89ceaa18-f268-4abc-96d3-2af149c64471" providerId="ADAL" clId="{08F2B713-BA55-43D6-B81D-C33F64C4E035}" dt="2022-07-14T14:50:35.193" v="3613" actId="14100"/>
          <ac:spMkLst>
            <pc:docMk/>
            <pc:sldMk cId="3233351257" sldId="333"/>
            <ac:spMk id="23" creationId="{F9EFD191-A87A-0B37-4663-413890E5F4DF}"/>
          </ac:spMkLst>
        </pc:spChg>
        <pc:spChg chg="mod">
          <ac:chgData name="Hanh Vu" userId="89ceaa18-f268-4abc-96d3-2af149c64471" providerId="ADAL" clId="{08F2B713-BA55-43D6-B81D-C33F64C4E035}" dt="2022-07-14T14:50:35.193" v="3613" actId="14100"/>
          <ac:spMkLst>
            <pc:docMk/>
            <pc:sldMk cId="3233351257" sldId="333"/>
            <ac:spMk id="24" creationId="{5EFD5F78-E606-AEBC-6C9A-5A86EAB1F4C8}"/>
          </ac:spMkLst>
        </pc:spChg>
        <pc:spChg chg="mod">
          <ac:chgData name="Hanh Vu" userId="89ceaa18-f268-4abc-96d3-2af149c64471" providerId="ADAL" clId="{08F2B713-BA55-43D6-B81D-C33F64C4E035}" dt="2022-07-14T14:50:35.193" v="3613" actId="14100"/>
          <ac:spMkLst>
            <pc:docMk/>
            <pc:sldMk cId="3233351257" sldId="333"/>
            <ac:spMk id="25" creationId="{23929BBD-51E7-9449-674F-C65D047F68AB}"/>
          </ac:spMkLst>
        </pc:spChg>
        <pc:spChg chg="mod">
          <ac:chgData name="Hanh Vu" userId="89ceaa18-f268-4abc-96d3-2af149c64471" providerId="ADAL" clId="{08F2B713-BA55-43D6-B81D-C33F64C4E035}" dt="2022-07-14T14:50:35.193" v="3613" actId="14100"/>
          <ac:spMkLst>
            <pc:docMk/>
            <pc:sldMk cId="3233351257" sldId="333"/>
            <ac:spMk id="26" creationId="{8AFA1049-AB1E-4CDA-C904-17A7B3A38EAD}"/>
          </ac:spMkLst>
        </pc:spChg>
        <pc:spChg chg="mod">
          <ac:chgData name="Hanh Vu" userId="89ceaa18-f268-4abc-96d3-2af149c64471" providerId="ADAL" clId="{08F2B713-BA55-43D6-B81D-C33F64C4E035}" dt="2022-07-14T14:50:35.193" v="3613" actId="14100"/>
          <ac:spMkLst>
            <pc:docMk/>
            <pc:sldMk cId="3233351257" sldId="333"/>
            <ac:spMk id="27" creationId="{DE6743F4-4241-8335-2BFF-DF7A4C5CF18E}"/>
          </ac:spMkLst>
        </pc:spChg>
        <pc:spChg chg="mod">
          <ac:chgData name="Hanh Vu" userId="89ceaa18-f268-4abc-96d3-2af149c64471" providerId="ADAL" clId="{08F2B713-BA55-43D6-B81D-C33F64C4E035}" dt="2022-07-14T14:50:35.193" v="3613" actId="14100"/>
          <ac:spMkLst>
            <pc:docMk/>
            <pc:sldMk cId="3233351257" sldId="333"/>
            <ac:spMk id="28" creationId="{659BE974-30CD-BEDA-C4B0-445B71912687}"/>
          </ac:spMkLst>
        </pc:spChg>
        <pc:spChg chg="mod">
          <ac:chgData name="Hanh Vu" userId="89ceaa18-f268-4abc-96d3-2af149c64471" providerId="ADAL" clId="{08F2B713-BA55-43D6-B81D-C33F64C4E035}" dt="2022-07-14T14:50:35.193" v="3613" actId="14100"/>
          <ac:spMkLst>
            <pc:docMk/>
            <pc:sldMk cId="3233351257" sldId="333"/>
            <ac:spMk id="29" creationId="{44CBDD12-E3A8-4471-435A-DEFC75896945}"/>
          </ac:spMkLst>
        </pc:spChg>
        <pc:spChg chg="mod">
          <ac:chgData name="Hanh Vu" userId="89ceaa18-f268-4abc-96d3-2af149c64471" providerId="ADAL" clId="{08F2B713-BA55-43D6-B81D-C33F64C4E035}" dt="2022-07-14T14:50:35.193" v="3613" actId="14100"/>
          <ac:spMkLst>
            <pc:docMk/>
            <pc:sldMk cId="3233351257" sldId="333"/>
            <ac:spMk id="30" creationId="{1567A615-2BE6-84AD-3C0E-E1DCA0D83B38}"/>
          </ac:spMkLst>
        </pc:spChg>
        <pc:spChg chg="mod">
          <ac:chgData name="Hanh Vu" userId="89ceaa18-f268-4abc-96d3-2af149c64471" providerId="ADAL" clId="{08F2B713-BA55-43D6-B81D-C33F64C4E035}" dt="2022-07-14T14:50:35.193" v="3613" actId="14100"/>
          <ac:spMkLst>
            <pc:docMk/>
            <pc:sldMk cId="3233351257" sldId="333"/>
            <ac:spMk id="31" creationId="{8D018A7C-EF00-8A3C-EDC1-2E9D3A733EBD}"/>
          </ac:spMkLst>
        </pc:spChg>
        <pc:spChg chg="mod">
          <ac:chgData name="Hanh Vu" userId="89ceaa18-f268-4abc-96d3-2af149c64471" providerId="ADAL" clId="{08F2B713-BA55-43D6-B81D-C33F64C4E035}" dt="2022-07-14T14:50:35.193" v="3613" actId="14100"/>
          <ac:spMkLst>
            <pc:docMk/>
            <pc:sldMk cId="3233351257" sldId="333"/>
            <ac:spMk id="32" creationId="{36BAA218-A4F1-F606-BA8A-CA4D55E6B613}"/>
          </ac:spMkLst>
        </pc:spChg>
        <pc:spChg chg="mod">
          <ac:chgData name="Hanh Vu" userId="89ceaa18-f268-4abc-96d3-2af149c64471" providerId="ADAL" clId="{08F2B713-BA55-43D6-B81D-C33F64C4E035}" dt="2022-07-14T14:50:35.193" v="3613" actId="14100"/>
          <ac:spMkLst>
            <pc:docMk/>
            <pc:sldMk cId="3233351257" sldId="333"/>
            <ac:spMk id="33" creationId="{60FC7C76-7CB2-9C15-FC21-CAB3C17A5791}"/>
          </ac:spMkLst>
        </pc:spChg>
        <pc:spChg chg="add mod">
          <ac:chgData name="Hanh Vu" userId="89ceaa18-f268-4abc-96d3-2af149c64471" providerId="ADAL" clId="{08F2B713-BA55-43D6-B81D-C33F64C4E035}" dt="2022-07-14T14:51:21.682" v="3622" actId="20577"/>
          <ac:spMkLst>
            <pc:docMk/>
            <pc:sldMk cId="3233351257" sldId="333"/>
            <ac:spMk id="35" creationId="{945DA0E0-599E-1651-F37B-DB4A71D58B78}"/>
          </ac:spMkLst>
        </pc:spChg>
        <pc:spChg chg="add del mod">
          <ac:chgData name="Hanh Vu" userId="89ceaa18-f268-4abc-96d3-2af149c64471" providerId="ADAL" clId="{08F2B713-BA55-43D6-B81D-C33F64C4E035}" dt="2022-07-15T01:11:50.797" v="3748" actId="2085"/>
          <ac:spMkLst>
            <pc:docMk/>
            <pc:sldMk cId="3233351257" sldId="333"/>
            <ac:spMk id="36" creationId="{915D093A-E609-0475-638F-CF3CA297A64B}"/>
          </ac:spMkLst>
        </pc:spChg>
        <pc:spChg chg="add del">
          <ac:chgData name="Hanh Vu" userId="89ceaa18-f268-4abc-96d3-2af149c64471" providerId="ADAL" clId="{08F2B713-BA55-43D6-B81D-C33F64C4E035}" dt="2022-07-15T01:10:45.351" v="3643" actId="22"/>
          <ac:spMkLst>
            <pc:docMk/>
            <pc:sldMk cId="3233351257" sldId="333"/>
            <ac:spMk id="38" creationId="{20C84EFF-F154-03A8-11CD-128BDF3962BD}"/>
          </ac:spMkLst>
        </pc:spChg>
        <pc:spChg chg="add del mod">
          <ac:chgData name="Hanh Vu" userId="89ceaa18-f268-4abc-96d3-2af149c64471" providerId="ADAL" clId="{08F2B713-BA55-43D6-B81D-C33F64C4E035}" dt="2022-07-15T01:11:41.928" v="3741"/>
          <ac:spMkLst>
            <pc:docMk/>
            <pc:sldMk cId="3233351257" sldId="333"/>
            <ac:spMk id="39" creationId="{F53C8767-1411-F570-2AAF-AE130F09ED89}"/>
          </ac:spMkLst>
        </pc:spChg>
        <pc:spChg chg="add del mod">
          <ac:chgData name="Hanh Vu" userId="89ceaa18-f268-4abc-96d3-2af149c64471" providerId="ADAL" clId="{08F2B713-BA55-43D6-B81D-C33F64C4E035}" dt="2022-07-15T01:11:40.462" v="3738"/>
          <ac:spMkLst>
            <pc:docMk/>
            <pc:sldMk cId="3233351257" sldId="333"/>
            <ac:spMk id="40" creationId="{254BA3F5-0394-1148-D2CC-3F15577BFE42}"/>
          </ac:spMkLst>
        </pc:spChg>
        <pc:spChg chg="add mod">
          <ac:chgData name="Hanh Vu" userId="89ceaa18-f268-4abc-96d3-2af149c64471" providerId="ADAL" clId="{08F2B713-BA55-43D6-B81D-C33F64C4E035}" dt="2022-07-15T01:12:27.970" v="3828" actId="1036"/>
          <ac:spMkLst>
            <pc:docMk/>
            <pc:sldMk cId="3233351257" sldId="333"/>
            <ac:spMk id="41" creationId="{043B4AC7-D9CB-78B7-9B0F-F554F91F9403}"/>
          </ac:spMkLst>
        </pc:spChg>
        <pc:spChg chg="add mod">
          <ac:chgData name="Hanh Vu" userId="89ceaa18-f268-4abc-96d3-2af149c64471" providerId="ADAL" clId="{08F2B713-BA55-43D6-B81D-C33F64C4E035}" dt="2022-07-15T01:12:34.446" v="3870" actId="1035"/>
          <ac:spMkLst>
            <pc:docMk/>
            <pc:sldMk cId="3233351257" sldId="333"/>
            <ac:spMk id="42" creationId="{4500122C-293E-A82C-B8B0-8E11CBEE7C0D}"/>
          </ac:spMkLst>
        </pc:spChg>
        <pc:grpChg chg="add mod">
          <ac:chgData name="Hanh Vu" userId="89ceaa18-f268-4abc-96d3-2af149c64471" providerId="ADAL" clId="{08F2B713-BA55-43D6-B81D-C33F64C4E035}" dt="2022-07-14T14:50:35.193" v="3613" actId="14100"/>
          <ac:grpSpMkLst>
            <pc:docMk/>
            <pc:sldMk cId="3233351257" sldId="333"/>
            <ac:grpSpMk id="2" creationId="{0B059E74-7E1B-AFEC-F16F-A9B4E7F8DA8E}"/>
          </ac:grpSpMkLst>
        </pc:grpChg>
        <pc:grpChg chg="mod">
          <ac:chgData name="Hanh Vu" userId="89ceaa18-f268-4abc-96d3-2af149c64471" providerId="ADAL" clId="{08F2B713-BA55-43D6-B81D-C33F64C4E035}" dt="2022-07-14T14:50:35.193" v="3613" actId="14100"/>
          <ac:grpSpMkLst>
            <pc:docMk/>
            <pc:sldMk cId="3233351257" sldId="333"/>
            <ac:grpSpMk id="3" creationId="{1883E344-0594-C13A-4743-B8798677BC4A}"/>
          </ac:grpSpMkLst>
        </pc:grpChg>
        <pc:picChg chg="mod">
          <ac:chgData name="Hanh Vu" userId="89ceaa18-f268-4abc-96d3-2af149c64471" providerId="ADAL" clId="{08F2B713-BA55-43D6-B81D-C33F64C4E035}" dt="2022-07-14T14:50:35.193" v="3613" actId="14100"/>
          <ac:picMkLst>
            <pc:docMk/>
            <pc:sldMk cId="3233351257" sldId="333"/>
            <ac:picMk id="4" creationId="{543C73FA-7FC7-7B9C-FA57-5F898D221991}"/>
          </ac:picMkLst>
        </pc:picChg>
        <pc:picChg chg="mod">
          <ac:chgData name="Hanh Vu" userId="89ceaa18-f268-4abc-96d3-2af149c64471" providerId="ADAL" clId="{08F2B713-BA55-43D6-B81D-C33F64C4E035}" dt="2022-07-14T14:50:35.193" v="3613" actId="14100"/>
          <ac:picMkLst>
            <pc:docMk/>
            <pc:sldMk cId="3233351257" sldId="333"/>
            <ac:picMk id="5" creationId="{9B2422D4-0F49-970F-EFC6-83F328F3CB23}"/>
          </ac:picMkLst>
        </pc:picChg>
        <pc:picChg chg="mod">
          <ac:chgData name="Hanh Vu" userId="89ceaa18-f268-4abc-96d3-2af149c64471" providerId="ADAL" clId="{08F2B713-BA55-43D6-B81D-C33F64C4E035}" dt="2022-07-14T14:50:35.193" v="3613" actId="14100"/>
          <ac:picMkLst>
            <pc:docMk/>
            <pc:sldMk cId="3233351257" sldId="333"/>
            <ac:picMk id="6" creationId="{1BDF347F-8EF2-CDF3-87B3-DB58FF947E7F}"/>
          </ac:picMkLst>
        </pc:picChg>
        <pc:picChg chg="mod">
          <ac:chgData name="Hanh Vu" userId="89ceaa18-f268-4abc-96d3-2af149c64471" providerId="ADAL" clId="{08F2B713-BA55-43D6-B81D-C33F64C4E035}" dt="2022-07-14T14:50:35.193" v="3613" actId="14100"/>
          <ac:picMkLst>
            <pc:docMk/>
            <pc:sldMk cId="3233351257" sldId="333"/>
            <ac:picMk id="7" creationId="{94BE002A-90BC-7E0F-217A-105DD20C0222}"/>
          </ac:picMkLst>
        </pc:picChg>
        <pc:picChg chg="mod">
          <ac:chgData name="Hanh Vu" userId="89ceaa18-f268-4abc-96d3-2af149c64471" providerId="ADAL" clId="{08F2B713-BA55-43D6-B81D-C33F64C4E035}" dt="2022-07-14T14:50:35.193" v="3613" actId="14100"/>
          <ac:picMkLst>
            <pc:docMk/>
            <pc:sldMk cId="3233351257" sldId="333"/>
            <ac:picMk id="8" creationId="{7BBB3E95-CD75-C930-EE53-3BF6F83896CB}"/>
          </ac:picMkLst>
        </pc:picChg>
        <pc:picChg chg="mod">
          <ac:chgData name="Hanh Vu" userId="89ceaa18-f268-4abc-96d3-2af149c64471" providerId="ADAL" clId="{08F2B713-BA55-43D6-B81D-C33F64C4E035}" dt="2022-07-14T14:50:35.193" v="3613" actId="14100"/>
          <ac:picMkLst>
            <pc:docMk/>
            <pc:sldMk cId="3233351257" sldId="333"/>
            <ac:picMk id="9" creationId="{19DCA4F4-0F80-AE68-5B49-5B7EA1B3739A}"/>
          </ac:picMkLst>
        </pc:picChg>
        <pc:picChg chg="mod">
          <ac:chgData name="Hanh Vu" userId="89ceaa18-f268-4abc-96d3-2af149c64471" providerId="ADAL" clId="{08F2B713-BA55-43D6-B81D-C33F64C4E035}" dt="2022-07-14T14:50:35.193" v="3613" actId="14100"/>
          <ac:picMkLst>
            <pc:docMk/>
            <pc:sldMk cId="3233351257" sldId="333"/>
            <ac:picMk id="10" creationId="{A74999BC-AE82-B81C-D1B1-0B0CB3A677B4}"/>
          </ac:picMkLst>
        </pc:picChg>
        <pc:picChg chg="mod">
          <ac:chgData name="Hanh Vu" userId="89ceaa18-f268-4abc-96d3-2af149c64471" providerId="ADAL" clId="{08F2B713-BA55-43D6-B81D-C33F64C4E035}" dt="2022-07-14T14:50:35.193" v="3613" actId="14100"/>
          <ac:picMkLst>
            <pc:docMk/>
            <pc:sldMk cId="3233351257" sldId="333"/>
            <ac:picMk id="11" creationId="{960B4AA4-72ED-EA18-DFC5-EB8BFE12503C}"/>
          </ac:picMkLst>
        </pc:picChg>
        <pc:picChg chg="mod">
          <ac:chgData name="Hanh Vu" userId="89ceaa18-f268-4abc-96d3-2af149c64471" providerId="ADAL" clId="{08F2B713-BA55-43D6-B81D-C33F64C4E035}" dt="2022-07-14T14:50:35.193" v="3613" actId="14100"/>
          <ac:picMkLst>
            <pc:docMk/>
            <pc:sldMk cId="3233351257" sldId="333"/>
            <ac:picMk id="12" creationId="{49FE48C0-3E75-F324-38C5-B3B9B6CFE7CC}"/>
          </ac:picMkLst>
        </pc:picChg>
        <pc:picChg chg="mod">
          <ac:chgData name="Hanh Vu" userId="89ceaa18-f268-4abc-96d3-2af149c64471" providerId="ADAL" clId="{08F2B713-BA55-43D6-B81D-C33F64C4E035}" dt="2022-07-14T14:50:35.193" v="3613" actId="14100"/>
          <ac:picMkLst>
            <pc:docMk/>
            <pc:sldMk cId="3233351257" sldId="333"/>
            <ac:picMk id="13" creationId="{2B3A2CFD-BBA0-1C26-96E1-5B517B0F1014}"/>
          </ac:picMkLst>
        </pc:picChg>
        <pc:picChg chg="mod">
          <ac:chgData name="Hanh Vu" userId="89ceaa18-f268-4abc-96d3-2af149c64471" providerId="ADAL" clId="{08F2B713-BA55-43D6-B81D-C33F64C4E035}" dt="2022-07-14T14:50:35.193" v="3613" actId="14100"/>
          <ac:picMkLst>
            <pc:docMk/>
            <pc:sldMk cId="3233351257" sldId="333"/>
            <ac:picMk id="14" creationId="{9D28C4A1-6630-55A2-AC4D-F7E0D026D11F}"/>
          </ac:picMkLst>
        </pc:picChg>
        <pc:picChg chg="mod">
          <ac:chgData name="Hanh Vu" userId="89ceaa18-f268-4abc-96d3-2af149c64471" providerId="ADAL" clId="{08F2B713-BA55-43D6-B81D-C33F64C4E035}" dt="2022-07-14T14:50:35.193" v="3613" actId="14100"/>
          <ac:picMkLst>
            <pc:docMk/>
            <pc:sldMk cId="3233351257" sldId="333"/>
            <ac:picMk id="15" creationId="{8D5C8852-9C97-E6CD-457E-A0AC4A0BC5C5}"/>
          </ac:picMkLst>
        </pc:picChg>
        <pc:picChg chg="mod">
          <ac:chgData name="Hanh Vu" userId="89ceaa18-f268-4abc-96d3-2af149c64471" providerId="ADAL" clId="{08F2B713-BA55-43D6-B81D-C33F64C4E035}" dt="2022-07-14T14:50:35.193" v="3613" actId="14100"/>
          <ac:picMkLst>
            <pc:docMk/>
            <pc:sldMk cId="3233351257" sldId="333"/>
            <ac:picMk id="34" creationId="{2DAE7906-D774-D5A3-1433-FB121DAD4000}"/>
          </ac:picMkLst>
        </pc:picChg>
      </pc:sldChg>
      <pc:sldChg chg="addSp modSp new mod">
        <pc:chgData name="Hanh Vu" userId="89ceaa18-f268-4abc-96d3-2af149c64471" providerId="ADAL" clId="{08F2B713-BA55-43D6-B81D-C33F64C4E035}" dt="2022-07-15T01:14:15.734" v="3958" actId="20577"/>
        <pc:sldMkLst>
          <pc:docMk/>
          <pc:sldMk cId="3641378772" sldId="334"/>
        </pc:sldMkLst>
        <pc:spChg chg="add mod">
          <ac:chgData name="Hanh Vu" userId="89ceaa18-f268-4abc-96d3-2af149c64471" providerId="ADAL" clId="{08F2B713-BA55-43D6-B81D-C33F64C4E035}" dt="2022-07-15T01:13:56.705" v="3887" actId="20577"/>
          <ac:spMkLst>
            <pc:docMk/>
            <pc:sldMk cId="3641378772" sldId="334"/>
            <ac:spMk id="4" creationId="{F412FFCA-B324-C9AF-A6C8-22059964D42E}"/>
          </ac:spMkLst>
        </pc:spChg>
        <pc:spChg chg="add mod">
          <ac:chgData name="Hanh Vu" userId="89ceaa18-f268-4abc-96d3-2af149c64471" providerId="ADAL" clId="{08F2B713-BA55-43D6-B81D-C33F64C4E035}" dt="2022-07-15T01:14:15.734" v="3958" actId="20577"/>
          <ac:spMkLst>
            <pc:docMk/>
            <pc:sldMk cId="3641378772" sldId="334"/>
            <ac:spMk id="5" creationId="{6DF220A2-BC53-B174-FB92-2A11F3F6BA74}"/>
          </ac:spMkLst>
        </pc:spChg>
        <pc:picChg chg="add mod">
          <ac:chgData name="Hanh Vu" userId="89ceaa18-f268-4abc-96d3-2af149c64471" providerId="ADAL" clId="{08F2B713-BA55-43D6-B81D-C33F64C4E035}" dt="2022-07-14T14:52:49.571" v="3629" actId="14100"/>
          <ac:picMkLst>
            <pc:docMk/>
            <pc:sldMk cId="3641378772" sldId="334"/>
            <ac:picMk id="2" creationId="{C9A106D2-E49B-7CBB-0C3C-62FC20BCA4DB}"/>
          </ac:picMkLst>
        </pc:picChg>
        <pc:picChg chg="add mod">
          <ac:chgData name="Hanh Vu" userId="89ceaa18-f268-4abc-96d3-2af149c64471" providerId="ADAL" clId="{08F2B713-BA55-43D6-B81D-C33F64C4E035}" dt="2022-07-14T14:53:16.710" v="3634" actId="14100"/>
          <ac:picMkLst>
            <pc:docMk/>
            <pc:sldMk cId="3641378772" sldId="334"/>
            <ac:picMk id="3" creationId="{59A3F205-EA4A-C0A9-A4A7-AE93A36F2DFC}"/>
          </ac:picMkLst>
        </pc:picChg>
      </pc:sldChg>
      <pc:sldChg chg="modSp mod">
        <pc:chgData name="Hanh Vu" userId="89ceaa18-f268-4abc-96d3-2af149c64471" providerId="ADAL" clId="{08F2B713-BA55-43D6-B81D-C33F64C4E035}" dt="2022-07-15T02:17:18.514" v="4878" actId="20577"/>
        <pc:sldMkLst>
          <pc:docMk/>
          <pc:sldMk cId="0" sldId="335"/>
        </pc:sldMkLst>
        <pc:spChg chg="mod">
          <ac:chgData name="Hanh Vu" userId="89ceaa18-f268-4abc-96d3-2af149c64471" providerId="ADAL" clId="{08F2B713-BA55-43D6-B81D-C33F64C4E035}" dt="2022-07-15T02:17:18.514" v="4878" actId="20577"/>
          <ac:spMkLst>
            <pc:docMk/>
            <pc:sldMk cId="0" sldId="335"/>
            <ac:spMk id="18" creationId="{00000000-0000-0000-0000-000000000000}"/>
          </ac:spMkLst>
        </pc:spChg>
      </pc:sldChg>
      <pc:sldChg chg="add del setBg">
        <pc:chgData name="Hanh Vu" userId="89ceaa18-f268-4abc-96d3-2af149c64471" providerId="ADAL" clId="{08F2B713-BA55-43D6-B81D-C33F64C4E035}" dt="2022-07-15T01:31:16.625" v="3975"/>
        <pc:sldMkLst>
          <pc:docMk/>
          <pc:sldMk cId="105372540" sldId="335"/>
        </pc:sldMkLst>
      </pc:sldChg>
      <pc:sldChg chg="add del setBg">
        <pc:chgData name="Hanh Vu" userId="89ceaa18-f268-4abc-96d3-2af149c64471" providerId="ADAL" clId="{08F2B713-BA55-43D6-B81D-C33F64C4E035}" dt="2022-07-15T01:31:16.625" v="3975"/>
        <pc:sldMkLst>
          <pc:docMk/>
          <pc:sldMk cId="410867906" sldId="336"/>
        </pc:sldMkLst>
      </pc:sldChg>
      <pc:sldChg chg="add del setBg">
        <pc:chgData name="Hanh Vu" userId="89ceaa18-f268-4abc-96d3-2af149c64471" providerId="ADAL" clId="{08F2B713-BA55-43D6-B81D-C33F64C4E035}" dt="2022-07-15T01:31:16.625" v="3975"/>
        <pc:sldMkLst>
          <pc:docMk/>
          <pc:sldMk cId="2301665063" sldId="337"/>
        </pc:sldMkLst>
      </pc:sldChg>
      <pc:sldChg chg="add del setBg">
        <pc:chgData name="Hanh Vu" userId="89ceaa18-f268-4abc-96d3-2af149c64471" providerId="ADAL" clId="{08F2B713-BA55-43D6-B81D-C33F64C4E035}" dt="2022-07-15T01:31:16.625" v="3975"/>
        <pc:sldMkLst>
          <pc:docMk/>
          <pc:sldMk cId="4237958327" sldId="338"/>
        </pc:sldMkLst>
      </pc:sldChg>
      <pc:sldChg chg="add del setBg">
        <pc:chgData name="Hanh Vu" userId="89ceaa18-f268-4abc-96d3-2af149c64471" providerId="ADAL" clId="{08F2B713-BA55-43D6-B81D-C33F64C4E035}" dt="2022-07-15T01:31:16.625" v="3975"/>
        <pc:sldMkLst>
          <pc:docMk/>
          <pc:sldMk cId="859608044" sldId="339"/>
        </pc:sldMkLst>
      </pc:sldChg>
      <pc:sldChg chg="add del setBg">
        <pc:chgData name="Hanh Vu" userId="89ceaa18-f268-4abc-96d3-2af149c64471" providerId="ADAL" clId="{08F2B713-BA55-43D6-B81D-C33F64C4E035}" dt="2022-07-15T01:31:16.625" v="3975"/>
        <pc:sldMkLst>
          <pc:docMk/>
          <pc:sldMk cId="1012657401" sldId="340"/>
        </pc:sldMkLst>
      </pc:sldChg>
      <pc:sldChg chg="add del setBg">
        <pc:chgData name="Hanh Vu" userId="89ceaa18-f268-4abc-96d3-2af149c64471" providerId="ADAL" clId="{08F2B713-BA55-43D6-B81D-C33F64C4E035}" dt="2022-07-15T01:31:16.625" v="3975"/>
        <pc:sldMkLst>
          <pc:docMk/>
          <pc:sldMk cId="3544791517" sldId="341"/>
        </pc:sldMkLst>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5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xmlns="" id="{F255F9A3-5FCF-68F1-5859-E6809A621220}"/>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p>
        </p:txBody>
      </p:sp>
      <p:sp>
        <p:nvSpPr>
          <p:cNvPr id="11267" name="Rectangle 3">
            <a:extLst>
              <a:ext uri="{FF2B5EF4-FFF2-40B4-BE49-F238E27FC236}">
                <a16:creationId xmlns:a16="http://schemas.microsoft.com/office/drawing/2014/main" xmlns="" id="{54CB4824-9BE9-24A3-3F4A-E4EA162A6B1B}"/>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p>
        </p:txBody>
      </p:sp>
      <p:sp>
        <p:nvSpPr>
          <p:cNvPr id="2052" name="Rectangle 4">
            <a:extLst>
              <a:ext uri="{FF2B5EF4-FFF2-40B4-BE49-F238E27FC236}">
                <a16:creationId xmlns:a16="http://schemas.microsoft.com/office/drawing/2014/main" xmlns="" id="{F1685BE6-A3DB-2421-9269-30AD2B3F87DC}"/>
              </a:ext>
            </a:extLst>
          </p:cNvPr>
          <p:cNvSpPr>
            <a:spLocks noGrp="1" noRot="1" noChangeAspect="1" noChangeArrowheads="1" noTextEdit="1"/>
          </p:cNvSpPr>
          <p:nvPr>
            <p:ph type="sldImg" idx="2"/>
          </p:nvPr>
        </p:nvSpPr>
        <p:spPr bwMode="auto">
          <a:xfrm>
            <a:off x="298450" y="685800"/>
            <a:ext cx="62611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9" name="Rectangle 5">
            <a:extLst>
              <a:ext uri="{FF2B5EF4-FFF2-40B4-BE49-F238E27FC236}">
                <a16:creationId xmlns:a16="http://schemas.microsoft.com/office/drawing/2014/main" xmlns="" id="{449157B3-A87F-D412-05E9-270564DFEA8A}"/>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270" name="Rectangle 6">
            <a:extLst>
              <a:ext uri="{FF2B5EF4-FFF2-40B4-BE49-F238E27FC236}">
                <a16:creationId xmlns:a16="http://schemas.microsoft.com/office/drawing/2014/main" xmlns="" id="{B093FF94-08C8-429A-9829-66A8FD2ACD8B}"/>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p>
        </p:txBody>
      </p:sp>
      <p:sp>
        <p:nvSpPr>
          <p:cNvPr id="11271" name="Rectangle 7">
            <a:extLst>
              <a:ext uri="{FF2B5EF4-FFF2-40B4-BE49-F238E27FC236}">
                <a16:creationId xmlns:a16="http://schemas.microsoft.com/office/drawing/2014/main" xmlns="" id="{B267BDD9-9517-E4D5-A3F1-61487F6C1E42}"/>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A744E0D6-3D67-4C17-86BD-48A4D8E9B803}" type="slidenum">
              <a:rPr lang="en-US" altLang="en-US"/>
              <a:pPr>
                <a:defRPr/>
              </a:pPr>
              <a:t>‹#›</a:t>
            </a:fld>
            <a:endParaRPr lang="en-US" altLang="en-US"/>
          </a:p>
        </p:txBody>
      </p:sp>
    </p:spTree>
    <p:extLst>
      <p:ext uri="{BB962C8B-B14F-4D97-AF65-F5344CB8AC3E}">
        <p14:creationId xmlns:p14="http://schemas.microsoft.com/office/powerpoint/2010/main" val="234440043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1pPr>
    <a:lvl2pPr marL="668338" algn="l"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2pPr>
    <a:lvl3pPr marL="1336675" algn="l"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3pPr>
    <a:lvl4pPr marL="2005013" algn="l"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4pPr>
    <a:lvl5pPr marL="2673350" algn="l"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5pPr>
    <a:lvl6pPr marL="3343275" algn="l" defTabSz="1337310" rtl="0" eaLnBrk="1" latinLnBrk="0" hangingPunct="1">
      <a:defRPr sz="1800" kern="1200">
        <a:solidFill>
          <a:schemeClr val="tx1"/>
        </a:solidFill>
        <a:latin typeface="+mn-lt"/>
        <a:ea typeface="+mn-ea"/>
        <a:cs typeface="+mn-cs"/>
      </a:defRPr>
    </a:lvl6pPr>
    <a:lvl7pPr marL="4011930" algn="l" defTabSz="1337310" rtl="0" eaLnBrk="1" latinLnBrk="0" hangingPunct="1">
      <a:defRPr sz="1800" kern="1200">
        <a:solidFill>
          <a:schemeClr val="tx1"/>
        </a:solidFill>
        <a:latin typeface="+mn-lt"/>
        <a:ea typeface="+mn-ea"/>
        <a:cs typeface="+mn-cs"/>
      </a:defRPr>
    </a:lvl7pPr>
    <a:lvl8pPr marL="4680585" algn="l" defTabSz="1337310" rtl="0" eaLnBrk="1" latinLnBrk="0" hangingPunct="1">
      <a:defRPr sz="1800" kern="1200">
        <a:solidFill>
          <a:schemeClr val="tx1"/>
        </a:solidFill>
        <a:latin typeface="+mn-lt"/>
        <a:ea typeface="+mn-ea"/>
        <a:cs typeface="+mn-cs"/>
      </a:defRPr>
    </a:lvl8pPr>
    <a:lvl9pPr marL="5349240" algn="l" defTabSz="1337310" rtl="0" eaLnBrk="1" latinLnBrk="0" hangingPunct="1">
      <a:defRPr sz="18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34190" y="2572292"/>
            <a:ext cx="12854146" cy="1774919"/>
          </a:xfrm>
        </p:spPr>
        <p:txBody>
          <a:bodyPr/>
          <a:lstStyle/>
          <a:p>
            <a:r>
              <a:rPr lang="en-US"/>
              <a:t>Click to edit Master title style</a:t>
            </a:r>
          </a:p>
        </p:txBody>
      </p:sp>
      <p:sp>
        <p:nvSpPr>
          <p:cNvPr id="3" name="Subtitle 2"/>
          <p:cNvSpPr>
            <a:spLocks noGrp="1"/>
          </p:cNvSpPr>
          <p:nvPr>
            <p:ph type="subTitle" idx="1"/>
          </p:nvPr>
        </p:nvSpPr>
        <p:spPr>
          <a:xfrm>
            <a:off x="2268379" y="4692227"/>
            <a:ext cx="10585768" cy="2116102"/>
          </a:xfrm>
        </p:spPr>
        <p:txBody>
          <a:bodyPr/>
          <a:lstStyle>
            <a:lvl1pPr marL="0" indent="0" algn="ctr">
              <a:buNone/>
              <a:defRPr/>
            </a:lvl1pPr>
            <a:lvl2pPr marL="668655" indent="0" algn="ctr">
              <a:buNone/>
              <a:defRPr/>
            </a:lvl2pPr>
            <a:lvl3pPr marL="1337310" indent="0" algn="ctr">
              <a:buNone/>
              <a:defRPr/>
            </a:lvl3pPr>
            <a:lvl4pPr marL="2005965" indent="0" algn="ctr">
              <a:buNone/>
              <a:defRPr/>
            </a:lvl4pPr>
            <a:lvl5pPr marL="2674620" indent="0" algn="ctr">
              <a:buNone/>
              <a:defRPr/>
            </a:lvl5pPr>
            <a:lvl6pPr marL="3343275" indent="0" algn="ctr">
              <a:buNone/>
              <a:defRPr/>
            </a:lvl6pPr>
            <a:lvl7pPr marL="4011930" indent="0" algn="ctr">
              <a:buNone/>
              <a:defRPr/>
            </a:lvl7pPr>
            <a:lvl8pPr marL="4680585" indent="0" algn="ctr">
              <a:buNone/>
              <a:defRPr/>
            </a:lvl8pPr>
            <a:lvl9pPr marL="534924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xmlns="" id="{0EA80459-7746-B403-B33A-AC020433E2F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27E6ABA1-7775-7EA3-5C28-5096BF3CAD5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64CF3D72-A6F6-1C19-C9E4-A4F8DCD4CDFB}"/>
              </a:ext>
            </a:extLst>
          </p:cNvPr>
          <p:cNvSpPr>
            <a:spLocks noGrp="1" noChangeArrowheads="1"/>
          </p:cNvSpPr>
          <p:nvPr>
            <p:ph type="sldNum" sz="quarter" idx="12"/>
          </p:nvPr>
        </p:nvSpPr>
        <p:spPr>
          <a:ln/>
        </p:spPr>
        <p:txBody>
          <a:bodyPr/>
          <a:lstStyle>
            <a:lvl1pPr>
              <a:defRPr/>
            </a:lvl1pPr>
          </a:lstStyle>
          <a:p>
            <a:pPr>
              <a:defRPr/>
            </a:pPr>
            <a:fld id="{9E723140-F271-44C7-B98E-DD7426E556FC}" type="slidenum">
              <a:rPr lang="en-US" altLang="en-US"/>
              <a:pPr>
                <a:defRPr/>
              </a:pPr>
              <a:t>‹#›</a:t>
            </a:fld>
            <a:endParaRPr lang="en-US" altLang="en-US"/>
          </a:p>
        </p:txBody>
      </p:sp>
    </p:spTree>
    <p:extLst>
      <p:ext uri="{BB962C8B-B14F-4D97-AF65-F5344CB8AC3E}">
        <p14:creationId xmlns:p14="http://schemas.microsoft.com/office/powerpoint/2010/main" val="4238676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97C7F62C-4C33-2985-2632-99CF49533E5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375C1D48-E0B9-6883-F283-23AD1616B8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9528CF29-046F-7859-63B4-7CF87A0C6A8E}"/>
              </a:ext>
            </a:extLst>
          </p:cNvPr>
          <p:cNvSpPr>
            <a:spLocks noGrp="1" noChangeArrowheads="1"/>
          </p:cNvSpPr>
          <p:nvPr>
            <p:ph type="sldNum" sz="quarter" idx="12"/>
          </p:nvPr>
        </p:nvSpPr>
        <p:spPr>
          <a:ln/>
        </p:spPr>
        <p:txBody>
          <a:bodyPr/>
          <a:lstStyle>
            <a:lvl1pPr>
              <a:defRPr/>
            </a:lvl1pPr>
          </a:lstStyle>
          <a:p>
            <a:pPr>
              <a:defRPr/>
            </a:pPr>
            <a:fld id="{9F60D589-51B2-4058-AF0B-5E44918E906A}" type="slidenum">
              <a:rPr lang="en-US" altLang="en-US"/>
              <a:pPr>
                <a:defRPr/>
              </a:pPr>
              <a:t>‹#›</a:t>
            </a:fld>
            <a:endParaRPr lang="en-US" altLang="en-US"/>
          </a:p>
        </p:txBody>
      </p:sp>
    </p:spTree>
    <p:extLst>
      <p:ext uri="{BB962C8B-B14F-4D97-AF65-F5344CB8AC3E}">
        <p14:creationId xmlns:p14="http://schemas.microsoft.com/office/powerpoint/2010/main" val="3345373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963831" y="331600"/>
            <a:ext cx="3402568" cy="70651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56126" y="331600"/>
            <a:ext cx="9955662" cy="70651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AD6FBCE7-A232-399F-D366-76D1647D828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E413FBCF-0D8A-F5EA-9A3C-351495EFDB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CC691B60-F929-F289-3FE1-A1F357560E66}"/>
              </a:ext>
            </a:extLst>
          </p:cNvPr>
          <p:cNvSpPr>
            <a:spLocks noGrp="1" noChangeArrowheads="1"/>
          </p:cNvSpPr>
          <p:nvPr>
            <p:ph type="sldNum" sz="quarter" idx="12"/>
          </p:nvPr>
        </p:nvSpPr>
        <p:spPr>
          <a:ln/>
        </p:spPr>
        <p:txBody>
          <a:bodyPr/>
          <a:lstStyle>
            <a:lvl1pPr>
              <a:defRPr/>
            </a:lvl1pPr>
          </a:lstStyle>
          <a:p>
            <a:pPr>
              <a:defRPr/>
            </a:pPr>
            <a:fld id="{80B2B10D-D174-4AB2-99DB-166368041FBD}" type="slidenum">
              <a:rPr lang="en-US" altLang="en-US"/>
              <a:pPr>
                <a:defRPr/>
              </a:pPr>
              <a:t>‹#›</a:t>
            </a:fld>
            <a:endParaRPr lang="en-US" altLang="en-US"/>
          </a:p>
        </p:txBody>
      </p:sp>
    </p:spTree>
    <p:extLst>
      <p:ext uri="{BB962C8B-B14F-4D97-AF65-F5344CB8AC3E}">
        <p14:creationId xmlns:p14="http://schemas.microsoft.com/office/powerpoint/2010/main" val="19937705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756126" y="331600"/>
            <a:ext cx="13610273" cy="7065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xmlns="" id="{E5706FCB-C4D9-A4D6-77E3-05EDE11AB0D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xmlns="" id="{8512046A-B97A-D384-1E39-83905137481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xmlns="" id="{9144FDA8-268B-C2B6-33CC-BA53D55DC408}"/>
              </a:ext>
            </a:extLst>
          </p:cNvPr>
          <p:cNvSpPr>
            <a:spLocks noGrp="1" noChangeArrowheads="1"/>
          </p:cNvSpPr>
          <p:nvPr>
            <p:ph type="sldNum" sz="quarter" idx="12"/>
          </p:nvPr>
        </p:nvSpPr>
        <p:spPr>
          <a:ln/>
        </p:spPr>
        <p:txBody>
          <a:bodyPr/>
          <a:lstStyle>
            <a:lvl1pPr>
              <a:defRPr/>
            </a:lvl1pPr>
          </a:lstStyle>
          <a:p>
            <a:pPr>
              <a:defRPr/>
            </a:pPr>
            <a:fld id="{3A34DEEC-CAAB-45E5-8726-FA72FA669090}" type="slidenum">
              <a:rPr lang="en-US" altLang="en-US"/>
              <a:pPr>
                <a:defRPr/>
              </a:pPr>
              <a:t>‹#›</a:t>
            </a:fld>
            <a:endParaRPr lang="en-US" altLang="en-US"/>
          </a:p>
        </p:txBody>
      </p:sp>
    </p:spTree>
    <p:extLst>
      <p:ext uri="{BB962C8B-B14F-4D97-AF65-F5344CB8AC3E}">
        <p14:creationId xmlns:p14="http://schemas.microsoft.com/office/powerpoint/2010/main" val="40158237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34190" y="1355149"/>
            <a:ext cx="12854146" cy="2882806"/>
          </a:xfrm>
        </p:spPr>
        <p:txBody>
          <a:bodyPr anchor="b"/>
          <a:lstStyle>
            <a:lvl1pPr algn="ctr">
              <a:defRPr sz="7244"/>
            </a:lvl1pPr>
          </a:lstStyle>
          <a:p>
            <a:r>
              <a:rPr lang="en-US"/>
              <a:t>Click to edit Master title style</a:t>
            </a:r>
            <a:endParaRPr lang="en-US" dirty="0"/>
          </a:p>
        </p:txBody>
      </p:sp>
      <p:sp>
        <p:nvSpPr>
          <p:cNvPr id="3" name="Subtitle 2"/>
          <p:cNvSpPr>
            <a:spLocks noGrp="1"/>
          </p:cNvSpPr>
          <p:nvPr>
            <p:ph type="subTitle" idx="1"/>
          </p:nvPr>
        </p:nvSpPr>
        <p:spPr>
          <a:xfrm>
            <a:off x="1890316" y="4349128"/>
            <a:ext cx="11341894" cy="1999179"/>
          </a:xfrm>
        </p:spPr>
        <p:txBody>
          <a:bodyPr/>
          <a:lstStyle>
            <a:lvl1pPr marL="0" indent="0" algn="ctr">
              <a:buNone/>
              <a:defRPr sz="2898"/>
            </a:lvl1pPr>
            <a:lvl2pPr marL="552023" indent="0" algn="ctr">
              <a:buNone/>
              <a:defRPr sz="2415"/>
            </a:lvl2pPr>
            <a:lvl3pPr marL="1104047" indent="0" algn="ctr">
              <a:buNone/>
              <a:defRPr sz="2173"/>
            </a:lvl3pPr>
            <a:lvl4pPr marL="1656070" indent="0" algn="ctr">
              <a:buNone/>
              <a:defRPr sz="1932"/>
            </a:lvl4pPr>
            <a:lvl5pPr marL="2208093" indent="0" algn="ctr">
              <a:buNone/>
              <a:defRPr sz="1932"/>
            </a:lvl5pPr>
            <a:lvl6pPr marL="2760116" indent="0" algn="ctr">
              <a:buNone/>
              <a:defRPr sz="1932"/>
            </a:lvl6pPr>
            <a:lvl7pPr marL="3312140" indent="0" algn="ctr">
              <a:buNone/>
              <a:defRPr sz="1932"/>
            </a:lvl7pPr>
            <a:lvl8pPr marL="3864163" indent="0" algn="ctr">
              <a:buNone/>
              <a:defRPr sz="1932"/>
            </a:lvl8pPr>
            <a:lvl9pPr marL="4416186" indent="0" algn="ctr">
              <a:buNone/>
              <a:defRPr sz="1932"/>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t>8/16/2022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10853094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t>8/16/2022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27652042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31798" y="2064356"/>
            <a:ext cx="13043178" cy="3444416"/>
          </a:xfrm>
        </p:spPr>
        <p:txBody>
          <a:bodyPr anchor="b"/>
          <a:lstStyle>
            <a:lvl1pPr>
              <a:defRPr sz="7244"/>
            </a:lvl1pPr>
          </a:lstStyle>
          <a:p>
            <a:r>
              <a:rPr lang="en-US"/>
              <a:t>Click to edit Master title style</a:t>
            </a:r>
            <a:endParaRPr lang="en-US" dirty="0"/>
          </a:p>
        </p:txBody>
      </p:sp>
      <p:sp>
        <p:nvSpPr>
          <p:cNvPr id="3" name="Text Placeholder 2"/>
          <p:cNvSpPr>
            <a:spLocks noGrp="1"/>
          </p:cNvSpPr>
          <p:nvPr>
            <p:ph type="body" idx="1"/>
          </p:nvPr>
        </p:nvSpPr>
        <p:spPr>
          <a:xfrm>
            <a:off x="1031798" y="5541357"/>
            <a:ext cx="13043178" cy="1811337"/>
          </a:xfrm>
        </p:spPr>
        <p:txBody>
          <a:bodyPr/>
          <a:lstStyle>
            <a:lvl1pPr marL="0" indent="0">
              <a:buNone/>
              <a:defRPr sz="2898">
                <a:solidFill>
                  <a:schemeClr val="tx1"/>
                </a:solidFill>
              </a:defRPr>
            </a:lvl1pPr>
            <a:lvl2pPr marL="552023" indent="0">
              <a:buNone/>
              <a:defRPr sz="2415">
                <a:solidFill>
                  <a:schemeClr val="tx1">
                    <a:tint val="75000"/>
                  </a:schemeClr>
                </a:solidFill>
              </a:defRPr>
            </a:lvl2pPr>
            <a:lvl3pPr marL="1104047" indent="0">
              <a:buNone/>
              <a:defRPr sz="2173">
                <a:solidFill>
                  <a:schemeClr val="tx1">
                    <a:tint val="75000"/>
                  </a:schemeClr>
                </a:solidFill>
              </a:defRPr>
            </a:lvl3pPr>
            <a:lvl4pPr marL="1656070" indent="0">
              <a:buNone/>
              <a:defRPr sz="1932">
                <a:solidFill>
                  <a:schemeClr val="tx1">
                    <a:tint val="75000"/>
                  </a:schemeClr>
                </a:solidFill>
              </a:defRPr>
            </a:lvl4pPr>
            <a:lvl5pPr marL="2208093" indent="0">
              <a:buNone/>
              <a:defRPr sz="1932">
                <a:solidFill>
                  <a:schemeClr val="tx1">
                    <a:tint val="75000"/>
                  </a:schemeClr>
                </a:solidFill>
              </a:defRPr>
            </a:lvl5pPr>
            <a:lvl6pPr marL="2760116" indent="0">
              <a:buNone/>
              <a:defRPr sz="1932">
                <a:solidFill>
                  <a:schemeClr val="tx1">
                    <a:tint val="75000"/>
                  </a:schemeClr>
                </a:solidFill>
              </a:defRPr>
            </a:lvl6pPr>
            <a:lvl7pPr marL="3312140" indent="0">
              <a:buNone/>
              <a:defRPr sz="1932">
                <a:solidFill>
                  <a:schemeClr val="tx1">
                    <a:tint val="75000"/>
                  </a:schemeClr>
                </a:solidFill>
              </a:defRPr>
            </a:lvl7pPr>
            <a:lvl8pPr marL="3864163" indent="0">
              <a:buNone/>
              <a:defRPr sz="1932">
                <a:solidFill>
                  <a:schemeClr val="tx1">
                    <a:tint val="75000"/>
                  </a:schemeClr>
                </a:solidFill>
              </a:defRPr>
            </a:lvl8pPr>
            <a:lvl9pPr marL="4416186" indent="0">
              <a:buNone/>
              <a:defRPr sz="1932">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C7D0EBB-87F6-418F-B326-C8B29B7DC95F}" type="datetimeFigureOut">
              <a:rPr lang="en-US" smtClean="0"/>
              <a:t>8/16/2022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11447897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39674" y="2204273"/>
            <a:ext cx="6427073" cy="52538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655778" y="2204273"/>
            <a:ext cx="6427073" cy="52538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7D0EBB-87F6-418F-B326-C8B29B7DC95F}" type="datetimeFigureOut">
              <a:rPr lang="en-US" smtClean="0"/>
              <a:t>8/16/2022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33515737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1643" y="440860"/>
            <a:ext cx="13043178" cy="160049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41645" y="2029849"/>
            <a:ext cx="6397536" cy="994797"/>
          </a:xfrm>
        </p:spPr>
        <p:txBody>
          <a:bodyPr anchor="b"/>
          <a:lstStyle>
            <a:lvl1pPr marL="0" indent="0">
              <a:buNone/>
              <a:defRPr sz="2898" b="1"/>
            </a:lvl1pPr>
            <a:lvl2pPr marL="552023" indent="0">
              <a:buNone/>
              <a:defRPr sz="2415" b="1"/>
            </a:lvl2pPr>
            <a:lvl3pPr marL="1104047" indent="0">
              <a:buNone/>
              <a:defRPr sz="2173" b="1"/>
            </a:lvl3pPr>
            <a:lvl4pPr marL="1656070" indent="0">
              <a:buNone/>
              <a:defRPr sz="1932" b="1"/>
            </a:lvl4pPr>
            <a:lvl5pPr marL="2208093" indent="0">
              <a:buNone/>
              <a:defRPr sz="1932" b="1"/>
            </a:lvl5pPr>
            <a:lvl6pPr marL="2760116" indent="0">
              <a:buNone/>
              <a:defRPr sz="1932" b="1"/>
            </a:lvl6pPr>
            <a:lvl7pPr marL="3312140" indent="0">
              <a:buNone/>
              <a:defRPr sz="1932" b="1"/>
            </a:lvl7pPr>
            <a:lvl8pPr marL="3864163" indent="0">
              <a:buNone/>
              <a:defRPr sz="1932" b="1"/>
            </a:lvl8pPr>
            <a:lvl9pPr marL="4416186" indent="0">
              <a:buNone/>
              <a:defRPr sz="1932" b="1"/>
            </a:lvl9pPr>
          </a:lstStyle>
          <a:p>
            <a:pPr lvl="0"/>
            <a:r>
              <a:rPr lang="en-US"/>
              <a:t>Edit Master text styles</a:t>
            </a:r>
          </a:p>
        </p:txBody>
      </p:sp>
      <p:sp>
        <p:nvSpPr>
          <p:cNvPr id="4" name="Content Placeholder 3"/>
          <p:cNvSpPr>
            <a:spLocks noGrp="1"/>
          </p:cNvSpPr>
          <p:nvPr>
            <p:ph sz="half" idx="2"/>
          </p:nvPr>
        </p:nvSpPr>
        <p:spPr>
          <a:xfrm>
            <a:off x="1041645" y="3024646"/>
            <a:ext cx="6397536" cy="44487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655781" y="2029849"/>
            <a:ext cx="6429043" cy="994797"/>
          </a:xfrm>
        </p:spPr>
        <p:txBody>
          <a:bodyPr anchor="b"/>
          <a:lstStyle>
            <a:lvl1pPr marL="0" indent="0">
              <a:buNone/>
              <a:defRPr sz="2898" b="1"/>
            </a:lvl1pPr>
            <a:lvl2pPr marL="552023" indent="0">
              <a:buNone/>
              <a:defRPr sz="2415" b="1"/>
            </a:lvl2pPr>
            <a:lvl3pPr marL="1104047" indent="0">
              <a:buNone/>
              <a:defRPr sz="2173" b="1"/>
            </a:lvl3pPr>
            <a:lvl4pPr marL="1656070" indent="0">
              <a:buNone/>
              <a:defRPr sz="1932" b="1"/>
            </a:lvl4pPr>
            <a:lvl5pPr marL="2208093" indent="0">
              <a:buNone/>
              <a:defRPr sz="1932" b="1"/>
            </a:lvl5pPr>
            <a:lvl6pPr marL="2760116" indent="0">
              <a:buNone/>
              <a:defRPr sz="1932" b="1"/>
            </a:lvl6pPr>
            <a:lvl7pPr marL="3312140" indent="0">
              <a:buNone/>
              <a:defRPr sz="1932" b="1"/>
            </a:lvl7pPr>
            <a:lvl8pPr marL="3864163" indent="0">
              <a:buNone/>
              <a:defRPr sz="1932" b="1"/>
            </a:lvl8pPr>
            <a:lvl9pPr marL="4416186" indent="0">
              <a:buNone/>
              <a:defRPr sz="1932" b="1"/>
            </a:lvl9pPr>
          </a:lstStyle>
          <a:p>
            <a:pPr lvl="0"/>
            <a:r>
              <a:rPr lang="en-US"/>
              <a:t>Edit Master text styles</a:t>
            </a:r>
          </a:p>
        </p:txBody>
      </p:sp>
      <p:sp>
        <p:nvSpPr>
          <p:cNvPr id="6" name="Content Placeholder 5"/>
          <p:cNvSpPr>
            <a:spLocks noGrp="1"/>
          </p:cNvSpPr>
          <p:nvPr>
            <p:ph sz="quarter" idx="4"/>
          </p:nvPr>
        </p:nvSpPr>
        <p:spPr>
          <a:xfrm>
            <a:off x="7655781" y="3024646"/>
            <a:ext cx="6429043" cy="44487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7D0EBB-87F6-418F-B326-C8B29B7DC95F}" type="datetimeFigureOut">
              <a:rPr lang="en-US" smtClean="0"/>
              <a:t>8/16/2022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27700993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7D0EBB-87F6-418F-B326-C8B29B7DC95F}" type="datetimeFigureOut">
              <a:rPr lang="en-US" smtClean="0"/>
              <a:t>8/16/2022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36657334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7D0EBB-87F6-418F-B326-C8B29B7DC95F}" type="datetimeFigureOut">
              <a:rPr lang="en-US" smtClean="0"/>
              <a:t>8/16/2022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4174569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7BE2C286-33C6-49EF-604B-9F36F9ED463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9620D02A-A670-D987-175F-59316F646C5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AC43AB2A-768A-D177-649C-3643C3B318AB}"/>
              </a:ext>
            </a:extLst>
          </p:cNvPr>
          <p:cNvSpPr>
            <a:spLocks noGrp="1" noChangeArrowheads="1"/>
          </p:cNvSpPr>
          <p:nvPr>
            <p:ph type="sldNum" sz="quarter" idx="12"/>
          </p:nvPr>
        </p:nvSpPr>
        <p:spPr>
          <a:ln/>
        </p:spPr>
        <p:txBody>
          <a:bodyPr/>
          <a:lstStyle>
            <a:lvl1pPr>
              <a:defRPr/>
            </a:lvl1pPr>
          </a:lstStyle>
          <a:p>
            <a:pPr>
              <a:defRPr/>
            </a:pPr>
            <a:fld id="{90B672AF-96D2-4F83-B33A-0333EE256F71}" type="slidenum">
              <a:rPr lang="en-US" altLang="en-US"/>
              <a:pPr>
                <a:defRPr/>
              </a:pPr>
              <a:t>‹#›</a:t>
            </a:fld>
            <a:endParaRPr lang="en-US" altLang="en-US"/>
          </a:p>
        </p:txBody>
      </p:sp>
    </p:spTree>
    <p:extLst>
      <p:ext uri="{BB962C8B-B14F-4D97-AF65-F5344CB8AC3E}">
        <p14:creationId xmlns:p14="http://schemas.microsoft.com/office/powerpoint/2010/main" val="17388156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1644" y="552027"/>
            <a:ext cx="4877408" cy="1932093"/>
          </a:xfrm>
        </p:spPr>
        <p:txBody>
          <a:bodyPr anchor="b"/>
          <a:lstStyle>
            <a:lvl1pPr>
              <a:defRPr sz="3864"/>
            </a:lvl1pPr>
          </a:lstStyle>
          <a:p>
            <a:r>
              <a:rPr lang="en-US"/>
              <a:t>Click to edit Master title style</a:t>
            </a:r>
            <a:endParaRPr lang="en-US" dirty="0"/>
          </a:p>
        </p:txBody>
      </p:sp>
      <p:sp>
        <p:nvSpPr>
          <p:cNvPr id="3" name="Content Placeholder 2"/>
          <p:cNvSpPr>
            <a:spLocks noGrp="1"/>
          </p:cNvSpPr>
          <p:nvPr>
            <p:ph idx="1"/>
          </p:nvPr>
        </p:nvSpPr>
        <p:spPr>
          <a:xfrm>
            <a:off x="6429043" y="1192230"/>
            <a:ext cx="7655778" cy="5884451"/>
          </a:xfrm>
        </p:spPr>
        <p:txBody>
          <a:bodyPr/>
          <a:lstStyle>
            <a:lvl1pPr>
              <a:defRPr sz="3864"/>
            </a:lvl1pPr>
            <a:lvl2pPr>
              <a:defRPr sz="3381"/>
            </a:lvl2pPr>
            <a:lvl3pPr>
              <a:defRPr sz="2898"/>
            </a:lvl3pPr>
            <a:lvl4pPr>
              <a:defRPr sz="2415"/>
            </a:lvl4pPr>
            <a:lvl5pPr>
              <a:defRPr sz="2415"/>
            </a:lvl5pPr>
            <a:lvl6pPr>
              <a:defRPr sz="2415"/>
            </a:lvl6pPr>
            <a:lvl7pPr>
              <a:defRPr sz="2415"/>
            </a:lvl7pPr>
            <a:lvl8pPr>
              <a:defRPr sz="2415"/>
            </a:lvl8pPr>
            <a:lvl9pPr>
              <a:defRPr sz="241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41644" y="2484120"/>
            <a:ext cx="4877408" cy="4602140"/>
          </a:xfrm>
        </p:spPr>
        <p:txBody>
          <a:bodyPr/>
          <a:lstStyle>
            <a:lvl1pPr marL="0" indent="0">
              <a:buNone/>
              <a:defRPr sz="1932"/>
            </a:lvl1pPr>
            <a:lvl2pPr marL="552023" indent="0">
              <a:buNone/>
              <a:defRPr sz="1690"/>
            </a:lvl2pPr>
            <a:lvl3pPr marL="1104047" indent="0">
              <a:buNone/>
              <a:defRPr sz="1449"/>
            </a:lvl3pPr>
            <a:lvl4pPr marL="1656070" indent="0">
              <a:buNone/>
              <a:defRPr sz="1207"/>
            </a:lvl4pPr>
            <a:lvl5pPr marL="2208093" indent="0">
              <a:buNone/>
              <a:defRPr sz="1207"/>
            </a:lvl5pPr>
            <a:lvl6pPr marL="2760116" indent="0">
              <a:buNone/>
              <a:defRPr sz="1207"/>
            </a:lvl6pPr>
            <a:lvl7pPr marL="3312140" indent="0">
              <a:buNone/>
              <a:defRPr sz="1207"/>
            </a:lvl7pPr>
            <a:lvl8pPr marL="3864163" indent="0">
              <a:buNone/>
              <a:defRPr sz="1207"/>
            </a:lvl8pPr>
            <a:lvl9pPr marL="4416186" indent="0">
              <a:buNone/>
              <a:defRPr sz="1207"/>
            </a:lvl9pPr>
          </a:lstStyle>
          <a:p>
            <a:pPr lvl="0"/>
            <a:r>
              <a:rPr lang="en-US"/>
              <a:t>Edit Master text styles</a:t>
            </a:r>
          </a:p>
        </p:txBody>
      </p:sp>
      <p:sp>
        <p:nvSpPr>
          <p:cNvPr id="5" name="Date Placeholder 4"/>
          <p:cNvSpPr>
            <a:spLocks noGrp="1"/>
          </p:cNvSpPr>
          <p:nvPr>
            <p:ph type="dt" sz="half" idx="10"/>
          </p:nvPr>
        </p:nvSpPr>
        <p:spPr/>
        <p:txBody>
          <a:bodyPr/>
          <a:lstStyle/>
          <a:p>
            <a:fld id="{0C7D0EBB-87F6-418F-B326-C8B29B7DC95F}" type="datetimeFigureOut">
              <a:rPr lang="en-US" smtClean="0"/>
              <a:t>8/16/2022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35111864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1644" y="552027"/>
            <a:ext cx="4877408" cy="1932093"/>
          </a:xfrm>
        </p:spPr>
        <p:txBody>
          <a:bodyPr anchor="b"/>
          <a:lstStyle>
            <a:lvl1pPr>
              <a:defRPr sz="3864"/>
            </a:lvl1pPr>
          </a:lstStyle>
          <a:p>
            <a:r>
              <a:rPr lang="en-US"/>
              <a:t>Click to edit Master title style</a:t>
            </a:r>
            <a:endParaRPr lang="en-US" dirty="0"/>
          </a:p>
        </p:txBody>
      </p:sp>
      <p:sp>
        <p:nvSpPr>
          <p:cNvPr id="3" name="Picture Placeholder 2"/>
          <p:cNvSpPr>
            <a:spLocks noGrp="1" noChangeAspect="1"/>
          </p:cNvSpPr>
          <p:nvPr>
            <p:ph type="pic" idx="1"/>
          </p:nvPr>
        </p:nvSpPr>
        <p:spPr>
          <a:xfrm>
            <a:off x="6429043" y="1192230"/>
            <a:ext cx="7655778" cy="5884451"/>
          </a:xfrm>
        </p:spPr>
        <p:txBody>
          <a:bodyPr anchor="t"/>
          <a:lstStyle>
            <a:lvl1pPr marL="0" indent="0">
              <a:buNone/>
              <a:defRPr sz="3864"/>
            </a:lvl1pPr>
            <a:lvl2pPr marL="552023" indent="0">
              <a:buNone/>
              <a:defRPr sz="3381"/>
            </a:lvl2pPr>
            <a:lvl3pPr marL="1104047" indent="0">
              <a:buNone/>
              <a:defRPr sz="2898"/>
            </a:lvl3pPr>
            <a:lvl4pPr marL="1656070" indent="0">
              <a:buNone/>
              <a:defRPr sz="2415"/>
            </a:lvl4pPr>
            <a:lvl5pPr marL="2208093" indent="0">
              <a:buNone/>
              <a:defRPr sz="2415"/>
            </a:lvl5pPr>
            <a:lvl6pPr marL="2760116" indent="0">
              <a:buNone/>
              <a:defRPr sz="2415"/>
            </a:lvl6pPr>
            <a:lvl7pPr marL="3312140" indent="0">
              <a:buNone/>
              <a:defRPr sz="2415"/>
            </a:lvl7pPr>
            <a:lvl8pPr marL="3864163" indent="0">
              <a:buNone/>
              <a:defRPr sz="2415"/>
            </a:lvl8pPr>
            <a:lvl9pPr marL="4416186" indent="0">
              <a:buNone/>
              <a:defRPr sz="2415"/>
            </a:lvl9pPr>
          </a:lstStyle>
          <a:p>
            <a:r>
              <a:rPr lang="en-US"/>
              <a:t>Click icon to add picture</a:t>
            </a:r>
            <a:endParaRPr lang="en-US" dirty="0"/>
          </a:p>
        </p:txBody>
      </p:sp>
      <p:sp>
        <p:nvSpPr>
          <p:cNvPr id="4" name="Text Placeholder 3"/>
          <p:cNvSpPr>
            <a:spLocks noGrp="1"/>
          </p:cNvSpPr>
          <p:nvPr>
            <p:ph type="body" sz="half" idx="2"/>
          </p:nvPr>
        </p:nvSpPr>
        <p:spPr>
          <a:xfrm>
            <a:off x="1041644" y="2484120"/>
            <a:ext cx="4877408" cy="4602140"/>
          </a:xfrm>
        </p:spPr>
        <p:txBody>
          <a:bodyPr/>
          <a:lstStyle>
            <a:lvl1pPr marL="0" indent="0">
              <a:buNone/>
              <a:defRPr sz="1932"/>
            </a:lvl1pPr>
            <a:lvl2pPr marL="552023" indent="0">
              <a:buNone/>
              <a:defRPr sz="1690"/>
            </a:lvl2pPr>
            <a:lvl3pPr marL="1104047" indent="0">
              <a:buNone/>
              <a:defRPr sz="1449"/>
            </a:lvl3pPr>
            <a:lvl4pPr marL="1656070" indent="0">
              <a:buNone/>
              <a:defRPr sz="1207"/>
            </a:lvl4pPr>
            <a:lvl5pPr marL="2208093" indent="0">
              <a:buNone/>
              <a:defRPr sz="1207"/>
            </a:lvl5pPr>
            <a:lvl6pPr marL="2760116" indent="0">
              <a:buNone/>
              <a:defRPr sz="1207"/>
            </a:lvl6pPr>
            <a:lvl7pPr marL="3312140" indent="0">
              <a:buNone/>
              <a:defRPr sz="1207"/>
            </a:lvl7pPr>
            <a:lvl8pPr marL="3864163" indent="0">
              <a:buNone/>
              <a:defRPr sz="1207"/>
            </a:lvl8pPr>
            <a:lvl9pPr marL="4416186" indent="0">
              <a:buNone/>
              <a:defRPr sz="1207"/>
            </a:lvl9pPr>
          </a:lstStyle>
          <a:p>
            <a:pPr lvl="0"/>
            <a:r>
              <a:rPr lang="en-US"/>
              <a:t>Edit Master text styles</a:t>
            </a:r>
          </a:p>
        </p:txBody>
      </p:sp>
      <p:sp>
        <p:nvSpPr>
          <p:cNvPr id="5" name="Date Placeholder 4"/>
          <p:cNvSpPr>
            <a:spLocks noGrp="1"/>
          </p:cNvSpPr>
          <p:nvPr>
            <p:ph type="dt" sz="half" idx="10"/>
          </p:nvPr>
        </p:nvSpPr>
        <p:spPr/>
        <p:txBody>
          <a:bodyPr/>
          <a:lstStyle/>
          <a:p>
            <a:fld id="{0C7D0EBB-87F6-418F-B326-C8B29B7DC95F}" type="datetimeFigureOut">
              <a:rPr lang="en-US" smtClean="0"/>
              <a:t>8/16/2022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35838041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t>8/16/2022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4424267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822060" y="440855"/>
            <a:ext cx="3260794" cy="701725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39676" y="440855"/>
            <a:ext cx="9593352" cy="701725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t>8/16/2022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32240457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34190" y="2572292"/>
            <a:ext cx="12854146" cy="1774919"/>
          </a:xfrm>
        </p:spPr>
        <p:txBody>
          <a:bodyPr/>
          <a:lstStyle/>
          <a:p>
            <a:r>
              <a:rPr lang="en-US"/>
              <a:t>Click to edit Master title style</a:t>
            </a:r>
          </a:p>
        </p:txBody>
      </p:sp>
      <p:sp>
        <p:nvSpPr>
          <p:cNvPr id="3" name="Subtitle 2"/>
          <p:cNvSpPr>
            <a:spLocks noGrp="1"/>
          </p:cNvSpPr>
          <p:nvPr>
            <p:ph type="subTitle" idx="1"/>
          </p:nvPr>
        </p:nvSpPr>
        <p:spPr>
          <a:xfrm>
            <a:off x="2268379" y="4692227"/>
            <a:ext cx="10585768" cy="2116102"/>
          </a:xfrm>
        </p:spPr>
        <p:txBody>
          <a:bodyPr/>
          <a:lstStyle>
            <a:lvl1pPr marL="0" indent="0" algn="ctr">
              <a:buNone/>
              <a:defRPr>
                <a:solidFill>
                  <a:schemeClr val="tx1">
                    <a:tint val="75000"/>
                  </a:schemeClr>
                </a:solidFill>
              </a:defRPr>
            </a:lvl1pPr>
            <a:lvl2pPr marL="552023" indent="0" algn="ctr">
              <a:buNone/>
              <a:defRPr>
                <a:solidFill>
                  <a:schemeClr val="tx1">
                    <a:tint val="75000"/>
                  </a:schemeClr>
                </a:solidFill>
              </a:defRPr>
            </a:lvl2pPr>
            <a:lvl3pPr marL="1104047" indent="0" algn="ctr">
              <a:buNone/>
              <a:defRPr>
                <a:solidFill>
                  <a:schemeClr val="tx1">
                    <a:tint val="75000"/>
                  </a:schemeClr>
                </a:solidFill>
              </a:defRPr>
            </a:lvl3pPr>
            <a:lvl4pPr marL="1656070" indent="0" algn="ctr">
              <a:buNone/>
              <a:defRPr>
                <a:solidFill>
                  <a:schemeClr val="tx1">
                    <a:tint val="75000"/>
                  </a:schemeClr>
                </a:solidFill>
              </a:defRPr>
            </a:lvl4pPr>
            <a:lvl5pPr marL="2208093" indent="0" algn="ctr">
              <a:buNone/>
              <a:defRPr>
                <a:solidFill>
                  <a:schemeClr val="tx1">
                    <a:tint val="75000"/>
                  </a:schemeClr>
                </a:solidFill>
              </a:defRPr>
            </a:lvl5pPr>
            <a:lvl6pPr marL="2760116" indent="0" algn="ctr">
              <a:buNone/>
              <a:defRPr>
                <a:solidFill>
                  <a:schemeClr val="tx1">
                    <a:tint val="75000"/>
                  </a:schemeClr>
                </a:solidFill>
              </a:defRPr>
            </a:lvl6pPr>
            <a:lvl7pPr marL="3312140" indent="0" algn="ctr">
              <a:buNone/>
              <a:defRPr>
                <a:solidFill>
                  <a:schemeClr val="tx1">
                    <a:tint val="75000"/>
                  </a:schemeClr>
                </a:solidFill>
              </a:defRPr>
            </a:lvl7pPr>
            <a:lvl8pPr marL="3864163" indent="0" algn="ctr">
              <a:buNone/>
              <a:defRPr>
                <a:solidFill>
                  <a:schemeClr val="tx1">
                    <a:tint val="75000"/>
                  </a:schemeClr>
                </a:solidFill>
              </a:defRPr>
            </a:lvl8pPr>
            <a:lvl9pPr marL="441618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8AB9EB9-F137-45F2-8CA4-2B25D9E79DE3}" type="datetimeFigureOut">
              <a:rPr lang="en-US" smtClean="0"/>
              <a:pPr/>
              <a:t>8/16/2022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6B747D-D517-41A5-8CAA-7D3950C2EFAA}" type="slidenum">
              <a:rPr lang="en-US" smtClean="0"/>
              <a:pPr/>
              <a:t>‹#›</a:t>
            </a:fld>
            <a:endParaRPr lang="en-US"/>
          </a:p>
        </p:txBody>
      </p:sp>
    </p:spTree>
    <p:extLst>
      <p:ext uri="{BB962C8B-B14F-4D97-AF65-F5344CB8AC3E}">
        <p14:creationId xmlns:p14="http://schemas.microsoft.com/office/powerpoint/2010/main" val="41046165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AB9EB9-F137-45F2-8CA4-2B25D9E79DE3}" type="datetimeFigureOut">
              <a:rPr lang="en-US" smtClean="0"/>
              <a:pPr/>
              <a:t>8/16/2022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6B747D-D517-41A5-8CAA-7D3950C2EFAA}" type="slidenum">
              <a:rPr lang="en-US" smtClean="0"/>
              <a:pPr/>
              <a:t>‹#›</a:t>
            </a:fld>
            <a:endParaRPr lang="en-US"/>
          </a:p>
        </p:txBody>
      </p:sp>
    </p:spTree>
    <p:extLst>
      <p:ext uri="{BB962C8B-B14F-4D97-AF65-F5344CB8AC3E}">
        <p14:creationId xmlns:p14="http://schemas.microsoft.com/office/powerpoint/2010/main" val="26881185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94575" y="5320925"/>
            <a:ext cx="12854146" cy="1644579"/>
          </a:xfrm>
        </p:spPr>
        <p:txBody>
          <a:bodyPr anchor="t"/>
          <a:lstStyle>
            <a:lvl1pPr algn="l">
              <a:defRPr sz="4830" b="1" cap="all"/>
            </a:lvl1pPr>
          </a:lstStyle>
          <a:p>
            <a:r>
              <a:rPr lang="en-US"/>
              <a:t>Click to edit Master title style</a:t>
            </a:r>
          </a:p>
        </p:txBody>
      </p:sp>
      <p:sp>
        <p:nvSpPr>
          <p:cNvPr id="3" name="Text Placeholder 2"/>
          <p:cNvSpPr>
            <a:spLocks noGrp="1"/>
          </p:cNvSpPr>
          <p:nvPr>
            <p:ph type="body" idx="1"/>
          </p:nvPr>
        </p:nvSpPr>
        <p:spPr>
          <a:xfrm>
            <a:off x="1194575" y="3509587"/>
            <a:ext cx="12854146" cy="1811337"/>
          </a:xfrm>
        </p:spPr>
        <p:txBody>
          <a:bodyPr anchor="b"/>
          <a:lstStyle>
            <a:lvl1pPr marL="0" indent="0">
              <a:buNone/>
              <a:defRPr sz="2415">
                <a:solidFill>
                  <a:schemeClr val="tx1">
                    <a:tint val="75000"/>
                  </a:schemeClr>
                </a:solidFill>
              </a:defRPr>
            </a:lvl1pPr>
            <a:lvl2pPr marL="552023" indent="0">
              <a:buNone/>
              <a:defRPr sz="2173">
                <a:solidFill>
                  <a:schemeClr val="tx1">
                    <a:tint val="75000"/>
                  </a:schemeClr>
                </a:solidFill>
              </a:defRPr>
            </a:lvl2pPr>
            <a:lvl3pPr marL="1104047" indent="0">
              <a:buNone/>
              <a:defRPr sz="1932">
                <a:solidFill>
                  <a:schemeClr val="tx1">
                    <a:tint val="75000"/>
                  </a:schemeClr>
                </a:solidFill>
              </a:defRPr>
            </a:lvl3pPr>
            <a:lvl4pPr marL="1656070" indent="0">
              <a:buNone/>
              <a:defRPr sz="1690">
                <a:solidFill>
                  <a:schemeClr val="tx1">
                    <a:tint val="75000"/>
                  </a:schemeClr>
                </a:solidFill>
              </a:defRPr>
            </a:lvl4pPr>
            <a:lvl5pPr marL="2208093" indent="0">
              <a:buNone/>
              <a:defRPr sz="1690">
                <a:solidFill>
                  <a:schemeClr val="tx1">
                    <a:tint val="75000"/>
                  </a:schemeClr>
                </a:solidFill>
              </a:defRPr>
            </a:lvl5pPr>
            <a:lvl6pPr marL="2760116" indent="0">
              <a:buNone/>
              <a:defRPr sz="1690">
                <a:solidFill>
                  <a:schemeClr val="tx1">
                    <a:tint val="75000"/>
                  </a:schemeClr>
                </a:solidFill>
              </a:defRPr>
            </a:lvl6pPr>
            <a:lvl7pPr marL="3312140" indent="0">
              <a:buNone/>
              <a:defRPr sz="1690">
                <a:solidFill>
                  <a:schemeClr val="tx1">
                    <a:tint val="75000"/>
                  </a:schemeClr>
                </a:solidFill>
              </a:defRPr>
            </a:lvl7pPr>
            <a:lvl8pPr marL="3864163" indent="0">
              <a:buNone/>
              <a:defRPr sz="1690">
                <a:solidFill>
                  <a:schemeClr val="tx1">
                    <a:tint val="75000"/>
                  </a:schemeClr>
                </a:solidFill>
              </a:defRPr>
            </a:lvl8pPr>
            <a:lvl9pPr marL="4416186" indent="0">
              <a:buNone/>
              <a:defRPr sz="169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8AB9EB9-F137-45F2-8CA4-2B25D9E79DE3}" type="datetimeFigureOut">
              <a:rPr lang="en-US" smtClean="0"/>
              <a:pPr/>
              <a:t>8/16/2022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6B747D-D517-41A5-8CAA-7D3950C2EFAA}" type="slidenum">
              <a:rPr lang="en-US" smtClean="0"/>
              <a:pPr/>
              <a:t>‹#›</a:t>
            </a:fld>
            <a:endParaRPr lang="en-US"/>
          </a:p>
        </p:txBody>
      </p:sp>
    </p:spTree>
    <p:extLst>
      <p:ext uri="{BB962C8B-B14F-4D97-AF65-F5344CB8AC3E}">
        <p14:creationId xmlns:p14="http://schemas.microsoft.com/office/powerpoint/2010/main" val="5317922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56126" y="1932094"/>
            <a:ext cx="6679115" cy="5464681"/>
          </a:xfrm>
        </p:spPr>
        <p:txBody>
          <a:bodyPr/>
          <a:lstStyle>
            <a:lvl1pPr>
              <a:defRPr sz="3381"/>
            </a:lvl1pPr>
            <a:lvl2pPr>
              <a:defRPr sz="2898"/>
            </a:lvl2pPr>
            <a:lvl3pPr>
              <a:defRPr sz="2415"/>
            </a:lvl3pPr>
            <a:lvl4pPr>
              <a:defRPr sz="2173"/>
            </a:lvl4pPr>
            <a:lvl5pPr>
              <a:defRPr sz="2173"/>
            </a:lvl5pPr>
            <a:lvl6pPr>
              <a:defRPr sz="2173"/>
            </a:lvl6pPr>
            <a:lvl7pPr>
              <a:defRPr sz="2173"/>
            </a:lvl7pPr>
            <a:lvl8pPr>
              <a:defRPr sz="2173"/>
            </a:lvl8pPr>
            <a:lvl9pPr>
              <a:defRPr sz="21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687284" y="1932094"/>
            <a:ext cx="6679115" cy="5464681"/>
          </a:xfrm>
        </p:spPr>
        <p:txBody>
          <a:bodyPr/>
          <a:lstStyle>
            <a:lvl1pPr>
              <a:defRPr sz="3381"/>
            </a:lvl1pPr>
            <a:lvl2pPr>
              <a:defRPr sz="2898"/>
            </a:lvl2pPr>
            <a:lvl3pPr>
              <a:defRPr sz="2415"/>
            </a:lvl3pPr>
            <a:lvl4pPr>
              <a:defRPr sz="2173"/>
            </a:lvl4pPr>
            <a:lvl5pPr>
              <a:defRPr sz="2173"/>
            </a:lvl5pPr>
            <a:lvl6pPr>
              <a:defRPr sz="2173"/>
            </a:lvl6pPr>
            <a:lvl7pPr>
              <a:defRPr sz="2173"/>
            </a:lvl7pPr>
            <a:lvl8pPr>
              <a:defRPr sz="2173"/>
            </a:lvl8pPr>
            <a:lvl9pPr>
              <a:defRPr sz="21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8AB9EB9-F137-45F2-8CA4-2B25D9E79DE3}" type="datetimeFigureOut">
              <a:rPr lang="en-US" smtClean="0"/>
              <a:pPr/>
              <a:t>8/16/2022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6B747D-D517-41A5-8CAA-7D3950C2EFAA}" type="slidenum">
              <a:rPr lang="en-US" smtClean="0"/>
              <a:pPr/>
              <a:t>‹#›</a:t>
            </a:fld>
            <a:endParaRPr lang="en-US"/>
          </a:p>
        </p:txBody>
      </p:sp>
    </p:spTree>
    <p:extLst>
      <p:ext uri="{BB962C8B-B14F-4D97-AF65-F5344CB8AC3E}">
        <p14:creationId xmlns:p14="http://schemas.microsoft.com/office/powerpoint/2010/main" val="28012497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756126" y="1853507"/>
            <a:ext cx="6681741" cy="772453"/>
          </a:xfrm>
        </p:spPr>
        <p:txBody>
          <a:bodyPr anchor="b"/>
          <a:lstStyle>
            <a:lvl1pPr marL="0" indent="0">
              <a:buNone/>
              <a:defRPr sz="2898" b="1"/>
            </a:lvl1pPr>
            <a:lvl2pPr marL="552023" indent="0">
              <a:buNone/>
              <a:defRPr sz="2415" b="1"/>
            </a:lvl2pPr>
            <a:lvl3pPr marL="1104047" indent="0">
              <a:buNone/>
              <a:defRPr sz="2173" b="1"/>
            </a:lvl3pPr>
            <a:lvl4pPr marL="1656070" indent="0">
              <a:buNone/>
              <a:defRPr sz="1932" b="1"/>
            </a:lvl4pPr>
            <a:lvl5pPr marL="2208093" indent="0">
              <a:buNone/>
              <a:defRPr sz="1932" b="1"/>
            </a:lvl5pPr>
            <a:lvl6pPr marL="2760116" indent="0">
              <a:buNone/>
              <a:defRPr sz="1932" b="1"/>
            </a:lvl6pPr>
            <a:lvl7pPr marL="3312140" indent="0">
              <a:buNone/>
              <a:defRPr sz="1932" b="1"/>
            </a:lvl7pPr>
            <a:lvl8pPr marL="3864163" indent="0">
              <a:buNone/>
              <a:defRPr sz="1932" b="1"/>
            </a:lvl8pPr>
            <a:lvl9pPr marL="4416186" indent="0">
              <a:buNone/>
              <a:defRPr sz="1932" b="1"/>
            </a:lvl9pPr>
          </a:lstStyle>
          <a:p>
            <a:pPr lvl="0"/>
            <a:r>
              <a:rPr lang="en-US"/>
              <a:t>Click to edit Master text styles</a:t>
            </a:r>
          </a:p>
        </p:txBody>
      </p:sp>
      <p:sp>
        <p:nvSpPr>
          <p:cNvPr id="4" name="Content Placeholder 3"/>
          <p:cNvSpPr>
            <a:spLocks noGrp="1"/>
          </p:cNvSpPr>
          <p:nvPr>
            <p:ph sz="half" idx="2"/>
          </p:nvPr>
        </p:nvSpPr>
        <p:spPr>
          <a:xfrm>
            <a:off x="756126" y="2625960"/>
            <a:ext cx="6681741" cy="4770814"/>
          </a:xfrm>
        </p:spPr>
        <p:txBody>
          <a:bodyPr/>
          <a:lstStyle>
            <a:lvl1pPr>
              <a:defRPr sz="2898"/>
            </a:lvl1pPr>
            <a:lvl2pPr>
              <a:defRPr sz="2415"/>
            </a:lvl2pPr>
            <a:lvl3pPr>
              <a:defRPr sz="2173"/>
            </a:lvl3pPr>
            <a:lvl4pPr>
              <a:defRPr sz="1932"/>
            </a:lvl4pPr>
            <a:lvl5pPr>
              <a:defRPr sz="1932"/>
            </a:lvl5pPr>
            <a:lvl6pPr>
              <a:defRPr sz="1932"/>
            </a:lvl6pPr>
            <a:lvl7pPr>
              <a:defRPr sz="1932"/>
            </a:lvl7pPr>
            <a:lvl8pPr>
              <a:defRPr sz="1932"/>
            </a:lvl8pPr>
            <a:lvl9pPr>
              <a:defRPr sz="193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682034" y="1853507"/>
            <a:ext cx="6684366" cy="772453"/>
          </a:xfrm>
        </p:spPr>
        <p:txBody>
          <a:bodyPr anchor="b"/>
          <a:lstStyle>
            <a:lvl1pPr marL="0" indent="0">
              <a:buNone/>
              <a:defRPr sz="2898" b="1"/>
            </a:lvl1pPr>
            <a:lvl2pPr marL="552023" indent="0">
              <a:buNone/>
              <a:defRPr sz="2415" b="1"/>
            </a:lvl2pPr>
            <a:lvl3pPr marL="1104047" indent="0">
              <a:buNone/>
              <a:defRPr sz="2173" b="1"/>
            </a:lvl3pPr>
            <a:lvl4pPr marL="1656070" indent="0">
              <a:buNone/>
              <a:defRPr sz="1932" b="1"/>
            </a:lvl4pPr>
            <a:lvl5pPr marL="2208093" indent="0">
              <a:buNone/>
              <a:defRPr sz="1932" b="1"/>
            </a:lvl5pPr>
            <a:lvl6pPr marL="2760116" indent="0">
              <a:buNone/>
              <a:defRPr sz="1932" b="1"/>
            </a:lvl6pPr>
            <a:lvl7pPr marL="3312140" indent="0">
              <a:buNone/>
              <a:defRPr sz="1932" b="1"/>
            </a:lvl7pPr>
            <a:lvl8pPr marL="3864163" indent="0">
              <a:buNone/>
              <a:defRPr sz="1932" b="1"/>
            </a:lvl8pPr>
            <a:lvl9pPr marL="4416186" indent="0">
              <a:buNone/>
              <a:defRPr sz="1932" b="1"/>
            </a:lvl9pPr>
          </a:lstStyle>
          <a:p>
            <a:pPr lvl="0"/>
            <a:r>
              <a:rPr lang="en-US"/>
              <a:t>Click to edit Master text styles</a:t>
            </a:r>
          </a:p>
        </p:txBody>
      </p:sp>
      <p:sp>
        <p:nvSpPr>
          <p:cNvPr id="6" name="Content Placeholder 5"/>
          <p:cNvSpPr>
            <a:spLocks noGrp="1"/>
          </p:cNvSpPr>
          <p:nvPr>
            <p:ph sz="quarter" idx="4"/>
          </p:nvPr>
        </p:nvSpPr>
        <p:spPr>
          <a:xfrm>
            <a:off x="7682034" y="2625960"/>
            <a:ext cx="6684366" cy="4770814"/>
          </a:xfrm>
        </p:spPr>
        <p:txBody>
          <a:bodyPr/>
          <a:lstStyle>
            <a:lvl1pPr>
              <a:defRPr sz="2898"/>
            </a:lvl1pPr>
            <a:lvl2pPr>
              <a:defRPr sz="2415"/>
            </a:lvl2pPr>
            <a:lvl3pPr>
              <a:defRPr sz="2173"/>
            </a:lvl3pPr>
            <a:lvl4pPr>
              <a:defRPr sz="1932"/>
            </a:lvl4pPr>
            <a:lvl5pPr>
              <a:defRPr sz="1932"/>
            </a:lvl5pPr>
            <a:lvl6pPr>
              <a:defRPr sz="1932"/>
            </a:lvl6pPr>
            <a:lvl7pPr>
              <a:defRPr sz="1932"/>
            </a:lvl7pPr>
            <a:lvl8pPr>
              <a:defRPr sz="1932"/>
            </a:lvl8pPr>
            <a:lvl9pPr>
              <a:defRPr sz="193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8AB9EB9-F137-45F2-8CA4-2B25D9E79DE3}" type="datetimeFigureOut">
              <a:rPr lang="en-US" smtClean="0"/>
              <a:pPr/>
              <a:t>8/16/2022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6B747D-D517-41A5-8CAA-7D3950C2EFAA}" type="slidenum">
              <a:rPr lang="en-US" smtClean="0"/>
              <a:pPr/>
              <a:t>‹#›</a:t>
            </a:fld>
            <a:endParaRPr lang="en-US"/>
          </a:p>
        </p:txBody>
      </p:sp>
    </p:spTree>
    <p:extLst>
      <p:ext uri="{BB962C8B-B14F-4D97-AF65-F5344CB8AC3E}">
        <p14:creationId xmlns:p14="http://schemas.microsoft.com/office/powerpoint/2010/main" val="19898199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8AB9EB9-F137-45F2-8CA4-2B25D9E79DE3}" type="datetimeFigureOut">
              <a:rPr lang="en-US" smtClean="0"/>
              <a:pPr/>
              <a:t>8/16/2022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6B747D-D517-41A5-8CAA-7D3950C2EFAA}" type="slidenum">
              <a:rPr lang="en-US" smtClean="0"/>
              <a:pPr/>
              <a:t>‹#›</a:t>
            </a:fld>
            <a:endParaRPr lang="en-US"/>
          </a:p>
        </p:txBody>
      </p:sp>
    </p:spTree>
    <p:extLst>
      <p:ext uri="{BB962C8B-B14F-4D97-AF65-F5344CB8AC3E}">
        <p14:creationId xmlns:p14="http://schemas.microsoft.com/office/powerpoint/2010/main" val="3285969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94575" y="5320925"/>
            <a:ext cx="12854146" cy="1644579"/>
          </a:xfrm>
        </p:spPr>
        <p:txBody>
          <a:bodyPr anchor="t"/>
          <a:lstStyle>
            <a:lvl1pPr algn="l">
              <a:defRPr sz="5900" b="1" cap="all"/>
            </a:lvl1pPr>
          </a:lstStyle>
          <a:p>
            <a:r>
              <a:rPr lang="en-US"/>
              <a:t>Click to edit Master title style</a:t>
            </a:r>
          </a:p>
        </p:txBody>
      </p:sp>
      <p:sp>
        <p:nvSpPr>
          <p:cNvPr id="3" name="Text Placeholder 2"/>
          <p:cNvSpPr>
            <a:spLocks noGrp="1"/>
          </p:cNvSpPr>
          <p:nvPr>
            <p:ph type="body" idx="1"/>
          </p:nvPr>
        </p:nvSpPr>
        <p:spPr>
          <a:xfrm>
            <a:off x="1194575" y="3509587"/>
            <a:ext cx="12854146" cy="1811337"/>
          </a:xfrm>
        </p:spPr>
        <p:txBody>
          <a:bodyPr anchor="b"/>
          <a:lstStyle>
            <a:lvl1pPr marL="0" indent="0">
              <a:buNone/>
              <a:defRPr sz="2900"/>
            </a:lvl1pPr>
            <a:lvl2pPr marL="668655" indent="0">
              <a:buNone/>
              <a:defRPr sz="2600"/>
            </a:lvl2pPr>
            <a:lvl3pPr marL="1337310" indent="0">
              <a:buNone/>
              <a:defRPr sz="2300"/>
            </a:lvl3pPr>
            <a:lvl4pPr marL="2005965" indent="0">
              <a:buNone/>
              <a:defRPr sz="2000"/>
            </a:lvl4pPr>
            <a:lvl5pPr marL="2674620" indent="0">
              <a:buNone/>
              <a:defRPr sz="2000"/>
            </a:lvl5pPr>
            <a:lvl6pPr marL="3343275" indent="0">
              <a:buNone/>
              <a:defRPr sz="2000"/>
            </a:lvl6pPr>
            <a:lvl7pPr marL="4011930" indent="0">
              <a:buNone/>
              <a:defRPr sz="2000"/>
            </a:lvl7pPr>
            <a:lvl8pPr marL="4680585" indent="0">
              <a:buNone/>
              <a:defRPr sz="2000"/>
            </a:lvl8pPr>
            <a:lvl9pPr marL="5349240" indent="0">
              <a:buNone/>
              <a:defRPr sz="2000"/>
            </a:lvl9pPr>
          </a:lstStyle>
          <a:p>
            <a:pPr lvl="0"/>
            <a:r>
              <a:rPr lang="en-US"/>
              <a:t>Click to edit Master text styles</a:t>
            </a:r>
          </a:p>
        </p:txBody>
      </p:sp>
      <p:sp>
        <p:nvSpPr>
          <p:cNvPr id="4" name="Rectangle 4">
            <a:extLst>
              <a:ext uri="{FF2B5EF4-FFF2-40B4-BE49-F238E27FC236}">
                <a16:creationId xmlns:a16="http://schemas.microsoft.com/office/drawing/2014/main" xmlns="" id="{7B3317C5-71DE-5AE9-FD1D-C490D5E83EA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B96D4B07-BADC-138D-B575-23FF19E4A62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1A07C2FC-EE4B-A629-9EDB-E6848FC9BB8E}"/>
              </a:ext>
            </a:extLst>
          </p:cNvPr>
          <p:cNvSpPr>
            <a:spLocks noGrp="1" noChangeArrowheads="1"/>
          </p:cNvSpPr>
          <p:nvPr>
            <p:ph type="sldNum" sz="quarter" idx="12"/>
          </p:nvPr>
        </p:nvSpPr>
        <p:spPr>
          <a:ln/>
        </p:spPr>
        <p:txBody>
          <a:bodyPr/>
          <a:lstStyle>
            <a:lvl1pPr>
              <a:defRPr/>
            </a:lvl1pPr>
          </a:lstStyle>
          <a:p>
            <a:pPr>
              <a:defRPr/>
            </a:pPr>
            <a:fld id="{5F6C3232-1CD5-41DE-A9E9-664C73F49217}" type="slidenum">
              <a:rPr lang="en-US" altLang="en-US"/>
              <a:pPr>
                <a:defRPr/>
              </a:pPr>
              <a:t>‹#›</a:t>
            </a:fld>
            <a:endParaRPr lang="en-US" altLang="en-US"/>
          </a:p>
        </p:txBody>
      </p:sp>
    </p:spTree>
    <p:extLst>
      <p:ext uri="{BB962C8B-B14F-4D97-AF65-F5344CB8AC3E}">
        <p14:creationId xmlns:p14="http://schemas.microsoft.com/office/powerpoint/2010/main" val="16222716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AB9EB9-F137-45F2-8CA4-2B25D9E79DE3}" type="datetimeFigureOut">
              <a:rPr lang="en-US" smtClean="0"/>
              <a:pPr/>
              <a:t>8/16/2022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6B747D-D517-41A5-8CAA-7D3950C2EFAA}" type="slidenum">
              <a:rPr lang="en-US" smtClean="0"/>
              <a:pPr/>
              <a:t>‹#›</a:t>
            </a:fld>
            <a:endParaRPr lang="en-US"/>
          </a:p>
        </p:txBody>
      </p:sp>
    </p:spTree>
    <p:extLst>
      <p:ext uri="{BB962C8B-B14F-4D97-AF65-F5344CB8AC3E}">
        <p14:creationId xmlns:p14="http://schemas.microsoft.com/office/powerpoint/2010/main" val="18195193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6127" y="329682"/>
            <a:ext cx="4975207" cy="1403068"/>
          </a:xfrm>
        </p:spPr>
        <p:txBody>
          <a:bodyPr anchor="b"/>
          <a:lstStyle>
            <a:lvl1pPr algn="l">
              <a:defRPr sz="2415" b="1"/>
            </a:lvl1pPr>
          </a:lstStyle>
          <a:p>
            <a:r>
              <a:rPr lang="en-US"/>
              <a:t>Click to edit Master title style</a:t>
            </a:r>
          </a:p>
        </p:txBody>
      </p:sp>
      <p:sp>
        <p:nvSpPr>
          <p:cNvPr id="3" name="Content Placeholder 2"/>
          <p:cNvSpPr>
            <a:spLocks noGrp="1"/>
          </p:cNvSpPr>
          <p:nvPr>
            <p:ph idx="1"/>
          </p:nvPr>
        </p:nvSpPr>
        <p:spPr>
          <a:xfrm>
            <a:off x="5912487" y="329683"/>
            <a:ext cx="8453912" cy="7067092"/>
          </a:xfrm>
        </p:spPr>
        <p:txBody>
          <a:bodyPr/>
          <a:lstStyle>
            <a:lvl1pPr>
              <a:defRPr sz="3864"/>
            </a:lvl1pPr>
            <a:lvl2pPr>
              <a:defRPr sz="3381"/>
            </a:lvl2pPr>
            <a:lvl3pPr>
              <a:defRPr sz="2898"/>
            </a:lvl3pPr>
            <a:lvl4pPr>
              <a:defRPr sz="2415"/>
            </a:lvl4pPr>
            <a:lvl5pPr>
              <a:defRPr sz="2415"/>
            </a:lvl5pPr>
            <a:lvl6pPr>
              <a:defRPr sz="2415"/>
            </a:lvl6pPr>
            <a:lvl7pPr>
              <a:defRPr sz="2415"/>
            </a:lvl7pPr>
            <a:lvl8pPr>
              <a:defRPr sz="2415"/>
            </a:lvl8pPr>
            <a:lvl9pPr>
              <a:defRPr sz="241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56127" y="1732751"/>
            <a:ext cx="4975207" cy="5664024"/>
          </a:xfrm>
        </p:spPr>
        <p:txBody>
          <a:bodyPr/>
          <a:lstStyle>
            <a:lvl1pPr marL="0" indent="0">
              <a:buNone/>
              <a:defRPr sz="1690"/>
            </a:lvl1pPr>
            <a:lvl2pPr marL="552023" indent="0">
              <a:buNone/>
              <a:defRPr sz="1449"/>
            </a:lvl2pPr>
            <a:lvl3pPr marL="1104047" indent="0">
              <a:buNone/>
              <a:defRPr sz="1207"/>
            </a:lvl3pPr>
            <a:lvl4pPr marL="1656070" indent="0">
              <a:buNone/>
              <a:defRPr sz="1087"/>
            </a:lvl4pPr>
            <a:lvl5pPr marL="2208093" indent="0">
              <a:buNone/>
              <a:defRPr sz="1087"/>
            </a:lvl5pPr>
            <a:lvl6pPr marL="2760116" indent="0">
              <a:buNone/>
              <a:defRPr sz="1087"/>
            </a:lvl6pPr>
            <a:lvl7pPr marL="3312140" indent="0">
              <a:buNone/>
              <a:defRPr sz="1087"/>
            </a:lvl7pPr>
            <a:lvl8pPr marL="3864163" indent="0">
              <a:buNone/>
              <a:defRPr sz="1087"/>
            </a:lvl8pPr>
            <a:lvl9pPr marL="4416186" indent="0">
              <a:buNone/>
              <a:defRPr sz="1087"/>
            </a:lvl9pPr>
          </a:lstStyle>
          <a:p>
            <a:pPr lvl="0"/>
            <a:r>
              <a:rPr lang="en-US"/>
              <a:t>Click to edit Master text styles</a:t>
            </a:r>
          </a:p>
        </p:txBody>
      </p:sp>
      <p:sp>
        <p:nvSpPr>
          <p:cNvPr id="5" name="Date Placeholder 4"/>
          <p:cNvSpPr>
            <a:spLocks noGrp="1"/>
          </p:cNvSpPr>
          <p:nvPr>
            <p:ph type="dt" sz="half" idx="10"/>
          </p:nvPr>
        </p:nvSpPr>
        <p:spPr/>
        <p:txBody>
          <a:bodyPr/>
          <a:lstStyle/>
          <a:p>
            <a:fld id="{A8AB9EB9-F137-45F2-8CA4-2B25D9E79DE3}" type="datetimeFigureOut">
              <a:rPr lang="en-US" smtClean="0"/>
              <a:pPr/>
              <a:t>8/16/2022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6B747D-D517-41A5-8CAA-7D3950C2EFAA}" type="slidenum">
              <a:rPr lang="en-US" smtClean="0"/>
              <a:pPr/>
              <a:t>‹#›</a:t>
            </a:fld>
            <a:endParaRPr lang="en-US"/>
          </a:p>
        </p:txBody>
      </p:sp>
    </p:spTree>
    <p:extLst>
      <p:ext uri="{BB962C8B-B14F-4D97-AF65-F5344CB8AC3E}">
        <p14:creationId xmlns:p14="http://schemas.microsoft.com/office/powerpoint/2010/main" val="12947444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64121" y="5796280"/>
            <a:ext cx="9073515" cy="684284"/>
          </a:xfrm>
        </p:spPr>
        <p:txBody>
          <a:bodyPr anchor="b"/>
          <a:lstStyle>
            <a:lvl1pPr algn="l">
              <a:defRPr sz="2415" b="1"/>
            </a:lvl1pPr>
          </a:lstStyle>
          <a:p>
            <a:r>
              <a:rPr lang="en-US"/>
              <a:t>Click to edit Master title style</a:t>
            </a:r>
          </a:p>
        </p:txBody>
      </p:sp>
      <p:sp>
        <p:nvSpPr>
          <p:cNvPr id="3" name="Picture Placeholder 2"/>
          <p:cNvSpPr>
            <a:spLocks noGrp="1"/>
          </p:cNvSpPr>
          <p:nvPr>
            <p:ph type="pic" idx="1"/>
          </p:nvPr>
        </p:nvSpPr>
        <p:spPr>
          <a:xfrm>
            <a:off x="2964121" y="739869"/>
            <a:ext cx="9073515" cy="4968240"/>
          </a:xfrm>
        </p:spPr>
        <p:txBody>
          <a:bodyPr/>
          <a:lstStyle>
            <a:lvl1pPr marL="0" indent="0">
              <a:buNone/>
              <a:defRPr sz="3864"/>
            </a:lvl1pPr>
            <a:lvl2pPr marL="552023" indent="0">
              <a:buNone/>
              <a:defRPr sz="3381"/>
            </a:lvl2pPr>
            <a:lvl3pPr marL="1104047" indent="0">
              <a:buNone/>
              <a:defRPr sz="2898"/>
            </a:lvl3pPr>
            <a:lvl4pPr marL="1656070" indent="0">
              <a:buNone/>
              <a:defRPr sz="2415"/>
            </a:lvl4pPr>
            <a:lvl5pPr marL="2208093" indent="0">
              <a:buNone/>
              <a:defRPr sz="2415"/>
            </a:lvl5pPr>
            <a:lvl6pPr marL="2760116" indent="0">
              <a:buNone/>
              <a:defRPr sz="2415"/>
            </a:lvl6pPr>
            <a:lvl7pPr marL="3312140" indent="0">
              <a:buNone/>
              <a:defRPr sz="2415"/>
            </a:lvl7pPr>
            <a:lvl8pPr marL="3864163" indent="0">
              <a:buNone/>
              <a:defRPr sz="2415"/>
            </a:lvl8pPr>
            <a:lvl9pPr marL="4416186" indent="0">
              <a:buNone/>
              <a:defRPr sz="2415"/>
            </a:lvl9pPr>
          </a:lstStyle>
          <a:p>
            <a:endParaRPr lang="en-US"/>
          </a:p>
        </p:txBody>
      </p:sp>
      <p:sp>
        <p:nvSpPr>
          <p:cNvPr id="4" name="Text Placeholder 3"/>
          <p:cNvSpPr>
            <a:spLocks noGrp="1"/>
          </p:cNvSpPr>
          <p:nvPr>
            <p:ph type="body" sz="half" idx="2"/>
          </p:nvPr>
        </p:nvSpPr>
        <p:spPr>
          <a:xfrm>
            <a:off x="2964121" y="6480564"/>
            <a:ext cx="9073515" cy="971796"/>
          </a:xfrm>
        </p:spPr>
        <p:txBody>
          <a:bodyPr/>
          <a:lstStyle>
            <a:lvl1pPr marL="0" indent="0">
              <a:buNone/>
              <a:defRPr sz="1690"/>
            </a:lvl1pPr>
            <a:lvl2pPr marL="552023" indent="0">
              <a:buNone/>
              <a:defRPr sz="1449"/>
            </a:lvl2pPr>
            <a:lvl3pPr marL="1104047" indent="0">
              <a:buNone/>
              <a:defRPr sz="1207"/>
            </a:lvl3pPr>
            <a:lvl4pPr marL="1656070" indent="0">
              <a:buNone/>
              <a:defRPr sz="1087"/>
            </a:lvl4pPr>
            <a:lvl5pPr marL="2208093" indent="0">
              <a:buNone/>
              <a:defRPr sz="1087"/>
            </a:lvl5pPr>
            <a:lvl6pPr marL="2760116" indent="0">
              <a:buNone/>
              <a:defRPr sz="1087"/>
            </a:lvl6pPr>
            <a:lvl7pPr marL="3312140" indent="0">
              <a:buNone/>
              <a:defRPr sz="1087"/>
            </a:lvl7pPr>
            <a:lvl8pPr marL="3864163" indent="0">
              <a:buNone/>
              <a:defRPr sz="1087"/>
            </a:lvl8pPr>
            <a:lvl9pPr marL="4416186" indent="0">
              <a:buNone/>
              <a:defRPr sz="1087"/>
            </a:lvl9pPr>
          </a:lstStyle>
          <a:p>
            <a:pPr lvl="0"/>
            <a:r>
              <a:rPr lang="en-US"/>
              <a:t>Click to edit Master text styles</a:t>
            </a:r>
          </a:p>
        </p:txBody>
      </p:sp>
      <p:sp>
        <p:nvSpPr>
          <p:cNvPr id="5" name="Date Placeholder 4"/>
          <p:cNvSpPr>
            <a:spLocks noGrp="1"/>
          </p:cNvSpPr>
          <p:nvPr>
            <p:ph type="dt" sz="half" idx="10"/>
          </p:nvPr>
        </p:nvSpPr>
        <p:spPr/>
        <p:txBody>
          <a:bodyPr/>
          <a:lstStyle/>
          <a:p>
            <a:fld id="{A8AB9EB9-F137-45F2-8CA4-2B25D9E79DE3}" type="datetimeFigureOut">
              <a:rPr lang="en-US" smtClean="0"/>
              <a:pPr/>
              <a:t>8/16/2022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6B747D-D517-41A5-8CAA-7D3950C2EFAA}" type="slidenum">
              <a:rPr lang="en-US" smtClean="0"/>
              <a:pPr/>
              <a:t>‹#›</a:t>
            </a:fld>
            <a:endParaRPr lang="en-US"/>
          </a:p>
        </p:txBody>
      </p:sp>
    </p:spTree>
    <p:extLst>
      <p:ext uri="{BB962C8B-B14F-4D97-AF65-F5344CB8AC3E}">
        <p14:creationId xmlns:p14="http://schemas.microsoft.com/office/powerpoint/2010/main" val="8600384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AB9EB9-F137-45F2-8CA4-2B25D9E79DE3}" type="datetimeFigureOut">
              <a:rPr lang="en-US" smtClean="0"/>
              <a:pPr/>
              <a:t>8/16/2022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6B747D-D517-41A5-8CAA-7D3950C2EFAA}" type="slidenum">
              <a:rPr lang="en-US" smtClean="0"/>
              <a:pPr/>
              <a:t>‹#›</a:t>
            </a:fld>
            <a:endParaRPr lang="en-US"/>
          </a:p>
        </p:txBody>
      </p:sp>
    </p:spTree>
    <p:extLst>
      <p:ext uri="{BB962C8B-B14F-4D97-AF65-F5344CB8AC3E}">
        <p14:creationId xmlns:p14="http://schemas.microsoft.com/office/powerpoint/2010/main" val="42078617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963831" y="331600"/>
            <a:ext cx="3402568" cy="70651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56126" y="331600"/>
            <a:ext cx="9955662" cy="70651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AB9EB9-F137-45F2-8CA4-2B25D9E79DE3}" type="datetimeFigureOut">
              <a:rPr lang="en-US" smtClean="0"/>
              <a:pPr/>
              <a:t>8/16/2022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6B747D-D517-41A5-8CAA-7D3950C2EFAA}" type="slidenum">
              <a:rPr lang="en-US" smtClean="0"/>
              <a:pPr/>
              <a:t>‹#›</a:t>
            </a:fld>
            <a:endParaRPr lang="en-US"/>
          </a:p>
        </p:txBody>
      </p:sp>
    </p:spTree>
    <p:extLst>
      <p:ext uri="{BB962C8B-B14F-4D97-AF65-F5344CB8AC3E}">
        <p14:creationId xmlns:p14="http://schemas.microsoft.com/office/powerpoint/2010/main" val="20853471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56126" y="331600"/>
            <a:ext cx="13610273" cy="1380067"/>
          </a:xfrm>
        </p:spPr>
        <p:txBody>
          <a:bodyPr/>
          <a:lstStyle/>
          <a:p>
            <a:r>
              <a:rPr lang="en-US"/>
              <a:t>Click to edit Master title style</a:t>
            </a:r>
          </a:p>
        </p:txBody>
      </p:sp>
      <p:sp>
        <p:nvSpPr>
          <p:cNvPr id="3" name="Content Placeholder 2"/>
          <p:cNvSpPr>
            <a:spLocks noGrp="1"/>
          </p:cNvSpPr>
          <p:nvPr>
            <p:ph sz="half" idx="1"/>
          </p:nvPr>
        </p:nvSpPr>
        <p:spPr>
          <a:xfrm>
            <a:off x="756126" y="1932094"/>
            <a:ext cx="6679115" cy="5464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687284" y="1932094"/>
            <a:ext cx="6679115" cy="5464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7C6689F-75E2-48A5-BFC1-E09E60123073}" type="slidenum">
              <a:rPr lang="en-US"/>
              <a:pPr>
                <a:defRPr/>
              </a:pPr>
              <a:t>‹#›</a:t>
            </a:fld>
            <a:endParaRPr lang="en-US"/>
          </a:p>
        </p:txBody>
      </p:sp>
    </p:spTree>
    <p:extLst>
      <p:ext uri="{BB962C8B-B14F-4D97-AF65-F5344CB8AC3E}">
        <p14:creationId xmlns:p14="http://schemas.microsoft.com/office/powerpoint/2010/main" val="480122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56126" y="1932094"/>
            <a:ext cx="6679115" cy="5464681"/>
          </a:xfrm>
        </p:spPr>
        <p:txBody>
          <a:bodyPr/>
          <a:lstStyle>
            <a:lvl1pPr>
              <a:defRPr sz="4100"/>
            </a:lvl1pPr>
            <a:lvl2pPr>
              <a:defRPr sz="35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687284" y="1932094"/>
            <a:ext cx="6679115" cy="5464681"/>
          </a:xfrm>
        </p:spPr>
        <p:txBody>
          <a:bodyPr/>
          <a:lstStyle>
            <a:lvl1pPr>
              <a:defRPr sz="4100"/>
            </a:lvl1pPr>
            <a:lvl2pPr>
              <a:defRPr sz="35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xmlns="" id="{1C1D8A05-C812-4A0B-C7FB-7AAAD62BE77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xmlns="" id="{C069C44E-856B-0A54-55FA-0A9F8A2EB7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xmlns="" id="{831B87D4-B91B-4312-3B60-FD0373818631}"/>
              </a:ext>
            </a:extLst>
          </p:cNvPr>
          <p:cNvSpPr>
            <a:spLocks noGrp="1" noChangeArrowheads="1"/>
          </p:cNvSpPr>
          <p:nvPr>
            <p:ph type="sldNum" sz="quarter" idx="12"/>
          </p:nvPr>
        </p:nvSpPr>
        <p:spPr>
          <a:ln/>
        </p:spPr>
        <p:txBody>
          <a:bodyPr/>
          <a:lstStyle>
            <a:lvl1pPr>
              <a:defRPr/>
            </a:lvl1pPr>
          </a:lstStyle>
          <a:p>
            <a:pPr>
              <a:defRPr/>
            </a:pPr>
            <a:fld id="{1518FBB9-CBA1-423B-AF7F-906C9DE32F3D}" type="slidenum">
              <a:rPr lang="en-US" altLang="en-US"/>
              <a:pPr>
                <a:defRPr/>
              </a:pPr>
              <a:t>‹#›</a:t>
            </a:fld>
            <a:endParaRPr lang="en-US" altLang="en-US"/>
          </a:p>
        </p:txBody>
      </p:sp>
    </p:spTree>
    <p:extLst>
      <p:ext uri="{BB962C8B-B14F-4D97-AF65-F5344CB8AC3E}">
        <p14:creationId xmlns:p14="http://schemas.microsoft.com/office/powerpoint/2010/main" val="41180532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756126" y="1853507"/>
            <a:ext cx="6681741" cy="772453"/>
          </a:xfrm>
        </p:spPr>
        <p:txBody>
          <a:bodyPr anchor="b"/>
          <a:lstStyle>
            <a:lvl1pPr marL="0" indent="0">
              <a:buNone/>
              <a:defRPr sz="3500" b="1"/>
            </a:lvl1pPr>
            <a:lvl2pPr marL="668655" indent="0">
              <a:buNone/>
              <a:defRPr sz="2900" b="1"/>
            </a:lvl2pPr>
            <a:lvl3pPr marL="1337310" indent="0">
              <a:buNone/>
              <a:defRPr sz="2600" b="1"/>
            </a:lvl3pPr>
            <a:lvl4pPr marL="2005965" indent="0">
              <a:buNone/>
              <a:defRPr sz="2300" b="1"/>
            </a:lvl4pPr>
            <a:lvl5pPr marL="2674620" indent="0">
              <a:buNone/>
              <a:defRPr sz="2300" b="1"/>
            </a:lvl5pPr>
            <a:lvl6pPr marL="3343275" indent="0">
              <a:buNone/>
              <a:defRPr sz="2300" b="1"/>
            </a:lvl6pPr>
            <a:lvl7pPr marL="4011930" indent="0">
              <a:buNone/>
              <a:defRPr sz="2300" b="1"/>
            </a:lvl7pPr>
            <a:lvl8pPr marL="4680585" indent="0">
              <a:buNone/>
              <a:defRPr sz="2300" b="1"/>
            </a:lvl8pPr>
            <a:lvl9pPr marL="5349240" indent="0">
              <a:buNone/>
              <a:defRPr sz="2300" b="1"/>
            </a:lvl9pPr>
          </a:lstStyle>
          <a:p>
            <a:pPr lvl="0"/>
            <a:r>
              <a:rPr lang="en-US"/>
              <a:t>Click to edit Master text styles</a:t>
            </a:r>
          </a:p>
        </p:txBody>
      </p:sp>
      <p:sp>
        <p:nvSpPr>
          <p:cNvPr id="4" name="Content Placeholder 3"/>
          <p:cNvSpPr>
            <a:spLocks noGrp="1"/>
          </p:cNvSpPr>
          <p:nvPr>
            <p:ph sz="half" idx="2"/>
          </p:nvPr>
        </p:nvSpPr>
        <p:spPr>
          <a:xfrm>
            <a:off x="756126" y="2625960"/>
            <a:ext cx="6681741" cy="4770814"/>
          </a:xfrm>
        </p:spPr>
        <p:txBody>
          <a:bodyPr/>
          <a:lstStyle>
            <a:lvl1pPr>
              <a:defRPr sz="3500"/>
            </a:lvl1pPr>
            <a:lvl2pPr>
              <a:defRPr sz="29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682034" y="1853507"/>
            <a:ext cx="6684366" cy="772453"/>
          </a:xfrm>
        </p:spPr>
        <p:txBody>
          <a:bodyPr anchor="b"/>
          <a:lstStyle>
            <a:lvl1pPr marL="0" indent="0">
              <a:buNone/>
              <a:defRPr sz="3500" b="1"/>
            </a:lvl1pPr>
            <a:lvl2pPr marL="668655" indent="0">
              <a:buNone/>
              <a:defRPr sz="2900" b="1"/>
            </a:lvl2pPr>
            <a:lvl3pPr marL="1337310" indent="0">
              <a:buNone/>
              <a:defRPr sz="2600" b="1"/>
            </a:lvl3pPr>
            <a:lvl4pPr marL="2005965" indent="0">
              <a:buNone/>
              <a:defRPr sz="2300" b="1"/>
            </a:lvl4pPr>
            <a:lvl5pPr marL="2674620" indent="0">
              <a:buNone/>
              <a:defRPr sz="2300" b="1"/>
            </a:lvl5pPr>
            <a:lvl6pPr marL="3343275" indent="0">
              <a:buNone/>
              <a:defRPr sz="2300" b="1"/>
            </a:lvl6pPr>
            <a:lvl7pPr marL="4011930" indent="0">
              <a:buNone/>
              <a:defRPr sz="2300" b="1"/>
            </a:lvl7pPr>
            <a:lvl8pPr marL="4680585" indent="0">
              <a:buNone/>
              <a:defRPr sz="2300" b="1"/>
            </a:lvl8pPr>
            <a:lvl9pPr marL="5349240" indent="0">
              <a:buNone/>
              <a:defRPr sz="2300" b="1"/>
            </a:lvl9pPr>
          </a:lstStyle>
          <a:p>
            <a:pPr lvl="0"/>
            <a:r>
              <a:rPr lang="en-US"/>
              <a:t>Click to edit Master text styles</a:t>
            </a:r>
          </a:p>
        </p:txBody>
      </p:sp>
      <p:sp>
        <p:nvSpPr>
          <p:cNvPr id="6" name="Content Placeholder 5"/>
          <p:cNvSpPr>
            <a:spLocks noGrp="1"/>
          </p:cNvSpPr>
          <p:nvPr>
            <p:ph sz="quarter" idx="4"/>
          </p:nvPr>
        </p:nvSpPr>
        <p:spPr>
          <a:xfrm>
            <a:off x="7682034" y="2625960"/>
            <a:ext cx="6684366" cy="4770814"/>
          </a:xfrm>
        </p:spPr>
        <p:txBody>
          <a:bodyPr/>
          <a:lstStyle>
            <a:lvl1pPr>
              <a:defRPr sz="3500"/>
            </a:lvl1pPr>
            <a:lvl2pPr>
              <a:defRPr sz="29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xmlns="" id="{CEF0C5B4-2CC6-7339-23E1-B2134B6EFF6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xmlns="" id="{67895281-9532-3EF3-6794-56E9D39E276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xmlns="" id="{E54FEB3F-F849-5BA9-4EAE-A2210779D4BB}"/>
              </a:ext>
            </a:extLst>
          </p:cNvPr>
          <p:cNvSpPr>
            <a:spLocks noGrp="1" noChangeArrowheads="1"/>
          </p:cNvSpPr>
          <p:nvPr>
            <p:ph type="sldNum" sz="quarter" idx="12"/>
          </p:nvPr>
        </p:nvSpPr>
        <p:spPr>
          <a:ln/>
        </p:spPr>
        <p:txBody>
          <a:bodyPr/>
          <a:lstStyle>
            <a:lvl1pPr>
              <a:defRPr/>
            </a:lvl1pPr>
          </a:lstStyle>
          <a:p>
            <a:pPr>
              <a:defRPr/>
            </a:pPr>
            <a:fld id="{210BCF1E-200F-4E97-A2BA-A805AA0B17C8}" type="slidenum">
              <a:rPr lang="en-US" altLang="en-US"/>
              <a:pPr>
                <a:defRPr/>
              </a:pPr>
              <a:t>‹#›</a:t>
            </a:fld>
            <a:endParaRPr lang="en-US" altLang="en-US"/>
          </a:p>
        </p:txBody>
      </p:sp>
    </p:spTree>
    <p:extLst>
      <p:ext uri="{BB962C8B-B14F-4D97-AF65-F5344CB8AC3E}">
        <p14:creationId xmlns:p14="http://schemas.microsoft.com/office/powerpoint/2010/main" val="80474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xmlns="" id="{D53735F6-74EF-2435-8A8B-E5665C6289B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xmlns="" id="{DD63125F-E6AB-3C75-CD30-C6ECB49D435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xmlns="" id="{160FC3F2-4E46-5230-A04A-4E26037383BB}"/>
              </a:ext>
            </a:extLst>
          </p:cNvPr>
          <p:cNvSpPr>
            <a:spLocks noGrp="1" noChangeArrowheads="1"/>
          </p:cNvSpPr>
          <p:nvPr>
            <p:ph type="sldNum" sz="quarter" idx="12"/>
          </p:nvPr>
        </p:nvSpPr>
        <p:spPr>
          <a:ln/>
        </p:spPr>
        <p:txBody>
          <a:bodyPr/>
          <a:lstStyle>
            <a:lvl1pPr>
              <a:defRPr/>
            </a:lvl1pPr>
          </a:lstStyle>
          <a:p>
            <a:pPr>
              <a:defRPr/>
            </a:pPr>
            <a:fld id="{D66D5B0B-F276-4FED-9E07-6D3027CA3711}" type="slidenum">
              <a:rPr lang="en-US" altLang="en-US"/>
              <a:pPr>
                <a:defRPr/>
              </a:pPr>
              <a:t>‹#›</a:t>
            </a:fld>
            <a:endParaRPr lang="en-US" altLang="en-US"/>
          </a:p>
        </p:txBody>
      </p:sp>
    </p:spTree>
    <p:extLst>
      <p:ext uri="{BB962C8B-B14F-4D97-AF65-F5344CB8AC3E}">
        <p14:creationId xmlns:p14="http://schemas.microsoft.com/office/powerpoint/2010/main" val="3472179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A76346F4-79C4-CD61-2E3B-5E8C0A366F5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xmlns="" id="{7C02D00C-57BA-8EFF-1574-91C61F4D8D9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xmlns="" id="{7AED0364-CC9A-2B58-FB1D-E61EEF01F107}"/>
              </a:ext>
            </a:extLst>
          </p:cNvPr>
          <p:cNvSpPr>
            <a:spLocks noGrp="1" noChangeArrowheads="1"/>
          </p:cNvSpPr>
          <p:nvPr>
            <p:ph type="sldNum" sz="quarter" idx="12"/>
          </p:nvPr>
        </p:nvSpPr>
        <p:spPr>
          <a:ln/>
        </p:spPr>
        <p:txBody>
          <a:bodyPr/>
          <a:lstStyle>
            <a:lvl1pPr>
              <a:defRPr/>
            </a:lvl1pPr>
          </a:lstStyle>
          <a:p>
            <a:pPr>
              <a:defRPr/>
            </a:pPr>
            <a:fld id="{436AB4BF-0B28-48F5-AAFB-B021CDB138B1}" type="slidenum">
              <a:rPr lang="en-US" altLang="en-US"/>
              <a:pPr>
                <a:defRPr/>
              </a:pPr>
              <a:t>‹#›</a:t>
            </a:fld>
            <a:endParaRPr lang="en-US" altLang="en-US"/>
          </a:p>
        </p:txBody>
      </p:sp>
    </p:spTree>
    <p:extLst>
      <p:ext uri="{BB962C8B-B14F-4D97-AF65-F5344CB8AC3E}">
        <p14:creationId xmlns:p14="http://schemas.microsoft.com/office/powerpoint/2010/main" val="19219985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6127" y="329682"/>
            <a:ext cx="4975207" cy="1403068"/>
          </a:xfrm>
        </p:spPr>
        <p:txBody>
          <a:bodyPr anchor="b"/>
          <a:lstStyle>
            <a:lvl1pPr algn="l">
              <a:defRPr sz="2900" b="1"/>
            </a:lvl1pPr>
          </a:lstStyle>
          <a:p>
            <a:r>
              <a:rPr lang="en-US"/>
              <a:t>Click to edit Master title style</a:t>
            </a:r>
          </a:p>
        </p:txBody>
      </p:sp>
      <p:sp>
        <p:nvSpPr>
          <p:cNvPr id="3" name="Content Placeholder 2"/>
          <p:cNvSpPr>
            <a:spLocks noGrp="1"/>
          </p:cNvSpPr>
          <p:nvPr>
            <p:ph idx="1"/>
          </p:nvPr>
        </p:nvSpPr>
        <p:spPr>
          <a:xfrm>
            <a:off x="5912487" y="329683"/>
            <a:ext cx="8453912" cy="7067092"/>
          </a:xfrm>
        </p:spPr>
        <p:txBody>
          <a:bodyPr/>
          <a:lstStyle>
            <a:lvl1pPr>
              <a:defRPr sz="4700"/>
            </a:lvl1pPr>
            <a:lvl2pPr>
              <a:defRPr sz="4100"/>
            </a:lvl2pPr>
            <a:lvl3pPr>
              <a:defRPr sz="35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56127" y="1732751"/>
            <a:ext cx="4975207" cy="5664024"/>
          </a:xfrm>
        </p:spPr>
        <p:txBody>
          <a:bodyPr/>
          <a:lstStyle>
            <a:lvl1pPr marL="0" indent="0">
              <a:buNone/>
              <a:defRPr sz="2000"/>
            </a:lvl1pPr>
            <a:lvl2pPr marL="668655" indent="0">
              <a:buNone/>
              <a:defRPr sz="1800"/>
            </a:lvl2pPr>
            <a:lvl3pPr marL="1337310" indent="0">
              <a:buNone/>
              <a:defRPr sz="1500"/>
            </a:lvl3pPr>
            <a:lvl4pPr marL="2005965" indent="0">
              <a:buNone/>
              <a:defRPr sz="1300"/>
            </a:lvl4pPr>
            <a:lvl5pPr marL="2674620" indent="0">
              <a:buNone/>
              <a:defRPr sz="1300"/>
            </a:lvl5pPr>
            <a:lvl6pPr marL="3343275" indent="0">
              <a:buNone/>
              <a:defRPr sz="1300"/>
            </a:lvl6pPr>
            <a:lvl7pPr marL="4011930" indent="0">
              <a:buNone/>
              <a:defRPr sz="1300"/>
            </a:lvl7pPr>
            <a:lvl8pPr marL="4680585" indent="0">
              <a:buNone/>
              <a:defRPr sz="1300"/>
            </a:lvl8pPr>
            <a:lvl9pPr marL="5349240" indent="0">
              <a:buNone/>
              <a:defRPr sz="1300"/>
            </a:lvl9pPr>
          </a:lstStyle>
          <a:p>
            <a:pPr lvl="0"/>
            <a:r>
              <a:rPr lang="en-US"/>
              <a:t>Click to edit Master text styles</a:t>
            </a:r>
          </a:p>
        </p:txBody>
      </p:sp>
      <p:sp>
        <p:nvSpPr>
          <p:cNvPr id="5" name="Rectangle 4">
            <a:extLst>
              <a:ext uri="{FF2B5EF4-FFF2-40B4-BE49-F238E27FC236}">
                <a16:creationId xmlns:a16="http://schemas.microsoft.com/office/drawing/2014/main" xmlns="" id="{97A1F0B5-8642-8081-62F5-83A48785E85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xmlns="" id="{0E944A50-E9FE-C129-6AC4-78E224DBD23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xmlns="" id="{560CDC91-C80B-3E36-DC15-519DA1DE53C9}"/>
              </a:ext>
            </a:extLst>
          </p:cNvPr>
          <p:cNvSpPr>
            <a:spLocks noGrp="1" noChangeArrowheads="1"/>
          </p:cNvSpPr>
          <p:nvPr>
            <p:ph type="sldNum" sz="quarter" idx="12"/>
          </p:nvPr>
        </p:nvSpPr>
        <p:spPr>
          <a:ln/>
        </p:spPr>
        <p:txBody>
          <a:bodyPr/>
          <a:lstStyle>
            <a:lvl1pPr>
              <a:defRPr/>
            </a:lvl1pPr>
          </a:lstStyle>
          <a:p>
            <a:pPr>
              <a:defRPr/>
            </a:pPr>
            <a:fld id="{8BB749B9-7AE4-4FC3-A094-A6453D27485F}" type="slidenum">
              <a:rPr lang="en-US" altLang="en-US"/>
              <a:pPr>
                <a:defRPr/>
              </a:pPr>
              <a:t>‹#›</a:t>
            </a:fld>
            <a:endParaRPr lang="en-US" altLang="en-US"/>
          </a:p>
        </p:txBody>
      </p:sp>
    </p:spTree>
    <p:extLst>
      <p:ext uri="{BB962C8B-B14F-4D97-AF65-F5344CB8AC3E}">
        <p14:creationId xmlns:p14="http://schemas.microsoft.com/office/powerpoint/2010/main" val="3667153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64121" y="5796280"/>
            <a:ext cx="9073515" cy="684284"/>
          </a:xfrm>
        </p:spPr>
        <p:txBody>
          <a:bodyPr anchor="b"/>
          <a:lstStyle>
            <a:lvl1pPr algn="l">
              <a:defRPr sz="2900" b="1"/>
            </a:lvl1pPr>
          </a:lstStyle>
          <a:p>
            <a:r>
              <a:rPr lang="en-US"/>
              <a:t>Click to edit Master title style</a:t>
            </a:r>
          </a:p>
        </p:txBody>
      </p:sp>
      <p:sp>
        <p:nvSpPr>
          <p:cNvPr id="3" name="Picture Placeholder 2"/>
          <p:cNvSpPr>
            <a:spLocks noGrp="1"/>
          </p:cNvSpPr>
          <p:nvPr>
            <p:ph type="pic" idx="1"/>
          </p:nvPr>
        </p:nvSpPr>
        <p:spPr>
          <a:xfrm>
            <a:off x="2964121" y="739869"/>
            <a:ext cx="9073515" cy="4968240"/>
          </a:xfrm>
        </p:spPr>
        <p:txBody>
          <a:bodyPr/>
          <a:lstStyle>
            <a:lvl1pPr marL="0" indent="0">
              <a:buNone/>
              <a:defRPr sz="4700"/>
            </a:lvl1pPr>
            <a:lvl2pPr marL="668655" indent="0">
              <a:buNone/>
              <a:defRPr sz="4100"/>
            </a:lvl2pPr>
            <a:lvl3pPr marL="1337310" indent="0">
              <a:buNone/>
              <a:defRPr sz="3500"/>
            </a:lvl3pPr>
            <a:lvl4pPr marL="2005965" indent="0">
              <a:buNone/>
              <a:defRPr sz="2900"/>
            </a:lvl4pPr>
            <a:lvl5pPr marL="2674620" indent="0">
              <a:buNone/>
              <a:defRPr sz="2900"/>
            </a:lvl5pPr>
            <a:lvl6pPr marL="3343275" indent="0">
              <a:buNone/>
              <a:defRPr sz="2900"/>
            </a:lvl6pPr>
            <a:lvl7pPr marL="4011930" indent="0">
              <a:buNone/>
              <a:defRPr sz="2900"/>
            </a:lvl7pPr>
            <a:lvl8pPr marL="4680585" indent="0">
              <a:buNone/>
              <a:defRPr sz="2900"/>
            </a:lvl8pPr>
            <a:lvl9pPr marL="5349240" indent="0">
              <a:buNone/>
              <a:defRPr sz="2900"/>
            </a:lvl9pPr>
          </a:lstStyle>
          <a:p>
            <a:pPr lvl="0"/>
            <a:endParaRPr lang="en-US" noProof="0"/>
          </a:p>
        </p:txBody>
      </p:sp>
      <p:sp>
        <p:nvSpPr>
          <p:cNvPr id="4" name="Text Placeholder 3"/>
          <p:cNvSpPr>
            <a:spLocks noGrp="1"/>
          </p:cNvSpPr>
          <p:nvPr>
            <p:ph type="body" sz="half" idx="2"/>
          </p:nvPr>
        </p:nvSpPr>
        <p:spPr>
          <a:xfrm>
            <a:off x="2964121" y="6480564"/>
            <a:ext cx="9073515" cy="971796"/>
          </a:xfrm>
        </p:spPr>
        <p:txBody>
          <a:bodyPr/>
          <a:lstStyle>
            <a:lvl1pPr marL="0" indent="0">
              <a:buNone/>
              <a:defRPr sz="2000"/>
            </a:lvl1pPr>
            <a:lvl2pPr marL="668655" indent="0">
              <a:buNone/>
              <a:defRPr sz="1800"/>
            </a:lvl2pPr>
            <a:lvl3pPr marL="1337310" indent="0">
              <a:buNone/>
              <a:defRPr sz="1500"/>
            </a:lvl3pPr>
            <a:lvl4pPr marL="2005965" indent="0">
              <a:buNone/>
              <a:defRPr sz="1300"/>
            </a:lvl4pPr>
            <a:lvl5pPr marL="2674620" indent="0">
              <a:buNone/>
              <a:defRPr sz="1300"/>
            </a:lvl5pPr>
            <a:lvl6pPr marL="3343275" indent="0">
              <a:buNone/>
              <a:defRPr sz="1300"/>
            </a:lvl6pPr>
            <a:lvl7pPr marL="4011930" indent="0">
              <a:buNone/>
              <a:defRPr sz="1300"/>
            </a:lvl7pPr>
            <a:lvl8pPr marL="4680585" indent="0">
              <a:buNone/>
              <a:defRPr sz="1300"/>
            </a:lvl8pPr>
            <a:lvl9pPr marL="5349240" indent="0">
              <a:buNone/>
              <a:defRPr sz="1300"/>
            </a:lvl9pPr>
          </a:lstStyle>
          <a:p>
            <a:pPr lvl="0"/>
            <a:r>
              <a:rPr lang="en-US"/>
              <a:t>Click to edit Master text styles</a:t>
            </a:r>
          </a:p>
        </p:txBody>
      </p:sp>
      <p:sp>
        <p:nvSpPr>
          <p:cNvPr id="5" name="Rectangle 4">
            <a:extLst>
              <a:ext uri="{FF2B5EF4-FFF2-40B4-BE49-F238E27FC236}">
                <a16:creationId xmlns:a16="http://schemas.microsoft.com/office/drawing/2014/main" xmlns="" id="{A0C0AB0A-3AFC-AB02-4178-4511474CE1C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xmlns="" id="{95F04BFC-8383-8B6D-8CE6-7C6FF6F11A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xmlns="" id="{7038AA60-FDEB-FB0B-892D-B2130A6B879F}"/>
              </a:ext>
            </a:extLst>
          </p:cNvPr>
          <p:cNvSpPr>
            <a:spLocks noGrp="1" noChangeArrowheads="1"/>
          </p:cNvSpPr>
          <p:nvPr>
            <p:ph type="sldNum" sz="quarter" idx="12"/>
          </p:nvPr>
        </p:nvSpPr>
        <p:spPr>
          <a:ln/>
        </p:spPr>
        <p:txBody>
          <a:bodyPr/>
          <a:lstStyle>
            <a:lvl1pPr>
              <a:defRPr/>
            </a:lvl1pPr>
          </a:lstStyle>
          <a:p>
            <a:pPr>
              <a:defRPr/>
            </a:pPr>
            <a:fld id="{4D8EACCB-2443-4DCC-A9E5-7415BE57FBD7}" type="slidenum">
              <a:rPr lang="en-US" altLang="en-US"/>
              <a:pPr>
                <a:defRPr/>
              </a:pPr>
              <a:t>‹#›</a:t>
            </a:fld>
            <a:endParaRPr lang="en-US" altLang="en-US"/>
          </a:p>
        </p:txBody>
      </p:sp>
    </p:spTree>
    <p:extLst>
      <p:ext uri="{BB962C8B-B14F-4D97-AF65-F5344CB8AC3E}">
        <p14:creationId xmlns:p14="http://schemas.microsoft.com/office/powerpoint/2010/main" val="3382379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xmlns="" id="{E4E947E0-B77C-1BA3-B5C3-AB10D51E6D1B}"/>
              </a:ext>
            </a:extLst>
          </p:cNvPr>
          <p:cNvSpPr>
            <a:spLocks noGrp="1" noChangeArrowheads="1"/>
          </p:cNvSpPr>
          <p:nvPr>
            <p:ph type="title"/>
          </p:nvPr>
        </p:nvSpPr>
        <p:spPr bwMode="auto">
          <a:xfrm>
            <a:off x="755650" y="331788"/>
            <a:ext cx="13611225" cy="137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3731" tIns="66866" rIns="133731" bIns="66866"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xmlns="" id="{6EBA7BB5-BB2C-3C96-2C5C-136844B3A1D9}"/>
              </a:ext>
            </a:extLst>
          </p:cNvPr>
          <p:cNvSpPr>
            <a:spLocks noGrp="1" noChangeArrowheads="1"/>
          </p:cNvSpPr>
          <p:nvPr>
            <p:ph type="body" idx="1"/>
          </p:nvPr>
        </p:nvSpPr>
        <p:spPr bwMode="auto">
          <a:xfrm>
            <a:off x="755650" y="1931988"/>
            <a:ext cx="13611225" cy="546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3731" tIns="66866" rIns="133731" bIns="6686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5844" name="Rectangle 4">
            <a:extLst>
              <a:ext uri="{FF2B5EF4-FFF2-40B4-BE49-F238E27FC236}">
                <a16:creationId xmlns:a16="http://schemas.microsoft.com/office/drawing/2014/main" xmlns="" id="{307CC13C-0660-EB5B-78AD-28136FF08994}"/>
              </a:ext>
            </a:extLst>
          </p:cNvPr>
          <p:cNvSpPr>
            <a:spLocks noGrp="1" noChangeArrowheads="1"/>
          </p:cNvSpPr>
          <p:nvPr>
            <p:ph type="dt" sz="half" idx="2"/>
          </p:nvPr>
        </p:nvSpPr>
        <p:spPr bwMode="auto">
          <a:xfrm>
            <a:off x="755650" y="7540625"/>
            <a:ext cx="3529013" cy="574675"/>
          </a:xfrm>
          <a:prstGeom prst="rect">
            <a:avLst/>
          </a:prstGeom>
          <a:noFill/>
          <a:ln w="9525">
            <a:noFill/>
            <a:miter lim="800000"/>
            <a:headEnd/>
            <a:tailEnd/>
          </a:ln>
          <a:effectLst/>
        </p:spPr>
        <p:txBody>
          <a:bodyPr vert="horz" wrap="square" lIns="133731" tIns="66866" rIns="133731" bIns="66866" numCol="1" anchor="t" anchorCtr="0" compatLnSpc="1">
            <a:prstTxWarp prst="textNoShape">
              <a:avLst/>
            </a:prstTxWarp>
          </a:bodyPr>
          <a:lstStyle>
            <a:lvl1pPr eaLnBrk="1" hangingPunct="1">
              <a:defRPr sz="2000"/>
            </a:lvl1pPr>
          </a:lstStyle>
          <a:p>
            <a:pPr>
              <a:defRPr/>
            </a:pPr>
            <a:endParaRPr lang="en-US"/>
          </a:p>
        </p:txBody>
      </p:sp>
      <p:sp>
        <p:nvSpPr>
          <p:cNvPr id="35845" name="Rectangle 5">
            <a:extLst>
              <a:ext uri="{FF2B5EF4-FFF2-40B4-BE49-F238E27FC236}">
                <a16:creationId xmlns:a16="http://schemas.microsoft.com/office/drawing/2014/main" xmlns="" id="{56AF2245-112D-535D-51CE-0EB1686799AF}"/>
              </a:ext>
            </a:extLst>
          </p:cNvPr>
          <p:cNvSpPr>
            <a:spLocks noGrp="1" noChangeArrowheads="1"/>
          </p:cNvSpPr>
          <p:nvPr>
            <p:ph type="ftr" sz="quarter" idx="3"/>
          </p:nvPr>
        </p:nvSpPr>
        <p:spPr bwMode="auto">
          <a:xfrm>
            <a:off x="5167313" y="7540625"/>
            <a:ext cx="4787900" cy="574675"/>
          </a:xfrm>
          <a:prstGeom prst="rect">
            <a:avLst/>
          </a:prstGeom>
          <a:noFill/>
          <a:ln w="9525">
            <a:noFill/>
            <a:miter lim="800000"/>
            <a:headEnd/>
            <a:tailEnd/>
          </a:ln>
          <a:effectLst/>
        </p:spPr>
        <p:txBody>
          <a:bodyPr vert="horz" wrap="square" lIns="133731" tIns="66866" rIns="133731" bIns="66866" numCol="1" anchor="t" anchorCtr="0" compatLnSpc="1">
            <a:prstTxWarp prst="textNoShape">
              <a:avLst/>
            </a:prstTxWarp>
          </a:bodyPr>
          <a:lstStyle>
            <a:lvl1pPr algn="ctr" eaLnBrk="1" hangingPunct="1">
              <a:defRPr sz="2000"/>
            </a:lvl1pPr>
          </a:lstStyle>
          <a:p>
            <a:pPr>
              <a:defRPr/>
            </a:pPr>
            <a:endParaRPr lang="en-US"/>
          </a:p>
        </p:txBody>
      </p:sp>
      <p:sp>
        <p:nvSpPr>
          <p:cNvPr id="35846" name="Rectangle 6">
            <a:extLst>
              <a:ext uri="{FF2B5EF4-FFF2-40B4-BE49-F238E27FC236}">
                <a16:creationId xmlns:a16="http://schemas.microsoft.com/office/drawing/2014/main" xmlns="" id="{DAEC54DE-4C15-9BA6-2A63-8488D63CC0BB}"/>
              </a:ext>
            </a:extLst>
          </p:cNvPr>
          <p:cNvSpPr>
            <a:spLocks noGrp="1" noChangeArrowheads="1"/>
          </p:cNvSpPr>
          <p:nvPr>
            <p:ph type="sldNum" sz="quarter" idx="4"/>
          </p:nvPr>
        </p:nvSpPr>
        <p:spPr bwMode="auto">
          <a:xfrm>
            <a:off x="10837863" y="7540625"/>
            <a:ext cx="3529012" cy="574675"/>
          </a:xfrm>
          <a:prstGeom prst="rect">
            <a:avLst/>
          </a:prstGeom>
          <a:noFill/>
          <a:ln w="9525">
            <a:noFill/>
            <a:miter lim="800000"/>
            <a:headEnd/>
            <a:tailEnd/>
          </a:ln>
          <a:effectLst/>
        </p:spPr>
        <p:txBody>
          <a:bodyPr vert="horz" wrap="square" lIns="133731" tIns="66866" rIns="133731" bIns="66866" numCol="1" anchor="t" anchorCtr="0" compatLnSpc="1">
            <a:prstTxWarp prst="textNoShape">
              <a:avLst/>
            </a:prstTxWarp>
          </a:bodyPr>
          <a:lstStyle>
            <a:lvl1pPr algn="r" eaLnBrk="1" hangingPunct="1">
              <a:defRPr sz="2000" smtClean="0"/>
            </a:lvl1pPr>
          </a:lstStyle>
          <a:p>
            <a:pPr>
              <a:defRPr/>
            </a:pPr>
            <a:fld id="{0D4D6C7F-15D3-40DB-B829-FF6BDE51AB3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Lst>
  <p:txStyles>
    <p:titleStyle>
      <a:lvl1pPr algn="ctr" rtl="0" eaLnBrk="0" fontAlgn="base" hangingPunct="0">
        <a:spcBef>
          <a:spcPct val="0"/>
        </a:spcBef>
        <a:spcAft>
          <a:spcPct val="0"/>
        </a:spcAft>
        <a:defRPr sz="6400">
          <a:solidFill>
            <a:schemeClr val="tx2"/>
          </a:solidFill>
          <a:latin typeface="+mj-lt"/>
          <a:ea typeface="+mj-ea"/>
          <a:cs typeface="+mj-cs"/>
        </a:defRPr>
      </a:lvl1pPr>
      <a:lvl2pPr algn="ctr" rtl="0" eaLnBrk="0" fontAlgn="base" hangingPunct="0">
        <a:spcBef>
          <a:spcPct val="0"/>
        </a:spcBef>
        <a:spcAft>
          <a:spcPct val="0"/>
        </a:spcAft>
        <a:defRPr sz="6400">
          <a:solidFill>
            <a:schemeClr val="tx2"/>
          </a:solidFill>
          <a:latin typeface="Times New Roman" pitchFamily="18" charset="0"/>
          <a:cs typeface="Times New Roman" pitchFamily="18" charset="0"/>
        </a:defRPr>
      </a:lvl2pPr>
      <a:lvl3pPr algn="ctr" rtl="0" eaLnBrk="0" fontAlgn="base" hangingPunct="0">
        <a:spcBef>
          <a:spcPct val="0"/>
        </a:spcBef>
        <a:spcAft>
          <a:spcPct val="0"/>
        </a:spcAft>
        <a:defRPr sz="6400">
          <a:solidFill>
            <a:schemeClr val="tx2"/>
          </a:solidFill>
          <a:latin typeface="Times New Roman" pitchFamily="18" charset="0"/>
          <a:cs typeface="Times New Roman" pitchFamily="18" charset="0"/>
        </a:defRPr>
      </a:lvl3pPr>
      <a:lvl4pPr algn="ctr" rtl="0" eaLnBrk="0" fontAlgn="base" hangingPunct="0">
        <a:spcBef>
          <a:spcPct val="0"/>
        </a:spcBef>
        <a:spcAft>
          <a:spcPct val="0"/>
        </a:spcAft>
        <a:defRPr sz="6400">
          <a:solidFill>
            <a:schemeClr val="tx2"/>
          </a:solidFill>
          <a:latin typeface="Times New Roman" pitchFamily="18" charset="0"/>
          <a:cs typeface="Times New Roman" pitchFamily="18" charset="0"/>
        </a:defRPr>
      </a:lvl4pPr>
      <a:lvl5pPr algn="ctr" rtl="0" eaLnBrk="0" fontAlgn="base" hangingPunct="0">
        <a:spcBef>
          <a:spcPct val="0"/>
        </a:spcBef>
        <a:spcAft>
          <a:spcPct val="0"/>
        </a:spcAft>
        <a:defRPr sz="6400">
          <a:solidFill>
            <a:schemeClr val="tx2"/>
          </a:solidFill>
          <a:latin typeface="Times New Roman" pitchFamily="18" charset="0"/>
          <a:cs typeface="Times New Roman" pitchFamily="18" charset="0"/>
        </a:defRPr>
      </a:lvl5pPr>
      <a:lvl6pPr marL="668655" algn="ctr" rtl="0" fontAlgn="base">
        <a:spcBef>
          <a:spcPct val="0"/>
        </a:spcBef>
        <a:spcAft>
          <a:spcPct val="0"/>
        </a:spcAft>
        <a:defRPr sz="6400">
          <a:solidFill>
            <a:schemeClr val="tx2"/>
          </a:solidFill>
          <a:latin typeface="Times New Roman" pitchFamily="18" charset="0"/>
          <a:cs typeface="Times New Roman" pitchFamily="18" charset="0"/>
        </a:defRPr>
      </a:lvl6pPr>
      <a:lvl7pPr marL="1337310" algn="ctr" rtl="0" fontAlgn="base">
        <a:spcBef>
          <a:spcPct val="0"/>
        </a:spcBef>
        <a:spcAft>
          <a:spcPct val="0"/>
        </a:spcAft>
        <a:defRPr sz="6400">
          <a:solidFill>
            <a:schemeClr val="tx2"/>
          </a:solidFill>
          <a:latin typeface="Times New Roman" pitchFamily="18" charset="0"/>
          <a:cs typeface="Times New Roman" pitchFamily="18" charset="0"/>
        </a:defRPr>
      </a:lvl7pPr>
      <a:lvl8pPr marL="2005965" algn="ctr" rtl="0" fontAlgn="base">
        <a:spcBef>
          <a:spcPct val="0"/>
        </a:spcBef>
        <a:spcAft>
          <a:spcPct val="0"/>
        </a:spcAft>
        <a:defRPr sz="6400">
          <a:solidFill>
            <a:schemeClr val="tx2"/>
          </a:solidFill>
          <a:latin typeface="Times New Roman" pitchFamily="18" charset="0"/>
          <a:cs typeface="Times New Roman" pitchFamily="18" charset="0"/>
        </a:defRPr>
      </a:lvl8pPr>
      <a:lvl9pPr marL="2674620" algn="ctr" rtl="0" fontAlgn="base">
        <a:spcBef>
          <a:spcPct val="0"/>
        </a:spcBef>
        <a:spcAft>
          <a:spcPct val="0"/>
        </a:spcAft>
        <a:defRPr sz="6400">
          <a:solidFill>
            <a:schemeClr val="tx2"/>
          </a:solidFill>
          <a:latin typeface="Times New Roman" pitchFamily="18" charset="0"/>
          <a:cs typeface="Times New Roman" pitchFamily="18" charset="0"/>
        </a:defRPr>
      </a:lvl9pPr>
    </p:titleStyle>
    <p:bodyStyle>
      <a:lvl1pPr marL="500063" indent="-500063" algn="l" rtl="0" eaLnBrk="0" fontAlgn="base" hangingPunct="0">
        <a:spcBef>
          <a:spcPct val="20000"/>
        </a:spcBef>
        <a:spcAft>
          <a:spcPct val="0"/>
        </a:spcAft>
        <a:buChar char="•"/>
        <a:defRPr sz="4700">
          <a:solidFill>
            <a:schemeClr val="tx1"/>
          </a:solidFill>
          <a:latin typeface="+mn-lt"/>
          <a:ea typeface="+mn-ea"/>
          <a:cs typeface="+mn-cs"/>
        </a:defRPr>
      </a:lvl1pPr>
      <a:lvl2pPr marL="1085850" indent="-417513" algn="l" rtl="0" eaLnBrk="0" fontAlgn="base" hangingPunct="0">
        <a:spcBef>
          <a:spcPct val="20000"/>
        </a:spcBef>
        <a:spcAft>
          <a:spcPct val="0"/>
        </a:spcAft>
        <a:buChar char="–"/>
        <a:defRPr sz="4100">
          <a:solidFill>
            <a:schemeClr val="tx1"/>
          </a:solidFill>
          <a:latin typeface="+mn-lt"/>
          <a:cs typeface="+mn-cs"/>
        </a:defRPr>
      </a:lvl2pPr>
      <a:lvl3pPr marL="1671638" indent="-333375" algn="l" rtl="0" eaLnBrk="0" fontAlgn="base" hangingPunct="0">
        <a:spcBef>
          <a:spcPct val="20000"/>
        </a:spcBef>
        <a:spcAft>
          <a:spcPct val="0"/>
        </a:spcAft>
        <a:buChar char="•"/>
        <a:defRPr sz="3500">
          <a:solidFill>
            <a:schemeClr val="tx1"/>
          </a:solidFill>
          <a:latin typeface="+mn-lt"/>
          <a:cs typeface="+mn-cs"/>
        </a:defRPr>
      </a:lvl3pPr>
      <a:lvl4pPr marL="2339975" indent="-333375" algn="l" rtl="0" eaLnBrk="0" fontAlgn="base" hangingPunct="0">
        <a:spcBef>
          <a:spcPct val="20000"/>
        </a:spcBef>
        <a:spcAft>
          <a:spcPct val="0"/>
        </a:spcAft>
        <a:buChar char="–"/>
        <a:defRPr sz="2900">
          <a:solidFill>
            <a:schemeClr val="tx1"/>
          </a:solidFill>
          <a:latin typeface="+mn-lt"/>
          <a:cs typeface="+mn-cs"/>
        </a:defRPr>
      </a:lvl4pPr>
      <a:lvl5pPr marL="3008313" indent="-333375" algn="l" rtl="0" eaLnBrk="0" fontAlgn="base" hangingPunct="0">
        <a:spcBef>
          <a:spcPct val="20000"/>
        </a:spcBef>
        <a:spcAft>
          <a:spcPct val="0"/>
        </a:spcAft>
        <a:buChar char="»"/>
        <a:defRPr sz="2900">
          <a:solidFill>
            <a:schemeClr val="tx1"/>
          </a:solidFill>
          <a:latin typeface="+mn-lt"/>
          <a:cs typeface="+mn-cs"/>
        </a:defRPr>
      </a:lvl5pPr>
      <a:lvl6pPr marL="3677603" indent="-334328" algn="l" rtl="0" fontAlgn="base">
        <a:spcBef>
          <a:spcPct val="20000"/>
        </a:spcBef>
        <a:spcAft>
          <a:spcPct val="0"/>
        </a:spcAft>
        <a:buChar char="»"/>
        <a:defRPr sz="2900">
          <a:solidFill>
            <a:schemeClr val="tx1"/>
          </a:solidFill>
          <a:latin typeface="+mn-lt"/>
          <a:cs typeface="+mn-cs"/>
        </a:defRPr>
      </a:lvl6pPr>
      <a:lvl7pPr marL="4346258" indent="-334328" algn="l" rtl="0" fontAlgn="base">
        <a:spcBef>
          <a:spcPct val="20000"/>
        </a:spcBef>
        <a:spcAft>
          <a:spcPct val="0"/>
        </a:spcAft>
        <a:buChar char="»"/>
        <a:defRPr sz="2900">
          <a:solidFill>
            <a:schemeClr val="tx1"/>
          </a:solidFill>
          <a:latin typeface="+mn-lt"/>
          <a:cs typeface="+mn-cs"/>
        </a:defRPr>
      </a:lvl7pPr>
      <a:lvl8pPr marL="5014913" indent="-334328" algn="l" rtl="0" fontAlgn="base">
        <a:spcBef>
          <a:spcPct val="20000"/>
        </a:spcBef>
        <a:spcAft>
          <a:spcPct val="0"/>
        </a:spcAft>
        <a:buChar char="»"/>
        <a:defRPr sz="2900">
          <a:solidFill>
            <a:schemeClr val="tx1"/>
          </a:solidFill>
          <a:latin typeface="+mn-lt"/>
          <a:cs typeface="+mn-cs"/>
        </a:defRPr>
      </a:lvl8pPr>
      <a:lvl9pPr marL="5683568" indent="-334328" algn="l" rtl="0" fontAlgn="base">
        <a:spcBef>
          <a:spcPct val="20000"/>
        </a:spcBef>
        <a:spcAft>
          <a:spcPct val="0"/>
        </a:spcAft>
        <a:buChar char="»"/>
        <a:defRPr sz="2900">
          <a:solidFill>
            <a:schemeClr val="tx1"/>
          </a:solidFill>
          <a:latin typeface="+mn-lt"/>
          <a:cs typeface="+mn-cs"/>
        </a:defRPr>
      </a:lvl9pPr>
    </p:bodyStyle>
    <p:otherStyle>
      <a:defPPr>
        <a:defRPr lang="en-US"/>
      </a:defPPr>
      <a:lvl1pPr marL="0" algn="l" defTabSz="1337310" rtl="0" eaLnBrk="1" latinLnBrk="0" hangingPunct="1">
        <a:defRPr sz="2600" kern="1200">
          <a:solidFill>
            <a:schemeClr val="tx1"/>
          </a:solidFill>
          <a:latin typeface="+mn-lt"/>
          <a:ea typeface="+mn-ea"/>
          <a:cs typeface="+mn-cs"/>
        </a:defRPr>
      </a:lvl1pPr>
      <a:lvl2pPr marL="668655" algn="l" defTabSz="1337310" rtl="0" eaLnBrk="1" latinLnBrk="0" hangingPunct="1">
        <a:defRPr sz="2600" kern="1200">
          <a:solidFill>
            <a:schemeClr val="tx1"/>
          </a:solidFill>
          <a:latin typeface="+mn-lt"/>
          <a:ea typeface="+mn-ea"/>
          <a:cs typeface="+mn-cs"/>
        </a:defRPr>
      </a:lvl2pPr>
      <a:lvl3pPr marL="1337310" algn="l" defTabSz="1337310" rtl="0" eaLnBrk="1" latinLnBrk="0" hangingPunct="1">
        <a:defRPr sz="2600" kern="1200">
          <a:solidFill>
            <a:schemeClr val="tx1"/>
          </a:solidFill>
          <a:latin typeface="+mn-lt"/>
          <a:ea typeface="+mn-ea"/>
          <a:cs typeface="+mn-cs"/>
        </a:defRPr>
      </a:lvl3pPr>
      <a:lvl4pPr marL="2005965" algn="l" defTabSz="1337310" rtl="0" eaLnBrk="1" latinLnBrk="0" hangingPunct="1">
        <a:defRPr sz="2600" kern="1200">
          <a:solidFill>
            <a:schemeClr val="tx1"/>
          </a:solidFill>
          <a:latin typeface="+mn-lt"/>
          <a:ea typeface="+mn-ea"/>
          <a:cs typeface="+mn-cs"/>
        </a:defRPr>
      </a:lvl4pPr>
      <a:lvl5pPr marL="2674620" algn="l" defTabSz="1337310" rtl="0" eaLnBrk="1" latinLnBrk="0" hangingPunct="1">
        <a:defRPr sz="2600" kern="1200">
          <a:solidFill>
            <a:schemeClr val="tx1"/>
          </a:solidFill>
          <a:latin typeface="+mn-lt"/>
          <a:ea typeface="+mn-ea"/>
          <a:cs typeface="+mn-cs"/>
        </a:defRPr>
      </a:lvl5pPr>
      <a:lvl6pPr marL="3343275" algn="l" defTabSz="1337310" rtl="0" eaLnBrk="1" latinLnBrk="0" hangingPunct="1">
        <a:defRPr sz="2600" kern="1200">
          <a:solidFill>
            <a:schemeClr val="tx1"/>
          </a:solidFill>
          <a:latin typeface="+mn-lt"/>
          <a:ea typeface="+mn-ea"/>
          <a:cs typeface="+mn-cs"/>
        </a:defRPr>
      </a:lvl6pPr>
      <a:lvl7pPr marL="4011930" algn="l" defTabSz="1337310" rtl="0" eaLnBrk="1" latinLnBrk="0" hangingPunct="1">
        <a:defRPr sz="2600" kern="1200">
          <a:solidFill>
            <a:schemeClr val="tx1"/>
          </a:solidFill>
          <a:latin typeface="+mn-lt"/>
          <a:ea typeface="+mn-ea"/>
          <a:cs typeface="+mn-cs"/>
        </a:defRPr>
      </a:lvl7pPr>
      <a:lvl8pPr marL="4680585" algn="l" defTabSz="1337310" rtl="0" eaLnBrk="1" latinLnBrk="0" hangingPunct="1">
        <a:defRPr sz="2600" kern="1200">
          <a:solidFill>
            <a:schemeClr val="tx1"/>
          </a:solidFill>
          <a:latin typeface="+mn-lt"/>
          <a:ea typeface="+mn-ea"/>
          <a:cs typeface="+mn-cs"/>
        </a:defRPr>
      </a:lvl8pPr>
      <a:lvl9pPr marL="5349240" algn="l" defTabSz="1337310" rtl="0" eaLnBrk="1" latinLnBrk="0" hangingPunct="1">
        <a:defRPr sz="2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39674" y="440860"/>
            <a:ext cx="13043178" cy="160049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39674" y="2204273"/>
            <a:ext cx="13043178" cy="52538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9674" y="7674709"/>
            <a:ext cx="3402568" cy="440855"/>
          </a:xfrm>
          <a:prstGeom prst="rect">
            <a:avLst/>
          </a:prstGeom>
        </p:spPr>
        <p:txBody>
          <a:bodyPr vert="horz" lIns="91440" tIns="45720" rIns="91440" bIns="45720" rtlCol="0" anchor="ctr"/>
          <a:lstStyle>
            <a:lvl1pPr algn="l">
              <a:defRPr sz="1449">
                <a:solidFill>
                  <a:schemeClr val="tx1">
                    <a:tint val="75000"/>
                  </a:schemeClr>
                </a:solidFill>
              </a:defRPr>
            </a:lvl1pPr>
          </a:lstStyle>
          <a:p>
            <a:fld id="{0C7D0EBB-87F6-418F-B326-C8B29B7DC95F}" type="datetimeFigureOut">
              <a:rPr lang="en-US" smtClean="0"/>
              <a:t>8/16/2022</a:t>
            </a:fld>
            <a:endParaRPr lang="en-US"/>
          </a:p>
        </p:txBody>
      </p:sp>
      <p:sp>
        <p:nvSpPr>
          <p:cNvPr id="5" name="Footer Placeholder 4"/>
          <p:cNvSpPr>
            <a:spLocks noGrp="1"/>
          </p:cNvSpPr>
          <p:nvPr>
            <p:ph type="ftr" sz="quarter" idx="3"/>
          </p:nvPr>
        </p:nvSpPr>
        <p:spPr>
          <a:xfrm>
            <a:off x="5009337" y="7674709"/>
            <a:ext cx="5103852" cy="440855"/>
          </a:xfrm>
          <a:prstGeom prst="rect">
            <a:avLst/>
          </a:prstGeom>
        </p:spPr>
        <p:txBody>
          <a:bodyPr vert="horz" lIns="91440" tIns="45720" rIns="91440" bIns="45720" rtlCol="0" anchor="ctr"/>
          <a:lstStyle>
            <a:lvl1pPr algn="ctr">
              <a:defRPr sz="1449">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680283" y="7674709"/>
            <a:ext cx="3402568" cy="440855"/>
          </a:xfrm>
          <a:prstGeom prst="rect">
            <a:avLst/>
          </a:prstGeom>
        </p:spPr>
        <p:txBody>
          <a:bodyPr vert="horz" lIns="91440" tIns="45720" rIns="91440" bIns="45720" rtlCol="0" anchor="ctr"/>
          <a:lstStyle>
            <a:lvl1pPr algn="r">
              <a:defRPr sz="1449">
                <a:solidFill>
                  <a:schemeClr val="tx1">
                    <a:tint val="75000"/>
                  </a:schemeClr>
                </a:solidFill>
              </a:defRPr>
            </a:lvl1pPr>
          </a:lstStyle>
          <a:p>
            <a:fld id="{1550F03A-2A00-49DC-9191-58E1A901AF73}" type="slidenum">
              <a:rPr lang="en-US" smtClean="0"/>
              <a:t>‹#›</a:t>
            </a:fld>
            <a:endParaRPr lang="en-US"/>
          </a:p>
        </p:txBody>
      </p:sp>
    </p:spTree>
    <p:extLst>
      <p:ext uri="{BB962C8B-B14F-4D97-AF65-F5344CB8AC3E}">
        <p14:creationId xmlns:p14="http://schemas.microsoft.com/office/powerpoint/2010/main" val="380643705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1104047" rtl="0" eaLnBrk="1" latinLnBrk="0" hangingPunct="1">
        <a:lnSpc>
          <a:spcPct val="90000"/>
        </a:lnSpc>
        <a:spcBef>
          <a:spcPct val="0"/>
        </a:spcBef>
        <a:buNone/>
        <a:defRPr sz="5313" kern="1200">
          <a:solidFill>
            <a:schemeClr val="tx1"/>
          </a:solidFill>
          <a:latin typeface="+mj-lt"/>
          <a:ea typeface="+mj-ea"/>
          <a:cs typeface="+mj-cs"/>
        </a:defRPr>
      </a:lvl1pPr>
    </p:titleStyle>
    <p:bodyStyle>
      <a:lvl1pPr marL="276012" indent="-276012" algn="l" defTabSz="1104047" rtl="0" eaLnBrk="1" latinLnBrk="0" hangingPunct="1">
        <a:lnSpc>
          <a:spcPct val="90000"/>
        </a:lnSpc>
        <a:spcBef>
          <a:spcPts val="1207"/>
        </a:spcBef>
        <a:buFont typeface="Arial" panose="020B0604020202020204" pitchFamily="34" charset="0"/>
        <a:buChar char="•"/>
        <a:defRPr sz="3381" kern="1200">
          <a:solidFill>
            <a:schemeClr val="tx1"/>
          </a:solidFill>
          <a:latin typeface="+mn-lt"/>
          <a:ea typeface="+mn-ea"/>
          <a:cs typeface="+mn-cs"/>
        </a:defRPr>
      </a:lvl1pPr>
      <a:lvl2pPr marL="828035" indent="-276012" algn="l" defTabSz="1104047" rtl="0" eaLnBrk="1" latinLnBrk="0" hangingPunct="1">
        <a:lnSpc>
          <a:spcPct val="90000"/>
        </a:lnSpc>
        <a:spcBef>
          <a:spcPts val="604"/>
        </a:spcBef>
        <a:buFont typeface="Arial" panose="020B0604020202020204" pitchFamily="34" charset="0"/>
        <a:buChar char="•"/>
        <a:defRPr sz="2898" kern="1200">
          <a:solidFill>
            <a:schemeClr val="tx1"/>
          </a:solidFill>
          <a:latin typeface="+mn-lt"/>
          <a:ea typeface="+mn-ea"/>
          <a:cs typeface="+mn-cs"/>
        </a:defRPr>
      </a:lvl2pPr>
      <a:lvl3pPr marL="1380058" indent="-276012" algn="l" defTabSz="1104047" rtl="0" eaLnBrk="1" latinLnBrk="0" hangingPunct="1">
        <a:lnSpc>
          <a:spcPct val="90000"/>
        </a:lnSpc>
        <a:spcBef>
          <a:spcPts val="604"/>
        </a:spcBef>
        <a:buFont typeface="Arial" panose="020B0604020202020204" pitchFamily="34" charset="0"/>
        <a:buChar char="•"/>
        <a:defRPr sz="2415" kern="1200">
          <a:solidFill>
            <a:schemeClr val="tx1"/>
          </a:solidFill>
          <a:latin typeface="+mn-lt"/>
          <a:ea typeface="+mn-ea"/>
          <a:cs typeface="+mn-cs"/>
        </a:defRPr>
      </a:lvl3pPr>
      <a:lvl4pPr marL="1932081" indent="-276012" algn="l" defTabSz="1104047" rtl="0" eaLnBrk="1" latinLnBrk="0" hangingPunct="1">
        <a:lnSpc>
          <a:spcPct val="90000"/>
        </a:lnSpc>
        <a:spcBef>
          <a:spcPts val="604"/>
        </a:spcBef>
        <a:buFont typeface="Arial" panose="020B0604020202020204" pitchFamily="34" charset="0"/>
        <a:buChar char="•"/>
        <a:defRPr sz="2173" kern="1200">
          <a:solidFill>
            <a:schemeClr val="tx1"/>
          </a:solidFill>
          <a:latin typeface="+mn-lt"/>
          <a:ea typeface="+mn-ea"/>
          <a:cs typeface="+mn-cs"/>
        </a:defRPr>
      </a:lvl4pPr>
      <a:lvl5pPr marL="2484105" indent="-276012" algn="l" defTabSz="1104047" rtl="0" eaLnBrk="1" latinLnBrk="0" hangingPunct="1">
        <a:lnSpc>
          <a:spcPct val="90000"/>
        </a:lnSpc>
        <a:spcBef>
          <a:spcPts val="604"/>
        </a:spcBef>
        <a:buFont typeface="Arial" panose="020B0604020202020204" pitchFamily="34" charset="0"/>
        <a:buChar char="•"/>
        <a:defRPr sz="2173" kern="1200">
          <a:solidFill>
            <a:schemeClr val="tx1"/>
          </a:solidFill>
          <a:latin typeface="+mn-lt"/>
          <a:ea typeface="+mn-ea"/>
          <a:cs typeface="+mn-cs"/>
        </a:defRPr>
      </a:lvl5pPr>
      <a:lvl6pPr marL="3036128" indent="-276012" algn="l" defTabSz="1104047" rtl="0" eaLnBrk="1" latinLnBrk="0" hangingPunct="1">
        <a:lnSpc>
          <a:spcPct val="90000"/>
        </a:lnSpc>
        <a:spcBef>
          <a:spcPts val="604"/>
        </a:spcBef>
        <a:buFont typeface="Arial" panose="020B0604020202020204" pitchFamily="34" charset="0"/>
        <a:buChar char="•"/>
        <a:defRPr sz="2173" kern="1200">
          <a:solidFill>
            <a:schemeClr val="tx1"/>
          </a:solidFill>
          <a:latin typeface="+mn-lt"/>
          <a:ea typeface="+mn-ea"/>
          <a:cs typeface="+mn-cs"/>
        </a:defRPr>
      </a:lvl6pPr>
      <a:lvl7pPr marL="3588151" indent="-276012" algn="l" defTabSz="1104047" rtl="0" eaLnBrk="1" latinLnBrk="0" hangingPunct="1">
        <a:lnSpc>
          <a:spcPct val="90000"/>
        </a:lnSpc>
        <a:spcBef>
          <a:spcPts val="604"/>
        </a:spcBef>
        <a:buFont typeface="Arial" panose="020B0604020202020204" pitchFamily="34" charset="0"/>
        <a:buChar char="•"/>
        <a:defRPr sz="2173" kern="1200">
          <a:solidFill>
            <a:schemeClr val="tx1"/>
          </a:solidFill>
          <a:latin typeface="+mn-lt"/>
          <a:ea typeface="+mn-ea"/>
          <a:cs typeface="+mn-cs"/>
        </a:defRPr>
      </a:lvl7pPr>
      <a:lvl8pPr marL="4140175" indent="-276012" algn="l" defTabSz="1104047" rtl="0" eaLnBrk="1" latinLnBrk="0" hangingPunct="1">
        <a:lnSpc>
          <a:spcPct val="90000"/>
        </a:lnSpc>
        <a:spcBef>
          <a:spcPts val="604"/>
        </a:spcBef>
        <a:buFont typeface="Arial" panose="020B0604020202020204" pitchFamily="34" charset="0"/>
        <a:buChar char="•"/>
        <a:defRPr sz="2173" kern="1200">
          <a:solidFill>
            <a:schemeClr val="tx1"/>
          </a:solidFill>
          <a:latin typeface="+mn-lt"/>
          <a:ea typeface="+mn-ea"/>
          <a:cs typeface="+mn-cs"/>
        </a:defRPr>
      </a:lvl8pPr>
      <a:lvl9pPr marL="4692198" indent="-276012" algn="l" defTabSz="1104047" rtl="0" eaLnBrk="1" latinLnBrk="0" hangingPunct="1">
        <a:lnSpc>
          <a:spcPct val="90000"/>
        </a:lnSpc>
        <a:spcBef>
          <a:spcPts val="604"/>
        </a:spcBef>
        <a:buFont typeface="Arial" panose="020B0604020202020204" pitchFamily="34" charset="0"/>
        <a:buChar char="•"/>
        <a:defRPr sz="2173" kern="1200">
          <a:solidFill>
            <a:schemeClr val="tx1"/>
          </a:solidFill>
          <a:latin typeface="+mn-lt"/>
          <a:ea typeface="+mn-ea"/>
          <a:cs typeface="+mn-cs"/>
        </a:defRPr>
      </a:lvl9pPr>
    </p:bodyStyle>
    <p:otherStyle>
      <a:defPPr>
        <a:defRPr lang="en-US"/>
      </a:defPPr>
      <a:lvl1pPr marL="0" algn="l" defTabSz="1104047" rtl="0" eaLnBrk="1" latinLnBrk="0" hangingPunct="1">
        <a:defRPr sz="2173" kern="1200">
          <a:solidFill>
            <a:schemeClr val="tx1"/>
          </a:solidFill>
          <a:latin typeface="+mn-lt"/>
          <a:ea typeface="+mn-ea"/>
          <a:cs typeface="+mn-cs"/>
        </a:defRPr>
      </a:lvl1pPr>
      <a:lvl2pPr marL="552023" algn="l" defTabSz="1104047" rtl="0" eaLnBrk="1" latinLnBrk="0" hangingPunct="1">
        <a:defRPr sz="2173" kern="1200">
          <a:solidFill>
            <a:schemeClr val="tx1"/>
          </a:solidFill>
          <a:latin typeface="+mn-lt"/>
          <a:ea typeface="+mn-ea"/>
          <a:cs typeface="+mn-cs"/>
        </a:defRPr>
      </a:lvl2pPr>
      <a:lvl3pPr marL="1104047" algn="l" defTabSz="1104047" rtl="0" eaLnBrk="1" latinLnBrk="0" hangingPunct="1">
        <a:defRPr sz="2173" kern="1200">
          <a:solidFill>
            <a:schemeClr val="tx1"/>
          </a:solidFill>
          <a:latin typeface="+mn-lt"/>
          <a:ea typeface="+mn-ea"/>
          <a:cs typeface="+mn-cs"/>
        </a:defRPr>
      </a:lvl3pPr>
      <a:lvl4pPr marL="1656070" algn="l" defTabSz="1104047" rtl="0" eaLnBrk="1" latinLnBrk="0" hangingPunct="1">
        <a:defRPr sz="2173" kern="1200">
          <a:solidFill>
            <a:schemeClr val="tx1"/>
          </a:solidFill>
          <a:latin typeface="+mn-lt"/>
          <a:ea typeface="+mn-ea"/>
          <a:cs typeface="+mn-cs"/>
        </a:defRPr>
      </a:lvl4pPr>
      <a:lvl5pPr marL="2208093" algn="l" defTabSz="1104047" rtl="0" eaLnBrk="1" latinLnBrk="0" hangingPunct="1">
        <a:defRPr sz="2173" kern="1200">
          <a:solidFill>
            <a:schemeClr val="tx1"/>
          </a:solidFill>
          <a:latin typeface="+mn-lt"/>
          <a:ea typeface="+mn-ea"/>
          <a:cs typeface="+mn-cs"/>
        </a:defRPr>
      </a:lvl5pPr>
      <a:lvl6pPr marL="2760116" algn="l" defTabSz="1104047" rtl="0" eaLnBrk="1" latinLnBrk="0" hangingPunct="1">
        <a:defRPr sz="2173" kern="1200">
          <a:solidFill>
            <a:schemeClr val="tx1"/>
          </a:solidFill>
          <a:latin typeface="+mn-lt"/>
          <a:ea typeface="+mn-ea"/>
          <a:cs typeface="+mn-cs"/>
        </a:defRPr>
      </a:lvl6pPr>
      <a:lvl7pPr marL="3312140" algn="l" defTabSz="1104047" rtl="0" eaLnBrk="1" latinLnBrk="0" hangingPunct="1">
        <a:defRPr sz="2173" kern="1200">
          <a:solidFill>
            <a:schemeClr val="tx1"/>
          </a:solidFill>
          <a:latin typeface="+mn-lt"/>
          <a:ea typeface="+mn-ea"/>
          <a:cs typeface="+mn-cs"/>
        </a:defRPr>
      </a:lvl7pPr>
      <a:lvl8pPr marL="3864163" algn="l" defTabSz="1104047" rtl="0" eaLnBrk="1" latinLnBrk="0" hangingPunct="1">
        <a:defRPr sz="2173" kern="1200">
          <a:solidFill>
            <a:schemeClr val="tx1"/>
          </a:solidFill>
          <a:latin typeface="+mn-lt"/>
          <a:ea typeface="+mn-ea"/>
          <a:cs typeface="+mn-cs"/>
        </a:defRPr>
      </a:lvl8pPr>
      <a:lvl9pPr marL="4416186" algn="l" defTabSz="1104047" rtl="0" eaLnBrk="1" latinLnBrk="0" hangingPunct="1">
        <a:defRPr sz="217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56126" y="331600"/>
            <a:ext cx="13610273" cy="138006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756126" y="1932094"/>
            <a:ext cx="13610273" cy="54646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56126" y="7674704"/>
            <a:ext cx="3528589" cy="440855"/>
          </a:xfrm>
          <a:prstGeom prst="rect">
            <a:avLst/>
          </a:prstGeom>
        </p:spPr>
        <p:txBody>
          <a:bodyPr vert="horz" lIns="91440" tIns="45720" rIns="91440" bIns="45720" rtlCol="0" anchor="ctr"/>
          <a:lstStyle>
            <a:lvl1pPr algn="l">
              <a:defRPr sz="1449">
                <a:solidFill>
                  <a:schemeClr val="tx1">
                    <a:tint val="75000"/>
                  </a:schemeClr>
                </a:solidFill>
              </a:defRPr>
            </a:lvl1pPr>
          </a:lstStyle>
          <a:p>
            <a:fld id="{A8AB9EB9-F137-45F2-8CA4-2B25D9E79DE3}" type="datetimeFigureOut">
              <a:rPr lang="en-US" smtClean="0"/>
              <a:pPr/>
              <a:t>8/16/2022</a:t>
            </a:fld>
            <a:endParaRPr lang="en-US"/>
          </a:p>
        </p:txBody>
      </p:sp>
      <p:sp>
        <p:nvSpPr>
          <p:cNvPr id="5" name="Footer Placeholder 4"/>
          <p:cNvSpPr>
            <a:spLocks noGrp="1"/>
          </p:cNvSpPr>
          <p:nvPr>
            <p:ph type="ftr" sz="quarter" idx="3"/>
          </p:nvPr>
        </p:nvSpPr>
        <p:spPr>
          <a:xfrm>
            <a:off x="5166863" y="7674704"/>
            <a:ext cx="4788800" cy="440855"/>
          </a:xfrm>
          <a:prstGeom prst="rect">
            <a:avLst/>
          </a:prstGeom>
        </p:spPr>
        <p:txBody>
          <a:bodyPr vert="horz" lIns="91440" tIns="45720" rIns="91440" bIns="45720" rtlCol="0" anchor="ctr"/>
          <a:lstStyle>
            <a:lvl1pPr algn="ctr">
              <a:defRPr sz="1449">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837810" y="7674704"/>
            <a:ext cx="3528589" cy="440855"/>
          </a:xfrm>
          <a:prstGeom prst="rect">
            <a:avLst/>
          </a:prstGeom>
        </p:spPr>
        <p:txBody>
          <a:bodyPr vert="horz" lIns="91440" tIns="45720" rIns="91440" bIns="45720" rtlCol="0" anchor="ctr"/>
          <a:lstStyle>
            <a:lvl1pPr algn="r">
              <a:defRPr sz="1449">
                <a:solidFill>
                  <a:schemeClr val="tx1">
                    <a:tint val="75000"/>
                  </a:schemeClr>
                </a:solidFill>
              </a:defRPr>
            </a:lvl1pPr>
          </a:lstStyle>
          <a:p>
            <a:fld id="{E36B747D-D517-41A5-8CAA-7D3950C2EFAA}" type="slidenum">
              <a:rPr lang="en-US" smtClean="0"/>
              <a:pPr/>
              <a:t>‹#›</a:t>
            </a:fld>
            <a:endParaRPr lang="en-US"/>
          </a:p>
        </p:txBody>
      </p:sp>
    </p:spTree>
    <p:extLst>
      <p:ext uri="{BB962C8B-B14F-4D97-AF65-F5344CB8AC3E}">
        <p14:creationId xmlns:p14="http://schemas.microsoft.com/office/powerpoint/2010/main" val="378232672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ctr" defTabSz="1104047" rtl="0" eaLnBrk="1" latinLnBrk="0" hangingPunct="1">
        <a:spcBef>
          <a:spcPct val="0"/>
        </a:spcBef>
        <a:buNone/>
        <a:defRPr sz="5313" kern="1200">
          <a:solidFill>
            <a:schemeClr val="tx1"/>
          </a:solidFill>
          <a:latin typeface="+mj-lt"/>
          <a:ea typeface="+mj-ea"/>
          <a:cs typeface="+mj-cs"/>
        </a:defRPr>
      </a:lvl1pPr>
    </p:titleStyle>
    <p:bodyStyle>
      <a:lvl1pPr marL="414017" indent="-414017" algn="l" defTabSz="1104047" rtl="0" eaLnBrk="1" latinLnBrk="0" hangingPunct="1">
        <a:spcBef>
          <a:spcPct val="20000"/>
        </a:spcBef>
        <a:buFont typeface="Arial" pitchFamily="34" charset="0"/>
        <a:buChar char="•"/>
        <a:defRPr sz="3864" kern="1200">
          <a:solidFill>
            <a:schemeClr val="tx1"/>
          </a:solidFill>
          <a:latin typeface="+mn-lt"/>
          <a:ea typeface="+mn-ea"/>
          <a:cs typeface="+mn-cs"/>
        </a:defRPr>
      </a:lvl1pPr>
      <a:lvl2pPr marL="897038" indent="-345015" algn="l" defTabSz="1104047" rtl="0" eaLnBrk="1" latinLnBrk="0" hangingPunct="1">
        <a:spcBef>
          <a:spcPct val="20000"/>
        </a:spcBef>
        <a:buFont typeface="Arial" pitchFamily="34" charset="0"/>
        <a:buChar char="–"/>
        <a:defRPr sz="3381" kern="1200">
          <a:solidFill>
            <a:schemeClr val="tx1"/>
          </a:solidFill>
          <a:latin typeface="+mn-lt"/>
          <a:ea typeface="+mn-ea"/>
          <a:cs typeface="+mn-cs"/>
        </a:defRPr>
      </a:lvl2pPr>
      <a:lvl3pPr marL="1380058" indent="-276012" algn="l" defTabSz="1104047" rtl="0" eaLnBrk="1" latinLnBrk="0" hangingPunct="1">
        <a:spcBef>
          <a:spcPct val="20000"/>
        </a:spcBef>
        <a:buFont typeface="Arial" pitchFamily="34" charset="0"/>
        <a:buChar char="•"/>
        <a:defRPr sz="2898" kern="1200">
          <a:solidFill>
            <a:schemeClr val="tx1"/>
          </a:solidFill>
          <a:latin typeface="+mn-lt"/>
          <a:ea typeface="+mn-ea"/>
          <a:cs typeface="+mn-cs"/>
        </a:defRPr>
      </a:lvl3pPr>
      <a:lvl4pPr marL="1932081" indent="-276012" algn="l" defTabSz="1104047" rtl="0" eaLnBrk="1" latinLnBrk="0" hangingPunct="1">
        <a:spcBef>
          <a:spcPct val="20000"/>
        </a:spcBef>
        <a:buFont typeface="Arial" pitchFamily="34" charset="0"/>
        <a:buChar char="–"/>
        <a:defRPr sz="2415" kern="1200">
          <a:solidFill>
            <a:schemeClr val="tx1"/>
          </a:solidFill>
          <a:latin typeface="+mn-lt"/>
          <a:ea typeface="+mn-ea"/>
          <a:cs typeface="+mn-cs"/>
        </a:defRPr>
      </a:lvl4pPr>
      <a:lvl5pPr marL="2484105" indent="-276012" algn="l" defTabSz="1104047" rtl="0" eaLnBrk="1" latinLnBrk="0" hangingPunct="1">
        <a:spcBef>
          <a:spcPct val="20000"/>
        </a:spcBef>
        <a:buFont typeface="Arial" pitchFamily="34" charset="0"/>
        <a:buChar char="»"/>
        <a:defRPr sz="2415" kern="1200">
          <a:solidFill>
            <a:schemeClr val="tx1"/>
          </a:solidFill>
          <a:latin typeface="+mn-lt"/>
          <a:ea typeface="+mn-ea"/>
          <a:cs typeface="+mn-cs"/>
        </a:defRPr>
      </a:lvl5pPr>
      <a:lvl6pPr marL="3036128" indent="-276012" algn="l" defTabSz="1104047" rtl="0" eaLnBrk="1" latinLnBrk="0" hangingPunct="1">
        <a:spcBef>
          <a:spcPct val="20000"/>
        </a:spcBef>
        <a:buFont typeface="Arial" pitchFamily="34" charset="0"/>
        <a:buChar char="•"/>
        <a:defRPr sz="2415" kern="1200">
          <a:solidFill>
            <a:schemeClr val="tx1"/>
          </a:solidFill>
          <a:latin typeface="+mn-lt"/>
          <a:ea typeface="+mn-ea"/>
          <a:cs typeface="+mn-cs"/>
        </a:defRPr>
      </a:lvl6pPr>
      <a:lvl7pPr marL="3588151" indent="-276012" algn="l" defTabSz="1104047" rtl="0" eaLnBrk="1" latinLnBrk="0" hangingPunct="1">
        <a:spcBef>
          <a:spcPct val="20000"/>
        </a:spcBef>
        <a:buFont typeface="Arial" pitchFamily="34" charset="0"/>
        <a:buChar char="•"/>
        <a:defRPr sz="2415" kern="1200">
          <a:solidFill>
            <a:schemeClr val="tx1"/>
          </a:solidFill>
          <a:latin typeface="+mn-lt"/>
          <a:ea typeface="+mn-ea"/>
          <a:cs typeface="+mn-cs"/>
        </a:defRPr>
      </a:lvl7pPr>
      <a:lvl8pPr marL="4140175" indent="-276012" algn="l" defTabSz="1104047" rtl="0" eaLnBrk="1" latinLnBrk="0" hangingPunct="1">
        <a:spcBef>
          <a:spcPct val="20000"/>
        </a:spcBef>
        <a:buFont typeface="Arial" pitchFamily="34" charset="0"/>
        <a:buChar char="•"/>
        <a:defRPr sz="2415" kern="1200">
          <a:solidFill>
            <a:schemeClr val="tx1"/>
          </a:solidFill>
          <a:latin typeface="+mn-lt"/>
          <a:ea typeface="+mn-ea"/>
          <a:cs typeface="+mn-cs"/>
        </a:defRPr>
      </a:lvl8pPr>
      <a:lvl9pPr marL="4692198" indent="-276012" algn="l" defTabSz="1104047" rtl="0" eaLnBrk="1" latinLnBrk="0" hangingPunct="1">
        <a:spcBef>
          <a:spcPct val="20000"/>
        </a:spcBef>
        <a:buFont typeface="Arial" pitchFamily="34" charset="0"/>
        <a:buChar char="•"/>
        <a:defRPr sz="2415" kern="1200">
          <a:solidFill>
            <a:schemeClr val="tx1"/>
          </a:solidFill>
          <a:latin typeface="+mn-lt"/>
          <a:ea typeface="+mn-ea"/>
          <a:cs typeface="+mn-cs"/>
        </a:defRPr>
      </a:lvl9pPr>
    </p:bodyStyle>
    <p:otherStyle>
      <a:defPPr>
        <a:defRPr lang="en-US"/>
      </a:defPPr>
      <a:lvl1pPr marL="0" algn="l" defTabSz="1104047" rtl="0" eaLnBrk="1" latinLnBrk="0" hangingPunct="1">
        <a:defRPr sz="2173" kern="1200">
          <a:solidFill>
            <a:schemeClr val="tx1"/>
          </a:solidFill>
          <a:latin typeface="+mn-lt"/>
          <a:ea typeface="+mn-ea"/>
          <a:cs typeface="+mn-cs"/>
        </a:defRPr>
      </a:lvl1pPr>
      <a:lvl2pPr marL="552023" algn="l" defTabSz="1104047" rtl="0" eaLnBrk="1" latinLnBrk="0" hangingPunct="1">
        <a:defRPr sz="2173" kern="1200">
          <a:solidFill>
            <a:schemeClr val="tx1"/>
          </a:solidFill>
          <a:latin typeface="+mn-lt"/>
          <a:ea typeface="+mn-ea"/>
          <a:cs typeface="+mn-cs"/>
        </a:defRPr>
      </a:lvl2pPr>
      <a:lvl3pPr marL="1104047" algn="l" defTabSz="1104047" rtl="0" eaLnBrk="1" latinLnBrk="0" hangingPunct="1">
        <a:defRPr sz="2173" kern="1200">
          <a:solidFill>
            <a:schemeClr val="tx1"/>
          </a:solidFill>
          <a:latin typeface="+mn-lt"/>
          <a:ea typeface="+mn-ea"/>
          <a:cs typeface="+mn-cs"/>
        </a:defRPr>
      </a:lvl3pPr>
      <a:lvl4pPr marL="1656070" algn="l" defTabSz="1104047" rtl="0" eaLnBrk="1" latinLnBrk="0" hangingPunct="1">
        <a:defRPr sz="2173" kern="1200">
          <a:solidFill>
            <a:schemeClr val="tx1"/>
          </a:solidFill>
          <a:latin typeface="+mn-lt"/>
          <a:ea typeface="+mn-ea"/>
          <a:cs typeface="+mn-cs"/>
        </a:defRPr>
      </a:lvl4pPr>
      <a:lvl5pPr marL="2208093" algn="l" defTabSz="1104047" rtl="0" eaLnBrk="1" latinLnBrk="0" hangingPunct="1">
        <a:defRPr sz="2173" kern="1200">
          <a:solidFill>
            <a:schemeClr val="tx1"/>
          </a:solidFill>
          <a:latin typeface="+mn-lt"/>
          <a:ea typeface="+mn-ea"/>
          <a:cs typeface="+mn-cs"/>
        </a:defRPr>
      </a:lvl5pPr>
      <a:lvl6pPr marL="2760116" algn="l" defTabSz="1104047" rtl="0" eaLnBrk="1" latinLnBrk="0" hangingPunct="1">
        <a:defRPr sz="2173" kern="1200">
          <a:solidFill>
            <a:schemeClr val="tx1"/>
          </a:solidFill>
          <a:latin typeface="+mn-lt"/>
          <a:ea typeface="+mn-ea"/>
          <a:cs typeface="+mn-cs"/>
        </a:defRPr>
      </a:lvl6pPr>
      <a:lvl7pPr marL="3312140" algn="l" defTabSz="1104047" rtl="0" eaLnBrk="1" latinLnBrk="0" hangingPunct="1">
        <a:defRPr sz="2173" kern="1200">
          <a:solidFill>
            <a:schemeClr val="tx1"/>
          </a:solidFill>
          <a:latin typeface="+mn-lt"/>
          <a:ea typeface="+mn-ea"/>
          <a:cs typeface="+mn-cs"/>
        </a:defRPr>
      </a:lvl7pPr>
      <a:lvl8pPr marL="3864163" algn="l" defTabSz="1104047" rtl="0" eaLnBrk="1" latinLnBrk="0" hangingPunct="1">
        <a:defRPr sz="2173" kern="1200">
          <a:solidFill>
            <a:schemeClr val="tx1"/>
          </a:solidFill>
          <a:latin typeface="+mn-lt"/>
          <a:ea typeface="+mn-ea"/>
          <a:cs typeface="+mn-cs"/>
        </a:defRPr>
      </a:lvl8pPr>
      <a:lvl9pPr marL="4416186" algn="l" defTabSz="1104047" rtl="0" eaLnBrk="1" latinLnBrk="0" hangingPunct="1">
        <a:defRPr sz="21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20.gif"/><Relationship Id="rId3" Type="http://schemas.openxmlformats.org/officeDocument/2006/relationships/audio" Target="file:///E:\Dang\USB\S&#7842;N%20XU&#7844;T%20&#272;I&#7878;N%20N&#258;NG\Other%20Buttons%20-%20Soundsnap.wav" TargetMode="External"/><Relationship Id="rId7" Type="http://schemas.openxmlformats.org/officeDocument/2006/relationships/audio" Target="../media/audio2.wav"/><Relationship Id="rId12" Type="http://schemas.openxmlformats.org/officeDocument/2006/relationships/image" Target="../media/image19.jpeg"/><Relationship Id="rId2" Type="http://schemas.openxmlformats.org/officeDocument/2006/relationships/audio" Target="file:///E:\Dang\USB\S&#7842;N%20XU&#7844;T%20&#272;I&#7878;N%20N&#258;NG\tay%20HOT.wav" TargetMode="External"/><Relationship Id="rId1" Type="http://schemas.openxmlformats.org/officeDocument/2006/relationships/audio" Target="file:///E:\Dang\USB\S&#7842;N%20XU&#7844;T%20&#272;I&#7878;N%20N&#258;NG\nen.wav" TargetMode="External"/><Relationship Id="rId6" Type="http://schemas.openxmlformats.org/officeDocument/2006/relationships/audio" Target="../media/audio1.wav"/><Relationship Id="rId11" Type="http://schemas.openxmlformats.org/officeDocument/2006/relationships/audio" Target="../media/audio4.wav"/><Relationship Id="rId5" Type="http://schemas.openxmlformats.org/officeDocument/2006/relationships/slideLayout" Target="../slideLayouts/slideLayout4.xml"/><Relationship Id="rId10" Type="http://schemas.openxmlformats.org/officeDocument/2006/relationships/image" Target="../media/image18.jpeg"/><Relationship Id="rId4" Type="http://schemas.openxmlformats.org/officeDocument/2006/relationships/audio" Target="Other%20Buttons%20-%20Soundsnap.wav" TargetMode="External"/><Relationship Id="rId9" Type="http://schemas.openxmlformats.org/officeDocument/2006/relationships/image" Target="../media/image17.png"/><Relationship Id="rId14" Type="http://schemas.openxmlformats.org/officeDocument/2006/relationships/image" Target="../media/image21.png"/></Relationships>
</file>

<file path=ppt/slides/_rels/slide1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1.png"/><Relationship Id="rId3" Type="http://schemas.openxmlformats.org/officeDocument/2006/relationships/audio" Target="Other%20Buttons%20-%20Soundsnap.wav" TargetMode="External"/><Relationship Id="rId7" Type="http://schemas.openxmlformats.org/officeDocument/2006/relationships/audio" Target="../media/audio3.wav"/><Relationship Id="rId12" Type="http://schemas.openxmlformats.org/officeDocument/2006/relationships/image" Target="../media/image20.gif"/><Relationship Id="rId2" Type="http://schemas.openxmlformats.org/officeDocument/2006/relationships/audio" Target="file:///E:\Dang\USB\S&#7842;N%20XU&#7844;T%20&#272;I&#7878;N%20N&#258;NG\tay%20HOT.wav" TargetMode="External"/><Relationship Id="rId1" Type="http://schemas.openxmlformats.org/officeDocument/2006/relationships/audio" Target="file:///E:\Dang\USB\S&#7842;N%20XU&#7844;T%20&#272;I&#7878;N%20N&#258;NG\nen.wav" TargetMode="External"/><Relationship Id="rId6" Type="http://schemas.openxmlformats.org/officeDocument/2006/relationships/audio" Target="../media/audio2.wav"/><Relationship Id="rId11" Type="http://schemas.openxmlformats.org/officeDocument/2006/relationships/image" Target="../media/image19.jpeg"/><Relationship Id="rId5" Type="http://schemas.openxmlformats.org/officeDocument/2006/relationships/audio" Target="../media/audio1.wav"/><Relationship Id="rId10" Type="http://schemas.openxmlformats.org/officeDocument/2006/relationships/audio" Target="../media/audio4.wav"/><Relationship Id="rId4" Type="http://schemas.openxmlformats.org/officeDocument/2006/relationships/slideLayout" Target="../slideLayouts/slideLayout2.xml"/><Relationship Id="rId9" Type="http://schemas.openxmlformats.org/officeDocument/2006/relationships/image" Target="../media/image1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hyperlink" Target="https://www.youtube.com/watch?v=lu1vks7qnJU" TargetMode="Externa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37.gif"/><Relationship Id="rId3" Type="http://schemas.openxmlformats.org/officeDocument/2006/relationships/slideLayout" Target="../slideLayouts/slideLayout13.xml"/><Relationship Id="rId7" Type="http://schemas.openxmlformats.org/officeDocument/2006/relationships/slide" Target="slide8.xml"/><Relationship Id="rId2" Type="http://schemas.openxmlformats.org/officeDocument/2006/relationships/audio" Target="../media/media4.mp3"/><Relationship Id="rId1" Type="http://schemas.microsoft.com/office/2007/relationships/media" Target="../media/media4.mp3"/><Relationship Id="rId6" Type="http://schemas.microsoft.com/office/2007/relationships/hdphoto" Target="../media/hdphoto1.wdp"/><Relationship Id="rId11" Type="http://schemas.openxmlformats.org/officeDocument/2006/relationships/image" Target="../media/image40.png"/><Relationship Id="rId5" Type="http://schemas.openxmlformats.org/officeDocument/2006/relationships/image" Target="../media/image36.png"/><Relationship Id="rId10" Type="http://schemas.openxmlformats.org/officeDocument/2006/relationships/image" Target="../media/image39.png"/><Relationship Id="rId4" Type="http://schemas.openxmlformats.org/officeDocument/2006/relationships/image" Target="../media/image35.png"/><Relationship Id="rId9" Type="http://schemas.openxmlformats.org/officeDocument/2006/relationships/image" Target="../media/image38.png"/></Relationships>
</file>

<file path=ppt/slides/_rels/slide34.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5.png"/><Relationship Id="rId18" Type="http://schemas.openxmlformats.org/officeDocument/2006/relationships/image" Target="../media/image48.gif"/><Relationship Id="rId3" Type="http://schemas.microsoft.com/office/2007/relationships/media" Target="../media/media6.wav"/><Relationship Id="rId21" Type="http://schemas.openxmlformats.org/officeDocument/2006/relationships/slide" Target="slide38.xml"/><Relationship Id="rId7" Type="http://schemas.openxmlformats.org/officeDocument/2006/relationships/image" Target="../media/image42.png"/><Relationship Id="rId12" Type="http://schemas.openxmlformats.org/officeDocument/2006/relationships/slide" Target="slide36.xml"/><Relationship Id="rId17" Type="http://schemas.openxmlformats.org/officeDocument/2006/relationships/slide" Target="slide39.xml"/><Relationship Id="rId2" Type="http://schemas.microsoft.com/office/2007/relationships/media" Target="../media/media5.wav"/><Relationship Id="rId16" Type="http://schemas.openxmlformats.org/officeDocument/2006/relationships/image" Target="../media/image47.png"/><Relationship Id="rId20" Type="http://schemas.openxmlformats.org/officeDocument/2006/relationships/image" Target="../media/image37.gif"/><Relationship Id="rId1" Type="http://schemas.openxmlformats.org/officeDocument/2006/relationships/audio" Target="NULL" TargetMode="External"/><Relationship Id="rId6" Type="http://schemas.openxmlformats.org/officeDocument/2006/relationships/image" Target="../media/image41.png"/><Relationship Id="rId11" Type="http://schemas.openxmlformats.org/officeDocument/2006/relationships/slide" Target="slide35.xml"/><Relationship Id="rId5" Type="http://schemas.openxmlformats.org/officeDocument/2006/relationships/slideLayout" Target="../slideLayouts/slideLayout13.xml"/><Relationship Id="rId15" Type="http://schemas.openxmlformats.org/officeDocument/2006/relationships/image" Target="../media/image46.png"/><Relationship Id="rId10" Type="http://schemas.openxmlformats.org/officeDocument/2006/relationships/image" Target="../media/image44.png"/><Relationship Id="rId19" Type="http://schemas.openxmlformats.org/officeDocument/2006/relationships/slide" Target="slide8.xml"/><Relationship Id="rId4" Type="http://schemas.openxmlformats.org/officeDocument/2006/relationships/audio" Target="../media/media6.wav"/><Relationship Id="rId9" Type="http://schemas.openxmlformats.org/officeDocument/2006/relationships/image" Target="../media/image38.png"/><Relationship Id="rId14" Type="http://schemas.openxmlformats.org/officeDocument/2006/relationships/slide" Target="slide37.xml"/><Relationship Id="rId22"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image" Target="../media/image35.png"/><Relationship Id="rId1" Type="http://schemas.openxmlformats.org/officeDocument/2006/relationships/slideLayout" Target="../slideLayouts/slideLayout14.xml"/><Relationship Id="rId5" Type="http://schemas.microsoft.com/office/2007/relationships/hdphoto" Target="../media/hdphoto2.wdp"/><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5.png"/><Relationship Id="rId7" Type="http://schemas.openxmlformats.org/officeDocument/2006/relationships/oleObject" Target="../embeddings/oleObject1.bin"/><Relationship Id="rId2" Type="http://schemas.openxmlformats.org/officeDocument/2006/relationships/slideLayout" Target="../slideLayouts/slideLayout14.xml"/><Relationship Id="rId1" Type="http://schemas.openxmlformats.org/officeDocument/2006/relationships/vmlDrawing" Target="../drawings/vmlDrawing1.vml"/><Relationship Id="rId6" Type="http://schemas.microsoft.com/office/2007/relationships/hdphoto" Target="../media/hdphoto2.wdp"/><Relationship Id="rId5" Type="http://schemas.openxmlformats.org/officeDocument/2006/relationships/image" Target="../media/image50.png"/><Relationship Id="rId4" Type="http://schemas.openxmlformats.org/officeDocument/2006/relationships/slide" Target="slide34.xml"/></Relationships>
</file>

<file path=ppt/slides/_rels/slide37.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image" Target="../media/image35.png"/><Relationship Id="rId1" Type="http://schemas.openxmlformats.org/officeDocument/2006/relationships/slideLayout" Target="../slideLayouts/slideLayout14.xml"/><Relationship Id="rId5" Type="http://schemas.microsoft.com/office/2007/relationships/hdphoto" Target="../media/hdphoto2.wdp"/><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image" Target="../media/image35.png"/><Relationship Id="rId1" Type="http://schemas.openxmlformats.org/officeDocument/2006/relationships/slideLayout" Target="../slideLayouts/slideLayout14.xml"/><Relationship Id="rId5" Type="http://schemas.microsoft.com/office/2007/relationships/hdphoto" Target="../media/hdphoto2.wdp"/><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image" Target="../media/image35.png"/><Relationship Id="rId1" Type="http://schemas.openxmlformats.org/officeDocument/2006/relationships/slideLayout" Target="../slideLayouts/slideLayout14.xml"/><Relationship Id="rId5" Type="http://schemas.microsoft.com/office/2007/relationships/hdphoto" Target="../media/hdphoto2.wdp"/><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gif"/><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Z169">
            <a:extLst>
              <a:ext uri="{FF2B5EF4-FFF2-40B4-BE49-F238E27FC236}">
                <a16:creationId xmlns:a16="http://schemas.microsoft.com/office/drawing/2014/main" xmlns="" id="{49096C6D-B036-C1C5-46FC-8FA794E396A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l="8594" t="2061" r="10156" b="5154"/>
          <a:stretch>
            <a:fillRect/>
          </a:stretch>
        </p:blipFill>
        <p:spPr bwMode="auto">
          <a:xfrm>
            <a:off x="0" y="-1012825"/>
            <a:ext cx="15122525" cy="9661525"/>
          </a:xfrm>
          <a:prstGeom prst="rect">
            <a:avLst/>
          </a:prstGeom>
          <a:solidFill>
            <a:srgbClr val="FF0066"/>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075" name="Picture 3" descr="smalborg[1]">
            <a:extLst>
              <a:ext uri="{FF2B5EF4-FFF2-40B4-BE49-F238E27FC236}">
                <a16:creationId xmlns:a16="http://schemas.microsoft.com/office/drawing/2014/main" xmlns="" id="{002E7F12-3329-020A-85AF-948C92C8CD50}"/>
              </a:ext>
            </a:extLst>
          </p:cNvPr>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0" y="8188325"/>
            <a:ext cx="151225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a:extLst>
              <a:ext uri="{FF2B5EF4-FFF2-40B4-BE49-F238E27FC236}">
                <a16:creationId xmlns:a16="http://schemas.microsoft.com/office/drawing/2014/main" xmlns="" id="{77ED2542-50E5-1163-38F9-10D7BC7808C8}"/>
              </a:ext>
            </a:extLst>
          </p:cNvPr>
          <p:cNvSpPr txBox="1">
            <a:spLocks noChangeArrowheads="1"/>
          </p:cNvSpPr>
          <p:nvPr/>
        </p:nvSpPr>
        <p:spPr bwMode="auto">
          <a:xfrm>
            <a:off x="1998662" y="2082800"/>
            <a:ext cx="9577388" cy="1827809"/>
          </a:xfrm>
          <a:prstGeom prst="rect">
            <a:avLst/>
          </a:prstGeom>
          <a:solidFill>
            <a:schemeClr val="bg1"/>
          </a:solidFill>
          <a:ln w="9525">
            <a:noFill/>
            <a:miter lim="800000"/>
            <a:headEnd/>
            <a:tailEnd/>
          </a:ln>
          <a:effectLst/>
        </p:spPr>
        <p:txBody>
          <a:bodyPr lIns="133731" tIns="66866" rIns="133731" bIns="66866">
            <a:spAutoFit/>
          </a:bodyPr>
          <a:lstStyle/>
          <a:p>
            <a:pPr algn="ctr" eaLnBrk="1" hangingPunct="1">
              <a:spcBef>
                <a:spcPct val="50000"/>
              </a:spcBef>
              <a:tabLst>
                <a:tab pos="4457700" algn="l"/>
              </a:tabLst>
              <a:defRPr/>
            </a:pPr>
            <a:r>
              <a:rPr lang="en-US" sz="4400" b="1">
                <a:solidFill>
                  <a:srgbClr val="FF0000"/>
                </a:solidFill>
                <a:effectLst>
                  <a:outerShdw blurRad="38100" dist="38100" dir="2700000" algn="tl">
                    <a:srgbClr val="C0C0C0"/>
                  </a:outerShdw>
                </a:effectLst>
              </a:rPr>
              <a:t>CHỦ ĐỀ 7.</a:t>
            </a:r>
          </a:p>
          <a:p>
            <a:pPr algn="ctr" eaLnBrk="1" hangingPunct="1">
              <a:spcBef>
                <a:spcPct val="50000"/>
              </a:spcBef>
              <a:tabLst>
                <a:tab pos="4457700" algn="l"/>
              </a:tabLst>
              <a:defRPr/>
            </a:pPr>
            <a:r>
              <a:rPr lang="en-US" sz="4400" b="1">
                <a:solidFill>
                  <a:srgbClr val="FF0000"/>
                </a:solidFill>
                <a:effectLst>
                  <a:outerShdw blurRad="38100" dist="38100" dir="2700000" algn="tl">
                    <a:srgbClr val="C0C0C0"/>
                  </a:outerShdw>
                </a:effectLst>
              </a:rPr>
              <a:t>TÍNH CHẤT TỪ CỦA CHẤT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xmlns="" id="{31DA68E5-F957-D0CC-8BC0-27656DD7C3C3}"/>
              </a:ext>
            </a:extLst>
          </p:cNvPr>
          <p:cNvSpPr/>
          <p:nvPr/>
        </p:nvSpPr>
        <p:spPr>
          <a:xfrm>
            <a:off x="627062" y="3378200"/>
            <a:ext cx="838200" cy="762000"/>
          </a:xfrm>
          <a:prstGeom prst="ellipse">
            <a:avLst/>
          </a:prstGeom>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Oval 4">
            <a:extLst>
              <a:ext uri="{FF2B5EF4-FFF2-40B4-BE49-F238E27FC236}">
                <a16:creationId xmlns:a16="http://schemas.microsoft.com/office/drawing/2014/main" xmlns="" id="{0A5B8F42-A6F4-B4EA-688F-3562C38458F3}"/>
              </a:ext>
            </a:extLst>
          </p:cNvPr>
          <p:cNvSpPr/>
          <p:nvPr/>
        </p:nvSpPr>
        <p:spPr>
          <a:xfrm>
            <a:off x="442578" y="5447632"/>
            <a:ext cx="838200" cy="609600"/>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xmlns="" id="{F2FD9545-C8D7-2309-AAAA-9B1498C78E1B}"/>
              </a:ext>
            </a:extLst>
          </p:cNvPr>
          <p:cNvSpPr txBox="1"/>
          <p:nvPr/>
        </p:nvSpPr>
        <p:spPr>
          <a:xfrm>
            <a:off x="474662" y="635000"/>
            <a:ext cx="14173200" cy="7342395"/>
          </a:xfrm>
          <a:prstGeom prst="rect">
            <a:avLst/>
          </a:prstGeom>
          <a:noFill/>
        </p:spPr>
        <p:txBody>
          <a:bodyPr wrap="square">
            <a:spAutoFit/>
          </a:bodyPr>
          <a:lstStyle/>
          <a:p>
            <a:pPr algn="ctr">
              <a:lnSpc>
                <a:spcPct val="107000"/>
              </a:lnSpc>
              <a:spcAft>
                <a:spcPts val="800"/>
              </a:spcAft>
            </a:pPr>
            <a:r>
              <a:rPr lang="en-US" sz="3600" b="1">
                <a:ea typeface="Arial" panose="020B0604020202020204" pitchFamily="34" charset="0"/>
              </a:rPr>
              <a:t>KHOANH TRÒN VÀO ĐÁP ÁN ĐÚNG TRONG CÁC CÂU SAU</a:t>
            </a:r>
            <a:endParaRPr lang="en-US" sz="3600" b="1">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7000"/>
              </a:lnSpc>
              <a:spcAft>
                <a:spcPts val="800"/>
              </a:spcAft>
            </a:pPr>
            <a:r>
              <a:rPr lang="en-US" sz="3600" b="1">
                <a:effectLst/>
                <a:latin typeface="Times New Roman" panose="02020603050405020304" pitchFamily="18" charset="0"/>
                <a:ea typeface="Arial" panose="020B0604020202020204" pitchFamily="34" charset="0"/>
                <a:cs typeface="Times New Roman" panose="02020603050405020304" pitchFamily="18" charset="0"/>
              </a:rPr>
              <a:t>Câu 1.</a:t>
            </a:r>
            <a:r>
              <a:rPr lang="en-US" sz="3600">
                <a:effectLst/>
                <a:latin typeface="Arial" panose="020B0604020202020204" pitchFamily="34" charset="0"/>
                <a:ea typeface="Arial" panose="020B0604020202020204" pitchFamily="34" charset="0"/>
                <a:cs typeface="Times New Roman" panose="02020603050405020304" pitchFamily="18" charset="0"/>
              </a:rPr>
              <a:t> </a:t>
            </a:r>
            <a:r>
              <a:rPr lang="en-US" sz="3600">
                <a:effectLst/>
                <a:latin typeface="Times New Roman" panose="02020603050405020304" pitchFamily="18" charset="0"/>
                <a:ea typeface="Arial" panose="020B0604020202020204" pitchFamily="34" charset="0"/>
                <a:cs typeface="Times New Roman" panose="02020603050405020304" pitchFamily="18" charset="0"/>
              </a:rPr>
              <a:t>Người ta dùng dụng cụ nào để nhận biết sự tồn tại của từ trường?</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p>
            <a:pPr marL="996950" indent="-742950" algn="just">
              <a:lnSpc>
                <a:spcPct val="107000"/>
              </a:lnSpc>
              <a:spcAft>
                <a:spcPts val="800"/>
              </a:spcAft>
              <a:buAutoNum type="alphaUcPeriod"/>
              <a:tabLst>
                <a:tab pos="2730500" algn="l"/>
              </a:tabLst>
            </a:pPr>
            <a:r>
              <a:rPr lang="en-US" sz="3600">
                <a:effectLst/>
                <a:latin typeface="Times New Roman" panose="02020603050405020304" pitchFamily="18" charset="0"/>
                <a:ea typeface="Arial" panose="020B0604020202020204" pitchFamily="34" charset="0"/>
                <a:cs typeface="Times New Roman" panose="02020603050405020304" pitchFamily="18" charset="0"/>
              </a:rPr>
              <a:t>Nhiệt kế.      </a:t>
            </a:r>
          </a:p>
          <a:p>
            <a:pPr marL="996950" indent="-742950" algn="just">
              <a:lnSpc>
                <a:spcPct val="107000"/>
              </a:lnSpc>
              <a:spcAft>
                <a:spcPts val="800"/>
              </a:spcAft>
              <a:buAutoNum type="alphaUcPeriod"/>
              <a:tabLst>
                <a:tab pos="2730500" algn="l"/>
              </a:tabLst>
            </a:pPr>
            <a:r>
              <a:rPr lang="en-US" sz="3600">
                <a:effectLst/>
                <a:latin typeface="Times New Roman" panose="02020603050405020304" pitchFamily="18" charset="0"/>
                <a:ea typeface="Arial" panose="020B0604020202020204" pitchFamily="34" charset="0"/>
                <a:cs typeface="Times New Roman" panose="02020603050405020304" pitchFamily="18" charset="0"/>
              </a:rPr>
              <a:t>Đồng hồ.</a:t>
            </a:r>
          </a:p>
          <a:p>
            <a:pPr marL="996950" indent="-742950" algn="just">
              <a:lnSpc>
                <a:spcPct val="107000"/>
              </a:lnSpc>
              <a:spcAft>
                <a:spcPts val="800"/>
              </a:spcAft>
              <a:buAutoNum type="alphaUcPeriod"/>
              <a:tabLst>
                <a:tab pos="2730500" algn="l"/>
              </a:tabLst>
            </a:pPr>
            <a:r>
              <a:rPr lang="en-US" sz="3600">
                <a:effectLst/>
                <a:latin typeface="Times New Roman" panose="02020603050405020304" pitchFamily="18" charset="0"/>
                <a:ea typeface="Arial" panose="020B0604020202020204" pitchFamily="34" charset="0"/>
                <a:cs typeface="Times New Roman" panose="02020603050405020304" pitchFamily="18" charset="0"/>
              </a:rPr>
              <a:t>Kim nam châm có trục quay.</a:t>
            </a: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	</a:t>
            </a:r>
          </a:p>
          <a:p>
            <a:pPr marL="996950" indent="-742950" algn="just">
              <a:lnSpc>
                <a:spcPct val="107000"/>
              </a:lnSpc>
              <a:spcAft>
                <a:spcPts val="800"/>
              </a:spcAft>
              <a:buAutoNum type="alphaUcPeriod"/>
              <a:tabLst>
                <a:tab pos="2730500" algn="l"/>
              </a:tabLst>
            </a:pPr>
            <a:r>
              <a:rPr lang="en-US" sz="3600">
                <a:effectLst/>
                <a:latin typeface="Times New Roman" panose="02020603050405020304" pitchFamily="18" charset="0"/>
                <a:ea typeface="Arial" panose="020B0604020202020204" pitchFamily="34" charset="0"/>
                <a:cs typeface="Times New Roman" panose="02020603050405020304" pitchFamily="18" charset="0"/>
              </a:rPr>
              <a:t>Cân.</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600"/>
              </a:spcAft>
            </a:pPr>
            <a:r>
              <a:rPr lang="en-US" sz="3600" b="1">
                <a:effectLst/>
                <a:latin typeface="Times New Roman" panose="02020603050405020304" pitchFamily="18" charset="0"/>
                <a:ea typeface="Arial" panose="020B0604020202020204" pitchFamily="34" charset="0"/>
              </a:rPr>
              <a:t>Câu 2.</a:t>
            </a:r>
            <a:r>
              <a:rPr lang="en-US" sz="3600">
                <a:effectLst/>
                <a:latin typeface="Times New Roman" panose="02020603050405020304" pitchFamily="18" charset="0"/>
                <a:ea typeface="Arial" panose="020B0604020202020204" pitchFamily="34" charset="0"/>
              </a:rPr>
              <a:t> </a:t>
            </a:r>
            <a:r>
              <a:rPr lang="en-US" sz="3600">
                <a:effectLst/>
                <a:latin typeface="Times New Roman" panose="02020603050405020304" pitchFamily="18" charset="0"/>
                <a:ea typeface="Times New Roman" panose="02020603050405020304" pitchFamily="18" charset="0"/>
              </a:rPr>
              <a:t>Xung quanh vật nào sau đây có từ trường?</a:t>
            </a:r>
          </a:p>
          <a:p>
            <a:pPr marL="742950" lvl="0" indent="-742950">
              <a:spcAft>
                <a:spcPts val="600"/>
              </a:spcAft>
              <a:buClr>
                <a:srgbClr val="000000"/>
              </a:buClr>
              <a:buSzPct val="100000"/>
              <a:buFont typeface="+mj-lt"/>
              <a:buAutoNum type="alphaUcPeriod"/>
              <a:tabLst>
                <a:tab pos="786130" algn="l"/>
              </a:tabLst>
            </a:pPr>
            <a:r>
              <a:rPr lang="en-US" sz="3600" u="none" strike="noStrike" spc="0">
                <a:effectLst/>
                <a:latin typeface="Times New Roman" panose="02020603050405020304" pitchFamily="18" charset="0"/>
                <a:ea typeface="Times New Roman" panose="02020603050405020304" pitchFamily="18" charset="0"/>
                <a:cs typeface="Times New Roman" panose="02020603050405020304" pitchFamily="18" charset="0"/>
              </a:rPr>
              <a:t>Bóng đèn điện đang sáng.</a:t>
            </a:r>
          </a:p>
          <a:p>
            <a:pPr marL="742950" lvl="0" indent="-742950">
              <a:spcAft>
                <a:spcPts val="600"/>
              </a:spcAft>
              <a:buClr>
                <a:srgbClr val="000000"/>
              </a:buClr>
              <a:buSzPct val="100000"/>
              <a:buFont typeface="+mj-lt"/>
              <a:buAutoNum type="alphaUcPeriod"/>
              <a:tabLst>
                <a:tab pos="795655" algn="l"/>
              </a:tabLst>
            </a:pPr>
            <a:r>
              <a:rPr lang="en-US" sz="3600" u="none" strike="noStrike" spc="0">
                <a:effectLst/>
                <a:latin typeface="Times New Roman" panose="02020603050405020304" pitchFamily="18" charset="0"/>
                <a:ea typeface="Times New Roman" panose="02020603050405020304" pitchFamily="18" charset="0"/>
                <a:cs typeface="Times New Roman" panose="02020603050405020304" pitchFamily="18" charset="0"/>
              </a:rPr>
              <a:t>Cuộn dây đổng nằm trên kệ.</a:t>
            </a:r>
          </a:p>
          <a:p>
            <a:pPr marL="742950" lvl="0" indent="-742950">
              <a:spcAft>
                <a:spcPts val="600"/>
              </a:spcAft>
              <a:buClr>
                <a:srgbClr val="000000"/>
              </a:buClr>
              <a:buSzPct val="100000"/>
              <a:buFont typeface="+mj-lt"/>
              <a:buAutoNum type="alphaUcPeriod"/>
              <a:tabLst>
                <a:tab pos="795655" algn="l"/>
              </a:tabLst>
            </a:pPr>
            <a:r>
              <a:rPr lang="en-US" sz="3600" u="none" strike="noStrike" spc="0">
                <a:effectLst/>
                <a:latin typeface="Times New Roman" panose="02020603050405020304" pitchFamily="18" charset="0"/>
                <a:ea typeface="Times New Roman" panose="02020603050405020304" pitchFamily="18" charset="0"/>
                <a:cs typeface="Times New Roman" panose="02020603050405020304" pitchFamily="18" charset="0"/>
              </a:rPr>
              <a:t>Thanh sắt hàng rào.</a:t>
            </a:r>
          </a:p>
          <a:p>
            <a:pPr marL="742950" lvl="0" indent="-742950">
              <a:spcAft>
                <a:spcPts val="600"/>
              </a:spcAft>
              <a:buClr>
                <a:srgbClr val="000000"/>
              </a:buClr>
              <a:buSzPct val="100000"/>
              <a:buFont typeface="+mj-lt"/>
              <a:buAutoNum type="alphaUcPeriod"/>
              <a:tabLst>
                <a:tab pos="795655" algn="l"/>
              </a:tabLst>
            </a:pPr>
            <a:r>
              <a:rPr lang="en-US" sz="3600" u="none" strike="noStrike" spc="0">
                <a:effectLst/>
                <a:latin typeface="Times New Roman" panose="02020603050405020304" pitchFamily="18" charset="0"/>
                <a:ea typeface="Times New Roman" panose="02020603050405020304" pitchFamily="18" charset="0"/>
                <a:cs typeface="Times New Roman" panose="02020603050405020304" pitchFamily="18" charset="0"/>
              </a:rPr>
              <a:t>Bóng đèn để trên giá.</a:t>
            </a:r>
          </a:p>
        </p:txBody>
      </p:sp>
    </p:spTree>
    <p:extLst>
      <p:ext uri="{BB962C8B-B14F-4D97-AF65-F5344CB8AC3E}">
        <p14:creationId xmlns:p14="http://schemas.microsoft.com/office/powerpoint/2010/main" val="3508014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ooter Placeholder 4"/>
          <p:cNvSpPr>
            <a:spLocks noGrp="1"/>
          </p:cNvSpPr>
          <p:nvPr>
            <p:ph type="ftr" sz="quarter" idx="11"/>
          </p:nvPr>
        </p:nvSpPr>
        <p:spPr/>
        <p:txBody>
          <a:bodyPr/>
          <a:lstStyle/>
          <a:p>
            <a:r>
              <a:rPr lang="en-US"/>
              <a:t>TRẦN LÊ HẠNH - THCS N.V.S</a:t>
            </a:r>
          </a:p>
        </p:txBody>
      </p:sp>
      <p:sp>
        <p:nvSpPr>
          <p:cNvPr id="15" name="Slide Number Placeholder 5"/>
          <p:cNvSpPr>
            <a:spLocks noGrp="1"/>
          </p:cNvSpPr>
          <p:nvPr>
            <p:ph type="sldNum" sz="quarter" idx="12"/>
          </p:nvPr>
        </p:nvSpPr>
        <p:spPr/>
        <p:txBody>
          <a:bodyPr/>
          <a:lstStyle/>
          <a:p>
            <a:fld id="{96DBA8DD-7ECD-44D4-89E9-A993391F4F89}" type="slidenum">
              <a:rPr lang="en-US"/>
              <a:pPr/>
              <a:t>11</a:t>
            </a:fld>
            <a:endParaRPr lang="en-US"/>
          </a:p>
        </p:txBody>
      </p:sp>
      <p:pic>
        <p:nvPicPr>
          <p:cNvPr id="51214" name="Picture 14" descr="1029395ehn5znerfk"/>
          <p:cNvPicPr>
            <a:picLocks noChangeAspect="1" noChangeArrowheads="1" noCrop="1"/>
          </p:cNvPicPr>
          <p:nvPr/>
        </p:nvPicPr>
        <p:blipFill>
          <a:blip r:embed="rId2"/>
          <a:srcRect/>
          <a:stretch>
            <a:fillRect/>
          </a:stretch>
        </p:blipFill>
        <p:spPr bwMode="auto">
          <a:xfrm>
            <a:off x="2040996" y="0"/>
            <a:ext cx="11040533" cy="8280400"/>
          </a:xfrm>
          <a:prstGeom prst="rect">
            <a:avLst/>
          </a:prstGeom>
          <a:noFill/>
        </p:spPr>
      </p:pic>
      <p:pic>
        <p:nvPicPr>
          <p:cNvPr id="178178" name="Picture 2" descr="hinh"/>
          <p:cNvPicPr>
            <a:picLocks noChangeAspect="1" noChangeArrowheads="1" noCrop="1"/>
          </p:cNvPicPr>
          <p:nvPr/>
        </p:nvPicPr>
        <p:blipFill>
          <a:blip r:embed="rId3"/>
          <a:srcRect/>
          <a:stretch>
            <a:fillRect/>
          </a:stretch>
        </p:blipFill>
        <p:spPr bwMode="auto">
          <a:xfrm>
            <a:off x="2040996" y="0"/>
            <a:ext cx="11040533" cy="8280400"/>
          </a:xfrm>
          <a:prstGeom prst="rect">
            <a:avLst/>
          </a:prstGeom>
          <a:noFill/>
          <a:ln w="9525">
            <a:noFill/>
            <a:miter lim="800000"/>
            <a:headEnd/>
            <a:tailEnd/>
          </a:ln>
        </p:spPr>
      </p:pic>
      <p:sp>
        <p:nvSpPr>
          <p:cNvPr id="18" name="Text Box 5"/>
          <p:cNvSpPr txBox="1">
            <a:spLocks noChangeArrowheads="1"/>
          </p:cNvSpPr>
          <p:nvPr/>
        </p:nvSpPr>
        <p:spPr bwMode="auto">
          <a:xfrm>
            <a:off x="4589462" y="2540000"/>
            <a:ext cx="6532316" cy="3539430"/>
          </a:xfrm>
          <a:prstGeom prst="rect">
            <a:avLst/>
          </a:prstGeom>
          <a:noFill/>
          <a:ln w="9525">
            <a:noFill/>
            <a:miter lim="800000"/>
            <a:headEnd/>
            <a:tailEnd/>
          </a:ln>
          <a:effectLst/>
        </p:spPr>
        <p:txBody>
          <a:bodyPr wrap="square">
            <a:spAutoFit/>
          </a:bodyPr>
          <a:lstStyle/>
          <a:p>
            <a:r>
              <a:rPr lang="de-DE" sz="3200" b="1">
                <a:solidFill>
                  <a:srgbClr val="FF0000"/>
                </a:solidFill>
              </a:rPr>
              <a:t>4.1. Học bài cũ: </a:t>
            </a:r>
            <a:r>
              <a:rPr lang="de-DE" sz="3200">
                <a:solidFill>
                  <a:srgbClr val="FF0000"/>
                </a:solidFill>
              </a:rPr>
              <a:t>Nêu được xung quanh nam châm hoặc dây dẫn có dòng điện có từ trường.</a:t>
            </a:r>
            <a:endParaRPr lang="en-US" sz="3200">
              <a:solidFill>
                <a:srgbClr val="FF0000"/>
              </a:solidFill>
            </a:endParaRPr>
          </a:p>
          <a:p>
            <a:r>
              <a:rPr lang="de-DE" sz="3200" b="1">
                <a:solidFill>
                  <a:srgbClr val="FF0000"/>
                </a:solidFill>
              </a:rPr>
              <a:t>4.2. Chuẩn bị bài mới: </a:t>
            </a:r>
            <a:r>
              <a:rPr lang="de-DE" sz="3200">
                <a:solidFill>
                  <a:srgbClr val="FF0000"/>
                </a:solidFill>
              </a:rPr>
              <a:t>Chuẩn bị mỗi nhóm 1 nam châm, 1 ít bột mạt sắt, 1 hộp nhựa (tấm nhựa), bút dạ, đọc trước phần II. Từ phổ.</a:t>
            </a:r>
            <a:endParaRPr lang="en-US" sz="3200">
              <a:solidFill>
                <a:srgbClr val="FF0000"/>
              </a:solidFill>
            </a:endParaRPr>
          </a:p>
        </p:txBody>
      </p:sp>
      <p:sp>
        <p:nvSpPr>
          <p:cNvPr id="19" name="Rectangle 18"/>
          <p:cNvSpPr/>
          <p:nvPr/>
        </p:nvSpPr>
        <p:spPr>
          <a:xfrm>
            <a:off x="3973089" y="1226032"/>
            <a:ext cx="7407174" cy="706134"/>
          </a:xfrm>
          <a:prstGeom prst="rect">
            <a:avLst/>
          </a:prstGeom>
          <a:noFill/>
        </p:spPr>
        <p:txBody>
          <a:bodyPr wrap="square" lIns="110405" tIns="55203" rIns="110405" bIns="5520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864" b="1" dirty="0">
                <a:solidFill>
                  <a:srgbClr val="006600"/>
                </a:solidFill>
              </a:rPr>
              <a:t>HƯỚNG DẪN VỀ NHÀ</a:t>
            </a:r>
            <a:endParaRPr lang="en-US" sz="3864" b="1" cap="all" dirty="0">
              <a:ln w="0"/>
              <a:solidFill>
                <a:srgbClr val="FF0000"/>
              </a:solidFill>
              <a:effectLst>
                <a:reflection blurRad="12700" stA="50000" endPos="50000" dist="5000" dir="5400000" sy="-100000"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xit" presetSubtype="16" fill="hold" grpId="0" nodeType="clickEffect">
                                  <p:stCondLst>
                                    <p:cond delay="0"/>
                                  </p:stCondLst>
                                  <p:childTnLst>
                                    <p:animEffect transition="out" filter="diamond(in)">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par>
                                <p:cTn id="8" presetID="8" presetClass="exit" presetSubtype="16" fill="hold" grpId="0" nodeType="withEffect">
                                  <p:stCondLst>
                                    <p:cond delay="0"/>
                                  </p:stCondLst>
                                  <p:childTnLst>
                                    <p:animEffect transition="out" filter="diamond(in)">
                                      <p:cBhvr>
                                        <p:cTn id="9" dur="2000"/>
                                        <p:tgtEl>
                                          <p:spTgt spid="15"/>
                                        </p:tgtEl>
                                      </p:cBhvr>
                                    </p:animEffect>
                                    <p:set>
                                      <p:cBhvr>
                                        <p:cTn id="10" dur="1" fill="hold">
                                          <p:stCondLst>
                                            <p:cond delay="1999"/>
                                          </p:stCondLst>
                                        </p:cTn>
                                        <p:tgtEl>
                                          <p:spTgt spid="15"/>
                                        </p:tgtEl>
                                        <p:attrNameLst>
                                          <p:attrName>style.visibility</p:attrName>
                                        </p:attrNameLst>
                                      </p:cBhvr>
                                      <p:to>
                                        <p:strVal val="hidden"/>
                                      </p:to>
                                    </p:set>
                                  </p:childTnLst>
                                </p:cTn>
                              </p:par>
                              <p:par>
                                <p:cTn id="11" presetID="21" presetClass="entr" presetSubtype="4"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heel(4)">
                                      <p:cBhvr>
                                        <p:cTn id="13" dur="2000"/>
                                        <p:tgtEl>
                                          <p:spTgt spid="18"/>
                                        </p:tgtEl>
                                      </p:cBhvr>
                                    </p:animEffect>
                                  </p:childTnLst>
                                </p:cTn>
                              </p:par>
                              <p:par>
                                <p:cTn id="14" presetID="21" presetClass="entr" presetSubtype="4"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heel(4)">
                                      <p:cBhvr>
                                        <p:cTn id="16"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8" name="Text Box 4">
            <a:extLst>
              <a:ext uri="{FF2B5EF4-FFF2-40B4-BE49-F238E27FC236}">
                <a16:creationId xmlns:a16="http://schemas.microsoft.com/office/drawing/2014/main" xmlns="" id="{2E253A0B-3B83-7366-FE65-5338CBB615C0}"/>
              </a:ext>
            </a:extLst>
          </p:cNvPr>
          <p:cNvSpPr txBox="1">
            <a:spLocks noChangeArrowheads="1"/>
          </p:cNvSpPr>
          <p:nvPr/>
        </p:nvSpPr>
        <p:spPr bwMode="auto">
          <a:xfrm>
            <a:off x="249238" y="254000"/>
            <a:ext cx="8074024" cy="689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3731" tIns="66866" rIns="133731" bIns="66866">
            <a:spAutoFit/>
          </a:bodyP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buFontTx/>
              <a:buNone/>
            </a:pPr>
            <a:r>
              <a:rPr lang="en-US" altLang="en-US" sz="3600" b="1">
                <a:solidFill>
                  <a:srgbClr val="FF0000"/>
                </a:solidFill>
              </a:rPr>
              <a:t>PHIẾU HỌC TẬP 3</a:t>
            </a:r>
            <a:endParaRPr lang="en-US" altLang="en-US" sz="4400" b="1">
              <a:solidFill>
                <a:srgbClr val="FF0000"/>
              </a:solidFill>
            </a:endParaRPr>
          </a:p>
        </p:txBody>
      </p:sp>
      <p:sp>
        <p:nvSpPr>
          <p:cNvPr id="72710" name="Text Box 6">
            <a:extLst>
              <a:ext uri="{FF2B5EF4-FFF2-40B4-BE49-F238E27FC236}">
                <a16:creationId xmlns:a16="http://schemas.microsoft.com/office/drawing/2014/main" xmlns="" id="{1F3093EC-85EB-5F23-4FB8-76F4CA65D256}"/>
              </a:ext>
            </a:extLst>
          </p:cNvPr>
          <p:cNvSpPr txBox="1">
            <a:spLocks noChangeArrowheads="1"/>
          </p:cNvSpPr>
          <p:nvPr/>
        </p:nvSpPr>
        <p:spPr bwMode="auto">
          <a:xfrm>
            <a:off x="233449" y="767775"/>
            <a:ext cx="7772399" cy="4077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3731" tIns="66866" rIns="133731" bIns="66866">
            <a:spAutoFit/>
          </a:bodyP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just" eaLnBrk="1" hangingPunct="1">
              <a:lnSpc>
                <a:spcPct val="150000"/>
              </a:lnSpc>
              <a:spcBef>
                <a:spcPct val="0"/>
              </a:spcBef>
              <a:buFontTx/>
              <a:buNone/>
            </a:pPr>
            <a:r>
              <a:rPr lang="en-US" altLang="en-US" sz="3500"/>
              <a:t>  </a:t>
            </a:r>
            <a:r>
              <a:rPr lang="en-US" altLang="en-US" sz="3500" b="1" i="1">
                <a:solidFill>
                  <a:srgbClr val="FF0000"/>
                </a:solidFill>
              </a:rPr>
              <a:t>Rắc đều mạt sắt lên tấm nhựa trong, phẳng. Đặt tấm nhựa này lên một thanh nam châm rồi gõ nhẹ. Quan sát hình ảnh mạt sắt vừa được tạo thành trên tấm nhựa?</a:t>
            </a:r>
          </a:p>
        </p:txBody>
      </p:sp>
      <p:sp>
        <p:nvSpPr>
          <p:cNvPr id="72724" name="Text Box 20">
            <a:extLst>
              <a:ext uri="{FF2B5EF4-FFF2-40B4-BE49-F238E27FC236}">
                <a16:creationId xmlns:a16="http://schemas.microsoft.com/office/drawing/2014/main" xmlns="" id="{24707B8C-413F-B623-FBDD-D8640C13656D}"/>
              </a:ext>
            </a:extLst>
          </p:cNvPr>
          <p:cNvSpPr txBox="1">
            <a:spLocks noChangeArrowheads="1"/>
          </p:cNvSpPr>
          <p:nvPr/>
        </p:nvSpPr>
        <p:spPr bwMode="auto">
          <a:xfrm>
            <a:off x="218827" y="4920953"/>
            <a:ext cx="14401800" cy="3359447"/>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lIns="133731" tIns="66866" rIns="133731" bIns="66866">
            <a:spAutoFit/>
          </a:bodyP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lnSpc>
                <a:spcPct val="150000"/>
              </a:lnSpc>
              <a:spcBef>
                <a:spcPct val="0"/>
              </a:spcBef>
              <a:buFontTx/>
              <a:buNone/>
            </a:pPr>
            <a:r>
              <a:rPr lang="en-US" altLang="en-US" sz="3600" b="1">
                <a:solidFill>
                  <a:srgbClr val="FF0000"/>
                </a:solidFill>
              </a:rPr>
              <a:t>Trả lời câu hỏi:</a:t>
            </a:r>
          </a:p>
          <a:p>
            <a:pPr algn="just" eaLnBrk="1" hangingPunct="1">
              <a:lnSpc>
                <a:spcPct val="150000"/>
              </a:lnSpc>
              <a:spcBef>
                <a:spcPct val="0"/>
              </a:spcBef>
              <a:buFontTx/>
              <a:buNone/>
            </a:pPr>
            <a:r>
              <a:rPr lang="en-US" altLang="en-US" sz="3600" b="1">
                <a:solidFill>
                  <a:srgbClr val="0000FF"/>
                </a:solidFill>
              </a:rPr>
              <a:t>1. Khi chưa đặt lên nam châm các mạt sắt sắp xếp như thế nào?</a:t>
            </a:r>
          </a:p>
          <a:p>
            <a:pPr algn="just" eaLnBrk="1" hangingPunct="1">
              <a:lnSpc>
                <a:spcPct val="150000"/>
              </a:lnSpc>
              <a:spcBef>
                <a:spcPct val="0"/>
              </a:spcBef>
              <a:buFontTx/>
              <a:buNone/>
            </a:pPr>
            <a:r>
              <a:rPr lang="en-US" altLang="en-US" sz="3600" b="1">
                <a:solidFill>
                  <a:srgbClr val="0000FF"/>
                </a:solidFill>
              </a:rPr>
              <a:t>2. Các mạt sắt xung quanh nam châm được sắp xếp như thế nào?</a:t>
            </a:r>
          </a:p>
          <a:p>
            <a:pPr algn="just" eaLnBrk="1" hangingPunct="1">
              <a:lnSpc>
                <a:spcPct val="150000"/>
              </a:lnSpc>
              <a:spcBef>
                <a:spcPct val="0"/>
              </a:spcBef>
              <a:buFontTx/>
              <a:buNone/>
            </a:pPr>
            <a:r>
              <a:rPr lang="en-US" altLang="en-US" sz="3600" b="1">
                <a:solidFill>
                  <a:srgbClr val="0000FF"/>
                </a:solidFill>
              </a:rPr>
              <a:t>3. Nhận xét mật độ các đường mạt sắt gần và xa nam châm?</a:t>
            </a:r>
          </a:p>
        </p:txBody>
      </p:sp>
      <p:pic>
        <p:nvPicPr>
          <p:cNvPr id="6" name="Shape 1118">
            <a:extLst>
              <a:ext uri="{FF2B5EF4-FFF2-40B4-BE49-F238E27FC236}">
                <a16:creationId xmlns:a16="http://schemas.microsoft.com/office/drawing/2014/main" xmlns="" id="{7ACE17AF-70C7-A27B-2F00-FEBDF9A8E024}"/>
              </a:ext>
            </a:extLst>
          </p:cNvPr>
          <p:cNvPicPr/>
          <p:nvPr/>
        </p:nvPicPr>
        <p:blipFill>
          <a:blip r:embed="rId2"/>
          <a:stretch/>
        </p:blipFill>
        <p:spPr>
          <a:xfrm>
            <a:off x="8368982" y="568612"/>
            <a:ext cx="6032817" cy="4343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2708"/>
                                        </p:tgtEl>
                                        <p:attrNameLst>
                                          <p:attrName>style.visibility</p:attrName>
                                        </p:attrNameLst>
                                      </p:cBhvr>
                                      <p:to>
                                        <p:strVal val="visible"/>
                                      </p:to>
                                    </p:set>
                                    <p:anim calcmode="lin" valueType="num">
                                      <p:cBhvr>
                                        <p:cTn id="7" dur="500" fill="hold"/>
                                        <p:tgtEl>
                                          <p:spTgt spid="72708"/>
                                        </p:tgtEl>
                                        <p:attrNameLst>
                                          <p:attrName>ppt_w</p:attrName>
                                        </p:attrNameLst>
                                      </p:cBhvr>
                                      <p:tavLst>
                                        <p:tav tm="0">
                                          <p:val>
                                            <p:fltVal val="0"/>
                                          </p:val>
                                        </p:tav>
                                        <p:tav tm="100000">
                                          <p:val>
                                            <p:strVal val="#ppt_w"/>
                                          </p:val>
                                        </p:tav>
                                      </p:tavLst>
                                    </p:anim>
                                    <p:anim calcmode="lin" valueType="num">
                                      <p:cBhvr>
                                        <p:cTn id="8" dur="500" fill="hold"/>
                                        <p:tgtEl>
                                          <p:spTgt spid="72708"/>
                                        </p:tgtEl>
                                        <p:attrNameLst>
                                          <p:attrName>ppt_h</p:attrName>
                                        </p:attrNameLst>
                                      </p:cBhvr>
                                      <p:tavLst>
                                        <p:tav tm="0">
                                          <p:val>
                                            <p:fltVal val="0"/>
                                          </p:val>
                                        </p:tav>
                                        <p:tav tm="100000">
                                          <p:val>
                                            <p:strVal val="#ppt_h"/>
                                          </p:val>
                                        </p:tav>
                                      </p:tavLst>
                                    </p:anim>
                                    <p:animEffect transition="in" filter="fade">
                                      <p:cBhvr>
                                        <p:cTn id="9" dur="500"/>
                                        <p:tgtEl>
                                          <p:spTgt spid="7270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72710"/>
                                        </p:tgtEl>
                                        <p:attrNameLst>
                                          <p:attrName>style.visibility</p:attrName>
                                        </p:attrNameLst>
                                      </p:cBhvr>
                                      <p:to>
                                        <p:strVal val="visible"/>
                                      </p:to>
                                    </p:set>
                                    <p:anim calcmode="lin" valueType="num">
                                      <p:cBhvr>
                                        <p:cTn id="14" dur="500" fill="hold"/>
                                        <p:tgtEl>
                                          <p:spTgt spid="72710"/>
                                        </p:tgtEl>
                                        <p:attrNameLst>
                                          <p:attrName>ppt_w</p:attrName>
                                        </p:attrNameLst>
                                      </p:cBhvr>
                                      <p:tavLst>
                                        <p:tav tm="0">
                                          <p:val>
                                            <p:fltVal val="0"/>
                                          </p:val>
                                        </p:tav>
                                        <p:tav tm="100000">
                                          <p:val>
                                            <p:strVal val="#ppt_w"/>
                                          </p:val>
                                        </p:tav>
                                      </p:tavLst>
                                    </p:anim>
                                    <p:anim calcmode="lin" valueType="num">
                                      <p:cBhvr>
                                        <p:cTn id="15" dur="500" fill="hold"/>
                                        <p:tgtEl>
                                          <p:spTgt spid="72710"/>
                                        </p:tgtEl>
                                        <p:attrNameLst>
                                          <p:attrName>ppt_h</p:attrName>
                                        </p:attrNameLst>
                                      </p:cBhvr>
                                      <p:tavLst>
                                        <p:tav tm="0">
                                          <p:val>
                                            <p:fltVal val="0"/>
                                          </p:val>
                                        </p:tav>
                                        <p:tav tm="100000">
                                          <p:val>
                                            <p:strVal val="#ppt_h"/>
                                          </p:val>
                                        </p:tav>
                                      </p:tavLst>
                                    </p:anim>
                                    <p:animEffect transition="in" filter="fade">
                                      <p:cBhvr>
                                        <p:cTn id="16" dur="500"/>
                                        <p:tgtEl>
                                          <p:spTgt spid="72710"/>
                                        </p:tgtEl>
                                      </p:cBhvr>
                                    </p:animEffect>
                                  </p:childTnLst>
                                </p:cTn>
                              </p:par>
                              <p:par>
                                <p:cTn id="17" presetID="16" presetClass="entr" presetSubtype="2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72724"/>
                                        </p:tgtEl>
                                        <p:attrNameLst>
                                          <p:attrName>style.visibility</p:attrName>
                                        </p:attrNameLst>
                                      </p:cBhvr>
                                      <p:to>
                                        <p:strVal val="visible"/>
                                      </p:to>
                                    </p:set>
                                    <p:animEffect transition="in" filter="box(in)">
                                      <p:cBhvr>
                                        <p:cTn id="24" dur="500"/>
                                        <p:tgtEl>
                                          <p:spTgt spid="727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8" grpId="0"/>
      <p:bldP spid="72710" grpId="0"/>
      <p:bldP spid="7272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a:extLst>
              <a:ext uri="{FF2B5EF4-FFF2-40B4-BE49-F238E27FC236}">
                <a16:creationId xmlns:a16="http://schemas.microsoft.com/office/drawing/2014/main" xmlns="" id="{AA88CAD6-8779-66ED-643E-F78F276D2040}"/>
              </a:ext>
            </a:extLst>
          </p:cNvPr>
          <p:cNvGrpSpPr>
            <a:grpSpLocks/>
          </p:cNvGrpSpPr>
          <p:nvPr/>
        </p:nvGrpSpPr>
        <p:grpSpPr bwMode="auto">
          <a:xfrm>
            <a:off x="392113" y="254000"/>
            <a:ext cx="7626349" cy="4322936"/>
            <a:chOff x="2160" y="435"/>
            <a:chExt cx="3456" cy="1440"/>
          </a:xfrm>
        </p:grpSpPr>
        <p:pic>
          <p:nvPicPr>
            <p:cNvPr id="7173" name="Picture 9" descr="250px-Magnet0873">
              <a:extLst>
                <a:ext uri="{FF2B5EF4-FFF2-40B4-BE49-F238E27FC236}">
                  <a16:creationId xmlns:a16="http://schemas.microsoft.com/office/drawing/2014/main" xmlns="" id="{31E199EF-D1CB-E080-C4AA-ABB4DDA6928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60" y="435"/>
              <a:ext cx="3456" cy="1440"/>
            </a:xfrm>
            <a:prstGeom prst="rect">
              <a:avLst/>
            </a:prstGeom>
            <a:solidFill>
              <a:srgbClr val="660066"/>
            </a:solidFill>
            <a:ln w="25400">
              <a:solidFill>
                <a:schemeClr val="tx1"/>
              </a:solidFill>
              <a:miter lim="800000"/>
              <a:headEnd/>
              <a:tailEnd/>
            </a:ln>
          </p:spPr>
        </p:pic>
        <p:grpSp>
          <p:nvGrpSpPr>
            <p:cNvPr id="7174" name="Group 10">
              <a:extLst>
                <a:ext uri="{FF2B5EF4-FFF2-40B4-BE49-F238E27FC236}">
                  <a16:creationId xmlns:a16="http://schemas.microsoft.com/office/drawing/2014/main" xmlns="" id="{EE4E3E12-AD4A-E51D-1108-6D1FB84E21E7}"/>
                </a:ext>
              </a:extLst>
            </p:cNvPr>
            <p:cNvGrpSpPr>
              <a:grpSpLocks/>
            </p:cNvGrpSpPr>
            <p:nvPr/>
          </p:nvGrpSpPr>
          <p:grpSpPr bwMode="auto">
            <a:xfrm>
              <a:off x="2688" y="978"/>
              <a:ext cx="2304" cy="240"/>
              <a:chOff x="2640" y="960"/>
              <a:chExt cx="2400" cy="240"/>
            </a:xfrm>
          </p:grpSpPr>
          <p:sp>
            <p:nvSpPr>
              <p:cNvPr id="7175" name="Rectangle 11">
                <a:extLst>
                  <a:ext uri="{FF2B5EF4-FFF2-40B4-BE49-F238E27FC236}">
                    <a16:creationId xmlns:a16="http://schemas.microsoft.com/office/drawing/2014/main" xmlns="" id="{D6B10D61-53A6-2749-BA1C-D7C0214AEA50}"/>
                  </a:ext>
                </a:extLst>
              </p:cNvPr>
              <p:cNvSpPr>
                <a:spLocks noChangeArrowheads="1"/>
              </p:cNvSpPr>
              <p:nvPr/>
            </p:nvSpPr>
            <p:spPr bwMode="auto">
              <a:xfrm>
                <a:off x="3840" y="960"/>
                <a:ext cx="1200" cy="240"/>
              </a:xfrm>
              <a:prstGeom prst="rect">
                <a:avLst/>
              </a:prstGeom>
              <a:solidFill>
                <a:srgbClr val="0000FF"/>
              </a:solidFill>
              <a:ln w="25400">
                <a:solidFill>
                  <a:schemeClr val="tx1"/>
                </a:solidFill>
                <a:miter lim="800000"/>
                <a:headEnd/>
                <a:tailEnd/>
              </a:ln>
            </p:spPr>
            <p:txBody>
              <a:bodyPr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3500">
                    <a:solidFill>
                      <a:schemeClr val="bg1"/>
                    </a:solidFill>
                  </a:rPr>
                  <a:t>S</a:t>
                </a:r>
              </a:p>
            </p:txBody>
          </p:sp>
          <p:sp>
            <p:nvSpPr>
              <p:cNvPr id="7176" name="Rectangle 12">
                <a:extLst>
                  <a:ext uri="{FF2B5EF4-FFF2-40B4-BE49-F238E27FC236}">
                    <a16:creationId xmlns:a16="http://schemas.microsoft.com/office/drawing/2014/main" xmlns="" id="{FCB5B731-8FAA-25CD-5C89-C0823EFEAE73}"/>
                  </a:ext>
                </a:extLst>
              </p:cNvPr>
              <p:cNvSpPr>
                <a:spLocks noChangeArrowheads="1"/>
              </p:cNvSpPr>
              <p:nvPr/>
            </p:nvSpPr>
            <p:spPr bwMode="auto">
              <a:xfrm>
                <a:off x="2640" y="960"/>
                <a:ext cx="1200" cy="240"/>
              </a:xfrm>
              <a:prstGeom prst="rect">
                <a:avLst/>
              </a:prstGeom>
              <a:solidFill>
                <a:srgbClr val="FF0000"/>
              </a:solidFill>
              <a:ln w="28575">
                <a:solidFill>
                  <a:schemeClr val="tx1"/>
                </a:solidFill>
                <a:miter lim="800000"/>
                <a:headEnd/>
                <a:tailEnd/>
              </a:ln>
            </p:spPr>
            <p:txBody>
              <a:bodyPr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3500">
                    <a:solidFill>
                      <a:schemeClr val="bg1"/>
                    </a:solidFill>
                  </a:rPr>
                  <a:t>N</a:t>
                </a:r>
              </a:p>
            </p:txBody>
          </p:sp>
        </p:grpSp>
      </p:grpSp>
      <p:sp>
        <p:nvSpPr>
          <p:cNvPr id="74765" name="Text Box 13">
            <a:extLst>
              <a:ext uri="{FF2B5EF4-FFF2-40B4-BE49-F238E27FC236}">
                <a16:creationId xmlns:a16="http://schemas.microsoft.com/office/drawing/2014/main" xmlns="" id="{6CB04104-A93F-6F74-3576-9F62BDD30821}"/>
              </a:ext>
            </a:extLst>
          </p:cNvPr>
          <p:cNvSpPr txBox="1">
            <a:spLocks noChangeArrowheads="1"/>
          </p:cNvSpPr>
          <p:nvPr/>
        </p:nvSpPr>
        <p:spPr bwMode="auto">
          <a:xfrm>
            <a:off x="322263" y="5746750"/>
            <a:ext cx="14554200" cy="1212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133731" tIns="66866" rIns="133731" bIns="66866">
            <a:spAutoFit/>
          </a:bodyP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just" eaLnBrk="1" hangingPunct="1">
              <a:spcBef>
                <a:spcPct val="50000"/>
              </a:spcBef>
              <a:buFontTx/>
              <a:buNone/>
            </a:pPr>
            <a:r>
              <a:rPr lang="en-US" altLang="en-US" sz="3500">
                <a:solidFill>
                  <a:srgbClr val="CC3300"/>
                </a:solidFill>
                <a:sym typeface="Wingdings 3" panose="05040102010807070707" pitchFamily="18" charset="2"/>
              </a:rPr>
              <a:t></a:t>
            </a:r>
            <a:r>
              <a:rPr lang="en-US" altLang="en-US" sz="3500" b="1">
                <a:solidFill>
                  <a:srgbClr val="0000FF"/>
                </a:solidFill>
              </a:rPr>
              <a:t>Các mạt sắt được sắp xếp thành những đường cong nối từ cực này sang cực kia của nam châm. </a:t>
            </a:r>
          </a:p>
        </p:txBody>
      </p:sp>
      <p:sp>
        <p:nvSpPr>
          <p:cNvPr id="74766" name="Text Box 14">
            <a:extLst>
              <a:ext uri="{FF2B5EF4-FFF2-40B4-BE49-F238E27FC236}">
                <a16:creationId xmlns:a16="http://schemas.microsoft.com/office/drawing/2014/main" xmlns="" id="{9AC37C62-FA21-A113-0933-9CCDEA3E7BE4}"/>
              </a:ext>
            </a:extLst>
          </p:cNvPr>
          <p:cNvSpPr txBox="1">
            <a:spLocks noChangeArrowheads="1"/>
          </p:cNvSpPr>
          <p:nvPr/>
        </p:nvSpPr>
        <p:spPr bwMode="auto">
          <a:xfrm>
            <a:off x="322263" y="7124700"/>
            <a:ext cx="14547850" cy="688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133731" tIns="66866" rIns="133731" bIns="66866">
            <a:spAutoFit/>
          </a:bodyP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just" eaLnBrk="1" hangingPunct="1">
              <a:spcBef>
                <a:spcPct val="50000"/>
              </a:spcBef>
              <a:buFontTx/>
              <a:buNone/>
            </a:pPr>
            <a:r>
              <a:rPr lang="en-US" altLang="en-US" sz="3500">
                <a:solidFill>
                  <a:srgbClr val="CC3300"/>
                </a:solidFill>
                <a:sym typeface="Wingdings 3" panose="05040102010807070707" pitchFamily="18" charset="2"/>
              </a:rPr>
              <a:t></a:t>
            </a:r>
            <a:r>
              <a:rPr lang="en-US" altLang="en-US" sz="3600" b="1"/>
              <a:t>Càng ra xa nam châm, các đường mạt sắt càng thưa dần.</a:t>
            </a:r>
          </a:p>
        </p:txBody>
      </p:sp>
      <p:sp>
        <p:nvSpPr>
          <p:cNvPr id="9" name="Text Box 13">
            <a:extLst>
              <a:ext uri="{FF2B5EF4-FFF2-40B4-BE49-F238E27FC236}">
                <a16:creationId xmlns:a16="http://schemas.microsoft.com/office/drawing/2014/main" xmlns="" id="{4A015689-7E62-BF4C-6F19-FE98FC274D9E}"/>
              </a:ext>
            </a:extLst>
          </p:cNvPr>
          <p:cNvSpPr txBox="1">
            <a:spLocks noChangeArrowheads="1"/>
          </p:cNvSpPr>
          <p:nvPr/>
        </p:nvSpPr>
        <p:spPr bwMode="auto">
          <a:xfrm>
            <a:off x="284162" y="4742036"/>
            <a:ext cx="14554200" cy="67364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133731" tIns="66866" rIns="133731" bIns="66866">
            <a:spAutoFit/>
          </a:bodyP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just" eaLnBrk="1" hangingPunct="1">
              <a:spcBef>
                <a:spcPct val="50000"/>
              </a:spcBef>
              <a:buFontTx/>
              <a:buNone/>
            </a:pPr>
            <a:r>
              <a:rPr lang="en-US" altLang="en-US" sz="3500">
                <a:solidFill>
                  <a:srgbClr val="FF0000"/>
                </a:solidFill>
                <a:sym typeface="Wingdings 3" panose="05040102010807070707" pitchFamily="18" charset="2"/>
              </a:rPr>
              <a:t></a:t>
            </a:r>
            <a:r>
              <a:rPr lang="en-US" altLang="en-US" sz="3500" b="1">
                <a:solidFill>
                  <a:srgbClr val="FF0000"/>
                </a:solidFill>
              </a:rPr>
              <a:t>Các mạt sắt được sắp xếp như khi chúng ta rắc vào. </a:t>
            </a:r>
          </a:p>
        </p:txBody>
      </p:sp>
      <p:pic>
        <p:nvPicPr>
          <p:cNvPr id="10" name="Picture 6" descr="4">
            <a:extLst>
              <a:ext uri="{FF2B5EF4-FFF2-40B4-BE49-F238E27FC236}">
                <a16:creationId xmlns:a16="http://schemas.microsoft.com/office/drawing/2014/main" xmlns="" id="{35A9E2B6-409D-6715-450C-F43DC82BEBB4}"/>
              </a:ext>
            </a:extLst>
          </p:cNvPr>
          <p:cNvPicPr>
            <a:picLocks noChangeAspect="1" noChangeArrowheads="1"/>
          </p:cNvPicPr>
          <p:nvPr/>
        </p:nvPicPr>
        <p:blipFill>
          <a:blip r:embed="rId3" cstate="email">
            <a:lum bright="-12000"/>
            <a:extLst>
              <a:ext uri="{28A0092B-C50C-407E-A947-70E740481C1C}">
                <a14:useLocalDpi xmlns:a14="http://schemas.microsoft.com/office/drawing/2010/main"/>
              </a:ext>
            </a:extLst>
          </a:blip>
          <a:srcRect/>
          <a:stretch>
            <a:fillRect/>
          </a:stretch>
        </p:blipFill>
        <p:spPr bwMode="auto">
          <a:xfrm>
            <a:off x="8040080" y="254000"/>
            <a:ext cx="6690332" cy="4322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ox(in)">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3" presetClass="entr" presetSubtype="0" fill="hold" grpId="0" nodeType="clickEffect">
                                  <p:stCondLst>
                                    <p:cond delay="0"/>
                                  </p:stCondLst>
                                  <p:childTnLst>
                                    <p:set>
                                      <p:cBhvr>
                                        <p:cTn id="24" dur="1" fill="hold">
                                          <p:stCondLst>
                                            <p:cond delay="0"/>
                                          </p:stCondLst>
                                        </p:cTn>
                                        <p:tgtEl>
                                          <p:spTgt spid="74765"/>
                                        </p:tgtEl>
                                        <p:attrNameLst>
                                          <p:attrName>style.visibility</p:attrName>
                                        </p:attrNameLst>
                                      </p:cBhvr>
                                      <p:to>
                                        <p:strVal val="visible"/>
                                      </p:to>
                                    </p:set>
                                    <p:anim calcmode="lin" valueType="num">
                                      <p:cBhvr>
                                        <p:cTn id="25" dur="500" fill="hold"/>
                                        <p:tgtEl>
                                          <p:spTgt spid="74765"/>
                                        </p:tgtEl>
                                        <p:attrNameLst>
                                          <p:attrName>ppt_w</p:attrName>
                                        </p:attrNameLst>
                                      </p:cBhvr>
                                      <p:tavLst>
                                        <p:tav tm="0">
                                          <p:val>
                                            <p:fltVal val="0"/>
                                          </p:val>
                                        </p:tav>
                                        <p:tav tm="100000">
                                          <p:val>
                                            <p:strVal val="#ppt_w"/>
                                          </p:val>
                                        </p:tav>
                                      </p:tavLst>
                                    </p:anim>
                                    <p:anim calcmode="lin" valueType="num">
                                      <p:cBhvr>
                                        <p:cTn id="26" dur="500" fill="hold"/>
                                        <p:tgtEl>
                                          <p:spTgt spid="74765"/>
                                        </p:tgtEl>
                                        <p:attrNameLst>
                                          <p:attrName>ppt_h</p:attrName>
                                        </p:attrNameLst>
                                      </p:cBhvr>
                                      <p:tavLst>
                                        <p:tav tm="0">
                                          <p:val>
                                            <p:fltVal val="0"/>
                                          </p:val>
                                        </p:tav>
                                        <p:tav tm="100000">
                                          <p:val>
                                            <p:strVal val="#ppt_h"/>
                                          </p:val>
                                        </p:tav>
                                      </p:tavLst>
                                    </p:anim>
                                    <p:animEffect transition="in" filter="fade">
                                      <p:cBhvr>
                                        <p:cTn id="27" dur="500"/>
                                        <p:tgtEl>
                                          <p:spTgt spid="7476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747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65" grpId="0" animBg="1"/>
      <p:bldP spid="74766"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Group 6">
            <a:extLst>
              <a:ext uri="{FF2B5EF4-FFF2-40B4-BE49-F238E27FC236}">
                <a16:creationId xmlns:a16="http://schemas.microsoft.com/office/drawing/2014/main" xmlns="" id="{40039513-D9CC-6E77-0CF6-350C5C656355}"/>
              </a:ext>
            </a:extLst>
          </p:cNvPr>
          <p:cNvGrpSpPr>
            <a:grpSpLocks/>
          </p:cNvGrpSpPr>
          <p:nvPr/>
        </p:nvGrpSpPr>
        <p:grpSpPr bwMode="auto">
          <a:xfrm>
            <a:off x="246063" y="998538"/>
            <a:ext cx="8305799" cy="4894262"/>
            <a:chOff x="2160" y="435"/>
            <a:chExt cx="3456" cy="1440"/>
          </a:xfrm>
        </p:grpSpPr>
        <p:pic>
          <p:nvPicPr>
            <p:cNvPr id="8199" name="Picture 7" descr="250px-Magnet0873">
              <a:extLst>
                <a:ext uri="{FF2B5EF4-FFF2-40B4-BE49-F238E27FC236}">
                  <a16:creationId xmlns:a16="http://schemas.microsoft.com/office/drawing/2014/main" xmlns="" id="{7064F79E-09CA-2E5E-CDE7-6EC77F41191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60" y="435"/>
              <a:ext cx="3456" cy="1440"/>
            </a:xfrm>
            <a:prstGeom prst="rect">
              <a:avLst/>
            </a:prstGeom>
            <a:solidFill>
              <a:srgbClr val="660066"/>
            </a:solidFill>
            <a:ln w="25400">
              <a:solidFill>
                <a:schemeClr val="tx1"/>
              </a:solidFill>
              <a:miter lim="800000"/>
              <a:headEnd/>
              <a:tailEnd/>
            </a:ln>
          </p:spPr>
        </p:pic>
        <p:grpSp>
          <p:nvGrpSpPr>
            <p:cNvPr id="8200" name="Group 8">
              <a:extLst>
                <a:ext uri="{FF2B5EF4-FFF2-40B4-BE49-F238E27FC236}">
                  <a16:creationId xmlns:a16="http://schemas.microsoft.com/office/drawing/2014/main" xmlns="" id="{C7F50218-3ACF-726B-3A0F-77C36763D488}"/>
                </a:ext>
              </a:extLst>
            </p:cNvPr>
            <p:cNvGrpSpPr>
              <a:grpSpLocks/>
            </p:cNvGrpSpPr>
            <p:nvPr/>
          </p:nvGrpSpPr>
          <p:grpSpPr bwMode="auto">
            <a:xfrm>
              <a:off x="2688" y="978"/>
              <a:ext cx="2304" cy="240"/>
              <a:chOff x="2640" y="960"/>
              <a:chExt cx="2400" cy="240"/>
            </a:xfrm>
          </p:grpSpPr>
          <p:sp>
            <p:nvSpPr>
              <p:cNvPr id="8201" name="Rectangle 9">
                <a:extLst>
                  <a:ext uri="{FF2B5EF4-FFF2-40B4-BE49-F238E27FC236}">
                    <a16:creationId xmlns:a16="http://schemas.microsoft.com/office/drawing/2014/main" xmlns="" id="{C585C82E-DA3B-3E23-1595-4375CAAD49E8}"/>
                  </a:ext>
                </a:extLst>
              </p:cNvPr>
              <p:cNvSpPr>
                <a:spLocks noChangeArrowheads="1"/>
              </p:cNvSpPr>
              <p:nvPr/>
            </p:nvSpPr>
            <p:spPr bwMode="auto">
              <a:xfrm>
                <a:off x="3840" y="960"/>
                <a:ext cx="1200" cy="240"/>
              </a:xfrm>
              <a:prstGeom prst="rect">
                <a:avLst/>
              </a:prstGeom>
              <a:solidFill>
                <a:srgbClr val="0000FF"/>
              </a:solidFill>
              <a:ln w="25400">
                <a:solidFill>
                  <a:schemeClr val="tx1"/>
                </a:solidFill>
                <a:miter lim="800000"/>
                <a:headEnd/>
                <a:tailEnd/>
              </a:ln>
            </p:spPr>
            <p:txBody>
              <a:bodyPr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3500">
                    <a:solidFill>
                      <a:schemeClr val="bg1"/>
                    </a:solidFill>
                  </a:rPr>
                  <a:t>S</a:t>
                </a:r>
              </a:p>
            </p:txBody>
          </p:sp>
          <p:sp>
            <p:nvSpPr>
              <p:cNvPr id="8202" name="Rectangle 10">
                <a:extLst>
                  <a:ext uri="{FF2B5EF4-FFF2-40B4-BE49-F238E27FC236}">
                    <a16:creationId xmlns:a16="http://schemas.microsoft.com/office/drawing/2014/main" xmlns="" id="{0B77D11A-62A5-6049-CD70-A1F7B5827966}"/>
                  </a:ext>
                </a:extLst>
              </p:cNvPr>
              <p:cNvSpPr>
                <a:spLocks noChangeArrowheads="1"/>
              </p:cNvSpPr>
              <p:nvPr/>
            </p:nvSpPr>
            <p:spPr bwMode="auto">
              <a:xfrm>
                <a:off x="2640" y="960"/>
                <a:ext cx="1200" cy="240"/>
              </a:xfrm>
              <a:prstGeom prst="rect">
                <a:avLst/>
              </a:prstGeom>
              <a:solidFill>
                <a:srgbClr val="FF0000"/>
              </a:solidFill>
              <a:ln w="28575">
                <a:solidFill>
                  <a:schemeClr val="tx1"/>
                </a:solidFill>
                <a:miter lim="800000"/>
                <a:headEnd/>
                <a:tailEnd/>
              </a:ln>
            </p:spPr>
            <p:txBody>
              <a:bodyPr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3500">
                    <a:solidFill>
                      <a:schemeClr val="bg1"/>
                    </a:solidFill>
                  </a:rPr>
                  <a:t>N</a:t>
                </a:r>
              </a:p>
            </p:txBody>
          </p:sp>
        </p:grpSp>
      </p:grpSp>
      <p:sp>
        <p:nvSpPr>
          <p:cNvPr id="75789" name="Text Box 13">
            <a:extLst>
              <a:ext uri="{FF2B5EF4-FFF2-40B4-BE49-F238E27FC236}">
                <a16:creationId xmlns:a16="http://schemas.microsoft.com/office/drawing/2014/main" xmlns="" id="{D0282553-EA5A-4435-BA6D-E793E83BA627}"/>
              </a:ext>
            </a:extLst>
          </p:cNvPr>
          <p:cNvSpPr txBox="1">
            <a:spLocks noChangeArrowheads="1"/>
          </p:cNvSpPr>
          <p:nvPr/>
        </p:nvSpPr>
        <p:spPr bwMode="auto">
          <a:xfrm>
            <a:off x="66675" y="254000"/>
            <a:ext cx="315118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3731" tIns="66866" rIns="133731" bIns="66866">
            <a:spAutoFit/>
          </a:bodyP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buFontTx/>
              <a:buNone/>
            </a:pPr>
            <a:r>
              <a:rPr lang="en-US" altLang="en-US" sz="3600" b="1" i="1">
                <a:solidFill>
                  <a:srgbClr val="0000FF"/>
                </a:solidFill>
              </a:rPr>
              <a:t>2. Kết luận</a:t>
            </a:r>
          </a:p>
        </p:txBody>
      </p:sp>
      <p:sp>
        <p:nvSpPr>
          <p:cNvPr id="75790" name="Text Box 14">
            <a:extLst>
              <a:ext uri="{FF2B5EF4-FFF2-40B4-BE49-F238E27FC236}">
                <a16:creationId xmlns:a16="http://schemas.microsoft.com/office/drawing/2014/main" xmlns="" id="{BEB8DEFC-50C4-DDD1-F22A-E93EECB488F1}"/>
              </a:ext>
            </a:extLst>
          </p:cNvPr>
          <p:cNvSpPr txBox="1">
            <a:spLocks noChangeArrowheads="1"/>
          </p:cNvSpPr>
          <p:nvPr/>
        </p:nvSpPr>
        <p:spPr bwMode="auto">
          <a:xfrm>
            <a:off x="76200" y="5965825"/>
            <a:ext cx="14800263"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3731" tIns="66866" rIns="133731" bIns="66866">
            <a:spAutoFit/>
          </a:bodyP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just" eaLnBrk="1" hangingPunct="1">
              <a:spcBef>
                <a:spcPct val="50000"/>
              </a:spcBef>
              <a:buFontTx/>
              <a:buNone/>
            </a:pPr>
            <a:r>
              <a:rPr lang="en-US" altLang="en-US" sz="3200">
                <a:solidFill>
                  <a:srgbClr val="0000FF"/>
                </a:solidFill>
              </a:rPr>
              <a:t> </a:t>
            </a:r>
            <a:r>
              <a:rPr lang="en-US" altLang="en-US" sz="3600" b="1" i="1">
                <a:solidFill>
                  <a:srgbClr val="0000FF"/>
                </a:solidFill>
              </a:rPr>
              <a:t>- Hình ảnh các đường mạt sắt xung quanh nam châm được gọi là từ phổ.</a:t>
            </a:r>
            <a:endParaRPr lang="en-US" altLang="en-US" sz="3200" b="1" i="1">
              <a:solidFill>
                <a:srgbClr val="0000FF"/>
              </a:solidFill>
            </a:endParaRPr>
          </a:p>
        </p:txBody>
      </p:sp>
      <p:sp>
        <p:nvSpPr>
          <p:cNvPr id="75791" name="Text Box 15">
            <a:extLst>
              <a:ext uri="{FF2B5EF4-FFF2-40B4-BE49-F238E27FC236}">
                <a16:creationId xmlns:a16="http://schemas.microsoft.com/office/drawing/2014/main" xmlns="" id="{79702F06-93ED-9197-DB8B-43AAEFB2CF40}"/>
              </a:ext>
            </a:extLst>
          </p:cNvPr>
          <p:cNvSpPr txBox="1">
            <a:spLocks noChangeArrowheads="1"/>
          </p:cNvSpPr>
          <p:nvPr/>
        </p:nvSpPr>
        <p:spPr bwMode="auto">
          <a:xfrm>
            <a:off x="17463" y="6651625"/>
            <a:ext cx="147447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3731" tIns="66866" rIns="133731" bIns="66866">
            <a:spAutoFit/>
          </a:bodyP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just" eaLnBrk="1" hangingPunct="1">
              <a:spcBef>
                <a:spcPct val="50000"/>
              </a:spcBef>
              <a:buFontTx/>
              <a:buNone/>
            </a:pPr>
            <a:r>
              <a:rPr lang="en-US" altLang="en-US" sz="3600" b="1" i="1">
                <a:solidFill>
                  <a:srgbClr val="0000FF"/>
                </a:solidFill>
              </a:rPr>
              <a:t> - Từ phổ là hình ảnh trực quan về từ trường</a:t>
            </a:r>
            <a:r>
              <a:rPr lang="en-US" altLang="en-US" sz="3200">
                <a:solidFill>
                  <a:srgbClr val="0000FF"/>
                </a:solidFill>
              </a:rPr>
              <a:t>.</a:t>
            </a:r>
          </a:p>
        </p:txBody>
      </p:sp>
      <p:sp>
        <p:nvSpPr>
          <p:cNvPr id="75792" name="Text Box 16">
            <a:extLst>
              <a:ext uri="{FF2B5EF4-FFF2-40B4-BE49-F238E27FC236}">
                <a16:creationId xmlns:a16="http://schemas.microsoft.com/office/drawing/2014/main" xmlns="" id="{D404EFF0-C51C-47A1-69E6-6720FB1E5AED}"/>
              </a:ext>
            </a:extLst>
          </p:cNvPr>
          <p:cNvSpPr txBox="1">
            <a:spLocks noChangeArrowheads="1"/>
          </p:cNvSpPr>
          <p:nvPr/>
        </p:nvSpPr>
        <p:spPr bwMode="auto">
          <a:xfrm>
            <a:off x="161925" y="7399338"/>
            <a:ext cx="149606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3731" tIns="66866" rIns="133731" bIns="66866">
            <a:spAutoFit/>
          </a:bodyP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just" eaLnBrk="1" hangingPunct="1">
              <a:spcBef>
                <a:spcPct val="50000"/>
              </a:spcBef>
              <a:buFontTx/>
              <a:buNone/>
            </a:pPr>
            <a:r>
              <a:rPr lang="en-US" altLang="en-US" sz="3600" b="1" i="1">
                <a:solidFill>
                  <a:srgbClr val="0000FF"/>
                </a:solidFill>
              </a:rPr>
              <a:t>- Có thể thu từ phổ bằng cách rắc mạt sắt đặt trong từ trường và gõ nhẹ. </a:t>
            </a:r>
          </a:p>
        </p:txBody>
      </p:sp>
      <p:pic>
        <p:nvPicPr>
          <p:cNvPr id="11" name="Picture 6" descr="4">
            <a:extLst>
              <a:ext uri="{FF2B5EF4-FFF2-40B4-BE49-F238E27FC236}">
                <a16:creationId xmlns:a16="http://schemas.microsoft.com/office/drawing/2014/main" xmlns="" id="{D661414B-B5F9-9BB4-5DC0-1D0E0304BA19}"/>
              </a:ext>
            </a:extLst>
          </p:cNvPr>
          <p:cNvPicPr>
            <a:picLocks noChangeAspect="1" noChangeArrowheads="1"/>
          </p:cNvPicPr>
          <p:nvPr/>
        </p:nvPicPr>
        <p:blipFill>
          <a:blip r:embed="rId3" cstate="email">
            <a:lum bright="-12000"/>
            <a:extLst>
              <a:ext uri="{28A0092B-C50C-407E-A947-70E740481C1C}">
                <a14:useLocalDpi xmlns:a14="http://schemas.microsoft.com/office/drawing/2010/main"/>
              </a:ext>
            </a:extLst>
          </a:blip>
          <a:srcRect/>
          <a:stretch>
            <a:fillRect/>
          </a:stretch>
        </p:blipFill>
        <p:spPr bwMode="auto">
          <a:xfrm>
            <a:off x="8551862" y="957089"/>
            <a:ext cx="6210301" cy="494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5789"/>
                                        </p:tgtEl>
                                        <p:attrNameLst>
                                          <p:attrName>style.visibility</p:attrName>
                                        </p:attrNameLst>
                                      </p:cBhvr>
                                      <p:to>
                                        <p:strVal val="visible"/>
                                      </p:to>
                                    </p:set>
                                    <p:anim calcmode="lin" valueType="num">
                                      <p:cBhvr>
                                        <p:cTn id="7" dur="500" fill="hold"/>
                                        <p:tgtEl>
                                          <p:spTgt spid="75789"/>
                                        </p:tgtEl>
                                        <p:attrNameLst>
                                          <p:attrName>ppt_w</p:attrName>
                                        </p:attrNameLst>
                                      </p:cBhvr>
                                      <p:tavLst>
                                        <p:tav tm="0">
                                          <p:val>
                                            <p:fltVal val="0"/>
                                          </p:val>
                                        </p:tav>
                                        <p:tav tm="100000">
                                          <p:val>
                                            <p:strVal val="#ppt_w"/>
                                          </p:val>
                                        </p:tav>
                                      </p:tavLst>
                                    </p:anim>
                                    <p:anim calcmode="lin" valueType="num">
                                      <p:cBhvr>
                                        <p:cTn id="8" dur="500" fill="hold"/>
                                        <p:tgtEl>
                                          <p:spTgt spid="75789"/>
                                        </p:tgtEl>
                                        <p:attrNameLst>
                                          <p:attrName>ppt_h</p:attrName>
                                        </p:attrNameLst>
                                      </p:cBhvr>
                                      <p:tavLst>
                                        <p:tav tm="0">
                                          <p:val>
                                            <p:fltVal val="0"/>
                                          </p:val>
                                        </p:tav>
                                        <p:tav tm="100000">
                                          <p:val>
                                            <p:strVal val="#ppt_h"/>
                                          </p:val>
                                        </p:tav>
                                      </p:tavLst>
                                    </p:anim>
                                    <p:animEffect transition="in" filter="fade">
                                      <p:cBhvr>
                                        <p:cTn id="9" dur="500"/>
                                        <p:tgtEl>
                                          <p:spTgt spid="75789"/>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75790"/>
                                        </p:tgtEl>
                                        <p:attrNameLst>
                                          <p:attrName>style.visibility</p:attrName>
                                        </p:attrNameLst>
                                      </p:cBhvr>
                                      <p:to>
                                        <p:strVal val="visible"/>
                                      </p:to>
                                    </p:set>
                                    <p:anim calcmode="discrete" valueType="clr">
                                      <p:cBhvr override="childStyle">
                                        <p:cTn id="14" dur="80"/>
                                        <p:tgtEl>
                                          <p:spTgt spid="75790"/>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75790"/>
                                        </p:tgtEl>
                                        <p:attrNameLst>
                                          <p:attrName>fillcolor</p:attrName>
                                        </p:attrNameLst>
                                      </p:cBhvr>
                                      <p:tavLst>
                                        <p:tav tm="0">
                                          <p:val>
                                            <p:clrVal>
                                              <a:schemeClr val="accent2"/>
                                            </p:clrVal>
                                          </p:val>
                                        </p:tav>
                                        <p:tav tm="50000">
                                          <p:val>
                                            <p:clrVal>
                                              <a:schemeClr val="hlink"/>
                                            </p:clrVal>
                                          </p:val>
                                        </p:tav>
                                      </p:tavLst>
                                    </p:anim>
                                    <p:set>
                                      <p:cBhvr>
                                        <p:cTn id="16" dur="80"/>
                                        <p:tgtEl>
                                          <p:spTgt spid="75790"/>
                                        </p:tgtEl>
                                        <p:attrNameLst>
                                          <p:attrName>fill.type</p:attrName>
                                        </p:attrNameLst>
                                      </p:cBhvr>
                                      <p:to>
                                        <p:strVal val="solid"/>
                                      </p:to>
                                    </p:set>
                                  </p:childTnLst>
                                </p:cTn>
                              </p:par>
                            </p:childTnLst>
                          </p:cTn>
                        </p:par>
                        <p:par>
                          <p:cTn id="17" fill="hold" nodeType="afterGroup">
                            <p:stCondLst>
                              <p:cond delay="2160"/>
                            </p:stCondLst>
                            <p:childTnLst>
                              <p:par>
                                <p:cTn id="18" presetID="27" presetClass="entr" presetSubtype="0" fill="hold" grpId="0" nodeType="afterEffect">
                                  <p:stCondLst>
                                    <p:cond delay="0"/>
                                  </p:stCondLst>
                                  <p:iterate type="lt">
                                    <p:tmPct val="50000"/>
                                  </p:iterate>
                                  <p:childTnLst>
                                    <p:set>
                                      <p:cBhvr>
                                        <p:cTn id="19" dur="1" fill="hold">
                                          <p:stCondLst>
                                            <p:cond delay="0"/>
                                          </p:stCondLst>
                                        </p:cTn>
                                        <p:tgtEl>
                                          <p:spTgt spid="75791"/>
                                        </p:tgtEl>
                                        <p:attrNameLst>
                                          <p:attrName>style.visibility</p:attrName>
                                        </p:attrNameLst>
                                      </p:cBhvr>
                                      <p:to>
                                        <p:strVal val="visible"/>
                                      </p:to>
                                    </p:set>
                                    <p:anim calcmode="discrete" valueType="clr">
                                      <p:cBhvr override="childStyle">
                                        <p:cTn id="20" dur="80"/>
                                        <p:tgtEl>
                                          <p:spTgt spid="75791"/>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75791"/>
                                        </p:tgtEl>
                                        <p:attrNameLst>
                                          <p:attrName>fillcolor</p:attrName>
                                        </p:attrNameLst>
                                      </p:cBhvr>
                                      <p:tavLst>
                                        <p:tav tm="0">
                                          <p:val>
                                            <p:clrVal>
                                              <a:schemeClr val="accent2"/>
                                            </p:clrVal>
                                          </p:val>
                                        </p:tav>
                                        <p:tav tm="50000">
                                          <p:val>
                                            <p:clrVal>
                                              <a:schemeClr val="hlink"/>
                                            </p:clrVal>
                                          </p:val>
                                        </p:tav>
                                      </p:tavLst>
                                    </p:anim>
                                    <p:set>
                                      <p:cBhvr>
                                        <p:cTn id="22" dur="80"/>
                                        <p:tgtEl>
                                          <p:spTgt spid="75791"/>
                                        </p:tgtEl>
                                        <p:attrNameLst>
                                          <p:attrName>fill.type</p:attrName>
                                        </p:attrNameLst>
                                      </p:cBhvr>
                                      <p:to>
                                        <p:strVal val="solid"/>
                                      </p:to>
                                    </p:set>
                                  </p:childTnLst>
                                </p:cTn>
                              </p:par>
                            </p:childTnLst>
                          </p:cTn>
                        </p:par>
                        <p:par>
                          <p:cTn id="23" fill="hold" nodeType="afterGroup">
                            <p:stCondLst>
                              <p:cond delay="3560"/>
                            </p:stCondLst>
                            <p:childTnLst>
                              <p:par>
                                <p:cTn id="24" presetID="27" presetClass="entr" presetSubtype="0" fill="hold" grpId="0" nodeType="afterEffect">
                                  <p:stCondLst>
                                    <p:cond delay="0"/>
                                  </p:stCondLst>
                                  <p:iterate type="lt">
                                    <p:tmPct val="50000"/>
                                  </p:iterate>
                                  <p:childTnLst>
                                    <p:set>
                                      <p:cBhvr>
                                        <p:cTn id="25" dur="1" fill="hold">
                                          <p:stCondLst>
                                            <p:cond delay="0"/>
                                          </p:stCondLst>
                                        </p:cTn>
                                        <p:tgtEl>
                                          <p:spTgt spid="75792"/>
                                        </p:tgtEl>
                                        <p:attrNameLst>
                                          <p:attrName>style.visibility</p:attrName>
                                        </p:attrNameLst>
                                      </p:cBhvr>
                                      <p:to>
                                        <p:strVal val="visible"/>
                                      </p:to>
                                    </p:set>
                                    <p:anim calcmode="discrete" valueType="clr">
                                      <p:cBhvr override="childStyle">
                                        <p:cTn id="26" dur="80"/>
                                        <p:tgtEl>
                                          <p:spTgt spid="75792"/>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75792"/>
                                        </p:tgtEl>
                                        <p:attrNameLst>
                                          <p:attrName>fillcolor</p:attrName>
                                        </p:attrNameLst>
                                      </p:cBhvr>
                                      <p:tavLst>
                                        <p:tav tm="0">
                                          <p:val>
                                            <p:clrVal>
                                              <a:schemeClr val="accent2"/>
                                            </p:clrVal>
                                          </p:val>
                                        </p:tav>
                                        <p:tav tm="50000">
                                          <p:val>
                                            <p:clrVal>
                                              <a:schemeClr val="hlink"/>
                                            </p:clrVal>
                                          </p:val>
                                        </p:tav>
                                      </p:tavLst>
                                    </p:anim>
                                    <p:set>
                                      <p:cBhvr>
                                        <p:cTn id="28" dur="80"/>
                                        <p:tgtEl>
                                          <p:spTgt spid="75792"/>
                                        </p:tgtEl>
                                        <p:attrNameLst>
                                          <p:attrName>fill.type</p:attrName>
                                        </p:attrNameLst>
                                      </p:cBhvr>
                                      <p:to>
                                        <p:strVal val="solid"/>
                                      </p:to>
                                    </p:se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ox(in)">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9" grpId="0"/>
      <p:bldP spid="75790" grpId="0"/>
      <p:bldP spid="75791" grpId="0"/>
      <p:bldP spid="7579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p:cNvSpPr>
            <a:spLocks noChangeArrowheads="1"/>
          </p:cNvSpPr>
          <p:nvPr/>
        </p:nvSpPr>
        <p:spPr bwMode="auto">
          <a:xfrm>
            <a:off x="4157096" y="2208107"/>
            <a:ext cx="9327691" cy="920044"/>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sz="2898" b="1">
                <a:solidFill>
                  <a:schemeClr val="bg1"/>
                </a:solidFill>
              </a:rPr>
              <a:t>       </a:t>
            </a:r>
            <a:r>
              <a:rPr lang="en-US" sz="3600">
                <a:solidFill>
                  <a:schemeClr val="bg1"/>
                </a:solidFill>
              </a:rPr>
              <a:t>vụn nhôm vào trong từ trường của nam châm</a:t>
            </a:r>
            <a:r>
              <a:rPr lang="en-US"/>
              <a:t>.</a:t>
            </a:r>
            <a:endParaRPr lang="en-US" sz="2898" b="1" baseline="-25000" dirty="0">
              <a:solidFill>
                <a:schemeClr val="bg1"/>
              </a:solidFill>
            </a:endParaRPr>
          </a:p>
        </p:txBody>
      </p:sp>
      <p:sp>
        <p:nvSpPr>
          <p:cNvPr id="3" name="AutoShape 51"/>
          <p:cNvSpPr>
            <a:spLocks noChangeArrowheads="1"/>
          </p:cNvSpPr>
          <p:nvPr/>
        </p:nvSpPr>
        <p:spPr bwMode="auto">
          <a:xfrm>
            <a:off x="4134095" y="3404165"/>
            <a:ext cx="9292097" cy="920044"/>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sz="2898" b="1">
                <a:solidFill>
                  <a:schemeClr val="bg1"/>
                </a:solidFill>
              </a:rPr>
              <a:t>       </a:t>
            </a:r>
            <a:r>
              <a:rPr lang="en-US" sz="3200">
                <a:solidFill>
                  <a:schemeClr val="bg1"/>
                </a:solidFill>
              </a:rPr>
              <a:t>vụn sắt vào trong từ trường của nam châm</a:t>
            </a:r>
            <a:endParaRPr lang="en-US" sz="2898" b="1">
              <a:solidFill>
                <a:schemeClr val="bg1"/>
              </a:solidFill>
              <a:latin typeface="VNI-Times" pitchFamily="2" charset="0"/>
            </a:endParaRPr>
          </a:p>
        </p:txBody>
      </p:sp>
      <p:sp>
        <p:nvSpPr>
          <p:cNvPr id="5" name="AutoShape 51"/>
          <p:cNvSpPr>
            <a:spLocks noChangeArrowheads="1"/>
          </p:cNvSpPr>
          <p:nvPr/>
        </p:nvSpPr>
        <p:spPr bwMode="auto">
          <a:xfrm>
            <a:off x="4134095" y="4600222"/>
            <a:ext cx="9200093" cy="920044"/>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sz="2898" b="1">
                <a:solidFill>
                  <a:schemeClr val="bg1"/>
                </a:solidFill>
              </a:rPr>
              <a:t>       </a:t>
            </a:r>
            <a:r>
              <a:rPr lang="en-US" sz="3200">
                <a:solidFill>
                  <a:schemeClr val="bg1"/>
                </a:solidFill>
              </a:rPr>
              <a:t>vụn nhựa vào trong từ trường của nam châm</a:t>
            </a:r>
            <a:endParaRPr lang="en-US" sz="2898" b="1" baseline="30000">
              <a:solidFill>
                <a:schemeClr val="bg1"/>
              </a:solidFill>
            </a:endParaRPr>
          </a:p>
          <a:p>
            <a:endParaRPr lang="en-US" sz="2898" b="1" baseline="30000">
              <a:solidFill>
                <a:schemeClr val="bg1"/>
              </a:solidFill>
            </a:endParaRPr>
          </a:p>
        </p:txBody>
      </p:sp>
      <p:sp>
        <p:nvSpPr>
          <p:cNvPr id="6" name="AutoShape 51"/>
          <p:cNvSpPr>
            <a:spLocks noChangeArrowheads="1"/>
          </p:cNvSpPr>
          <p:nvPr/>
        </p:nvSpPr>
        <p:spPr bwMode="auto">
          <a:xfrm>
            <a:off x="4065093" y="5796280"/>
            <a:ext cx="9200092" cy="920044"/>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sz="2898" b="1">
                <a:solidFill>
                  <a:schemeClr val="bg1"/>
                </a:solidFill>
              </a:rPr>
              <a:t>         </a:t>
            </a:r>
            <a:r>
              <a:rPr lang="en-US" sz="3200">
                <a:solidFill>
                  <a:schemeClr val="bg1"/>
                </a:solidFill>
              </a:rPr>
              <a:t>vụn bất kì vào trong từ trường của nam châm</a:t>
            </a:r>
            <a:endParaRPr lang="en-US" sz="2898" b="1" baseline="-25000">
              <a:solidFill>
                <a:schemeClr val="bg1"/>
              </a:solidFill>
            </a:endParaRPr>
          </a:p>
          <a:p>
            <a:endParaRPr lang="en-US" sz="2898" b="1" baseline="-25000">
              <a:solidFill>
                <a:schemeClr val="bg1"/>
              </a:solidFill>
            </a:endParaRPr>
          </a:p>
        </p:txBody>
      </p:sp>
      <p:sp>
        <p:nvSpPr>
          <p:cNvPr id="7" name="AutoShape 51"/>
          <p:cNvSpPr>
            <a:spLocks noChangeArrowheads="1"/>
          </p:cNvSpPr>
          <p:nvPr/>
        </p:nvSpPr>
        <p:spPr bwMode="auto">
          <a:xfrm>
            <a:off x="4249102" y="276014"/>
            <a:ext cx="10246360" cy="1748084"/>
          </a:xfrm>
          <a:prstGeom prst="roundRect">
            <a:avLst>
              <a:gd name="adj" fmla="val 16667"/>
            </a:avLst>
          </a:prstGeom>
          <a:solidFill>
            <a:srgbClr val="67052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sz="3381" b="1" i="1">
                <a:solidFill>
                  <a:schemeClr val="bg1"/>
                </a:solidFill>
                <a:latin typeface="Arial" charset="0"/>
                <a:cs typeface="Arial" charset="0"/>
              </a:rPr>
              <a:t>    </a:t>
            </a:r>
            <a:r>
              <a:rPr lang="en-US" sz="3200" b="1" i="1">
                <a:solidFill>
                  <a:schemeClr val="bg1"/>
                </a:solidFill>
                <a:latin typeface="Arial" charset="0"/>
                <a:cs typeface="Arial" charset="0"/>
              </a:rPr>
              <a:t> </a:t>
            </a:r>
            <a:r>
              <a:rPr lang="en-US" sz="3600">
                <a:solidFill>
                  <a:schemeClr val="bg1"/>
                </a:solidFill>
              </a:rPr>
              <a:t>Ta có thể quan sát từ phổ của một nam châm</a:t>
            </a:r>
          </a:p>
          <a:p>
            <a:r>
              <a:rPr lang="en-US" sz="3600">
                <a:solidFill>
                  <a:schemeClr val="bg1"/>
                </a:solidFill>
              </a:rPr>
              <a:t>           bằng cách rải các </a:t>
            </a:r>
            <a:endParaRPr lang="en-US" sz="3600" b="1" i="1" dirty="0">
              <a:solidFill>
                <a:schemeClr val="bg1"/>
              </a:solidFill>
            </a:endParaRPr>
          </a:p>
        </p:txBody>
      </p:sp>
      <p:sp>
        <p:nvSpPr>
          <p:cNvPr id="22535" name="Rectangle 4"/>
          <p:cNvSpPr>
            <a:spLocks noChangeArrowheads="1"/>
          </p:cNvSpPr>
          <p:nvPr/>
        </p:nvSpPr>
        <p:spPr bwMode="auto">
          <a:xfrm>
            <a:off x="2869035" y="460022"/>
            <a:ext cx="10488507" cy="1012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sz="3864">
              <a:solidFill>
                <a:schemeClr val="bg1"/>
              </a:solidFill>
            </a:endParaRPr>
          </a:p>
        </p:txBody>
      </p:sp>
      <p:grpSp>
        <p:nvGrpSpPr>
          <p:cNvPr id="2" name="Group 51"/>
          <p:cNvGrpSpPr>
            <a:grpSpLocks/>
          </p:cNvGrpSpPr>
          <p:nvPr/>
        </p:nvGrpSpPr>
        <p:grpSpPr bwMode="auto">
          <a:xfrm>
            <a:off x="2284425" y="-389102"/>
            <a:ext cx="387185" cy="8669503"/>
            <a:chOff x="202295" y="-322943"/>
            <a:chExt cx="319314" cy="7180943"/>
          </a:xfrm>
        </p:grpSpPr>
        <p:sp>
          <p:nvSpPr>
            <p:cNvPr id="10" name="Rectangle 9"/>
            <p:cNvSpPr/>
            <p:nvPr/>
          </p:nvSpPr>
          <p:spPr bwMode="auto">
            <a:xfrm>
              <a:off x="202295" y="-322943"/>
              <a:ext cx="319314" cy="7166655"/>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a:defRPr/>
              </a:pPr>
              <a:endParaRPr lang="en-US" sz="2415"/>
            </a:p>
          </p:txBody>
        </p:sp>
        <p:sp>
          <p:nvSpPr>
            <p:cNvPr id="22564"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p>
              <a:endParaRPr lang="en-US" sz="2415"/>
            </a:p>
          </p:txBody>
        </p:sp>
        <p:sp>
          <p:nvSpPr>
            <p:cNvPr id="14" name="Rectangle 13"/>
            <p:cNvSpPr/>
            <p:nvPr/>
          </p:nvSpPr>
          <p:spPr bwMode="auto">
            <a:xfrm>
              <a:off x="324013" y="-308654"/>
              <a:ext cx="75877" cy="7166654"/>
            </a:xfrm>
            <a:prstGeom prst="rect">
              <a:avLst/>
            </a:prstGeom>
            <a:solidFill>
              <a:srgbClr val="A3C8FF"/>
            </a:solidFill>
            <a:ln w="9525" cap="flat" cmpd="sng" algn="ctr">
              <a:noFill/>
              <a:prstDash val="solid"/>
              <a:round/>
              <a:headEnd type="none" w="med" len="med"/>
              <a:tailEnd type="none" w="med" len="med"/>
            </a:ln>
            <a:effectLst/>
          </p:spPr>
          <p:txBody>
            <a:bodyPr/>
            <a:lstStyle/>
            <a:p>
              <a:pPr>
                <a:defRPr/>
              </a:pPr>
              <a:endParaRPr lang="en-US" sz="2415">
                <a:effectLst>
                  <a:glow rad="101600">
                    <a:schemeClr val="accent1">
                      <a:satMod val="175000"/>
                      <a:alpha val="40000"/>
                    </a:schemeClr>
                  </a:glow>
                </a:effectLst>
              </a:endParaRPr>
            </a:p>
          </p:txBody>
        </p:sp>
      </p:grpSp>
      <p:pic>
        <p:nvPicPr>
          <p:cNvPr id="39" name="Picture 37" descr="Blue_chapterlist"/>
          <p:cNvPicPr>
            <a:picLocks noChangeAspect="1" noChangeArrowheads="1"/>
          </p:cNvPicPr>
          <p:nvPr/>
        </p:nvPicPr>
        <p:blipFill>
          <a:blip r:embed="rId9"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248006" y="2520540"/>
            <a:ext cx="716868" cy="423603"/>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p:cNvPicPr>
            <a:picLocks noChangeAspect="1" noChangeArrowheads="1"/>
          </p:cNvPicPr>
          <p:nvPr/>
        </p:nvPicPr>
        <p:blipFill>
          <a:blip r:embed="rId10" cstate="email">
            <a:clrChange>
              <a:clrFrom>
                <a:srgbClr val="2C2761"/>
              </a:clrFrom>
              <a:clrTo>
                <a:srgbClr val="2C2761">
                  <a:alpha val="0"/>
                </a:srgbClr>
              </a:clrTo>
            </a:clrChange>
            <a:extLst>
              <a:ext uri="{28A0092B-C50C-407E-A947-70E740481C1C}">
                <a14:useLocalDpi xmlns:a14="http://schemas.microsoft.com/office/drawing/2010/main"/>
              </a:ext>
            </a:extLst>
          </a:blip>
          <a:srcRect/>
          <a:stretch>
            <a:fillRect/>
          </a:stretch>
        </p:blipFill>
        <p:spPr bwMode="auto">
          <a:xfrm>
            <a:off x="2708028" y="2252193"/>
            <a:ext cx="1811338" cy="967963"/>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1" name="cached_combo42.wav"/>
            </a:hlinkHover>
          </p:cNvPr>
          <p:cNvSpPr>
            <a:spLocks noChangeArrowheads="1"/>
          </p:cNvSpPr>
          <p:nvPr/>
        </p:nvSpPr>
        <p:spPr bwMode="auto">
          <a:xfrm>
            <a:off x="2800032" y="2340364"/>
            <a:ext cx="987132" cy="739869"/>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2415"/>
          </a:p>
        </p:txBody>
      </p:sp>
      <p:sp>
        <p:nvSpPr>
          <p:cNvPr id="1044" name="WordArt 226"/>
          <p:cNvSpPr>
            <a:spLocks noChangeArrowheads="1" noChangeShapeType="1" noTextEdit="1"/>
          </p:cNvSpPr>
          <p:nvPr/>
        </p:nvSpPr>
        <p:spPr bwMode="auto">
          <a:xfrm>
            <a:off x="3049211" y="2476453"/>
            <a:ext cx="555860" cy="467689"/>
          </a:xfrm>
          <a:prstGeom prst="rect">
            <a:avLst/>
          </a:prstGeom>
        </p:spPr>
        <p:txBody>
          <a:bodyPr wrap="none" fromWordArt="1">
            <a:prstTxWarp prst="textInflate">
              <a:avLst>
                <a:gd name="adj" fmla="val 13634"/>
              </a:avLst>
            </a:prstTxWarp>
          </a:bodyPr>
          <a:lstStyle/>
          <a:p>
            <a:pPr algn="ctr"/>
            <a:r>
              <a:rPr lang="en-US" sz="4347" kern="10" dirty="0">
                <a:ln w="9525">
                  <a:solidFill>
                    <a:srgbClr val="FFFF00"/>
                  </a:solidFill>
                  <a:round/>
                  <a:headEnd/>
                  <a:tailEnd/>
                </a:ln>
                <a:solidFill>
                  <a:srgbClr val="FFFF00"/>
                </a:solidFill>
                <a:latin typeface=".VnTimeH"/>
              </a:rPr>
              <a:t>A</a:t>
            </a:r>
          </a:p>
        </p:txBody>
      </p:sp>
      <p:grpSp>
        <p:nvGrpSpPr>
          <p:cNvPr id="4" name="Group 47"/>
          <p:cNvGrpSpPr>
            <a:grpSpLocks/>
          </p:cNvGrpSpPr>
          <p:nvPr/>
        </p:nvGrpSpPr>
        <p:grpSpPr bwMode="auto">
          <a:xfrm>
            <a:off x="1901071" y="552027"/>
            <a:ext cx="1335982" cy="791622"/>
            <a:chOff x="5106" y="3426"/>
            <a:chExt cx="582" cy="345"/>
          </a:xfrm>
        </p:grpSpPr>
        <p:pic>
          <p:nvPicPr>
            <p:cNvPr id="22561" name="Picture 40" descr="Thumb"/>
            <p:cNvPicPr>
              <a:picLocks noChangeAspect="1" noChangeArrowheads="1"/>
            </p:cNvPicPr>
            <p:nvPr/>
          </p:nvPicPr>
          <p:blipFill>
            <a:blip r:embed="rId12">
              <a:clrChange>
                <a:clrFrom>
                  <a:srgbClr val="000300"/>
                </a:clrFrom>
                <a:clrTo>
                  <a:srgbClr val="000300">
                    <a:alpha val="0"/>
                  </a:srgbClr>
                </a:clrTo>
              </a:clrChange>
              <a:extLst>
                <a:ext uri="{28A0092B-C50C-407E-A947-70E740481C1C}">
                  <a14:useLocalDpi xmlns:a14="http://schemas.microsoft.com/office/drawing/2010/main"/>
                </a:ext>
              </a:extLst>
            </a:blip>
            <a:srcRect/>
            <a:stretch>
              <a:fillRect/>
            </a:stretch>
          </p:blipFill>
          <p:spPr bwMode="auto">
            <a:xfrm>
              <a:off x="5106" y="3426"/>
              <a:ext cx="582" cy="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62" name="Picture 43" descr="abu061[1]"/>
            <p:cNvPicPr>
              <a:picLocks noChangeAspect="1" noChangeArrowheads="1" noCrop="1"/>
            </p:cNvPicPr>
            <p:nvPr/>
          </p:nvPicPr>
          <p:blipFill>
            <a:blip r:embed="rId13">
              <a:extLst>
                <a:ext uri="{28A0092B-C50C-407E-A947-70E740481C1C}">
                  <a14:useLocalDpi xmlns:a14="http://schemas.microsoft.com/office/drawing/2010/main"/>
                </a:ext>
              </a:extLst>
            </a:blip>
            <a:srcRect/>
            <a:stretch>
              <a:fillRect/>
            </a:stretch>
          </p:blipFill>
          <p:spPr bwMode="auto">
            <a:xfrm rot="11938225" flipV="1">
              <a:off x="5268" y="3513"/>
              <a:ext cx="250"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37" descr="Blue_chapterlist"/>
          <p:cNvPicPr>
            <a:picLocks noChangeAspect="1" noChangeArrowheads="1"/>
          </p:cNvPicPr>
          <p:nvPr/>
        </p:nvPicPr>
        <p:blipFill>
          <a:blip r:embed="rId9"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225005" y="3716598"/>
            <a:ext cx="716868" cy="423603"/>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9" descr="Classicmode"/>
          <p:cNvPicPr>
            <a:picLocks noChangeAspect="1" noChangeArrowheads="1"/>
          </p:cNvPicPr>
          <p:nvPr/>
        </p:nvPicPr>
        <p:blipFill>
          <a:blip r:embed="rId10" cstate="email">
            <a:clrChange>
              <a:clrFrom>
                <a:srgbClr val="2C2761"/>
              </a:clrFrom>
              <a:clrTo>
                <a:srgbClr val="2C2761">
                  <a:alpha val="0"/>
                </a:srgbClr>
              </a:clrTo>
            </a:clrChange>
            <a:extLst>
              <a:ext uri="{28A0092B-C50C-407E-A947-70E740481C1C}">
                <a14:useLocalDpi xmlns:a14="http://schemas.microsoft.com/office/drawing/2010/main"/>
              </a:ext>
            </a:extLst>
          </a:blip>
          <a:srcRect/>
          <a:stretch>
            <a:fillRect/>
          </a:stretch>
        </p:blipFill>
        <p:spPr bwMode="auto">
          <a:xfrm>
            <a:off x="2685026" y="3448251"/>
            <a:ext cx="1811338" cy="967963"/>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59">
            <a:hlinkHover r:id="" action="ppaction://noaction" highlightClick="1">
              <a:snd r:embed="rId11" name="cached_combo42.wav"/>
            </a:hlinkHover>
          </p:cNvPr>
          <p:cNvSpPr>
            <a:spLocks noChangeArrowheads="1"/>
          </p:cNvSpPr>
          <p:nvPr/>
        </p:nvSpPr>
        <p:spPr bwMode="auto">
          <a:xfrm>
            <a:off x="2777031" y="3536422"/>
            <a:ext cx="987132" cy="739869"/>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2415"/>
          </a:p>
        </p:txBody>
      </p:sp>
      <p:sp>
        <p:nvSpPr>
          <p:cNvPr id="12" name="WordArt 226"/>
          <p:cNvSpPr>
            <a:spLocks noChangeArrowheads="1" noChangeShapeType="1" noTextEdit="1"/>
          </p:cNvSpPr>
          <p:nvPr/>
        </p:nvSpPr>
        <p:spPr bwMode="auto">
          <a:xfrm>
            <a:off x="3026210" y="3672511"/>
            <a:ext cx="555860" cy="467689"/>
          </a:xfrm>
          <a:prstGeom prst="rect">
            <a:avLst/>
          </a:prstGeom>
        </p:spPr>
        <p:txBody>
          <a:bodyPr wrap="none" fromWordArt="1">
            <a:prstTxWarp prst="textInflate">
              <a:avLst>
                <a:gd name="adj" fmla="val 13634"/>
              </a:avLst>
            </a:prstTxWarp>
          </a:bodyPr>
          <a:lstStyle/>
          <a:p>
            <a:pPr algn="ctr"/>
            <a:r>
              <a:rPr lang="en-US" sz="4347" kern="10" dirty="0">
                <a:ln w="9525">
                  <a:solidFill>
                    <a:srgbClr val="FFFF00"/>
                  </a:solidFill>
                  <a:round/>
                  <a:headEnd/>
                  <a:tailEnd/>
                </a:ln>
                <a:solidFill>
                  <a:srgbClr val="FFFF00"/>
                </a:solidFill>
                <a:latin typeface=".VnTimeH"/>
              </a:rPr>
              <a:t>b</a:t>
            </a:r>
          </a:p>
        </p:txBody>
      </p:sp>
      <p:pic>
        <p:nvPicPr>
          <p:cNvPr id="13" name="Picture 37" descr="Blue_chapterlist"/>
          <p:cNvPicPr>
            <a:picLocks noChangeAspect="1" noChangeArrowheads="1"/>
          </p:cNvPicPr>
          <p:nvPr/>
        </p:nvPicPr>
        <p:blipFill>
          <a:blip r:embed="rId9"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225005" y="4912655"/>
            <a:ext cx="716868" cy="423603"/>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9" descr="Classicmode"/>
          <p:cNvPicPr>
            <a:picLocks noChangeAspect="1" noChangeArrowheads="1"/>
          </p:cNvPicPr>
          <p:nvPr/>
        </p:nvPicPr>
        <p:blipFill>
          <a:blip r:embed="rId10" cstate="email">
            <a:clrChange>
              <a:clrFrom>
                <a:srgbClr val="2C2761"/>
              </a:clrFrom>
              <a:clrTo>
                <a:srgbClr val="2C2761">
                  <a:alpha val="0"/>
                </a:srgbClr>
              </a:clrTo>
            </a:clrChange>
            <a:extLst>
              <a:ext uri="{28A0092B-C50C-407E-A947-70E740481C1C}">
                <a14:useLocalDpi xmlns:a14="http://schemas.microsoft.com/office/drawing/2010/main"/>
              </a:ext>
            </a:extLst>
          </a:blip>
          <a:srcRect/>
          <a:stretch>
            <a:fillRect/>
          </a:stretch>
        </p:blipFill>
        <p:spPr bwMode="auto">
          <a:xfrm>
            <a:off x="2685026" y="4644309"/>
            <a:ext cx="1811338" cy="967963"/>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59">
            <a:hlinkHover r:id="" action="ppaction://noaction" highlightClick="1">
              <a:snd r:embed="rId11" name="cached_combo42.wav"/>
            </a:hlinkHover>
          </p:cNvPr>
          <p:cNvSpPr>
            <a:spLocks noChangeArrowheads="1"/>
          </p:cNvSpPr>
          <p:nvPr/>
        </p:nvSpPr>
        <p:spPr bwMode="auto">
          <a:xfrm>
            <a:off x="2777031" y="4732480"/>
            <a:ext cx="987132" cy="739869"/>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2415"/>
          </a:p>
        </p:txBody>
      </p:sp>
      <p:sp>
        <p:nvSpPr>
          <p:cNvPr id="17" name="WordArt 226"/>
          <p:cNvSpPr>
            <a:spLocks noChangeArrowheads="1" noChangeShapeType="1" noTextEdit="1"/>
          </p:cNvSpPr>
          <p:nvPr/>
        </p:nvSpPr>
        <p:spPr bwMode="auto">
          <a:xfrm>
            <a:off x="3026210" y="4868569"/>
            <a:ext cx="555860" cy="467689"/>
          </a:xfrm>
          <a:prstGeom prst="rect">
            <a:avLst/>
          </a:prstGeom>
        </p:spPr>
        <p:txBody>
          <a:bodyPr wrap="none" fromWordArt="1">
            <a:prstTxWarp prst="textInflate">
              <a:avLst>
                <a:gd name="adj" fmla="val 13634"/>
              </a:avLst>
            </a:prstTxWarp>
          </a:bodyPr>
          <a:lstStyle/>
          <a:p>
            <a:pPr algn="ctr"/>
            <a:r>
              <a:rPr lang="en-US" sz="4347" kern="10" dirty="0">
                <a:ln w="9525">
                  <a:solidFill>
                    <a:srgbClr val="FFFF00"/>
                  </a:solidFill>
                  <a:round/>
                  <a:headEnd/>
                  <a:tailEnd/>
                </a:ln>
                <a:solidFill>
                  <a:srgbClr val="FFFF00"/>
                </a:solidFill>
                <a:latin typeface=".VnTimeH"/>
              </a:rPr>
              <a:t>c</a:t>
            </a:r>
          </a:p>
        </p:txBody>
      </p:sp>
      <p:pic>
        <p:nvPicPr>
          <p:cNvPr id="18" name="Picture 37" descr="Blue_chapterlist"/>
          <p:cNvPicPr>
            <a:picLocks noChangeAspect="1" noChangeArrowheads="1"/>
          </p:cNvPicPr>
          <p:nvPr/>
        </p:nvPicPr>
        <p:blipFill>
          <a:blip r:embed="rId9"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225005" y="6108713"/>
            <a:ext cx="716868" cy="423603"/>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9" descr="Classicmode"/>
          <p:cNvPicPr>
            <a:picLocks noChangeAspect="1" noChangeArrowheads="1"/>
          </p:cNvPicPr>
          <p:nvPr/>
        </p:nvPicPr>
        <p:blipFill>
          <a:blip r:embed="rId10" cstate="email">
            <a:clrChange>
              <a:clrFrom>
                <a:srgbClr val="2C2761"/>
              </a:clrFrom>
              <a:clrTo>
                <a:srgbClr val="2C2761">
                  <a:alpha val="0"/>
                </a:srgbClr>
              </a:clrTo>
            </a:clrChange>
            <a:extLst>
              <a:ext uri="{28A0092B-C50C-407E-A947-70E740481C1C}">
                <a14:useLocalDpi xmlns:a14="http://schemas.microsoft.com/office/drawing/2010/main"/>
              </a:ext>
            </a:extLst>
          </a:blip>
          <a:srcRect/>
          <a:stretch>
            <a:fillRect/>
          </a:stretch>
        </p:blipFill>
        <p:spPr bwMode="auto">
          <a:xfrm>
            <a:off x="2685026" y="5840367"/>
            <a:ext cx="1811338" cy="967963"/>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Oval 59">
            <a:hlinkHover r:id="" action="ppaction://noaction" highlightClick="1">
              <a:snd r:embed="rId11" name="cached_combo42.wav"/>
            </a:hlinkHover>
          </p:cNvPr>
          <p:cNvSpPr>
            <a:spLocks noChangeArrowheads="1"/>
          </p:cNvSpPr>
          <p:nvPr/>
        </p:nvSpPr>
        <p:spPr bwMode="auto">
          <a:xfrm>
            <a:off x="2777031" y="5928538"/>
            <a:ext cx="987132" cy="739869"/>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2415"/>
          </a:p>
        </p:txBody>
      </p:sp>
      <p:sp>
        <p:nvSpPr>
          <p:cNvPr id="21" name="WordArt 226"/>
          <p:cNvSpPr>
            <a:spLocks noChangeArrowheads="1" noChangeShapeType="1" noTextEdit="1"/>
          </p:cNvSpPr>
          <p:nvPr/>
        </p:nvSpPr>
        <p:spPr bwMode="auto">
          <a:xfrm>
            <a:off x="3026210" y="6064626"/>
            <a:ext cx="555860" cy="467689"/>
          </a:xfrm>
          <a:prstGeom prst="rect">
            <a:avLst/>
          </a:prstGeom>
        </p:spPr>
        <p:txBody>
          <a:bodyPr wrap="none" fromWordArt="1">
            <a:prstTxWarp prst="textInflate">
              <a:avLst>
                <a:gd name="adj" fmla="val 13634"/>
              </a:avLst>
            </a:prstTxWarp>
          </a:bodyPr>
          <a:lstStyle/>
          <a:p>
            <a:pPr algn="ctr"/>
            <a:r>
              <a:rPr lang="en-US" sz="4347" kern="10" dirty="0">
                <a:ln w="9525">
                  <a:solidFill>
                    <a:srgbClr val="FFFF00"/>
                  </a:solidFill>
                  <a:round/>
                  <a:headEnd/>
                  <a:tailEnd/>
                </a:ln>
                <a:solidFill>
                  <a:srgbClr val="FFFF00"/>
                </a:solidFill>
                <a:latin typeface=".VnTimeH"/>
              </a:rPr>
              <a:t>d</a:t>
            </a:r>
          </a:p>
        </p:txBody>
      </p:sp>
      <p:sp>
        <p:nvSpPr>
          <p:cNvPr id="54303" name="AutoShape 31"/>
          <p:cNvSpPr>
            <a:spLocks noChangeArrowheads="1"/>
          </p:cNvSpPr>
          <p:nvPr/>
        </p:nvSpPr>
        <p:spPr bwMode="auto">
          <a:xfrm>
            <a:off x="2501017" y="-92005"/>
            <a:ext cx="2208107" cy="2208107"/>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p>
            <a:endParaRPr lang="en-US"/>
          </a:p>
        </p:txBody>
      </p:sp>
      <p:sp>
        <p:nvSpPr>
          <p:cNvPr id="54304" name="WordArt 32"/>
          <p:cNvSpPr>
            <a:spLocks noChangeArrowheads="1" noChangeShapeType="1" noTextEdit="1"/>
          </p:cNvSpPr>
          <p:nvPr/>
        </p:nvSpPr>
        <p:spPr bwMode="auto">
          <a:xfrm>
            <a:off x="3053045" y="736035"/>
            <a:ext cx="994799" cy="552027"/>
          </a:xfrm>
          <a:prstGeom prst="rect">
            <a:avLst/>
          </a:prstGeom>
        </p:spPr>
        <p:txBody>
          <a:bodyPr wrap="none" fromWordArt="1">
            <a:prstTxWarp prst="textPlain">
              <a:avLst>
                <a:gd name="adj" fmla="val 50000"/>
              </a:avLst>
            </a:prstTxWarp>
          </a:bodyPr>
          <a:lstStyle/>
          <a:p>
            <a:pPr algn="ctr"/>
            <a:r>
              <a:rPr lang="en-US" sz="4347" kern="10">
                <a:ln w="19050">
                  <a:solidFill>
                    <a:srgbClr val="99CCFF"/>
                  </a:solidFill>
                  <a:round/>
                  <a:headEnd/>
                  <a:tailEnd/>
                </a:ln>
                <a:solidFill>
                  <a:srgbClr val="0066CC"/>
                </a:solidFill>
                <a:effectLst>
                  <a:outerShdw dist="35921" dir="2700000" algn="ctr" rotWithShape="0">
                    <a:srgbClr val="990000"/>
                  </a:outerShdw>
                </a:effectLst>
                <a:latin typeface="VNI-Times"/>
              </a:rPr>
              <a:t>Caâu 1</a:t>
            </a:r>
          </a:p>
        </p:txBody>
      </p:sp>
      <p:pic>
        <p:nvPicPr>
          <p:cNvPr id="54305" name="nen.wav">
            <a:hlinkClick r:id="" action="ppaction://media"/>
          </p:cNvPr>
          <p:cNvPicPr>
            <a:picLocks noRot="1" noChangeAspect="1" noChangeArrowheads="1"/>
          </p:cNvPicPr>
          <p:nvPr>
            <a:audioFile r:link="rId1"/>
          </p:nvPr>
        </p:nvPicPr>
        <p:blipFill>
          <a:blip r:embed="rId14">
            <a:extLst>
              <a:ext uri="{28A0092B-C50C-407E-A947-70E740481C1C}">
                <a14:useLocalDpi xmlns:a14="http://schemas.microsoft.com/office/drawing/2010/main" val="0"/>
              </a:ext>
            </a:extLst>
          </a:blip>
          <a:srcRect/>
          <a:stretch>
            <a:fillRect/>
          </a:stretch>
        </p:blipFill>
        <p:spPr bwMode="auto">
          <a:xfrm>
            <a:off x="11425449" y="8740422"/>
            <a:ext cx="368018" cy="368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06" name="tay HOT.wav">
            <a:hlinkClick r:id="" action="ppaction://media"/>
          </p:cNvPr>
          <p:cNvPicPr>
            <a:picLocks noRot="1" noChangeAspect="1" noChangeArrowheads="1"/>
          </p:cNvPicPr>
          <p:nvPr>
            <a:audioFile r:link="rId2"/>
          </p:nvPr>
        </p:nvPicPr>
        <p:blipFill>
          <a:blip r:embed="rId14">
            <a:extLst>
              <a:ext uri="{28A0092B-C50C-407E-A947-70E740481C1C}">
                <a14:useLocalDpi xmlns:a14="http://schemas.microsoft.com/office/drawing/2010/main" val="0"/>
              </a:ext>
            </a:extLst>
          </a:blip>
          <a:srcRect/>
          <a:stretch>
            <a:fillRect/>
          </a:stretch>
        </p:blipFill>
        <p:spPr bwMode="auto">
          <a:xfrm>
            <a:off x="15398538" y="3680178"/>
            <a:ext cx="368018" cy="368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07" name="Other Buttons - Soundsnap.wav">
            <a:hlinkClick r:id="" action="ppaction://media"/>
          </p:cNvPr>
          <p:cNvPicPr>
            <a:picLocks noRot="1" noChangeAspect="1" noChangeArrowheads="1"/>
          </p:cNvPicPr>
          <p:nvPr>
            <a:audioFile r:link="rId3"/>
          </p:nvPr>
        </p:nvPicPr>
        <p:blipFill>
          <a:blip r:embed="rId14">
            <a:extLst>
              <a:ext uri="{28A0092B-C50C-407E-A947-70E740481C1C}">
                <a14:useLocalDpi xmlns:a14="http://schemas.microsoft.com/office/drawing/2010/main" val="0"/>
              </a:ext>
            </a:extLst>
          </a:blip>
          <a:srcRect/>
          <a:stretch>
            <a:fillRect/>
          </a:stretch>
        </p:blipFill>
        <p:spPr bwMode="auto">
          <a:xfrm>
            <a:off x="15398538" y="2576124"/>
            <a:ext cx="368018" cy="368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08" name="Other Buttons - Soundsnap.wav">
            <a:hlinkClick r:id="" action="ppaction://media"/>
          </p:cNvPr>
          <p:cNvPicPr>
            <a:picLocks noGrp="1" noRot="1" noChangeAspect="1" noChangeArrowheads="1"/>
          </p:cNvPicPr>
          <p:nvPr>
            <p:ph sz="half" idx="1"/>
            <a:audioFile r:link="rId4"/>
          </p:nvPr>
        </p:nvPicPr>
        <p:blipFill>
          <a:blip r:embed="rId14">
            <a:extLst>
              <a:ext uri="{28A0092B-C50C-407E-A947-70E740481C1C}">
                <a14:useLocalDpi xmlns:a14="http://schemas.microsoft.com/office/drawing/2010/main" val="0"/>
              </a:ext>
            </a:extLst>
          </a:blip>
          <a:srcRect/>
          <a:stretch>
            <a:fillRect/>
          </a:stretch>
        </p:blipFill>
        <p:spPr>
          <a:xfrm>
            <a:off x="15306534" y="6164298"/>
            <a:ext cx="368018" cy="368018"/>
          </a:xfrm>
        </p:spPr>
      </p:pic>
      <p:pic>
        <p:nvPicPr>
          <p:cNvPr id="54309" name="Other Buttons - Soundsnap.wav">
            <a:hlinkClick r:id="" action="ppaction://media"/>
          </p:cNvPr>
          <p:cNvPicPr>
            <a:picLocks noGrp="1" noRot="1" noChangeAspect="1" noChangeArrowheads="1"/>
          </p:cNvPicPr>
          <p:nvPr>
            <p:ph sz="half" idx="2"/>
            <a:audioFile r:link="rId3"/>
          </p:nvPr>
        </p:nvPicPr>
        <p:blipFill>
          <a:blip r:embed="rId14">
            <a:extLst>
              <a:ext uri="{28A0092B-C50C-407E-A947-70E740481C1C}">
                <a14:useLocalDpi xmlns:a14="http://schemas.microsoft.com/office/drawing/2010/main" val="0"/>
              </a:ext>
            </a:extLst>
          </a:blip>
          <a:srcRect/>
          <a:stretch>
            <a:fillRect/>
          </a:stretch>
        </p:blipFill>
        <p:spPr>
          <a:xfrm>
            <a:off x="15306534" y="4876235"/>
            <a:ext cx="368018" cy="368018"/>
          </a:xfrm>
        </p:spPr>
      </p:pic>
    </p:spTree>
    <p:extLst>
      <p:ext uri="{BB962C8B-B14F-4D97-AF65-F5344CB8AC3E}">
        <p14:creationId xmlns:p14="http://schemas.microsoft.com/office/powerpoint/2010/main" val="112249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6" name="Jet Fighter 2-DVDH.wav"/>
                                        </p:tgtEl>
                                      </p:cMediaNode>
                                    </p:audio>
                                  </p:subTnLst>
                                </p:cTn>
                              </p:par>
                              <p:par>
                                <p:cTn id="8" presetID="2" presetClass="entr" presetSubtype="1" fill="hold" nodeType="withEffect">
                                  <p:stCondLst>
                                    <p:cond delay="50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ppt_x"/>
                                          </p:val>
                                        </p:tav>
                                        <p:tav tm="100000">
                                          <p:val>
                                            <p:strVal val="#ppt_x"/>
                                          </p:val>
                                        </p:tav>
                                      </p:tavLst>
                                    </p:anim>
                                    <p:anim calcmode="lin" valueType="num">
                                      <p:cBhvr additive="base">
                                        <p:cTn id="11" dur="500" fill="hold"/>
                                        <p:tgtEl>
                                          <p:spTgt spid="4"/>
                                        </p:tgtEl>
                                        <p:attrNameLst>
                                          <p:attrName>ppt_y</p:attrName>
                                        </p:attrNameLst>
                                      </p:cBhvr>
                                      <p:tavLst>
                                        <p:tav tm="0">
                                          <p:val>
                                            <p:strVal val="0-#ppt_h/2"/>
                                          </p:val>
                                        </p:tav>
                                        <p:tav tm="100000">
                                          <p:val>
                                            <p:strVal val="#ppt_y"/>
                                          </p:val>
                                        </p:tav>
                                      </p:tavLst>
                                    </p:anim>
                                  </p:childTnLst>
                                </p:cTn>
                              </p:par>
                              <p:par>
                                <p:cTn id="12" presetID="10" presetClass="entr" presetSubtype="0" fill="hold" grpId="0" nodeType="withEffect">
                                  <p:stCondLst>
                                    <p:cond delay="500"/>
                                  </p:stCondLst>
                                  <p:childTnLst>
                                    <p:set>
                                      <p:cBhvr>
                                        <p:cTn id="13" dur="1" fill="hold">
                                          <p:stCondLst>
                                            <p:cond delay="0"/>
                                          </p:stCondLst>
                                        </p:cTn>
                                        <p:tgtEl>
                                          <p:spTgt spid="54303"/>
                                        </p:tgtEl>
                                        <p:attrNameLst>
                                          <p:attrName>style.visibility</p:attrName>
                                        </p:attrNameLst>
                                      </p:cBhvr>
                                      <p:to>
                                        <p:strVal val="visible"/>
                                      </p:to>
                                    </p:set>
                                    <p:animEffect transition="in" filter="fade">
                                      <p:cBhvr>
                                        <p:cTn id="14" dur="2000"/>
                                        <p:tgtEl>
                                          <p:spTgt spid="54303"/>
                                        </p:tgtEl>
                                      </p:cBhvr>
                                    </p:animEffect>
                                  </p:childTnLst>
                                </p:cTn>
                              </p:par>
                              <p:par>
                                <p:cTn id="15" presetID="8" presetClass="emph" presetSubtype="0" repeatCount="indefinite" fill="hold" grpId="1" nodeType="withEffect">
                                  <p:stCondLst>
                                    <p:cond delay="500"/>
                                  </p:stCondLst>
                                  <p:childTnLst>
                                    <p:animRot by="21600000">
                                      <p:cBhvr>
                                        <p:cTn id="16" dur="1500" fill="hold"/>
                                        <p:tgtEl>
                                          <p:spTgt spid="54303"/>
                                        </p:tgtEl>
                                        <p:attrNameLst>
                                          <p:attrName>r</p:attrName>
                                        </p:attrNameLst>
                                      </p:cBhvr>
                                    </p:animRot>
                                  </p:childTnLst>
                                  <p:subTnLst>
                                    <p:audio>
                                      <p:cMediaNode>
                                        <p:cTn display="0" masterRel="sameClick">
                                          <p:stCondLst>
                                            <p:cond evt="begin" delay="0">
                                              <p:tn val="15"/>
                                            </p:cond>
                                          </p:stCondLst>
                                          <p:endCondLst>
                                            <p:cond evt="onStopAudio" delay="0">
                                              <p:tgtEl>
                                                <p:sldTgt/>
                                              </p:tgtEl>
                                            </p:cond>
                                          </p:endCondLst>
                                        </p:cTn>
                                        <p:tgtEl>
                                          <p:sndTgt r:embed="rId7" name="Nhac cho 1.wav"/>
                                        </p:tgtEl>
                                      </p:cMediaNode>
                                    </p:audio>
                                  </p:subTnLst>
                                </p:cTn>
                              </p:par>
                              <p:par>
                                <p:cTn id="17" presetID="6" presetClass="entr" presetSubtype="16" fill="hold" grpId="0" nodeType="withEffect">
                                  <p:stCondLst>
                                    <p:cond delay="500"/>
                                  </p:stCondLst>
                                  <p:childTnLst>
                                    <p:set>
                                      <p:cBhvr>
                                        <p:cTn id="18" dur="1" fill="hold">
                                          <p:stCondLst>
                                            <p:cond delay="0"/>
                                          </p:stCondLst>
                                        </p:cTn>
                                        <p:tgtEl>
                                          <p:spTgt spid="54304"/>
                                        </p:tgtEl>
                                        <p:attrNameLst>
                                          <p:attrName>style.visibility</p:attrName>
                                        </p:attrNameLst>
                                      </p:cBhvr>
                                      <p:to>
                                        <p:strVal val="visible"/>
                                      </p:to>
                                    </p:set>
                                    <p:animEffect transition="in" filter="circle(in)">
                                      <p:cBhvr>
                                        <p:cTn id="19" dur="2000"/>
                                        <p:tgtEl>
                                          <p:spTgt spid="54304"/>
                                        </p:tgtEl>
                                      </p:cBhvr>
                                    </p:animEffect>
                                  </p:childTnLst>
                                </p:cTn>
                              </p:par>
                              <p:par>
                                <p:cTn id="20" presetID="2" presetClass="entr" presetSubtype="8"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1000" fill="hold"/>
                                        <p:tgtEl>
                                          <p:spTgt spid="7"/>
                                        </p:tgtEl>
                                        <p:attrNameLst>
                                          <p:attrName>ppt_x</p:attrName>
                                        </p:attrNameLst>
                                      </p:cBhvr>
                                      <p:tavLst>
                                        <p:tav tm="0">
                                          <p:val>
                                            <p:strVal val="0-#ppt_w/2"/>
                                          </p:val>
                                        </p:tav>
                                        <p:tav tm="100000">
                                          <p:val>
                                            <p:strVal val="#ppt_x"/>
                                          </p:val>
                                        </p:tav>
                                      </p:tavLst>
                                    </p:anim>
                                    <p:anim calcmode="lin" valueType="num">
                                      <p:cBhvr additive="base">
                                        <p:cTn id="23" dur="1000" fill="hold"/>
                                        <p:tgtEl>
                                          <p:spTgt spid="7"/>
                                        </p:tgtEl>
                                        <p:attrNameLst>
                                          <p:attrName>ppt_y</p:attrName>
                                        </p:attrNameLst>
                                      </p:cBhvr>
                                      <p:tavLst>
                                        <p:tav tm="0">
                                          <p:val>
                                            <p:strVal val="#ppt_y"/>
                                          </p:val>
                                        </p:tav>
                                        <p:tav tm="100000">
                                          <p:val>
                                            <p:strVal val="#ppt_y"/>
                                          </p:val>
                                        </p:tav>
                                      </p:tavLst>
                                    </p:anim>
                                  </p:childTnLst>
                                </p:cTn>
                              </p:par>
                              <p:par>
                                <p:cTn id="24" presetID="5" presetClass="entr" presetSubtype="10" fill="hold" nodeType="withEffect">
                                  <p:stCondLst>
                                    <p:cond delay="2000"/>
                                  </p:stCondLst>
                                  <p:childTnLst>
                                    <p:set>
                                      <p:cBhvr>
                                        <p:cTn id="25" dur="1" fill="hold">
                                          <p:stCondLst>
                                            <p:cond delay="0"/>
                                          </p:stCondLst>
                                        </p:cTn>
                                        <p:tgtEl>
                                          <p:spTgt spid="39"/>
                                        </p:tgtEl>
                                        <p:attrNameLst>
                                          <p:attrName>style.visibility</p:attrName>
                                        </p:attrNameLst>
                                      </p:cBhvr>
                                      <p:to>
                                        <p:strVal val="visible"/>
                                      </p:to>
                                    </p:set>
                                    <p:animEffect transition="in" filter="checkerboard(across)">
                                      <p:cBhvr>
                                        <p:cTn id="26" dur="500"/>
                                        <p:tgtEl>
                                          <p:spTgt spid="39"/>
                                        </p:tgtEl>
                                      </p:cBhvr>
                                    </p:animEffect>
                                  </p:childTnLst>
                                </p:cTn>
                              </p:par>
                              <p:par>
                                <p:cTn id="27" presetID="5" presetClass="entr" presetSubtype="10" fill="hold" nodeType="withEffect">
                                  <p:stCondLst>
                                    <p:cond delay="2000"/>
                                  </p:stCondLst>
                                  <p:childTnLst>
                                    <p:set>
                                      <p:cBhvr>
                                        <p:cTn id="28" dur="1" fill="hold">
                                          <p:stCondLst>
                                            <p:cond delay="0"/>
                                          </p:stCondLst>
                                        </p:cTn>
                                        <p:tgtEl>
                                          <p:spTgt spid="40"/>
                                        </p:tgtEl>
                                        <p:attrNameLst>
                                          <p:attrName>style.visibility</p:attrName>
                                        </p:attrNameLst>
                                      </p:cBhvr>
                                      <p:to>
                                        <p:strVal val="visible"/>
                                      </p:to>
                                    </p:set>
                                    <p:animEffect transition="in" filter="checkerboard(across)">
                                      <p:cBhvr>
                                        <p:cTn id="29" dur="500"/>
                                        <p:tgtEl>
                                          <p:spTgt spid="40"/>
                                        </p:tgtEl>
                                      </p:cBhvr>
                                    </p:animEffect>
                                  </p:childTnLst>
                                  <p:subTnLst>
                                    <p:audio>
                                      <p:cMediaNode>
                                        <p:cTn display="0" masterRel="sameClick">
                                          <p:stCondLst>
                                            <p:cond evt="begin" delay="0">
                                              <p:tn val="27"/>
                                            </p:cond>
                                          </p:stCondLst>
                                          <p:endCondLst>
                                            <p:cond evt="onStopAudio" delay="0">
                                              <p:tgtEl>
                                                <p:sldTgt/>
                                              </p:tgtEl>
                                            </p:cond>
                                          </p:endCondLst>
                                        </p:cTn>
                                        <p:tgtEl>
                                          <p:sndTgt r:embed="rId8" name="Chimes 3-CL (2).wav"/>
                                        </p:tgtEl>
                                      </p:cMediaNode>
                                    </p:audio>
                                  </p:subTnLst>
                                </p:cTn>
                              </p:par>
                              <p:par>
                                <p:cTn id="30" presetID="5" presetClass="entr" presetSubtype="10" fill="hold" nodeType="withEffect">
                                  <p:stCondLst>
                                    <p:cond delay="2000"/>
                                  </p:stCondLst>
                                  <p:childTnLst>
                                    <p:set>
                                      <p:cBhvr>
                                        <p:cTn id="31" dur="1" fill="hold">
                                          <p:stCondLst>
                                            <p:cond delay="0"/>
                                          </p:stCondLst>
                                        </p:cTn>
                                        <p:tgtEl>
                                          <p:spTgt spid="1043"/>
                                        </p:tgtEl>
                                        <p:attrNameLst>
                                          <p:attrName>style.visibility</p:attrName>
                                        </p:attrNameLst>
                                      </p:cBhvr>
                                      <p:to>
                                        <p:strVal val="visible"/>
                                      </p:to>
                                    </p:set>
                                    <p:animEffect transition="in" filter="checkerboard(across)">
                                      <p:cBhvr>
                                        <p:cTn id="32" dur="500"/>
                                        <p:tgtEl>
                                          <p:spTgt spid="1043"/>
                                        </p:tgtEl>
                                      </p:cBhvr>
                                    </p:animEffect>
                                  </p:childTnLst>
                                </p:cTn>
                              </p:par>
                              <p:par>
                                <p:cTn id="33" presetID="5" presetClass="entr" presetSubtype="10" fill="hold" grpId="0" nodeType="withEffect">
                                  <p:stCondLst>
                                    <p:cond delay="2000"/>
                                  </p:stCondLst>
                                  <p:childTnLst>
                                    <p:set>
                                      <p:cBhvr>
                                        <p:cTn id="34" dur="1" fill="hold">
                                          <p:stCondLst>
                                            <p:cond delay="0"/>
                                          </p:stCondLst>
                                        </p:cTn>
                                        <p:tgtEl>
                                          <p:spTgt spid="1044"/>
                                        </p:tgtEl>
                                        <p:attrNameLst>
                                          <p:attrName>style.visibility</p:attrName>
                                        </p:attrNameLst>
                                      </p:cBhvr>
                                      <p:to>
                                        <p:strVal val="visible"/>
                                      </p:to>
                                    </p:set>
                                    <p:animEffect transition="in" filter="checkerboard(across)">
                                      <p:cBhvr>
                                        <p:cTn id="35" dur="500"/>
                                        <p:tgtEl>
                                          <p:spTgt spid="1044"/>
                                        </p:tgtEl>
                                      </p:cBhvr>
                                    </p:animEffect>
                                  </p:childTnLst>
                                </p:cTn>
                              </p:par>
                              <p:par>
                                <p:cTn id="36" presetID="22" presetClass="entr" presetSubtype="8" fill="hold" nodeType="withEffect">
                                  <p:stCondLst>
                                    <p:cond delay="2000"/>
                                  </p:stCondLst>
                                  <p:childTnLst>
                                    <p:set>
                                      <p:cBhvr>
                                        <p:cTn id="37" dur="1" fill="hold">
                                          <p:stCondLst>
                                            <p:cond delay="0"/>
                                          </p:stCondLst>
                                        </p:cTn>
                                        <p:tgtEl>
                                          <p:spTgt spid="37"/>
                                        </p:tgtEl>
                                        <p:attrNameLst>
                                          <p:attrName>style.visibility</p:attrName>
                                        </p:attrNameLst>
                                      </p:cBhvr>
                                      <p:to>
                                        <p:strVal val="visible"/>
                                      </p:to>
                                    </p:set>
                                    <p:animEffect transition="in" filter="wipe(left)">
                                      <p:cBhvr>
                                        <p:cTn id="38" dur="500"/>
                                        <p:tgtEl>
                                          <p:spTgt spid="37"/>
                                        </p:tgtEl>
                                      </p:cBhvr>
                                    </p:animEffect>
                                  </p:childTnLst>
                                </p:cTn>
                              </p:par>
                              <p:par>
                                <p:cTn id="39" presetID="5" presetClass="entr" presetSubtype="10" fill="hold" nodeType="withEffect">
                                  <p:stCondLst>
                                    <p:cond delay="3000"/>
                                  </p:stCondLst>
                                  <p:childTnLst>
                                    <p:set>
                                      <p:cBhvr>
                                        <p:cTn id="40" dur="1" fill="hold">
                                          <p:stCondLst>
                                            <p:cond delay="0"/>
                                          </p:stCondLst>
                                        </p:cTn>
                                        <p:tgtEl>
                                          <p:spTgt spid="8"/>
                                        </p:tgtEl>
                                        <p:attrNameLst>
                                          <p:attrName>style.visibility</p:attrName>
                                        </p:attrNameLst>
                                      </p:cBhvr>
                                      <p:to>
                                        <p:strVal val="visible"/>
                                      </p:to>
                                    </p:set>
                                    <p:animEffect transition="in" filter="checkerboard(across)">
                                      <p:cBhvr>
                                        <p:cTn id="41" dur="500"/>
                                        <p:tgtEl>
                                          <p:spTgt spid="8"/>
                                        </p:tgtEl>
                                      </p:cBhvr>
                                    </p:animEffect>
                                  </p:childTnLst>
                                </p:cTn>
                              </p:par>
                              <p:par>
                                <p:cTn id="42" presetID="5" presetClass="entr" presetSubtype="10" fill="hold" nodeType="withEffect">
                                  <p:stCondLst>
                                    <p:cond delay="3000"/>
                                  </p:stCondLst>
                                  <p:childTnLst>
                                    <p:set>
                                      <p:cBhvr>
                                        <p:cTn id="43" dur="1" fill="hold">
                                          <p:stCondLst>
                                            <p:cond delay="0"/>
                                          </p:stCondLst>
                                        </p:cTn>
                                        <p:tgtEl>
                                          <p:spTgt spid="9"/>
                                        </p:tgtEl>
                                        <p:attrNameLst>
                                          <p:attrName>style.visibility</p:attrName>
                                        </p:attrNameLst>
                                      </p:cBhvr>
                                      <p:to>
                                        <p:strVal val="visible"/>
                                      </p:to>
                                    </p:set>
                                    <p:animEffect transition="in" filter="checkerboard(across)">
                                      <p:cBhvr>
                                        <p:cTn id="44" dur="500"/>
                                        <p:tgtEl>
                                          <p:spTgt spid="9"/>
                                        </p:tgtEl>
                                      </p:cBhvr>
                                    </p:animEffect>
                                  </p:childTnLst>
                                  <p:subTnLst>
                                    <p:audio>
                                      <p:cMediaNode>
                                        <p:cTn display="0" masterRel="sameClick">
                                          <p:stCondLst>
                                            <p:cond evt="begin" delay="0">
                                              <p:tn val="42"/>
                                            </p:cond>
                                          </p:stCondLst>
                                          <p:endCondLst>
                                            <p:cond evt="onStopAudio" delay="0">
                                              <p:tgtEl>
                                                <p:sldTgt/>
                                              </p:tgtEl>
                                            </p:cond>
                                          </p:endCondLst>
                                        </p:cTn>
                                        <p:tgtEl>
                                          <p:sndTgt r:embed="rId8" name="Chimes 3-CL (2).wav"/>
                                        </p:tgtEl>
                                      </p:cMediaNode>
                                    </p:audio>
                                  </p:subTnLst>
                                </p:cTn>
                              </p:par>
                              <p:par>
                                <p:cTn id="45" presetID="5" presetClass="entr" presetSubtype="10" fill="hold" nodeType="withEffect">
                                  <p:stCondLst>
                                    <p:cond delay="3000"/>
                                  </p:stCondLst>
                                  <p:childTnLst>
                                    <p:set>
                                      <p:cBhvr>
                                        <p:cTn id="46" dur="1" fill="hold">
                                          <p:stCondLst>
                                            <p:cond delay="0"/>
                                          </p:stCondLst>
                                        </p:cTn>
                                        <p:tgtEl>
                                          <p:spTgt spid="11"/>
                                        </p:tgtEl>
                                        <p:attrNameLst>
                                          <p:attrName>style.visibility</p:attrName>
                                        </p:attrNameLst>
                                      </p:cBhvr>
                                      <p:to>
                                        <p:strVal val="visible"/>
                                      </p:to>
                                    </p:set>
                                    <p:animEffect transition="in" filter="checkerboard(across)">
                                      <p:cBhvr>
                                        <p:cTn id="47" dur="500"/>
                                        <p:tgtEl>
                                          <p:spTgt spid="11"/>
                                        </p:tgtEl>
                                      </p:cBhvr>
                                    </p:animEffect>
                                  </p:childTnLst>
                                </p:cTn>
                              </p:par>
                              <p:par>
                                <p:cTn id="48" presetID="5" presetClass="entr" presetSubtype="10" fill="hold" grpId="0" nodeType="withEffect">
                                  <p:stCondLst>
                                    <p:cond delay="3000"/>
                                  </p:stCondLst>
                                  <p:childTnLst>
                                    <p:set>
                                      <p:cBhvr>
                                        <p:cTn id="49" dur="1" fill="hold">
                                          <p:stCondLst>
                                            <p:cond delay="0"/>
                                          </p:stCondLst>
                                        </p:cTn>
                                        <p:tgtEl>
                                          <p:spTgt spid="12"/>
                                        </p:tgtEl>
                                        <p:attrNameLst>
                                          <p:attrName>style.visibility</p:attrName>
                                        </p:attrNameLst>
                                      </p:cBhvr>
                                      <p:to>
                                        <p:strVal val="visible"/>
                                      </p:to>
                                    </p:set>
                                    <p:animEffect transition="in" filter="checkerboard(across)">
                                      <p:cBhvr>
                                        <p:cTn id="50" dur="500"/>
                                        <p:tgtEl>
                                          <p:spTgt spid="12"/>
                                        </p:tgtEl>
                                      </p:cBhvr>
                                    </p:animEffect>
                                  </p:childTnLst>
                                </p:cTn>
                              </p:par>
                              <p:par>
                                <p:cTn id="51" presetID="22" presetClass="entr" presetSubtype="8" fill="hold" nodeType="withEffect">
                                  <p:stCondLst>
                                    <p:cond delay="3000"/>
                                  </p:stCondLst>
                                  <p:childTnLst>
                                    <p:set>
                                      <p:cBhvr>
                                        <p:cTn id="52" dur="1" fill="hold">
                                          <p:stCondLst>
                                            <p:cond delay="0"/>
                                          </p:stCondLst>
                                        </p:cTn>
                                        <p:tgtEl>
                                          <p:spTgt spid="3"/>
                                        </p:tgtEl>
                                        <p:attrNameLst>
                                          <p:attrName>style.visibility</p:attrName>
                                        </p:attrNameLst>
                                      </p:cBhvr>
                                      <p:to>
                                        <p:strVal val="visible"/>
                                      </p:to>
                                    </p:set>
                                    <p:animEffect transition="in" filter="wipe(left)">
                                      <p:cBhvr>
                                        <p:cTn id="53" dur="500"/>
                                        <p:tgtEl>
                                          <p:spTgt spid="3"/>
                                        </p:tgtEl>
                                      </p:cBhvr>
                                    </p:animEffect>
                                  </p:childTnLst>
                                </p:cTn>
                              </p:par>
                              <p:par>
                                <p:cTn id="54" presetID="5" presetClass="entr" presetSubtype="10" fill="hold" nodeType="withEffect">
                                  <p:stCondLst>
                                    <p:cond delay="4000"/>
                                  </p:stCondLst>
                                  <p:childTnLst>
                                    <p:set>
                                      <p:cBhvr>
                                        <p:cTn id="55" dur="1" fill="hold">
                                          <p:stCondLst>
                                            <p:cond delay="0"/>
                                          </p:stCondLst>
                                        </p:cTn>
                                        <p:tgtEl>
                                          <p:spTgt spid="13"/>
                                        </p:tgtEl>
                                        <p:attrNameLst>
                                          <p:attrName>style.visibility</p:attrName>
                                        </p:attrNameLst>
                                      </p:cBhvr>
                                      <p:to>
                                        <p:strVal val="visible"/>
                                      </p:to>
                                    </p:set>
                                    <p:animEffect transition="in" filter="checkerboard(across)">
                                      <p:cBhvr>
                                        <p:cTn id="56" dur="500"/>
                                        <p:tgtEl>
                                          <p:spTgt spid="13"/>
                                        </p:tgtEl>
                                      </p:cBhvr>
                                    </p:animEffect>
                                  </p:childTnLst>
                                </p:cTn>
                              </p:par>
                              <p:par>
                                <p:cTn id="57" presetID="5" presetClass="entr" presetSubtype="10" fill="hold" nodeType="withEffect">
                                  <p:stCondLst>
                                    <p:cond delay="4000"/>
                                  </p:stCondLst>
                                  <p:childTnLst>
                                    <p:set>
                                      <p:cBhvr>
                                        <p:cTn id="58" dur="1" fill="hold">
                                          <p:stCondLst>
                                            <p:cond delay="0"/>
                                          </p:stCondLst>
                                        </p:cTn>
                                        <p:tgtEl>
                                          <p:spTgt spid="15"/>
                                        </p:tgtEl>
                                        <p:attrNameLst>
                                          <p:attrName>style.visibility</p:attrName>
                                        </p:attrNameLst>
                                      </p:cBhvr>
                                      <p:to>
                                        <p:strVal val="visible"/>
                                      </p:to>
                                    </p:set>
                                    <p:animEffect transition="in" filter="checkerboard(across)">
                                      <p:cBhvr>
                                        <p:cTn id="59" dur="500"/>
                                        <p:tgtEl>
                                          <p:spTgt spid="15"/>
                                        </p:tgtEl>
                                      </p:cBhvr>
                                    </p:animEffect>
                                  </p:childTnLst>
                                  <p:subTnLst>
                                    <p:audio>
                                      <p:cMediaNode>
                                        <p:cTn display="0" masterRel="sameClick">
                                          <p:stCondLst>
                                            <p:cond evt="begin" delay="0">
                                              <p:tn val="57"/>
                                            </p:cond>
                                          </p:stCondLst>
                                          <p:endCondLst>
                                            <p:cond evt="onStopAudio" delay="0">
                                              <p:tgtEl>
                                                <p:sldTgt/>
                                              </p:tgtEl>
                                            </p:cond>
                                          </p:endCondLst>
                                        </p:cTn>
                                        <p:tgtEl>
                                          <p:sndTgt r:embed="rId8" name="Chimes 3-CL (2).wav"/>
                                        </p:tgtEl>
                                      </p:cMediaNode>
                                    </p:audio>
                                  </p:subTnLst>
                                </p:cTn>
                              </p:par>
                              <p:par>
                                <p:cTn id="60" presetID="5" presetClass="entr" presetSubtype="10" fill="hold" nodeType="withEffect">
                                  <p:stCondLst>
                                    <p:cond delay="4000"/>
                                  </p:stCondLst>
                                  <p:childTnLst>
                                    <p:set>
                                      <p:cBhvr>
                                        <p:cTn id="61" dur="1" fill="hold">
                                          <p:stCondLst>
                                            <p:cond delay="0"/>
                                          </p:stCondLst>
                                        </p:cTn>
                                        <p:tgtEl>
                                          <p:spTgt spid="16"/>
                                        </p:tgtEl>
                                        <p:attrNameLst>
                                          <p:attrName>style.visibility</p:attrName>
                                        </p:attrNameLst>
                                      </p:cBhvr>
                                      <p:to>
                                        <p:strVal val="visible"/>
                                      </p:to>
                                    </p:set>
                                    <p:animEffect transition="in" filter="checkerboard(across)">
                                      <p:cBhvr>
                                        <p:cTn id="62" dur="500"/>
                                        <p:tgtEl>
                                          <p:spTgt spid="16"/>
                                        </p:tgtEl>
                                      </p:cBhvr>
                                    </p:animEffect>
                                  </p:childTnLst>
                                </p:cTn>
                              </p:par>
                              <p:par>
                                <p:cTn id="63" presetID="5" presetClass="entr" presetSubtype="10" fill="hold" grpId="0" nodeType="withEffect">
                                  <p:stCondLst>
                                    <p:cond delay="4000"/>
                                  </p:stCondLst>
                                  <p:childTnLst>
                                    <p:set>
                                      <p:cBhvr>
                                        <p:cTn id="64" dur="1" fill="hold">
                                          <p:stCondLst>
                                            <p:cond delay="0"/>
                                          </p:stCondLst>
                                        </p:cTn>
                                        <p:tgtEl>
                                          <p:spTgt spid="17"/>
                                        </p:tgtEl>
                                        <p:attrNameLst>
                                          <p:attrName>style.visibility</p:attrName>
                                        </p:attrNameLst>
                                      </p:cBhvr>
                                      <p:to>
                                        <p:strVal val="visible"/>
                                      </p:to>
                                    </p:set>
                                    <p:animEffect transition="in" filter="checkerboard(across)">
                                      <p:cBhvr>
                                        <p:cTn id="65" dur="500"/>
                                        <p:tgtEl>
                                          <p:spTgt spid="17"/>
                                        </p:tgtEl>
                                      </p:cBhvr>
                                    </p:animEffect>
                                  </p:childTnLst>
                                </p:cTn>
                              </p:par>
                              <p:par>
                                <p:cTn id="66" presetID="22" presetClass="entr" presetSubtype="8" fill="hold" nodeType="withEffect">
                                  <p:stCondLst>
                                    <p:cond delay="4000"/>
                                  </p:stCondLst>
                                  <p:childTnLst>
                                    <p:set>
                                      <p:cBhvr>
                                        <p:cTn id="67" dur="1" fill="hold">
                                          <p:stCondLst>
                                            <p:cond delay="0"/>
                                          </p:stCondLst>
                                        </p:cTn>
                                        <p:tgtEl>
                                          <p:spTgt spid="5"/>
                                        </p:tgtEl>
                                        <p:attrNameLst>
                                          <p:attrName>style.visibility</p:attrName>
                                        </p:attrNameLst>
                                      </p:cBhvr>
                                      <p:to>
                                        <p:strVal val="visible"/>
                                      </p:to>
                                    </p:set>
                                    <p:animEffect transition="in" filter="wipe(left)">
                                      <p:cBhvr>
                                        <p:cTn id="68" dur="500"/>
                                        <p:tgtEl>
                                          <p:spTgt spid="5"/>
                                        </p:tgtEl>
                                      </p:cBhvr>
                                    </p:animEffect>
                                  </p:childTnLst>
                                </p:cTn>
                              </p:par>
                              <p:par>
                                <p:cTn id="69" presetID="5" presetClass="entr" presetSubtype="10" fill="hold" nodeType="withEffect">
                                  <p:stCondLst>
                                    <p:cond delay="5000"/>
                                  </p:stCondLst>
                                  <p:childTnLst>
                                    <p:set>
                                      <p:cBhvr>
                                        <p:cTn id="70" dur="1" fill="hold">
                                          <p:stCondLst>
                                            <p:cond delay="0"/>
                                          </p:stCondLst>
                                        </p:cTn>
                                        <p:tgtEl>
                                          <p:spTgt spid="18"/>
                                        </p:tgtEl>
                                        <p:attrNameLst>
                                          <p:attrName>style.visibility</p:attrName>
                                        </p:attrNameLst>
                                      </p:cBhvr>
                                      <p:to>
                                        <p:strVal val="visible"/>
                                      </p:to>
                                    </p:set>
                                    <p:animEffect transition="in" filter="checkerboard(across)">
                                      <p:cBhvr>
                                        <p:cTn id="71" dur="500"/>
                                        <p:tgtEl>
                                          <p:spTgt spid="18"/>
                                        </p:tgtEl>
                                      </p:cBhvr>
                                    </p:animEffect>
                                  </p:childTnLst>
                                </p:cTn>
                              </p:par>
                              <p:par>
                                <p:cTn id="72" presetID="5" presetClass="entr" presetSubtype="10" fill="hold" nodeType="withEffect">
                                  <p:stCondLst>
                                    <p:cond delay="5000"/>
                                  </p:stCondLst>
                                  <p:childTnLst>
                                    <p:set>
                                      <p:cBhvr>
                                        <p:cTn id="73" dur="1" fill="hold">
                                          <p:stCondLst>
                                            <p:cond delay="0"/>
                                          </p:stCondLst>
                                        </p:cTn>
                                        <p:tgtEl>
                                          <p:spTgt spid="19"/>
                                        </p:tgtEl>
                                        <p:attrNameLst>
                                          <p:attrName>style.visibility</p:attrName>
                                        </p:attrNameLst>
                                      </p:cBhvr>
                                      <p:to>
                                        <p:strVal val="visible"/>
                                      </p:to>
                                    </p:set>
                                    <p:animEffect transition="in" filter="checkerboard(across)">
                                      <p:cBhvr>
                                        <p:cTn id="74" dur="500"/>
                                        <p:tgtEl>
                                          <p:spTgt spid="19"/>
                                        </p:tgtEl>
                                      </p:cBhvr>
                                    </p:animEffect>
                                  </p:childTnLst>
                                  <p:subTnLst>
                                    <p:audio>
                                      <p:cMediaNode>
                                        <p:cTn display="0" masterRel="sameClick">
                                          <p:stCondLst>
                                            <p:cond evt="begin" delay="0">
                                              <p:tn val="72"/>
                                            </p:cond>
                                          </p:stCondLst>
                                          <p:endCondLst>
                                            <p:cond evt="onStopAudio" delay="0">
                                              <p:tgtEl>
                                                <p:sldTgt/>
                                              </p:tgtEl>
                                            </p:cond>
                                          </p:endCondLst>
                                        </p:cTn>
                                        <p:tgtEl>
                                          <p:sndTgt r:embed="rId8" name="Chimes 3-CL (2).wav"/>
                                        </p:tgtEl>
                                      </p:cMediaNode>
                                    </p:audio>
                                  </p:subTnLst>
                                </p:cTn>
                              </p:par>
                              <p:par>
                                <p:cTn id="75" presetID="5" presetClass="entr" presetSubtype="10" fill="hold" nodeType="withEffect">
                                  <p:stCondLst>
                                    <p:cond delay="5000"/>
                                  </p:stCondLst>
                                  <p:childTnLst>
                                    <p:set>
                                      <p:cBhvr>
                                        <p:cTn id="76" dur="1" fill="hold">
                                          <p:stCondLst>
                                            <p:cond delay="0"/>
                                          </p:stCondLst>
                                        </p:cTn>
                                        <p:tgtEl>
                                          <p:spTgt spid="20"/>
                                        </p:tgtEl>
                                        <p:attrNameLst>
                                          <p:attrName>style.visibility</p:attrName>
                                        </p:attrNameLst>
                                      </p:cBhvr>
                                      <p:to>
                                        <p:strVal val="visible"/>
                                      </p:to>
                                    </p:set>
                                    <p:animEffect transition="in" filter="checkerboard(across)">
                                      <p:cBhvr>
                                        <p:cTn id="77" dur="500"/>
                                        <p:tgtEl>
                                          <p:spTgt spid="20"/>
                                        </p:tgtEl>
                                      </p:cBhvr>
                                    </p:animEffect>
                                  </p:childTnLst>
                                </p:cTn>
                              </p:par>
                              <p:par>
                                <p:cTn id="78" presetID="5" presetClass="entr" presetSubtype="10" fill="hold" grpId="0" nodeType="withEffect">
                                  <p:stCondLst>
                                    <p:cond delay="5000"/>
                                  </p:stCondLst>
                                  <p:childTnLst>
                                    <p:set>
                                      <p:cBhvr>
                                        <p:cTn id="79" dur="1" fill="hold">
                                          <p:stCondLst>
                                            <p:cond delay="0"/>
                                          </p:stCondLst>
                                        </p:cTn>
                                        <p:tgtEl>
                                          <p:spTgt spid="21"/>
                                        </p:tgtEl>
                                        <p:attrNameLst>
                                          <p:attrName>style.visibility</p:attrName>
                                        </p:attrNameLst>
                                      </p:cBhvr>
                                      <p:to>
                                        <p:strVal val="visible"/>
                                      </p:to>
                                    </p:set>
                                    <p:animEffect transition="in" filter="checkerboard(across)">
                                      <p:cBhvr>
                                        <p:cTn id="80" dur="500"/>
                                        <p:tgtEl>
                                          <p:spTgt spid="21"/>
                                        </p:tgtEl>
                                      </p:cBhvr>
                                    </p:animEffect>
                                  </p:childTnLst>
                                </p:cTn>
                              </p:par>
                              <p:par>
                                <p:cTn id="81" presetID="22" presetClass="entr" presetSubtype="8" fill="hold" nodeType="withEffect">
                                  <p:stCondLst>
                                    <p:cond delay="5000"/>
                                  </p:stCondLst>
                                  <p:childTnLst>
                                    <p:set>
                                      <p:cBhvr>
                                        <p:cTn id="82" dur="1" fill="hold">
                                          <p:stCondLst>
                                            <p:cond delay="0"/>
                                          </p:stCondLst>
                                        </p:cTn>
                                        <p:tgtEl>
                                          <p:spTgt spid="6"/>
                                        </p:tgtEl>
                                        <p:attrNameLst>
                                          <p:attrName>style.visibility</p:attrName>
                                        </p:attrNameLst>
                                      </p:cBhvr>
                                      <p:to>
                                        <p:strVal val="visible"/>
                                      </p:to>
                                    </p:set>
                                    <p:animEffect transition="in" filter="wipe(left)">
                                      <p:cBhvr>
                                        <p:cTn id="83" dur="500"/>
                                        <p:tgtEl>
                                          <p:spTgt spid="6"/>
                                        </p:tgtEl>
                                      </p:cBhvr>
                                    </p:animEffect>
                                  </p:childTnLst>
                                </p:cTn>
                              </p:par>
                              <p:par>
                                <p:cTn id="84" presetID="12" presetClass="exit" presetSubtype="1" fill="hold" nodeType="withEffect">
                                  <p:stCondLst>
                                    <p:cond delay="5500"/>
                                  </p:stCondLst>
                                  <p:childTnLst>
                                    <p:animEffect transition="out" filter="slide(fromTop)">
                                      <p:cBhvr>
                                        <p:cTn id="85" dur="500"/>
                                        <p:tgtEl>
                                          <p:spTgt spid="2"/>
                                        </p:tgtEl>
                                      </p:cBhvr>
                                    </p:animEffect>
                                    <p:set>
                                      <p:cBhvr>
                                        <p:cTn id="86" dur="1" fill="hold">
                                          <p:stCondLst>
                                            <p:cond delay="499"/>
                                          </p:stCondLst>
                                        </p:cTn>
                                        <p:tgtEl>
                                          <p:spTgt spid="2"/>
                                        </p:tgtEl>
                                        <p:attrNameLst>
                                          <p:attrName>style.visibility</p:attrName>
                                        </p:attrNameLst>
                                      </p:cBhvr>
                                      <p:to>
                                        <p:strVal val="hidden"/>
                                      </p:to>
                                    </p:set>
                                  </p:childTnLst>
                                </p:cTn>
                              </p:par>
                              <p:par>
                                <p:cTn id="87" presetID="12" presetClass="exit" presetSubtype="1" fill="hold" nodeType="withEffect">
                                  <p:stCondLst>
                                    <p:cond delay="5500"/>
                                  </p:stCondLst>
                                  <p:childTnLst>
                                    <p:animEffect transition="out" filter="slide(fromTop)">
                                      <p:cBhvr>
                                        <p:cTn id="88" dur="500"/>
                                        <p:tgtEl>
                                          <p:spTgt spid="18"/>
                                        </p:tgtEl>
                                      </p:cBhvr>
                                    </p:animEffect>
                                    <p:set>
                                      <p:cBhvr>
                                        <p:cTn id="89" dur="1" fill="hold">
                                          <p:stCondLst>
                                            <p:cond delay="499"/>
                                          </p:stCondLst>
                                        </p:cTn>
                                        <p:tgtEl>
                                          <p:spTgt spid="18"/>
                                        </p:tgtEl>
                                        <p:attrNameLst>
                                          <p:attrName>style.visibility</p:attrName>
                                        </p:attrNameLst>
                                      </p:cBhvr>
                                      <p:to>
                                        <p:strVal val="hidden"/>
                                      </p:to>
                                    </p:set>
                                  </p:childTnLst>
                                </p:cTn>
                              </p:par>
                              <p:par>
                                <p:cTn id="90" presetID="12" presetClass="exit" presetSubtype="1" fill="hold" nodeType="withEffect">
                                  <p:stCondLst>
                                    <p:cond delay="5500"/>
                                  </p:stCondLst>
                                  <p:childTnLst>
                                    <p:animEffect transition="out" filter="slide(fromTop)">
                                      <p:cBhvr>
                                        <p:cTn id="91" dur="500"/>
                                        <p:tgtEl>
                                          <p:spTgt spid="13"/>
                                        </p:tgtEl>
                                      </p:cBhvr>
                                    </p:animEffect>
                                    <p:set>
                                      <p:cBhvr>
                                        <p:cTn id="92" dur="1" fill="hold">
                                          <p:stCondLst>
                                            <p:cond delay="499"/>
                                          </p:stCondLst>
                                        </p:cTn>
                                        <p:tgtEl>
                                          <p:spTgt spid="13"/>
                                        </p:tgtEl>
                                        <p:attrNameLst>
                                          <p:attrName>style.visibility</p:attrName>
                                        </p:attrNameLst>
                                      </p:cBhvr>
                                      <p:to>
                                        <p:strVal val="hidden"/>
                                      </p:to>
                                    </p:set>
                                  </p:childTnLst>
                                </p:cTn>
                              </p:par>
                              <p:par>
                                <p:cTn id="93" presetID="12" presetClass="exit" presetSubtype="1" fill="hold" nodeType="withEffect">
                                  <p:stCondLst>
                                    <p:cond delay="5500"/>
                                  </p:stCondLst>
                                  <p:childTnLst>
                                    <p:animEffect transition="out" filter="slide(fromTop)">
                                      <p:cBhvr>
                                        <p:cTn id="94" dur="500"/>
                                        <p:tgtEl>
                                          <p:spTgt spid="8"/>
                                        </p:tgtEl>
                                      </p:cBhvr>
                                    </p:animEffect>
                                    <p:set>
                                      <p:cBhvr>
                                        <p:cTn id="95" dur="1" fill="hold">
                                          <p:stCondLst>
                                            <p:cond delay="499"/>
                                          </p:stCondLst>
                                        </p:cTn>
                                        <p:tgtEl>
                                          <p:spTgt spid="8"/>
                                        </p:tgtEl>
                                        <p:attrNameLst>
                                          <p:attrName>style.visibility</p:attrName>
                                        </p:attrNameLst>
                                      </p:cBhvr>
                                      <p:to>
                                        <p:strVal val="hidden"/>
                                      </p:to>
                                    </p:set>
                                  </p:childTnLst>
                                </p:cTn>
                              </p:par>
                              <p:par>
                                <p:cTn id="96" presetID="12" presetClass="exit" presetSubtype="1" fill="hold" nodeType="withEffect">
                                  <p:stCondLst>
                                    <p:cond delay="5500"/>
                                  </p:stCondLst>
                                  <p:childTnLst>
                                    <p:animEffect transition="out" filter="slide(fromTop)">
                                      <p:cBhvr>
                                        <p:cTn id="97" dur="500"/>
                                        <p:tgtEl>
                                          <p:spTgt spid="39"/>
                                        </p:tgtEl>
                                      </p:cBhvr>
                                    </p:animEffect>
                                    <p:set>
                                      <p:cBhvr>
                                        <p:cTn id="98" dur="1" fill="hold">
                                          <p:stCondLst>
                                            <p:cond delay="499"/>
                                          </p:stCondLst>
                                        </p:cTn>
                                        <p:tgtEl>
                                          <p:spTgt spid="39"/>
                                        </p:tgtEl>
                                        <p:attrNameLst>
                                          <p:attrName>style.visibility</p:attrName>
                                        </p:attrNameLst>
                                      </p:cBhvr>
                                      <p:to>
                                        <p:strVal val="hidden"/>
                                      </p:to>
                                    </p:set>
                                  </p:childTnLst>
                                </p:cTn>
                              </p:par>
                              <p:par>
                                <p:cTn id="99" presetID="12" presetClass="exit" presetSubtype="1" fill="hold" nodeType="withEffect">
                                  <p:stCondLst>
                                    <p:cond delay="5500"/>
                                  </p:stCondLst>
                                  <p:childTnLst>
                                    <p:animEffect transition="out" filter="slide(fromTop)">
                                      <p:cBhvr>
                                        <p:cTn id="100" dur="500"/>
                                        <p:tgtEl>
                                          <p:spTgt spid="4"/>
                                        </p:tgtEl>
                                      </p:cBhvr>
                                    </p:animEffect>
                                    <p:set>
                                      <p:cBhvr>
                                        <p:cTn id="101" dur="1" fill="hold">
                                          <p:stCondLst>
                                            <p:cond delay="499"/>
                                          </p:stCondLst>
                                        </p:cTn>
                                        <p:tgtEl>
                                          <p:spTgt spid="4"/>
                                        </p:tgtEl>
                                        <p:attrNameLst>
                                          <p:attrName>style.visibility</p:attrName>
                                        </p:attrNameLst>
                                      </p:cBhvr>
                                      <p:to>
                                        <p:strVal val="hidden"/>
                                      </p:to>
                                    </p:set>
                                  </p:childTnLst>
                                </p:cTn>
                              </p:par>
                            </p:childTnLst>
                          </p:cTn>
                        </p:par>
                        <p:par>
                          <p:cTn id="102" fill="hold" nodeType="afterGroup">
                            <p:stCondLst>
                              <p:cond delay="6000"/>
                            </p:stCondLst>
                            <p:childTnLst>
                              <p:par>
                                <p:cTn id="103" presetID="1" presetClass="mediacall" presetSubtype="0" fill="hold" nodeType="afterEffect">
                                  <p:stCondLst>
                                    <p:cond delay="0"/>
                                  </p:stCondLst>
                                  <p:childTnLst>
                                    <p:cmd type="call" cmd="playFrom(0.0)">
                                      <p:cBhvr>
                                        <p:cTn id="104" dur="60000" fill="hold"/>
                                        <p:tgtEl>
                                          <p:spTgt spid="5430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5" restart="whenNotActive" fill="hold" evtFilter="cancelBubble" nodeType="interactiveSeq">
                <p:stCondLst>
                  <p:cond evt="onClick" delay="0">
                    <p:tgtEl>
                      <p:spTgt spid="3"/>
                    </p:tgtEl>
                  </p:cond>
                </p:stCondLst>
                <p:endSync evt="end" delay="0">
                  <p:rtn val="all"/>
                </p:endSync>
                <p:childTnLst>
                  <p:par>
                    <p:cTn id="106" fill="hold" nodeType="clickPar">
                      <p:stCondLst>
                        <p:cond delay="0"/>
                      </p:stCondLst>
                      <p:childTnLst>
                        <p:par>
                          <p:cTn id="107" fill="hold" nodeType="withGroup">
                            <p:stCondLst>
                              <p:cond delay="0"/>
                            </p:stCondLst>
                            <p:childTnLst>
                              <p:par>
                                <p:cTn id="108" presetID="30" presetClass="emph" presetSubtype="0" fill="hold" grpId="0" nodeType="clickEffect">
                                  <p:stCondLst>
                                    <p:cond delay="0"/>
                                  </p:stCondLst>
                                  <p:childTnLst>
                                    <p:animClr clrSpc="hsl" dir="cw">
                                      <p:cBhvr override="childStyle">
                                        <p:cTn id="109" dur="500" fill="hold"/>
                                        <p:tgtEl>
                                          <p:spTgt spid="3"/>
                                        </p:tgtEl>
                                        <p:attrNameLst>
                                          <p:attrName>style.color</p:attrName>
                                        </p:attrNameLst>
                                      </p:cBhvr>
                                      <p:by>
                                        <p:hsl h="0" s="12549" l="25098"/>
                                      </p:by>
                                    </p:animClr>
                                    <p:animClr clrSpc="hsl" dir="cw">
                                      <p:cBhvr>
                                        <p:cTn id="110" dur="500" fill="hold"/>
                                        <p:tgtEl>
                                          <p:spTgt spid="3"/>
                                        </p:tgtEl>
                                        <p:attrNameLst>
                                          <p:attrName>fillcolor</p:attrName>
                                        </p:attrNameLst>
                                      </p:cBhvr>
                                      <p:by>
                                        <p:hsl h="0" s="12549" l="25098"/>
                                      </p:by>
                                    </p:animClr>
                                    <p:animClr clrSpc="hsl" dir="cw">
                                      <p:cBhvr>
                                        <p:cTn id="111" dur="500" fill="hold"/>
                                        <p:tgtEl>
                                          <p:spTgt spid="3"/>
                                        </p:tgtEl>
                                        <p:attrNameLst>
                                          <p:attrName>stroke.color</p:attrName>
                                        </p:attrNameLst>
                                      </p:cBhvr>
                                      <p:by>
                                        <p:hsl h="0" s="12549" l="25098"/>
                                      </p:by>
                                    </p:animClr>
                                    <p:set>
                                      <p:cBhvr>
                                        <p:cTn id="112" dur="500" fill="hold"/>
                                        <p:tgtEl>
                                          <p:spTgt spid="3"/>
                                        </p:tgtEl>
                                        <p:attrNameLst>
                                          <p:attrName>fill.type</p:attrName>
                                        </p:attrNameLst>
                                      </p:cBhvr>
                                      <p:to>
                                        <p:strVal val="solid"/>
                                      </p:to>
                                    </p:set>
                                  </p:childTnLst>
                                </p:cTn>
                              </p:par>
                              <p:par>
                                <p:cTn id="113" presetID="1" presetClass="mediacall" presetSubtype="0" fill="hold" nodeType="withEffect">
                                  <p:stCondLst>
                                    <p:cond delay="0"/>
                                  </p:stCondLst>
                                  <p:childTnLst>
                                    <p:cmd type="call" cmd="playFrom(0.0)">
                                      <p:cBhvr>
                                        <p:cTn id="114" dur="11024" fill="hold"/>
                                        <p:tgtEl>
                                          <p:spTgt spid="54306"/>
                                        </p:tgtEl>
                                      </p:cBhvr>
                                    </p:cmd>
                                  </p:childTnLst>
                                </p:cTn>
                              </p:par>
                              <p:par>
                                <p:cTn id="115" presetID="22" presetClass="emph" presetSubtype="0" fill="hold" grpId="1" nodeType="withEffect">
                                  <p:stCondLst>
                                    <p:cond delay="0"/>
                                  </p:stCondLst>
                                  <p:childTnLst>
                                    <p:animClr clrSpc="hsl" dir="cw">
                                      <p:cBhvr override="childStyle">
                                        <p:cTn id="116" dur="500" fill="hold"/>
                                        <p:tgtEl>
                                          <p:spTgt spid="3"/>
                                        </p:tgtEl>
                                        <p:attrNameLst>
                                          <p:attrName>style.color</p:attrName>
                                        </p:attrNameLst>
                                      </p:cBhvr>
                                      <p:by>
                                        <p:hsl h="-7200000" s="0" l="0"/>
                                      </p:by>
                                    </p:animClr>
                                    <p:animClr clrSpc="hsl" dir="cw">
                                      <p:cBhvr>
                                        <p:cTn id="117" dur="500" fill="hold"/>
                                        <p:tgtEl>
                                          <p:spTgt spid="3"/>
                                        </p:tgtEl>
                                        <p:attrNameLst>
                                          <p:attrName>fillcolor</p:attrName>
                                        </p:attrNameLst>
                                      </p:cBhvr>
                                      <p:by>
                                        <p:hsl h="-7200000" s="0" l="0"/>
                                      </p:by>
                                    </p:animClr>
                                    <p:animClr clrSpc="hsl" dir="cw">
                                      <p:cBhvr>
                                        <p:cTn id="118" dur="500" fill="hold"/>
                                        <p:tgtEl>
                                          <p:spTgt spid="3"/>
                                        </p:tgtEl>
                                        <p:attrNameLst>
                                          <p:attrName>stroke.color</p:attrName>
                                        </p:attrNameLst>
                                      </p:cBhvr>
                                      <p:by>
                                        <p:hsl h="-7200000" s="0" l="0"/>
                                      </p:by>
                                    </p:animClr>
                                    <p:set>
                                      <p:cBhvr>
                                        <p:cTn id="119" dur="500" fill="hold"/>
                                        <p:tgtEl>
                                          <p:spTgt spid="3"/>
                                        </p:tgtEl>
                                        <p:attrNameLst>
                                          <p:attrName>fill.type</p:attrName>
                                        </p:attrNameLst>
                                      </p:cBhvr>
                                      <p:to>
                                        <p:strVal val="solid"/>
                                      </p:to>
                                    </p:set>
                                  </p:childTnLst>
                                </p:cTn>
                              </p:par>
                            </p:childTnLst>
                          </p:cTn>
                        </p:par>
                      </p:childTnLst>
                    </p:cTn>
                  </p:par>
                </p:childTnLst>
              </p:cTn>
              <p:nextCondLst>
                <p:cond evt="onClick" delay="0">
                  <p:tgtEl>
                    <p:spTgt spid="3"/>
                  </p:tgtEl>
                </p:cond>
              </p:nextCondLst>
            </p:seq>
            <p:seq concurrent="1" nextAc="seek">
              <p:cTn id="120" restart="whenNotActive" fill="hold" evtFilter="cancelBubble" nodeType="interactiveSeq">
                <p:stCondLst>
                  <p:cond evt="onClick" delay="0">
                    <p:tgtEl>
                      <p:spTgt spid="5"/>
                    </p:tgtEl>
                  </p:cond>
                </p:stCondLst>
                <p:endSync evt="end" delay="0">
                  <p:rtn val="all"/>
                </p:endSync>
                <p:childTnLst>
                  <p:par>
                    <p:cTn id="121" fill="hold" nodeType="clickPar">
                      <p:stCondLst>
                        <p:cond delay="0"/>
                      </p:stCondLst>
                      <p:childTnLst>
                        <p:par>
                          <p:cTn id="122" fill="hold" nodeType="withGroup">
                            <p:stCondLst>
                              <p:cond delay="0"/>
                            </p:stCondLst>
                            <p:childTnLst>
                              <p:par>
                                <p:cTn id="123" presetID="30" presetClass="emph" presetSubtype="0" fill="hold" grpId="0" nodeType="clickEffect">
                                  <p:stCondLst>
                                    <p:cond delay="0"/>
                                  </p:stCondLst>
                                  <p:childTnLst>
                                    <p:animClr clrSpc="hsl" dir="cw">
                                      <p:cBhvr override="childStyle">
                                        <p:cTn id="124" dur="500" fill="hold"/>
                                        <p:tgtEl>
                                          <p:spTgt spid="5"/>
                                        </p:tgtEl>
                                        <p:attrNameLst>
                                          <p:attrName>style.color</p:attrName>
                                        </p:attrNameLst>
                                      </p:cBhvr>
                                      <p:by>
                                        <p:hsl h="0" s="12549" l="25098"/>
                                      </p:by>
                                    </p:animClr>
                                    <p:animClr clrSpc="hsl" dir="cw">
                                      <p:cBhvr>
                                        <p:cTn id="125" dur="500" fill="hold"/>
                                        <p:tgtEl>
                                          <p:spTgt spid="5"/>
                                        </p:tgtEl>
                                        <p:attrNameLst>
                                          <p:attrName>fillcolor</p:attrName>
                                        </p:attrNameLst>
                                      </p:cBhvr>
                                      <p:by>
                                        <p:hsl h="0" s="12549" l="25098"/>
                                      </p:by>
                                    </p:animClr>
                                    <p:animClr clrSpc="hsl" dir="cw">
                                      <p:cBhvr>
                                        <p:cTn id="126" dur="500" fill="hold"/>
                                        <p:tgtEl>
                                          <p:spTgt spid="5"/>
                                        </p:tgtEl>
                                        <p:attrNameLst>
                                          <p:attrName>stroke.color</p:attrName>
                                        </p:attrNameLst>
                                      </p:cBhvr>
                                      <p:by>
                                        <p:hsl h="0" s="12549" l="25098"/>
                                      </p:by>
                                    </p:animClr>
                                    <p:set>
                                      <p:cBhvr>
                                        <p:cTn id="127" dur="500" fill="hold"/>
                                        <p:tgtEl>
                                          <p:spTgt spid="5"/>
                                        </p:tgtEl>
                                        <p:attrNameLst>
                                          <p:attrName>fill.type</p:attrName>
                                        </p:attrNameLst>
                                      </p:cBhvr>
                                      <p:to>
                                        <p:strVal val="solid"/>
                                      </p:to>
                                    </p:set>
                                  </p:childTnLst>
                                </p:cTn>
                              </p:par>
                              <p:par>
                                <p:cTn id="128" presetID="1" presetClass="mediacall" presetSubtype="0" fill="hold" nodeType="withEffect">
                                  <p:stCondLst>
                                    <p:cond delay="0"/>
                                  </p:stCondLst>
                                  <p:childTnLst>
                                    <p:cmd type="call" cmd="playFrom(0.0)">
                                      <p:cBhvr>
                                        <p:cTn id="129" dur="3396" fill="hold"/>
                                        <p:tgtEl>
                                          <p:spTgt spid="54307"/>
                                        </p:tgtEl>
                                      </p:cBhvr>
                                    </p:cmd>
                                  </p:childTnLst>
                                </p:cTn>
                              </p:par>
                            </p:childTnLst>
                          </p:cTn>
                        </p:par>
                      </p:childTnLst>
                    </p:cTn>
                  </p:par>
                </p:childTnLst>
              </p:cTn>
              <p:nextCondLst>
                <p:cond evt="onClick" delay="0">
                  <p:tgtEl>
                    <p:spTgt spid="5"/>
                  </p:tgtEl>
                </p:cond>
              </p:nextCondLst>
            </p:seq>
            <p:seq concurrent="1" nextAc="seek">
              <p:cTn id="130" restart="whenNotActive" fill="hold" evtFilter="cancelBubble" nodeType="interactiveSeq">
                <p:stCondLst>
                  <p:cond evt="onClick" delay="0">
                    <p:tgtEl>
                      <p:spTgt spid="6"/>
                    </p:tgtEl>
                  </p:cond>
                </p:stCondLst>
                <p:endSync evt="end" delay="0">
                  <p:rtn val="all"/>
                </p:endSync>
                <p:childTnLst>
                  <p:par>
                    <p:cTn id="131" fill="hold" nodeType="clickPar">
                      <p:stCondLst>
                        <p:cond delay="0"/>
                      </p:stCondLst>
                      <p:childTnLst>
                        <p:par>
                          <p:cTn id="132" fill="hold" nodeType="withGroup">
                            <p:stCondLst>
                              <p:cond delay="0"/>
                            </p:stCondLst>
                            <p:childTnLst>
                              <p:par>
                                <p:cTn id="133" presetID="30" presetClass="emph" presetSubtype="0" fill="hold" grpId="0" nodeType="clickEffect">
                                  <p:stCondLst>
                                    <p:cond delay="0"/>
                                  </p:stCondLst>
                                  <p:childTnLst>
                                    <p:animClr clrSpc="hsl" dir="cw">
                                      <p:cBhvr override="childStyle">
                                        <p:cTn id="134" dur="500" fill="hold"/>
                                        <p:tgtEl>
                                          <p:spTgt spid="6"/>
                                        </p:tgtEl>
                                        <p:attrNameLst>
                                          <p:attrName>style.color</p:attrName>
                                        </p:attrNameLst>
                                      </p:cBhvr>
                                      <p:by>
                                        <p:hsl h="0" s="12549" l="25098"/>
                                      </p:by>
                                    </p:animClr>
                                    <p:animClr clrSpc="hsl" dir="cw">
                                      <p:cBhvr>
                                        <p:cTn id="135" dur="500" fill="hold"/>
                                        <p:tgtEl>
                                          <p:spTgt spid="6"/>
                                        </p:tgtEl>
                                        <p:attrNameLst>
                                          <p:attrName>fillcolor</p:attrName>
                                        </p:attrNameLst>
                                      </p:cBhvr>
                                      <p:by>
                                        <p:hsl h="0" s="12549" l="25098"/>
                                      </p:by>
                                    </p:animClr>
                                    <p:animClr clrSpc="hsl" dir="cw">
                                      <p:cBhvr>
                                        <p:cTn id="136" dur="500" fill="hold"/>
                                        <p:tgtEl>
                                          <p:spTgt spid="6"/>
                                        </p:tgtEl>
                                        <p:attrNameLst>
                                          <p:attrName>stroke.color</p:attrName>
                                        </p:attrNameLst>
                                      </p:cBhvr>
                                      <p:by>
                                        <p:hsl h="0" s="12549" l="25098"/>
                                      </p:by>
                                    </p:animClr>
                                    <p:set>
                                      <p:cBhvr>
                                        <p:cTn id="137" dur="500" fill="hold"/>
                                        <p:tgtEl>
                                          <p:spTgt spid="6"/>
                                        </p:tgtEl>
                                        <p:attrNameLst>
                                          <p:attrName>fill.type</p:attrName>
                                        </p:attrNameLst>
                                      </p:cBhvr>
                                      <p:to>
                                        <p:strVal val="solid"/>
                                      </p:to>
                                    </p:set>
                                  </p:childTnLst>
                                </p:cTn>
                              </p:par>
                              <p:par>
                                <p:cTn id="138" presetID="1" presetClass="mediacall" presetSubtype="0" fill="hold" nodeType="withEffect">
                                  <p:stCondLst>
                                    <p:cond delay="0"/>
                                  </p:stCondLst>
                                  <p:childTnLst>
                                    <p:cmd type="call" cmd="playFrom(0.0)">
                                      <p:cBhvr>
                                        <p:cTn id="139" dur="3396" fill="hold"/>
                                        <p:tgtEl>
                                          <p:spTgt spid="54308"/>
                                        </p:tgtEl>
                                      </p:cBhvr>
                                    </p:cmd>
                                  </p:childTnLst>
                                </p:cTn>
                              </p:par>
                            </p:childTnLst>
                          </p:cTn>
                        </p:par>
                      </p:childTnLst>
                    </p:cTn>
                  </p:par>
                </p:childTnLst>
              </p:cTn>
              <p:nextCondLst>
                <p:cond evt="onClick" delay="0">
                  <p:tgtEl>
                    <p:spTgt spid="6"/>
                  </p:tgtEl>
                </p:cond>
              </p:nextCondLst>
            </p:seq>
            <p:seq concurrent="1" nextAc="seek">
              <p:cTn id="140" restart="whenNotActive" fill="hold" evtFilter="cancelBubble" nodeType="interactiveSeq">
                <p:stCondLst>
                  <p:cond evt="onClick" delay="0">
                    <p:tgtEl>
                      <p:spTgt spid="37"/>
                    </p:tgtEl>
                  </p:cond>
                </p:stCondLst>
                <p:endSync evt="end" delay="0">
                  <p:rtn val="all"/>
                </p:endSync>
                <p:childTnLst>
                  <p:par>
                    <p:cTn id="141" fill="hold" nodeType="clickPar">
                      <p:stCondLst>
                        <p:cond delay="0"/>
                      </p:stCondLst>
                      <p:childTnLst>
                        <p:par>
                          <p:cTn id="142" fill="hold" nodeType="withGroup">
                            <p:stCondLst>
                              <p:cond delay="0"/>
                            </p:stCondLst>
                            <p:childTnLst>
                              <p:par>
                                <p:cTn id="143" presetID="30" presetClass="emph" presetSubtype="0" fill="hold" grpId="0" nodeType="clickEffect">
                                  <p:stCondLst>
                                    <p:cond delay="0"/>
                                  </p:stCondLst>
                                  <p:childTnLst>
                                    <p:animClr clrSpc="hsl" dir="cw">
                                      <p:cBhvr override="childStyle">
                                        <p:cTn id="144" dur="500" fill="hold"/>
                                        <p:tgtEl>
                                          <p:spTgt spid="37"/>
                                        </p:tgtEl>
                                        <p:attrNameLst>
                                          <p:attrName>style.color</p:attrName>
                                        </p:attrNameLst>
                                      </p:cBhvr>
                                      <p:by>
                                        <p:hsl h="0" s="12549" l="25098"/>
                                      </p:by>
                                    </p:animClr>
                                    <p:animClr clrSpc="hsl" dir="cw">
                                      <p:cBhvr>
                                        <p:cTn id="145" dur="500" fill="hold"/>
                                        <p:tgtEl>
                                          <p:spTgt spid="37"/>
                                        </p:tgtEl>
                                        <p:attrNameLst>
                                          <p:attrName>fillcolor</p:attrName>
                                        </p:attrNameLst>
                                      </p:cBhvr>
                                      <p:by>
                                        <p:hsl h="0" s="12549" l="25098"/>
                                      </p:by>
                                    </p:animClr>
                                    <p:animClr clrSpc="hsl" dir="cw">
                                      <p:cBhvr>
                                        <p:cTn id="146" dur="500" fill="hold"/>
                                        <p:tgtEl>
                                          <p:spTgt spid="37"/>
                                        </p:tgtEl>
                                        <p:attrNameLst>
                                          <p:attrName>stroke.color</p:attrName>
                                        </p:attrNameLst>
                                      </p:cBhvr>
                                      <p:by>
                                        <p:hsl h="0" s="12549" l="25098"/>
                                      </p:by>
                                    </p:animClr>
                                    <p:set>
                                      <p:cBhvr>
                                        <p:cTn id="147" dur="500" fill="hold"/>
                                        <p:tgtEl>
                                          <p:spTgt spid="37"/>
                                        </p:tgtEl>
                                        <p:attrNameLst>
                                          <p:attrName>fill.type</p:attrName>
                                        </p:attrNameLst>
                                      </p:cBhvr>
                                      <p:to>
                                        <p:strVal val="solid"/>
                                      </p:to>
                                    </p:set>
                                  </p:childTnLst>
                                </p:cTn>
                              </p:par>
                              <p:par>
                                <p:cTn id="148" presetID="1" presetClass="mediacall" presetSubtype="0" fill="hold" nodeType="withEffect">
                                  <p:stCondLst>
                                    <p:cond delay="0"/>
                                  </p:stCondLst>
                                  <p:childTnLst>
                                    <p:cmd type="call" cmd="playFrom(0.0)">
                                      <p:cBhvr>
                                        <p:cTn id="149" dur="3396" fill="hold"/>
                                        <p:tgtEl>
                                          <p:spTgt spid="54309"/>
                                        </p:tgtEl>
                                      </p:cBhvr>
                                    </p:cmd>
                                  </p:childTnLst>
                                </p:cTn>
                              </p:par>
                            </p:childTnLst>
                          </p:cTn>
                        </p:par>
                      </p:childTnLst>
                    </p:cTn>
                  </p:par>
                </p:childTnLst>
              </p:cTn>
              <p:nextCondLst>
                <p:cond evt="onClick" delay="0">
                  <p:tgtEl>
                    <p:spTgt spid="37"/>
                  </p:tgtEl>
                </p:cond>
              </p:nextCondLst>
            </p:seq>
            <p:audio>
              <p:cMediaNode>
                <p:cTn id="150" fill="hold" display="0">
                  <p:stCondLst>
                    <p:cond delay="indefinite"/>
                  </p:stCondLst>
                  <p:endCondLst>
                    <p:cond evt="onNext" delay="0">
                      <p:tgtEl>
                        <p:sldTgt/>
                      </p:tgtEl>
                    </p:cond>
                    <p:cond evt="onPrev" delay="0">
                      <p:tgtEl>
                        <p:sldTgt/>
                      </p:tgtEl>
                    </p:cond>
                    <p:cond evt="onStopAudio" delay="0">
                      <p:tgtEl>
                        <p:sldTgt/>
                      </p:tgtEl>
                    </p:cond>
                  </p:endCondLst>
                </p:cTn>
                <p:tgtEl>
                  <p:spTgt spid="54305"/>
                </p:tgtEl>
              </p:cMediaNode>
            </p:audio>
            <p:audio>
              <p:cMediaNode>
                <p:cTn id="151" fill="hold" display="0">
                  <p:stCondLst>
                    <p:cond delay="indefinite"/>
                  </p:stCondLst>
                  <p:endCondLst>
                    <p:cond evt="onNext" delay="0">
                      <p:tgtEl>
                        <p:sldTgt/>
                      </p:tgtEl>
                    </p:cond>
                    <p:cond evt="onPrev" delay="0">
                      <p:tgtEl>
                        <p:sldTgt/>
                      </p:tgtEl>
                    </p:cond>
                    <p:cond evt="onStopAudio" delay="0">
                      <p:tgtEl>
                        <p:sldTgt/>
                      </p:tgtEl>
                    </p:cond>
                  </p:endCondLst>
                </p:cTn>
                <p:tgtEl>
                  <p:spTgt spid="54306"/>
                </p:tgtEl>
              </p:cMediaNode>
            </p:audio>
            <p:audio>
              <p:cMediaNode>
                <p:cTn id="152" fill="hold" display="0">
                  <p:stCondLst>
                    <p:cond delay="indefinite"/>
                  </p:stCondLst>
                  <p:endCondLst>
                    <p:cond evt="onNext" delay="0">
                      <p:tgtEl>
                        <p:sldTgt/>
                      </p:tgtEl>
                    </p:cond>
                    <p:cond evt="onPrev" delay="0">
                      <p:tgtEl>
                        <p:sldTgt/>
                      </p:tgtEl>
                    </p:cond>
                    <p:cond evt="onStopAudio" delay="0">
                      <p:tgtEl>
                        <p:sldTgt/>
                      </p:tgtEl>
                    </p:cond>
                  </p:endCondLst>
                </p:cTn>
                <p:tgtEl>
                  <p:spTgt spid="54307"/>
                </p:tgtEl>
              </p:cMediaNode>
            </p:audio>
            <p:audio>
              <p:cMediaNode>
                <p:cTn id="153" fill="hold" display="0">
                  <p:stCondLst>
                    <p:cond delay="indefinite"/>
                  </p:stCondLst>
                  <p:endCondLst>
                    <p:cond evt="onNext" delay="0">
                      <p:tgtEl>
                        <p:sldTgt/>
                      </p:tgtEl>
                    </p:cond>
                    <p:cond evt="onPrev" delay="0">
                      <p:tgtEl>
                        <p:sldTgt/>
                      </p:tgtEl>
                    </p:cond>
                    <p:cond evt="onStopAudio" delay="0">
                      <p:tgtEl>
                        <p:sldTgt/>
                      </p:tgtEl>
                    </p:cond>
                  </p:endCondLst>
                </p:cTn>
                <p:tgtEl>
                  <p:spTgt spid="54308"/>
                </p:tgtEl>
              </p:cMediaNode>
            </p:audio>
            <p:audio>
              <p:cMediaNode>
                <p:cTn id="154" fill="hold" display="0">
                  <p:stCondLst>
                    <p:cond delay="indefinite"/>
                  </p:stCondLst>
                  <p:endCondLst>
                    <p:cond evt="onNext" delay="0">
                      <p:tgtEl>
                        <p:sldTgt/>
                      </p:tgtEl>
                    </p:cond>
                    <p:cond evt="onPrev" delay="0">
                      <p:tgtEl>
                        <p:sldTgt/>
                      </p:tgtEl>
                    </p:cond>
                    <p:cond evt="onStopAudio" delay="0">
                      <p:tgtEl>
                        <p:sldTgt/>
                      </p:tgtEl>
                    </p:cond>
                  </p:endCondLst>
                </p:cTn>
                <p:tgtEl>
                  <p:spTgt spid="54309"/>
                </p:tgtEl>
              </p:cMediaNode>
            </p:audio>
          </p:childTnLst>
        </p:cTn>
      </p:par>
    </p:tnLst>
    <p:bldLst>
      <p:bldP spid="37" grpId="0" animBg="1"/>
      <p:bldP spid="3" grpId="0" animBg="1"/>
      <p:bldP spid="3" grpId="1" animBg="1"/>
      <p:bldP spid="5" grpId="0" animBg="1"/>
      <p:bldP spid="6" grpId="0" animBg="1"/>
      <p:bldP spid="1044" grpId="0" animBg="1"/>
      <p:bldP spid="12" grpId="0" animBg="1"/>
      <p:bldP spid="17" grpId="0" animBg="1"/>
      <p:bldP spid="21" grpId="0" animBg="1"/>
      <p:bldP spid="54303" grpId="0" animBg="1"/>
      <p:bldP spid="54303" grpId="1" animBg="1"/>
      <p:bldP spid="5430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p:cNvSpPr>
            <a:spLocks noChangeArrowheads="1"/>
          </p:cNvSpPr>
          <p:nvPr/>
        </p:nvSpPr>
        <p:spPr bwMode="auto">
          <a:xfrm>
            <a:off x="4410109" y="2116101"/>
            <a:ext cx="10074133" cy="1148141"/>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sz="3600" b="1">
                <a:solidFill>
                  <a:schemeClr val="bg1"/>
                </a:solidFill>
              </a:rPr>
              <a:t> </a:t>
            </a:r>
            <a:r>
              <a:rPr lang="en-US" sz="3600">
                <a:solidFill>
                  <a:schemeClr val="bg1"/>
                </a:solidFill>
              </a:rPr>
              <a:t>Các mạt sắt xung quanh nam châm được sắp xếp</a:t>
            </a:r>
          </a:p>
          <a:p>
            <a:r>
              <a:rPr lang="en-US" sz="3600">
                <a:solidFill>
                  <a:schemeClr val="bg1"/>
                </a:solidFill>
              </a:rPr>
              <a:t> thành những đường cong</a:t>
            </a:r>
            <a:endParaRPr lang="en-US" sz="3600" b="1">
              <a:solidFill>
                <a:schemeClr val="bg1"/>
              </a:solidFill>
            </a:endParaRPr>
          </a:p>
        </p:txBody>
      </p:sp>
      <p:sp>
        <p:nvSpPr>
          <p:cNvPr id="3" name="AutoShape 51"/>
          <p:cNvSpPr>
            <a:spLocks noChangeArrowheads="1"/>
          </p:cNvSpPr>
          <p:nvPr/>
        </p:nvSpPr>
        <p:spPr bwMode="auto">
          <a:xfrm>
            <a:off x="4134096" y="3404164"/>
            <a:ext cx="10350146" cy="1104051"/>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sz="3600" b="1">
                <a:solidFill>
                  <a:schemeClr val="bg1"/>
                </a:solidFill>
              </a:rPr>
              <a:t>   </a:t>
            </a:r>
            <a:r>
              <a:rPr lang="en-US" sz="3600">
                <a:solidFill>
                  <a:schemeClr val="bg1"/>
                </a:solidFill>
              </a:rPr>
              <a:t>Các đường cong này nối từ cực này sang cực kia </a:t>
            </a:r>
          </a:p>
          <a:p>
            <a:r>
              <a:rPr lang="en-US" sz="3600">
                <a:solidFill>
                  <a:schemeClr val="bg1"/>
                </a:solidFill>
              </a:rPr>
              <a:t>       của thanh nam châm.</a:t>
            </a:r>
            <a:endParaRPr lang="en-US" sz="3600" b="1" dirty="0">
              <a:solidFill>
                <a:schemeClr val="bg1"/>
              </a:solidFill>
              <a:latin typeface="VNI-Times" pitchFamily="2" charset="0"/>
            </a:endParaRPr>
          </a:p>
        </p:txBody>
      </p:sp>
      <p:sp>
        <p:nvSpPr>
          <p:cNvPr id="5" name="AutoShape 51"/>
          <p:cNvSpPr>
            <a:spLocks noChangeArrowheads="1"/>
          </p:cNvSpPr>
          <p:nvPr/>
        </p:nvSpPr>
        <p:spPr bwMode="auto">
          <a:xfrm>
            <a:off x="4224510" y="4630893"/>
            <a:ext cx="10258144" cy="1019610"/>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sz="3600" b="1">
                <a:solidFill>
                  <a:schemeClr val="bg1"/>
                </a:solidFill>
              </a:rPr>
              <a:t>   </a:t>
            </a:r>
            <a:r>
              <a:rPr lang="en-US" sz="3600">
                <a:solidFill>
                  <a:schemeClr val="bg1"/>
                </a:solidFill>
              </a:rPr>
              <a:t>Dùng mạt sắt hay mạt nhôm thì từ phổ đều có</a:t>
            </a:r>
          </a:p>
          <a:p>
            <a:r>
              <a:rPr lang="en-US" sz="3600">
                <a:solidFill>
                  <a:schemeClr val="bg1"/>
                </a:solidFill>
              </a:rPr>
              <a:t>        dạng như nhau.</a:t>
            </a:r>
          </a:p>
        </p:txBody>
      </p:sp>
      <p:sp>
        <p:nvSpPr>
          <p:cNvPr id="6" name="AutoShape 51"/>
          <p:cNvSpPr>
            <a:spLocks noChangeArrowheads="1"/>
          </p:cNvSpPr>
          <p:nvPr/>
        </p:nvSpPr>
        <p:spPr bwMode="auto">
          <a:xfrm>
            <a:off x="4283601" y="5799672"/>
            <a:ext cx="10327147" cy="1097270"/>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sz="3600">
                <a:solidFill>
                  <a:schemeClr val="bg1"/>
                </a:solidFill>
              </a:rPr>
              <a:t>Các mạt sắt được sắp xếp dày hơn ở hai cực </a:t>
            </a:r>
          </a:p>
          <a:p>
            <a:r>
              <a:rPr lang="en-US" sz="3600">
                <a:solidFill>
                  <a:schemeClr val="bg1"/>
                </a:solidFill>
              </a:rPr>
              <a:t>của nam châm.</a:t>
            </a:r>
            <a:endParaRPr lang="en-US" sz="3600" b="1" baseline="-25000">
              <a:solidFill>
                <a:schemeClr val="bg1"/>
              </a:solidFill>
            </a:endParaRPr>
          </a:p>
        </p:txBody>
      </p:sp>
      <p:sp>
        <p:nvSpPr>
          <p:cNvPr id="7" name="AutoShape 51"/>
          <p:cNvSpPr>
            <a:spLocks noChangeArrowheads="1"/>
          </p:cNvSpPr>
          <p:nvPr/>
        </p:nvSpPr>
        <p:spPr bwMode="auto">
          <a:xfrm>
            <a:off x="4859162" y="283403"/>
            <a:ext cx="10074134" cy="1748084"/>
          </a:xfrm>
          <a:prstGeom prst="roundRect">
            <a:avLst>
              <a:gd name="adj" fmla="val 16667"/>
            </a:avLst>
          </a:prstGeom>
          <a:solidFill>
            <a:srgbClr val="67052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r>
              <a:rPr lang="en-US" sz="2415">
                <a:solidFill>
                  <a:srgbClr val="F2F2F2"/>
                </a:solidFill>
              </a:rPr>
              <a:t>     </a:t>
            </a:r>
          </a:p>
        </p:txBody>
      </p:sp>
      <p:sp>
        <p:nvSpPr>
          <p:cNvPr id="23559" name="Rectangle 4"/>
          <p:cNvSpPr>
            <a:spLocks noChangeArrowheads="1"/>
          </p:cNvSpPr>
          <p:nvPr/>
        </p:nvSpPr>
        <p:spPr bwMode="auto">
          <a:xfrm>
            <a:off x="5656262" y="406247"/>
            <a:ext cx="10488507" cy="1012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nSpc>
                <a:spcPct val="107000"/>
              </a:lnSpc>
              <a:spcAft>
                <a:spcPts val="800"/>
              </a:spcAft>
            </a:pPr>
            <a:r>
              <a:rPr lang="en-US" sz="380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Chọn phát biểu </a:t>
            </a:r>
            <a:r>
              <a:rPr lang="en-US" sz="3800" b="1" u="sng">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sai </a:t>
            </a:r>
            <a:r>
              <a:rPr lang="en-US" sz="380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khi mô tả từ phổ của một</a:t>
            </a:r>
          </a:p>
          <a:p>
            <a:pPr>
              <a:lnSpc>
                <a:spcPct val="107000"/>
              </a:lnSpc>
              <a:spcAft>
                <a:spcPts val="800"/>
              </a:spcAft>
            </a:pPr>
            <a:r>
              <a:rPr lang="en-US" sz="380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nam châm thẳng.</a:t>
            </a:r>
            <a:endParaRPr lang="en-US" sz="3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Group 51"/>
          <p:cNvGrpSpPr>
            <a:grpSpLocks/>
          </p:cNvGrpSpPr>
          <p:nvPr/>
        </p:nvGrpSpPr>
        <p:grpSpPr bwMode="auto">
          <a:xfrm>
            <a:off x="2284425" y="-389102"/>
            <a:ext cx="387185" cy="8669503"/>
            <a:chOff x="202295" y="-322943"/>
            <a:chExt cx="319314" cy="7180943"/>
          </a:xfrm>
        </p:grpSpPr>
        <p:sp>
          <p:nvSpPr>
            <p:cNvPr id="10" name="Rectangle 9"/>
            <p:cNvSpPr/>
            <p:nvPr/>
          </p:nvSpPr>
          <p:spPr bwMode="auto">
            <a:xfrm>
              <a:off x="202295" y="-322943"/>
              <a:ext cx="319314" cy="7166655"/>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a:defRPr/>
              </a:pPr>
              <a:endParaRPr lang="en-US" sz="2415"/>
            </a:p>
          </p:txBody>
        </p:sp>
        <p:sp>
          <p:nvSpPr>
            <p:cNvPr id="23588"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p>
              <a:endParaRPr lang="en-US" sz="2415"/>
            </a:p>
          </p:txBody>
        </p:sp>
        <p:sp>
          <p:nvSpPr>
            <p:cNvPr id="14" name="Rectangle 13"/>
            <p:cNvSpPr/>
            <p:nvPr/>
          </p:nvSpPr>
          <p:spPr bwMode="auto">
            <a:xfrm>
              <a:off x="324013" y="-308654"/>
              <a:ext cx="75877" cy="7166654"/>
            </a:xfrm>
            <a:prstGeom prst="rect">
              <a:avLst/>
            </a:prstGeom>
            <a:solidFill>
              <a:srgbClr val="A3C8FF"/>
            </a:solidFill>
            <a:ln w="9525" cap="flat" cmpd="sng" algn="ctr">
              <a:noFill/>
              <a:prstDash val="solid"/>
              <a:round/>
              <a:headEnd type="none" w="med" len="med"/>
              <a:tailEnd type="none" w="med" len="med"/>
            </a:ln>
            <a:effectLst/>
          </p:spPr>
          <p:txBody>
            <a:bodyPr/>
            <a:lstStyle/>
            <a:p>
              <a:pPr>
                <a:defRPr/>
              </a:pPr>
              <a:endParaRPr lang="en-US" sz="2415">
                <a:effectLst>
                  <a:glow rad="101600">
                    <a:schemeClr val="accent1">
                      <a:satMod val="175000"/>
                      <a:alpha val="40000"/>
                    </a:schemeClr>
                  </a:glow>
                </a:effectLst>
              </a:endParaRPr>
            </a:p>
          </p:txBody>
        </p:sp>
      </p:grpSp>
      <p:pic>
        <p:nvPicPr>
          <p:cNvPr id="39" name="Picture 37" descr="Blue_chapterlist"/>
          <p:cNvPicPr>
            <a:picLocks noChangeAspect="1" noChangeArrowheads="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248006" y="2520540"/>
            <a:ext cx="716868" cy="423603"/>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p:cNvPicPr>
            <a:picLocks noChangeAspect="1" noChangeArrowheads="1"/>
          </p:cNvPicPr>
          <p:nvPr/>
        </p:nvPicPr>
        <p:blipFill>
          <a:blip r:embed="rId9" cstate="email">
            <a:clrChange>
              <a:clrFrom>
                <a:srgbClr val="2C2761"/>
              </a:clrFrom>
              <a:clrTo>
                <a:srgbClr val="2C2761">
                  <a:alpha val="0"/>
                </a:srgbClr>
              </a:clrTo>
            </a:clrChange>
            <a:extLst>
              <a:ext uri="{28A0092B-C50C-407E-A947-70E740481C1C}">
                <a14:useLocalDpi xmlns:a14="http://schemas.microsoft.com/office/drawing/2010/main"/>
              </a:ext>
            </a:extLst>
          </a:blip>
          <a:srcRect/>
          <a:stretch>
            <a:fillRect/>
          </a:stretch>
        </p:blipFill>
        <p:spPr bwMode="auto">
          <a:xfrm>
            <a:off x="2708028" y="2252193"/>
            <a:ext cx="1811338" cy="967963"/>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p:cNvPr>
          <p:cNvSpPr>
            <a:spLocks noChangeArrowheads="1"/>
          </p:cNvSpPr>
          <p:nvPr/>
        </p:nvSpPr>
        <p:spPr bwMode="auto">
          <a:xfrm>
            <a:off x="2800032" y="2340364"/>
            <a:ext cx="987132" cy="739869"/>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2415"/>
          </a:p>
        </p:txBody>
      </p:sp>
      <p:sp>
        <p:nvSpPr>
          <p:cNvPr id="1044" name="WordArt 226"/>
          <p:cNvSpPr>
            <a:spLocks noChangeArrowheads="1" noChangeShapeType="1" noTextEdit="1"/>
          </p:cNvSpPr>
          <p:nvPr/>
        </p:nvSpPr>
        <p:spPr bwMode="auto">
          <a:xfrm>
            <a:off x="3049211" y="2476453"/>
            <a:ext cx="555860" cy="467689"/>
          </a:xfrm>
          <a:prstGeom prst="rect">
            <a:avLst/>
          </a:prstGeom>
        </p:spPr>
        <p:txBody>
          <a:bodyPr wrap="none" fromWordArt="1">
            <a:prstTxWarp prst="textInflate">
              <a:avLst>
                <a:gd name="adj" fmla="val 13634"/>
              </a:avLst>
            </a:prstTxWarp>
          </a:bodyPr>
          <a:lstStyle/>
          <a:p>
            <a:pPr algn="ctr"/>
            <a:r>
              <a:rPr lang="en-US" sz="4347" kern="10">
                <a:ln w="9525">
                  <a:solidFill>
                    <a:srgbClr val="FFFF00"/>
                  </a:solidFill>
                  <a:round/>
                  <a:headEnd/>
                  <a:tailEnd/>
                </a:ln>
                <a:solidFill>
                  <a:srgbClr val="FFFF00"/>
                </a:solidFill>
                <a:latin typeface=".VnTimeH"/>
              </a:rPr>
              <a:t>A</a:t>
            </a:r>
          </a:p>
        </p:txBody>
      </p:sp>
      <p:grpSp>
        <p:nvGrpSpPr>
          <p:cNvPr id="4" name="Group 47"/>
          <p:cNvGrpSpPr>
            <a:grpSpLocks/>
          </p:cNvGrpSpPr>
          <p:nvPr/>
        </p:nvGrpSpPr>
        <p:grpSpPr bwMode="auto">
          <a:xfrm>
            <a:off x="1901071" y="552027"/>
            <a:ext cx="1335982" cy="791622"/>
            <a:chOff x="5106" y="3426"/>
            <a:chExt cx="582" cy="345"/>
          </a:xfrm>
        </p:grpSpPr>
        <p:pic>
          <p:nvPicPr>
            <p:cNvPr id="23585" name="Picture 40" descr="Thumb"/>
            <p:cNvPicPr>
              <a:picLocks noChangeAspect="1" noChangeArrowheads="1"/>
            </p:cNvPicPr>
            <p:nvPr/>
          </p:nvPicPr>
          <p:blipFill>
            <a:blip r:embed="rId11">
              <a:clrChange>
                <a:clrFrom>
                  <a:srgbClr val="000300"/>
                </a:clrFrom>
                <a:clrTo>
                  <a:srgbClr val="000300">
                    <a:alpha val="0"/>
                  </a:srgbClr>
                </a:clrTo>
              </a:clrChange>
              <a:extLst>
                <a:ext uri="{28A0092B-C50C-407E-A947-70E740481C1C}">
                  <a14:useLocalDpi xmlns:a14="http://schemas.microsoft.com/office/drawing/2010/main"/>
                </a:ext>
              </a:extLst>
            </a:blip>
            <a:srcRect/>
            <a:stretch>
              <a:fillRect/>
            </a:stretch>
          </p:blipFill>
          <p:spPr bwMode="auto">
            <a:xfrm>
              <a:off x="5106" y="3426"/>
              <a:ext cx="582" cy="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86" name="Picture 43" descr="abu061[1]"/>
            <p:cNvPicPr>
              <a:picLocks noChangeAspect="1" noChangeArrowheads="1" noCrop="1"/>
            </p:cNvPicPr>
            <p:nvPr/>
          </p:nvPicPr>
          <p:blipFill>
            <a:blip r:embed="rId12">
              <a:extLst>
                <a:ext uri="{28A0092B-C50C-407E-A947-70E740481C1C}">
                  <a14:useLocalDpi xmlns:a14="http://schemas.microsoft.com/office/drawing/2010/main"/>
                </a:ext>
              </a:extLst>
            </a:blip>
            <a:srcRect/>
            <a:stretch>
              <a:fillRect/>
            </a:stretch>
          </p:blipFill>
          <p:spPr bwMode="auto">
            <a:xfrm rot="11938225" flipV="1">
              <a:off x="5268" y="3513"/>
              <a:ext cx="250"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37" descr="Blue_chapterlist"/>
          <p:cNvPicPr>
            <a:picLocks noChangeAspect="1" noChangeArrowheads="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225005" y="3716598"/>
            <a:ext cx="716868" cy="423603"/>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9" descr="Classicmode"/>
          <p:cNvPicPr>
            <a:picLocks noChangeAspect="1" noChangeArrowheads="1"/>
          </p:cNvPicPr>
          <p:nvPr/>
        </p:nvPicPr>
        <p:blipFill>
          <a:blip r:embed="rId9" cstate="email">
            <a:clrChange>
              <a:clrFrom>
                <a:srgbClr val="2C2761"/>
              </a:clrFrom>
              <a:clrTo>
                <a:srgbClr val="2C2761">
                  <a:alpha val="0"/>
                </a:srgbClr>
              </a:clrTo>
            </a:clrChange>
            <a:extLst>
              <a:ext uri="{28A0092B-C50C-407E-A947-70E740481C1C}">
                <a14:useLocalDpi xmlns:a14="http://schemas.microsoft.com/office/drawing/2010/main"/>
              </a:ext>
            </a:extLst>
          </a:blip>
          <a:srcRect/>
          <a:stretch>
            <a:fillRect/>
          </a:stretch>
        </p:blipFill>
        <p:spPr bwMode="auto">
          <a:xfrm>
            <a:off x="2685026" y="3448251"/>
            <a:ext cx="1811338" cy="967963"/>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59">
            <a:hlinkHover r:id="" action="ppaction://noaction" highlightClick="1">
              <a:snd r:embed="rId10" name="cached_combo42.wav"/>
            </a:hlinkHover>
          </p:cNvPr>
          <p:cNvSpPr>
            <a:spLocks noChangeArrowheads="1"/>
          </p:cNvSpPr>
          <p:nvPr/>
        </p:nvSpPr>
        <p:spPr bwMode="auto">
          <a:xfrm>
            <a:off x="2777031" y="3536422"/>
            <a:ext cx="987132" cy="739869"/>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2415"/>
          </a:p>
        </p:txBody>
      </p:sp>
      <p:sp>
        <p:nvSpPr>
          <p:cNvPr id="12" name="WordArt 226"/>
          <p:cNvSpPr>
            <a:spLocks noChangeArrowheads="1" noChangeShapeType="1" noTextEdit="1"/>
          </p:cNvSpPr>
          <p:nvPr/>
        </p:nvSpPr>
        <p:spPr bwMode="auto">
          <a:xfrm>
            <a:off x="3026210" y="3672511"/>
            <a:ext cx="555860" cy="467689"/>
          </a:xfrm>
          <a:prstGeom prst="rect">
            <a:avLst/>
          </a:prstGeom>
        </p:spPr>
        <p:txBody>
          <a:bodyPr wrap="none" fromWordArt="1">
            <a:prstTxWarp prst="textInflate">
              <a:avLst>
                <a:gd name="adj" fmla="val 13634"/>
              </a:avLst>
            </a:prstTxWarp>
          </a:bodyPr>
          <a:lstStyle/>
          <a:p>
            <a:pPr algn="ctr"/>
            <a:r>
              <a:rPr lang="en-US" sz="4347" kern="10">
                <a:ln w="9525">
                  <a:solidFill>
                    <a:srgbClr val="FFFF00"/>
                  </a:solidFill>
                  <a:round/>
                  <a:headEnd/>
                  <a:tailEnd/>
                </a:ln>
                <a:solidFill>
                  <a:srgbClr val="FFFF00"/>
                </a:solidFill>
                <a:latin typeface=".VnTimeH"/>
              </a:rPr>
              <a:t>b</a:t>
            </a:r>
          </a:p>
        </p:txBody>
      </p:sp>
      <p:pic>
        <p:nvPicPr>
          <p:cNvPr id="13" name="Picture 37" descr="Blue_chapterlist"/>
          <p:cNvPicPr>
            <a:picLocks noChangeAspect="1" noChangeArrowheads="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225005" y="4912655"/>
            <a:ext cx="716868" cy="423603"/>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9" descr="Classicmode"/>
          <p:cNvPicPr>
            <a:picLocks noChangeAspect="1" noChangeArrowheads="1"/>
          </p:cNvPicPr>
          <p:nvPr/>
        </p:nvPicPr>
        <p:blipFill>
          <a:blip r:embed="rId9" cstate="email">
            <a:clrChange>
              <a:clrFrom>
                <a:srgbClr val="2C2761"/>
              </a:clrFrom>
              <a:clrTo>
                <a:srgbClr val="2C2761">
                  <a:alpha val="0"/>
                </a:srgbClr>
              </a:clrTo>
            </a:clrChange>
            <a:extLst>
              <a:ext uri="{28A0092B-C50C-407E-A947-70E740481C1C}">
                <a14:useLocalDpi xmlns:a14="http://schemas.microsoft.com/office/drawing/2010/main"/>
              </a:ext>
            </a:extLst>
          </a:blip>
          <a:srcRect/>
          <a:stretch>
            <a:fillRect/>
          </a:stretch>
        </p:blipFill>
        <p:spPr bwMode="auto">
          <a:xfrm>
            <a:off x="2685026" y="4644309"/>
            <a:ext cx="1811338" cy="967963"/>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59">
            <a:hlinkHover r:id="" action="ppaction://noaction" highlightClick="1">
              <a:snd r:embed="rId10" name="cached_combo42.wav"/>
            </a:hlinkHover>
          </p:cNvPr>
          <p:cNvSpPr>
            <a:spLocks noChangeArrowheads="1"/>
          </p:cNvSpPr>
          <p:nvPr/>
        </p:nvSpPr>
        <p:spPr bwMode="auto">
          <a:xfrm>
            <a:off x="2777031" y="4732480"/>
            <a:ext cx="987132" cy="739869"/>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2415"/>
          </a:p>
        </p:txBody>
      </p:sp>
      <p:sp>
        <p:nvSpPr>
          <p:cNvPr id="17" name="WordArt 226"/>
          <p:cNvSpPr>
            <a:spLocks noChangeArrowheads="1" noChangeShapeType="1" noTextEdit="1"/>
          </p:cNvSpPr>
          <p:nvPr/>
        </p:nvSpPr>
        <p:spPr bwMode="auto">
          <a:xfrm>
            <a:off x="3026210" y="4868569"/>
            <a:ext cx="555860" cy="467689"/>
          </a:xfrm>
          <a:prstGeom prst="rect">
            <a:avLst/>
          </a:prstGeom>
        </p:spPr>
        <p:txBody>
          <a:bodyPr wrap="none" fromWordArt="1">
            <a:prstTxWarp prst="textInflate">
              <a:avLst>
                <a:gd name="adj" fmla="val 13634"/>
              </a:avLst>
            </a:prstTxWarp>
          </a:bodyPr>
          <a:lstStyle/>
          <a:p>
            <a:pPr algn="ctr"/>
            <a:r>
              <a:rPr lang="en-US" sz="4347" kern="10">
                <a:ln w="9525">
                  <a:solidFill>
                    <a:srgbClr val="FFFF00"/>
                  </a:solidFill>
                  <a:round/>
                  <a:headEnd/>
                  <a:tailEnd/>
                </a:ln>
                <a:solidFill>
                  <a:srgbClr val="FFFF00"/>
                </a:solidFill>
                <a:latin typeface=".VnTimeH"/>
              </a:rPr>
              <a:t>c</a:t>
            </a:r>
          </a:p>
        </p:txBody>
      </p:sp>
      <p:pic>
        <p:nvPicPr>
          <p:cNvPr id="18" name="Picture 37" descr="Blue_chapterlist"/>
          <p:cNvPicPr>
            <a:picLocks noChangeAspect="1" noChangeArrowheads="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225005" y="6108713"/>
            <a:ext cx="716868" cy="423603"/>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9" descr="Classicmode"/>
          <p:cNvPicPr>
            <a:picLocks noChangeAspect="1" noChangeArrowheads="1"/>
          </p:cNvPicPr>
          <p:nvPr/>
        </p:nvPicPr>
        <p:blipFill>
          <a:blip r:embed="rId9" cstate="email">
            <a:clrChange>
              <a:clrFrom>
                <a:srgbClr val="2C2761"/>
              </a:clrFrom>
              <a:clrTo>
                <a:srgbClr val="2C2761">
                  <a:alpha val="0"/>
                </a:srgbClr>
              </a:clrTo>
            </a:clrChange>
            <a:extLst>
              <a:ext uri="{28A0092B-C50C-407E-A947-70E740481C1C}">
                <a14:useLocalDpi xmlns:a14="http://schemas.microsoft.com/office/drawing/2010/main"/>
              </a:ext>
            </a:extLst>
          </a:blip>
          <a:srcRect/>
          <a:stretch>
            <a:fillRect/>
          </a:stretch>
        </p:blipFill>
        <p:spPr bwMode="auto">
          <a:xfrm>
            <a:off x="2685026" y="5840367"/>
            <a:ext cx="1811338" cy="967963"/>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Oval 59">
            <a:hlinkHover r:id="" action="ppaction://noaction" highlightClick="1">
              <a:snd r:embed="rId10" name="cached_combo42.wav"/>
            </a:hlinkHover>
          </p:cNvPr>
          <p:cNvSpPr>
            <a:spLocks noChangeArrowheads="1"/>
          </p:cNvSpPr>
          <p:nvPr/>
        </p:nvSpPr>
        <p:spPr bwMode="auto">
          <a:xfrm>
            <a:off x="2777031" y="5928538"/>
            <a:ext cx="987132" cy="739869"/>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2415"/>
          </a:p>
        </p:txBody>
      </p:sp>
      <p:sp>
        <p:nvSpPr>
          <p:cNvPr id="21" name="WordArt 226"/>
          <p:cNvSpPr>
            <a:spLocks noChangeArrowheads="1" noChangeShapeType="1" noTextEdit="1"/>
          </p:cNvSpPr>
          <p:nvPr/>
        </p:nvSpPr>
        <p:spPr bwMode="auto">
          <a:xfrm>
            <a:off x="3026210" y="6064626"/>
            <a:ext cx="555860" cy="467689"/>
          </a:xfrm>
          <a:prstGeom prst="rect">
            <a:avLst/>
          </a:prstGeom>
        </p:spPr>
        <p:txBody>
          <a:bodyPr wrap="none" fromWordArt="1">
            <a:prstTxWarp prst="textInflate">
              <a:avLst>
                <a:gd name="adj" fmla="val 13634"/>
              </a:avLst>
            </a:prstTxWarp>
          </a:bodyPr>
          <a:lstStyle/>
          <a:p>
            <a:pPr algn="ctr"/>
            <a:r>
              <a:rPr lang="en-US" sz="4347" kern="10">
                <a:ln w="9525">
                  <a:solidFill>
                    <a:srgbClr val="FFFF00"/>
                  </a:solidFill>
                  <a:round/>
                  <a:headEnd/>
                  <a:tailEnd/>
                </a:ln>
                <a:solidFill>
                  <a:srgbClr val="FFFF00"/>
                </a:solidFill>
                <a:latin typeface=".VnTimeH"/>
              </a:rPr>
              <a:t>d</a:t>
            </a:r>
          </a:p>
        </p:txBody>
      </p:sp>
      <p:sp>
        <p:nvSpPr>
          <p:cNvPr id="55327" name="AutoShape 31"/>
          <p:cNvSpPr>
            <a:spLocks noChangeArrowheads="1"/>
          </p:cNvSpPr>
          <p:nvPr/>
        </p:nvSpPr>
        <p:spPr bwMode="auto">
          <a:xfrm>
            <a:off x="2501017" y="-92005"/>
            <a:ext cx="2208107" cy="2208107"/>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p>
            <a:endParaRPr lang="en-US"/>
          </a:p>
        </p:txBody>
      </p:sp>
      <p:sp>
        <p:nvSpPr>
          <p:cNvPr id="55328" name="WordArt 32"/>
          <p:cNvSpPr>
            <a:spLocks noChangeArrowheads="1" noChangeShapeType="1" noTextEdit="1"/>
          </p:cNvSpPr>
          <p:nvPr/>
        </p:nvSpPr>
        <p:spPr bwMode="auto">
          <a:xfrm>
            <a:off x="3053045" y="736035"/>
            <a:ext cx="994799" cy="552027"/>
          </a:xfrm>
          <a:prstGeom prst="rect">
            <a:avLst/>
          </a:prstGeom>
        </p:spPr>
        <p:txBody>
          <a:bodyPr wrap="none" fromWordArt="1">
            <a:prstTxWarp prst="textPlain">
              <a:avLst>
                <a:gd name="adj" fmla="val 50000"/>
              </a:avLst>
            </a:prstTxWarp>
          </a:bodyPr>
          <a:lstStyle/>
          <a:p>
            <a:pPr algn="ctr"/>
            <a:r>
              <a:rPr lang="en-US" sz="4347" kern="10">
                <a:ln w="19050">
                  <a:solidFill>
                    <a:srgbClr val="99CCFF"/>
                  </a:solidFill>
                  <a:round/>
                  <a:headEnd/>
                  <a:tailEnd/>
                </a:ln>
                <a:solidFill>
                  <a:srgbClr val="0066CC"/>
                </a:solidFill>
                <a:effectLst>
                  <a:outerShdw dist="35921" dir="2700000" algn="ctr" rotWithShape="0">
                    <a:srgbClr val="990000"/>
                  </a:outerShdw>
                </a:effectLst>
                <a:latin typeface="VNI-Times"/>
              </a:rPr>
              <a:t>Caâu 2</a:t>
            </a:r>
          </a:p>
        </p:txBody>
      </p:sp>
      <p:pic>
        <p:nvPicPr>
          <p:cNvPr id="55329" name="nen.wav">
            <a:hlinkClick r:id="" action="ppaction://media"/>
          </p:cNvPr>
          <p:cNvPicPr>
            <a:picLocks noRot="1" noChangeAspect="1" noChangeArrowheads="1"/>
          </p:cNvPicPr>
          <p:nvPr>
            <a:audioFile r:link="rId1"/>
          </p:nvPr>
        </p:nvPicPr>
        <p:blipFill>
          <a:blip r:embed="rId13">
            <a:extLst>
              <a:ext uri="{28A0092B-C50C-407E-A947-70E740481C1C}">
                <a14:useLocalDpi xmlns:a14="http://schemas.microsoft.com/office/drawing/2010/main" val="0"/>
              </a:ext>
            </a:extLst>
          </a:blip>
          <a:srcRect/>
          <a:stretch>
            <a:fillRect/>
          </a:stretch>
        </p:blipFill>
        <p:spPr bwMode="auto">
          <a:xfrm>
            <a:off x="11425449" y="8740422"/>
            <a:ext cx="368018" cy="368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30" name="tay HOT.wav">
            <a:hlinkClick r:id="" action="ppaction://media"/>
          </p:cNvPr>
          <p:cNvPicPr>
            <a:picLocks noRot="1" noChangeAspect="1" noChangeArrowheads="1"/>
          </p:cNvPicPr>
          <p:nvPr>
            <a:audioFile r:link="rId2"/>
          </p:nvPr>
        </p:nvPicPr>
        <p:blipFill>
          <a:blip r:embed="rId13">
            <a:extLst>
              <a:ext uri="{28A0092B-C50C-407E-A947-70E740481C1C}">
                <a14:useLocalDpi xmlns:a14="http://schemas.microsoft.com/office/drawing/2010/main" val="0"/>
              </a:ext>
            </a:extLst>
          </a:blip>
          <a:srcRect/>
          <a:stretch>
            <a:fillRect/>
          </a:stretch>
        </p:blipFill>
        <p:spPr bwMode="auto">
          <a:xfrm>
            <a:off x="15398538" y="3680178"/>
            <a:ext cx="368018" cy="368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31" name="Other Buttons - Soundsnap.wav">
            <a:hlinkClick r:id="" action="ppaction://media"/>
          </p:cNvPr>
          <p:cNvPicPr>
            <a:picLocks noRot="1" noChangeAspect="1" noChangeArrowheads="1"/>
          </p:cNvPicPr>
          <p:nvPr>
            <a:audioFile r:link="rId3"/>
          </p:nvPr>
        </p:nvPicPr>
        <p:blipFill>
          <a:blip r:embed="rId13">
            <a:extLst>
              <a:ext uri="{28A0092B-C50C-407E-A947-70E740481C1C}">
                <a14:useLocalDpi xmlns:a14="http://schemas.microsoft.com/office/drawing/2010/main" val="0"/>
              </a:ext>
            </a:extLst>
          </a:blip>
          <a:srcRect/>
          <a:stretch>
            <a:fillRect/>
          </a:stretch>
        </p:blipFill>
        <p:spPr bwMode="auto">
          <a:xfrm>
            <a:off x="15398538" y="2576124"/>
            <a:ext cx="368018" cy="368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32" name="Other Buttons - Soundsnap.wav">
            <a:hlinkClick r:id="" action="ppaction://media"/>
          </p:cNvPr>
          <p:cNvPicPr>
            <a:picLocks noRot="1" noChangeAspect="1" noChangeArrowheads="1"/>
          </p:cNvPicPr>
          <p:nvPr>
            <a:audioFile r:link="rId3"/>
          </p:nvPr>
        </p:nvPicPr>
        <p:blipFill>
          <a:blip r:embed="rId13">
            <a:extLst>
              <a:ext uri="{28A0092B-C50C-407E-A947-70E740481C1C}">
                <a14:useLocalDpi xmlns:a14="http://schemas.microsoft.com/office/drawing/2010/main" val="0"/>
              </a:ext>
            </a:extLst>
          </a:blip>
          <a:srcRect/>
          <a:stretch>
            <a:fillRect/>
          </a:stretch>
        </p:blipFill>
        <p:spPr bwMode="auto">
          <a:xfrm>
            <a:off x="15306534" y="6164298"/>
            <a:ext cx="368018" cy="368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33" name="Other Buttons - Soundsnap.wav">
            <a:hlinkClick r:id="" action="ppaction://media"/>
          </p:cNvPr>
          <p:cNvPicPr>
            <a:picLocks noRot="1" noChangeAspect="1" noChangeArrowheads="1"/>
          </p:cNvPicPr>
          <p:nvPr>
            <a:audioFile r:link="rId3"/>
          </p:nvPr>
        </p:nvPicPr>
        <p:blipFill>
          <a:blip r:embed="rId13">
            <a:extLst>
              <a:ext uri="{28A0092B-C50C-407E-A947-70E740481C1C}">
                <a14:useLocalDpi xmlns:a14="http://schemas.microsoft.com/office/drawing/2010/main" val="0"/>
              </a:ext>
            </a:extLst>
          </a:blip>
          <a:srcRect/>
          <a:stretch>
            <a:fillRect/>
          </a:stretch>
        </p:blipFill>
        <p:spPr bwMode="auto">
          <a:xfrm>
            <a:off x="15306534" y="4876235"/>
            <a:ext cx="368018" cy="368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9641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5" name="Jet Fighter 2-DVDH.wav"/>
                                        </p:tgtEl>
                                      </p:cMediaNode>
                                    </p:audio>
                                  </p:subTnLst>
                                </p:cTn>
                              </p:par>
                              <p:par>
                                <p:cTn id="8" presetID="2" presetClass="entr" presetSubtype="1" fill="hold" nodeType="withEffect">
                                  <p:stCondLst>
                                    <p:cond delay="50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ppt_x"/>
                                          </p:val>
                                        </p:tav>
                                        <p:tav tm="100000">
                                          <p:val>
                                            <p:strVal val="#ppt_x"/>
                                          </p:val>
                                        </p:tav>
                                      </p:tavLst>
                                    </p:anim>
                                    <p:anim calcmode="lin" valueType="num">
                                      <p:cBhvr additive="base">
                                        <p:cTn id="11" dur="500" fill="hold"/>
                                        <p:tgtEl>
                                          <p:spTgt spid="4"/>
                                        </p:tgtEl>
                                        <p:attrNameLst>
                                          <p:attrName>ppt_y</p:attrName>
                                        </p:attrNameLst>
                                      </p:cBhvr>
                                      <p:tavLst>
                                        <p:tav tm="0">
                                          <p:val>
                                            <p:strVal val="0-#ppt_h/2"/>
                                          </p:val>
                                        </p:tav>
                                        <p:tav tm="100000">
                                          <p:val>
                                            <p:strVal val="#ppt_y"/>
                                          </p:val>
                                        </p:tav>
                                      </p:tavLst>
                                    </p:anim>
                                  </p:childTnLst>
                                </p:cTn>
                              </p:par>
                              <p:par>
                                <p:cTn id="12" presetID="10" presetClass="entr" presetSubtype="0" fill="hold" grpId="0" nodeType="withEffect">
                                  <p:stCondLst>
                                    <p:cond delay="500"/>
                                  </p:stCondLst>
                                  <p:childTnLst>
                                    <p:set>
                                      <p:cBhvr>
                                        <p:cTn id="13" dur="1" fill="hold">
                                          <p:stCondLst>
                                            <p:cond delay="0"/>
                                          </p:stCondLst>
                                        </p:cTn>
                                        <p:tgtEl>
                                          <p:spTgt spid="55327"/>
                                        </p:tgtEl>
                                        <p:attrNameLst>
                                          <p:attrName>style.visibility</p:attrName>
                                        </p:attrNameLst>
                                      </p:cBhvr>
                                      <p:to>
                                        <p:strVal val="visible"/>
                                      </p:to>
                                    </p:set>
                                    <p:animEffect transition="in" filter="fade">
                                      <p:cBhvr>
                                        <p:cTn id="14" dur="2000"/>
                                        <p:tgtEl>
                                          <p:spTgt spid="55327"/>
                                        </p:tgtEl>
                                      </p:cBhvr>
                                    </p:animEffect>
                                  </p:childTnLst>
                                </p:cTn>
                              </p:par>
                              <p:par>
                                <p:cTn id="15" presetID="8" presetClass="emph" presetSubtype="0" repeatCount="indefinite" fill="hold" grpId="1" nodeType="withEffect">
                                  <p:stCondLst>
                                    <p:cond delay="500"/>
                                  </p:stCondLst>
                                  <p:childTnLst>
                                    <p:animRot by="21600000">
                                      <p:cBhvr>
                                        <p:cTn id="16" dur="1500" fill="hold"/>
                                        <p:tgtEl>
                                          <p:spTgt spid="55327"/>
                                        </p:tgtEl>
                                        <p:attrNameLst>
                                          <p:attrName>r</p:attrName>
                                        </p:attrNameLst>
                                      </p:cBhvr>
                                    </p:animRot>
                                  </p:childTnLst>
                                  <p:subTnLst>
                                    <p:audio>
                                      <p:cMediaNode>
                                        <p:cTn display="0" masterRel="sameClick">
                                          <p:stCondLst>
                                            <p:cond evt="begin" delay="0">
                                              <p:tn val="15"/>
                                            </p:cond>
                                          </p:stCondLst>
                                          <p:endCondLst>
                                            <p:cond evt="onStopAudio" delay="0">
                                              <p:tgtEl>
                                                <p:sldTgt/>
                                              </p:tgtEl>
                                            </p:cond>
                                          </p:endCondLst>
                                        </p:cTn>
                                        <p:tgtEl>
                                          <p:sndTgt r:embed="rId6" name="Nhac cho 1.wav"/>
                                        </p:tgtEl>
                                      </p:cMediaNode>
                                    </p:audio>
                                  </p:subTnLst>
                                </p:cTn>
                              </p:par>
                              <p:par>
                                <p:cTn id="17" presetID="6" presetClass="entr" presetSubtype="16" fill="hold" grpId="0" nodeType="withEffect">
                                  <p:stCondLst>
                                    <p:cond delay="500"/>
                                  </p:stCondLst>
                                  <p:childTnLst>
                                    <p:set>
                                      <p:cBhvr>
                                        <p:cTn id="18" dur="1" fill="hold">
                                          <p:stCondLst>
                                            <p:cond delay="0"/>
                                          </p:stCondLst>
                                        </p:cTn>
                                        <p:tgtEl>
                                          <p:spTgt spid="55328"/>
                                        </p:tgtEl>
                                        <p:attrNameLst>
                                          <p:attrName>style.visibility</p:attrName>
                                        </p:attrNameLst>
                                      </p:cBhvr>
                                      <p:to>
                                        <p:strVal val="visible"/>
                                      </p:to>
                                    </p:set>
                                    <p:animEffect transition="in" filter="circle(in)">
                                      <p:cBhvr>
                                        <p:cTn id="19" dur="2000"/>
                                        <p:tgtEl>
                                          <p:spTgt spid="55328"/>
                                        </p:tgtEl>
                                      </p:cBhvr>
                                    </p:animEffect>
                                  </p:childTnLst>
                                </p:cTn>
                              </p:par>
                              <p:par>
                                <p:cTn id="20" presetID="2" presetClass="entr" presetSubtype="8"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1000" fill="hold"/>
                                        <p:tgtEl>
                                          <p:spTgt spid="7"/>
                                        </p:tgtEl>
                                        <p:attrNameLst>
                                          <p:attrName>ppt_x</p:attrName>
                                        </p:attrNameLst>
                                      </p:cBhvr>
                                      <p:tavLst>
                                        <p:tav tm="0">
                                          <p:val>
                                            <p:strVal val="0-#ppt_w/2"/>
                                          </p:val>
                                        </p:tav>
                                        <p:tav tm="100000">
                                          <p:val>
                                            <p:strVal val="#ppt_x"/>
                                          </p:val>
                                        </p:tav>
                                      </p:tavLst>
                                    </p:anim>
                                    <p:anim calcmode="lin" valueType="num">
                                      <p:cBhvr additive="base">
                                        <p:cTn id="23" dur="1000" fill="hold"/>
                                        <p:tgtEl>
                                          <p:spTgt spid="7"/>
                                        </p:tgtEl>
                                        <p:attrNameLst>
                                          <p:attrName>ppt_y</p:attrName>
                                        </p:attrNameLst>
                                      </p:cBhvr>
                                      <p:tavLst>
                                        <p:tav tm="0">
                                          <p:val>
                                            <p:strVal val="#ppt_y"/>
                                          </p:val>
                                        </p:tav>
                                        <p:tav tm="100000">
                                          <p:val>
                                            <p:strVal val="#ppt_y"/>
                                          </p:val>
                                        </p:tav>
                                      </p:tavLst>
                                    </p:anim>
                                  </p:childTnLst>
                                </p:cTn>
                              </p:par>
                              <p:par>
                                <p:cTn id="24" presetID="5" presetClass="entr" presetSubtype="10" fill="hold" nodeType="withEffect">
                                  <p:stCondLst>
                                    <p:cond delay="2000"/>
                                  </p:stCondLst>
                                  <p:childTnLst>
                                    <p:set>
                                      <p:cBhvr>
                                        <p:cTn id="25" dur="1" fill="hold">
                                          <p:stCondLst>
                                            <p:cond delay="0"/>
                                          </p:stCondLst>
                                        </p:cTn>
                                        <p:tgtEl>
                                          <p:spTgt spid="39"/>
                                        </p:tgtEl>
                                        <p:attrNameLst>
                                          <p:attrName>style.visibility</p:attrName>
                                        </p:attrNameLst>
                                      </p:cBhvr>
                                      <p:to>
                                        <p:strVal val="visible"/>
                                      </p:to>
                                    </p:set>
                                    <p:animEffect transition="in" filter="checkerboard(across)">
                                      <p:cBhvr>
                                        <p:cTn id="26" dur="500"/>
                                        <p:tgtEl>
                                          <p:spTgt spid="39"/>
                                        </p:tgtEl>
                                      </p:cBhvr>
                                    </p:animEffect>
                                  </p:childTnLst>
                                </p:cTn>
                              </p:par>
                              <p:par>
                                <p:cTn id="27" presetID="5" presetClass="entr" presetSubtype="10" fill="hold" nodeType="withEffect">
                                  <p:stCondLst>
                                    <p:cond delay="2000"/>
                                  </p:stCondLst>
                                  <p:childTnLst>
                                    <p:set>
                                      <p:cBhvr>
                                        <p:cTn id="28" dur="1" fill="hold">
                                          <p:stCondLst>
                                            <p:cond delay="0"/>
                                          </p:stCondLst>
                                        </p:cTn>
                                        <p:tgtEl>
                                          <p:spTgt spid="40"/>
                                        </p:tgtEl>
                                        <p:attrNameLst>
                                          <p:attrName>style.visibility</p:attrName>
                                        </p:attrNameLst>
                                      </p:cBhvr>
                                      <p:to>
                                        <p:strVal val="visible"/>
                                      </p:to>
                                    </p:set>
                                    <p:animEffect transition="in" filter="checkerboard(across)">
                                      <p:cBhvr>
                                        <p:cTn id="29" dur="500"/>
                                        <p:tgtEl>
                                          <p:spTgt spid="40"/>
                                        </p:tgtEl>
                                      </p:cBhvr>
                                    </p:animEffect>
                                  </p:childTnLst>
                                  <p:subTnLst>
                                    <p:audio>
                                      <p:cMediaNode>
                                        <p:cTn display="0" masterRel="sameClick">
                                          <p:stCondLst>
                                            <p:cond evt="begin" delay="0">
                                              <p:tn val="27"/>
                                            </p:cond>
                                          </p:stCondLst>
                                          <p:endCondLst>
                                            <p:cond evt="onStopAudio" delay="0">
                                              <p:tgtEl>
                                                <p:sldTgt/>
                                              </p:tgtEl>
                                            </p:cond>
                                          </p:endCondLst>
                                        </p:cTn>
                                        <p:tgtEl>
                                          <p:sndTgt r:embed="rId7" name="Chimes 3-CL (2).wav"/>
                                        </p:tgtEl>
                                      </p:cMediaNode>
                                    </p:audio>
                                  </p:subTnLst>
                                </p:cTn>
                              </p:par>
                              <p:par>
                                <p:cTn id="30" presetID="5" presetClass="entr" presetSubtype="10" fill="hold" nodeType="withEffect">
                                  <p:stCondLst>
                                    <p:cond delay="2000"/>
                                  </p:stCondLst>
                                  <p:childTnLst>
                                    <p:set>
                                      <p:cBhvr>
                                        <p:cTn id="31" dur="1" fill="hold">
                                          <p:stCondLst>
                                            <p:cond delay="0"/>
                                          </p:stCondLst>
                                        </p:cTn>
                                        <p:tgtEl>
                                          <p:spTgt spid="1043"/>
                                        </p:tgtEl>
                                        <p:attrNameLst>
                                          <p:attrName>style.visibility</p:attrName>
                                        </p:attrNameLst>
                                      </p:cBhvr>
                                      <p:to>
                                        <p:strVal val="visible"/>
                                      </p:to>
                                    </p:set>
                                    <p:animEffect transition="in" filter="checkerboard(across)">
                                      <p:cBhvr>
                                        <p:cTn id="32" dur="500"/>
                                        <p:tgtEl>
                                          <p:spTgt spid="1043"/>
                                        </p:tgtEl>
                                      </p:cBhvr>
                                    </p:animEffect>
                                  </p:childTnLst>
                                </p:cTn>
                              </p:par>
                              <p:par>
                                <p:cTn id="33" presetID="5" presetClass="entr" presetSubtype="10" fill="hold" grpId="0" nodeType="withEffect">
                                  <p:stCondLst>
                                    <p:cond delay="2000"/>
                                  </p:stCondLst>
                                  <p:childTnLst>
                                    <p:set>
                                      <p:cBhvr>
                                        <p:cTn id="34" dur="1" fill="hold">
                                          <p:stCondLst>
                                            <p:cond delay="0"/>
                                          </p:stCondLst>
                                        </p:cTn>
                                        <p:tgtEl>
                                          <p:spTgt spid="1044"/>
                                        </p:tgtEl>
                                        <p:attrNameLst>
                                          <p:attrName>style.visibility</p:attrName>
                                        </p:attrNameLst>
                                      </p:cBhvr>
                                      <p:to>
                                        <p:strVal val="visible"/>
                                      </p:to>
                                    </p:set>
                                    <p:animEffect transition="in" filter="checkerboard(across)">
                                      <p:cBhvr>
                                        <p:cTn id="35" dur="500"/>
                                        <p:tgtEl>
                                          <p:spTgt spid="1044"/>
                                        </p:tgtEl>
                                      </p:cBhvr>
                                    </p:animEffect>
                                  </p:childTnLst>
                                </p:cTn>
                              </p:par>
                              <p:par>
                                <p:cTn id="36" presetID="22" presetClass="entr" presetSubtype="8" fill="hold" nodeType="withEffect">
                                  <p:stCondLst>
                                    <p:cond delay="2000"/>
                                  </p:stCondLst>
                                  <p:childTnLst>
                                    <p:set>
                                      <p:cBhvr>
                                        <p:cTn id="37" dur="1" fill="hold">
                                          <p:stCondLst>
                                            <p:cond delay="0"/>
                                          </p:stCondLst>
                                        </p:cTn>
                                        <p:tgtEl>
                                          <p:spTgt spid="37"/>
                                        </p:tgtEl>
                                        <p:attrNameLst>
                                          <p:attrName>style.visibility</p:attrName>
                                        </p:attrNameLst>
                                      </p:cBhvr>
                                      <p:to>
                                        <p:strVal val="visible"/>
                                      </p:to>
                                    </p:set>
                                    <p:animEffect transition="in" filter="wipe(left)">
                                      <p:cBhvr>
                                        <p:cTn id="38" dur="500"/>
                                        <p:tgtEl>
                                          <p:spTgt spid="37"/>
                                        </p:tgtEl>
                                      </p:cBhvr>
                                    </p:animEffect>
                                  </p:childTnLst>
                                </p:cTn>
                              </p:par>
                              <p:par>
                                <p:cTn id="39" presetID="5" presetClass="entr" presetSubtype="10" fill="hold" nodeType="withEffect">
                                  <p:stCondLst>
                                    <p:cond delay="3000"/>
                                  </p:stCondLst>
                                  <p:childTnLst>
                                    <p:set>
                                      <p:cBhvr>
                                        <p:cTn id="40" dur="1" fill="hold">
                                          <p:stCondLst>
                                            <p:cond delay="0"/>
                                          </p:stCondLst>
                                        </p:cTn>
                                        <p:tgtEl>
                                          <p:spTgt spid="8"/>
                                        </p:tgtEl>
                                        <p:attrNameLst>
                                          <p:attrName>style.visibility</p:attrName>
                                        </p:attrNameLst>
                                      </p:cBhvr>
                                      <p:to>
                                        <p:strVal val="visible"/>
                                      </p:to>
                                    </p:set>
                                    <p:animEffect transition="in" filter="checkerboard(across)">
                                      <p:cBhvr>
                                        <p:cTn id="41" dur="500"/>
                                        <p:tgtEl>
                                          <p:spTgt spid="8"/>
                                        </p:tgtEl>
                                      </p:cBhvr>
                                    </p:animEffect>
                                  </p:childTnLst>
                                </p:cTn>
                              </p:par>
                              <p:par>
                                <p:cTn id="42" presetID="5" presetClass="entr" presetSubtype="10" fill="hold" nodeType="withEffect">
                                  <p:stCondLst>
                                    <p:cond delay="3000"/>
                                  </p:stCondLst>
                                  <p:childTnLst>
                                    <p:set>
                                      <p:cBhvr>
                                        <p:cTn id="43" dur="1" fill="hold">
                                          <p:stCondLst>
                                            <p:cond delay="0"/>
                                          </p:stCondLst>
                                        </p:cTn>
                                        <p:tgtEl>
                                          <p:spTgt spid="9"/>
                                        </p:tgtEl>
                                        <p:attrNameLst>
                                          <p:attrName>style.visibility</p:attrName>
                                        </p:attrNameLst>
                                      </p:cBhvr>
                                      <p:to>
                                        <p:strVal val="visible"/>
                                      </p:to>
                                    </p:set>
                                    <p:animEffect transition="in" filter="checkerboard(across)">
                                      <p:cBhvr>
                                        <p:cTn id="44" dur="500"/>
                                        <p:tgtEl>
                                          <p:spTgt spid="9"/>
                                        </p:tgtEl>
                                      </p:cBhvr>
                                    </p:animEffect>
                                  </p:childTnLst>
                                  <p:subTnLst>
                                    <p:audio>
                                      <p:cMediaNode>
                                        <p:cTn display="0" masterRel="sameClick">
                                          <p:stCondLst>
                                            <p:cond evt="begin" delay="0">
                                              <p:tn val="42"/>
                                            </p:cond>
                                          </p:stCondLst>
                                          <p:endCondLst>
                                            <p:cond evt="onStopAudio" delay="0">
                                              <p:tgtEl>
                                                <p:sldTgt/>
                                              </p:tgtEl>
                                            </p:cond>
                                          </p:endCondLst>
                                        </p:cTn>
                                        <p:tgtEl>
                                          <p:sndTgt r:embed="rId7" name="Chimes 3-CL (2).wav"/>
                                        </p:tgtEl>
                                      </p:cMediaNode>
                                    </p:audio>
                                  </p:subTnLst>
                                </p:cTn>
                              </p:par>
                              <p:par>
                                <p:cTn id="45" presetID="5" presetClass="entr" presetSubtype="10" fill="hold" nodeType="withEffect">
                                  <p:stCondLst>
                                    <p:cond delay="3000"/>
                                  </p:stCondLst>
                                  <p:childTnLst>
                                    <p:set>
                                      <p:cBhvr>
                                        <p:cTn id="46" dur="1" fill="hold">
                                          <p:stCondLst>
                                            <p:cond delay="0"/>
                                          </p:stCondLst>
                                        </p:cTn>
                                        <p:tgtEl>
                                          <p:spTgt spid="11"/>
                                        </p:tgtEl>
                                        <p:attrNameLst>
                                          <p:attrName>style.visibility</p:attrName>
                                        </p:attrNameLst>
                                      </p:cBhvr>
                                      <p:to>
                                        <p:strVal val="visible"/>
                                      </p:to>
                                    </p:set>
                                    <p:animEffect transition="in" filter="checkerboard(across)">
                                      <p:cBhvr>
                                        <p:cTn id="47" dur="500"/>
                                        <p:tgtEl>
                                          <p:spTgt spid="11"/>
                                        </p:tgtEl>
                                      </p:cBhvr>
                                    </p:animEffect>
                                  </p:childTnLst>
                                </p:cTn>
                              </p:par>
                              <p:par>
                                <p:cTn id="48" presetID="5" presetClass="entr" presetSubtype="10" fill="hold" grpId="0" nodeType="withEffect">
                                  <p:stCondLst>
                                    <p:cond delay="3000"/>
                                  </p:stCondLst>
                                  <p:childTnLst>
                                    <p:set>
                                      <p:cBhvr>
                                        <p:cTn id="49" dur="1" fill="hold">
                                          <p:stCondLst>
                                            <p:cond delay="0"/>
                                          </p:stCondLst>
                                        </p:cTn>
                                        <p:tgtEl>
                                          <p:spTgt spid="12"/>
                                        </p:tgtEl>
                                        <p:attrNameLst>
                                          <p:attrName>style.visibility</p:attrName>
                                        </p:attrNameLst>
                                      </p:cBhvr>
                                      <p:to>
                                        <p:strVal val="visible"/>
                                      </p:to>
                                    </p:set>
                                    <p:animEffect transition="in" filter="checkerboard(across)">
                                      <p:cBhvr>
                                        <p:cTn id="50" dur="500"/>
                                        <p:tgtEl>
                                          <p:spTgt spid="12"/>
                                        </p:tgtEl>
                                      </p:cBhvr>
                                    </p:animEffect>
                                  </p:childTnLst>
                                </p:cTn>
                              </p:par>
                              <p:par>
                                <p:cTn id="51" presetID="22" presetClass="entr" presetSubtype="8" fill="hold" nodeType="withEffect">
                                  <p:stCondLst>
                                    <p:cond delay="3000"/>
                                  </p:stCondLst>
                                  <p:childTnLst>
                                    <p:set>
                                      <p:cBhvr>
                                        <p:cTn id="52" dur="1" fill="hold">
                                          <p:stCondLst>
                                            <p:cond delay="0"/>
                                          </p:stCondLst>
                                        </p:cTn>
                                        <p:tgtEl>
                                          <p:spTgt spid="3"/>
                                        </p:tgtEl>
                                        <p:attrNameLst>
                                          <p:attrName>style.visibility</p:attrName>
                                        </p:attrNameLst>
                                      </p:cBhvr>
                                      <p:to>
                                        <p:strVal val="visible"/>
                                      </p:to>
                                    </p:set>
                                    <p:animEffect transition="in" filter="wipe(left)">
                                      <p:cBhvr>
                                        <p:cTn id="53" dur="500"/>
                                        <p:tgtEl>
                                          <p:spTgt spid="3"/>
                                        </p:tgtEl>
                                      </p:cBhvr>
                                    </p:animEffect>
                                  </p:childTnLst>
                                </p:cTn>
                              </p:par>
                              <p:par>
                                <p:cTn id="54" presetID="5" presetClass="entr" presetSubtype="10" fill="hold" nodeType="withEffect">
                                  <p:stCondLst>
                                    <p:cond delay="4000"/>
                                  </p:stCondLst>
                                  <p:childTnLst>
                                    <p:set>
                                      <p:cBhvr>
                                        <p:cTn id="55" dur="1" fill="hold">
                                          <p:stCondLst>
                                            <p:cond delay="0"/>
                                          </p:stCondLst>
                                        </p:cTn>
                                        <p:tgtEl>
                                          <p:spTgt spid="13"/>
                                        </p:tgtEl>
                                        <p:attrNameLst>
                                          <p:attrName>style.visibility</p:attrName>
                                        </p:attrNameLst>
                                      </p:cBhvr>
                                      <p:to>
                                        <p:strVal val="visible"/>
                                      </p:to>
                                    </p:set>
                                    <p:animEffect transition="in" filter="checkerboard(across)">
                                      <p:cBhvr>
                                        <p:cTn id="56" dur="500"/>
                                        <p:tgtEl>
                                          <p:spTgt spid="13"/>
                                        </p:tgtEl>
                                      </p:cBhvr>
                                    </p:animEffect>
                                  </p:childTnLst>
                                </p:cTn>
                              </p:par>
                              <p:par>
                                <p:cTn id="57" presetID="5" presetClass="entr" presetSubtype="10" fill="hold" nodeType="withEffect">
                                  <p:stCondLst>
                                    <p:cond delay="4000"/>
                                  </p:stCondLst>
                                  <p:childTnLst>
                                    <p:set>
                                      <p:cBhvr>
                                        <p:cTn id="58" dur="1" fill="hold">
                                          <p:stCondLst>
                                            <p:cond delay="0"/>
                                          </p:stCondLst>
                                        </p:cTn>
                                        <p:tgtEl>
                                          <p:spTgt spid="15"/>
                                        </p:tgtEl>
                                        <p:attrNameLst>
                                          <p:attrName>style.visibility</p:attrName>
                                        </p:attrNameLst>
                                      </p:cBhvr>
                                      <p:to>
                                        <p:strVal val="visible"/>
                                      </p:to>
                                    </p:set>
                                    <p:animEffect transition="in" filter="checkerboard(across)">
                                      <p:cBhvr>
                                        <p:cTn id="59" dur="500"/>
                                        <p:tgtEl>
                                          <p:spTgt spid="15"/>
                                        </p:tgtEl>
                                      </p:cBhvr>
                                    </p:animEffect>
                                  </p:childTnLst>
                                  <p:subTnLst>
                                    <p:audio>
                                      <p:cMediaNode>
                                        <p:cTn display="0" masterRel="sameClick">
                                          <p:stCondLst>
                                            <p:cond evt="begin" delay="0">
                                              <p:tn val="57"/>
                                            </p:cond>
                                          </p:stCondLst>
                                          <p:endCondLst>
                                            <p:cond evt="onStopAudio" delay="0">
                                              <p:tgtEl>
                                                <p:sldTgt/>
                                              </p:tgtEl>
                                            </p:cond>
                                          </p:endCondLst>
                                        </p:cTn>
                                        <p:tgtEl>
                                          <p:sndTgt r:embed="rId7" name="Chimes 3-CL (2).wav"/>
                                        </p:tgtEl>
                                      </p:cMediaNode>
                                    </p:audio>
                                  </p:subTnLst>
                                </p:cTn>
                              </p:par>
                              <p:par>
                                <p:cTn id="60" presetID="5" presetClass="entr" presetSubtype="10" fill="hold" nodeType="withEffect">
                                  <p:stCondLst>
                                    <p:cond delay="4000"/>
                                  </p:stCondLst>
                                  <p:childTnLst>
                                    <p:set>
                                      <p:cBhvr>
                                        <p:cTn id="61" dur="1" fill="hold">
                                          <p:stCondLst>
                                            <p:cond delay="0"/>
                                          </p:stCondLst>
                                        </p:cTn>
                                        <p:tgtEl>
                                          <p:spTgt spid="16"/>
                                        </p:tgtEl>
                                        <p:attrNameLst>
                                          <p:attrName>style.visibility</p:attrName>
                                        </p:attrNameLst>
                                      </p:cBhvr>
                                      <p:to>
                                        <p:strVal val="visible"/>
                                      </p:to>
                                    </p:set>
                                    <p:animEffect transition="in" filter="checkerboard(across)">
                                      <p:cBhvr>
                                        <p:cTn id="62" dur="500"/>
                                        <p:tgtEl>
                                          <p:spTgt spid="16"/>
                                        </p:tgtEl>
                                      </p:cBhvr>
                                    </p:animEffect>
                                  </p:childTnLst>
                                </p:cTn>
                              </p:par>
                              <p:par>
                                <p:cTn id="63" presetID="5" presetClass="entr" presetSubtype="10" fill="hold" grpId="0" nodeType="withEffect">
                                  <p:stCondLst>
                                    <p:cond delay="4000"/>
                                  </p:stCondLst>
                                  <p:childTnLst>
                                    <p:set>
                                      <p:cBhvr>
                                        <p:cTn id="64" dur="1" fill="hold">
                                          <p:stCondLst>
                                            <p:cond delay="0"/>
                                          </p:stCondLst>
                                        </p:cTn>
                                        <p:tgtEl>
                                          <p:spTgt spid="17"/>
                                        </p:tgtEl>
                                        <p:attrNameLst>
                                          <p:attrName>style.visibility</p:attrName>
                                        </p:attrNameLst>
                                      </p:cBhvr>
                                      <p:to>
                                        <p:strVal val="visible"/>
                                      </p:to>
                                    </p:set>
                                    <p:animEffect transition="in" filter="checkerboard(across)">
                                      <p:cBhvr>
                                        <p:cTn id="65" dur="500"/>
                                        <p:tgtEl>
                                          <p:spTgt spid="17"/>
                                        </p:tgtEl>
                                      </p:cBhvr>
                                    </p:animEffect>
                                  </p:childTnLst>
                                </p:cTn>
                              </p:par>
                              <p:par>
                                <p:cTn id="66" presetID="22" presetClass="entr" presetSubtype="8" fill="hold" nodeType="withEffect">
                                  <p:stCondLst>
                                    <p:cond delay="4000"/>
                                  </p:stCondLst>
                                  <p:childTnLst>
                                    <p:set>
                                      <p:cBhvr>
                                        <p:cTn id="67" dur="1" fill="hold">
                                          <p:stCondLst>
                                            <p:cond delay="0"/>
                                          </p:stCondLst>
                                        </p:cTn>
                                        <p:tgtEl>
                                          <p:spTgt spid="5"/>
                                        </p:tgtEl>
                                        <p:attrNameLst>
                                          <p:attrName>style.visibility</p:attrName>
                                        </p:attrNameLst>
                                      </p:cBhvr>
                                      <p:to>
                                        <p:strVal val="visible"/>
                                      </p:to>
                                    </p:set>
                                    <p:animEffect transition="in" filter="wipe(left)">
                                      <p:cBhvr>
                                        <p:cTn id="68" dur="500"/>
                                        <p:tgtEl>
                                          <p:spTgt spid="5"/>
                                        </p:tgtEl>
                                      </p:cBhvr>
                                    </p:animEffect>
                                  </p:childTnLst>
                                </p:cTn>
                              </p:par>
                              <p:par>
                                <p:cTn id="69" presetID="5" presetClass="entr" presetSubtype="10" fill="hold" nodeType="withEffect">
                                  <p:stCondLst>
                                    <p:cond delay="5000"/>
                                  </p:stCondLst>
                                  <p:childTnLst>
                                    <p:set>
                                      <p:cBhvr>
                                        <p:cTn id="70" dur="1" fill="hold">
                                          <p:stCondLst>
                                            <p:cond delay="0"/>
                                          </p:stCondLst>
                                        </p:cTn>
                                        <p:tgtEl>
                                          <p:spTgt spid="18"/>
                                        </p:tgtEl>
                                        <p:attrNameLst>
                                          <p:attrName>style.visibility</p:attrName>
                                        </p:attrNameLst>
                                      </p:cBhvr>
                                      <p:to>
                                        <p:strVal val="visible"/>
                                      </p:to>
                                    </p:set>
                                    <p:animEffect transition="in" filter="checkerboard(across)">
                                      <p:cBhvr>
                                        <p:cTn id="71" dur="500"/>
                                        <p:tgtEl>
                                          <p:spTgt spid="18"/>
                                        </p:tgtEl>
                                      </p:cBhvr>
                                    </p:animEffect>
                                  </p:childTnLst>
                                </p:cTn>
                              </p:par>
                              <p:par>
                                <p:cTn id="72" presetID="5" presetClass="entr" presetSubtype="10" fill="hold" nodeType="withEffect">
                                  <p:stCondLst>
                                    <p:cond delay="5000"/>
                                  </p:stCondLst>
                                  <p:childTnLst>
                                    <p:set>
                                      <p:cBhvr>
                                        <p:cTn id="73" dur="1" fill="hold">
                                          <p:stCondLst>
                                            <p:cond delay="0"/>
                                          </p:stCondLst>
                                        </p:cTn>
                                        <p:tgtEl>
                                          <p:spTgt spid="19"/>
                                        </p:tgtEl>
                                        <p:attrNameLst>
                                          <p:attrName>style.visibility</p:attrName>
                                        </p:attrNameLst>
                                      </p:cBhvr>
                                      <p:to>
                                        <p:strVal val="visible"/>
                                      </p:to>
                                    </p:set>
                                    <p:animEffect transition="in" filter="checkerboard(across)">
                                      <p:cBhvr>
                                        <p:cTn id="74" dur="500"/>
                                        <p:tgtEl>
                                          <p:spTgt spid="19"/>
                                        </p:tgtEl>
                                      </p:cBhvr>
                                    </p:animEffect>
                                  </p:childTnLst>
                                  <p:subTnLst>
                                    <p:audio>
                                      <p:cMediaNode>
                                        <p:cTn display="0" masterRel="sameClick">
                                          <p:stCondLst>
                                            <p:cond evt="begin" delay="0">
                                              <p:tn val="72"/>
                                            </p:cond>
                                          </p:stCondLst>
                                          <p:endCondLst>
                                            <p:cond evt="onStopAudio" delay="0">
                                              <p:tgtEl>
                                                <p:sldTgt/>
                                              </p:tgtEl>
                                            </p:cond>
                                          </p:endCondLst>
                                        </p:cTn>
                                        <p:tgtEl>
                                          <p:sndTgt r:embed="rId7" name="Chimes 3-CL (2).wav"/>
                                        </p:tgtEl>
                                      </p:cMediaNode>
                                    </p:audio>
                                  </p:subTnLst>
                                </p:cTn>
                              </p:par>
                              <p:par>
                                <p:cTn id="75" presetID="5" presetClass="entr" presetSubtype="10" fill="hold" nodeType="withEffect">
                                  <p:stCondLst>
                                    <p:cond delay="5000"/>
                                  </p:stCondLst>
                                  <p:childTnLst>
                                    <p:set>
                                      <p:cBhvr>
                                        <p:cTn id="76" dur="1" fill="hold">
                                          <p:stCondLst>
                                            <p:cond delay="0"/>
                                          </p:stCondLst>
                                        </p:cTn>
                                        <p:tgtEl>
                                          <p:spTgt spid="20"/>
                                        </p:tgtEl>
                                        <p:attrNameLst>
                                          <p:attrName>style.visibility</p:attrName>
                                        </p:attrNameLst>
                                      </p:cBhvr>
                                      <p:to>
                                        <p:strVal val="visible"/>
                                      </p:to>
                                    </p:set>
                                    <p:animEffect transition="in" filter="checkerboard(across)">
                                      <p:cBhvr>
                                        <p:cTn id="77" dur="500"/>
                                        <p:tgtEl>
                                          <p:spTgt spid="20"/>
                                        </p:tgtEl>
                                      </p:cBhvr>
                                    </p:animEffect>
                                  </p:childTnLst>
                                </p:cTn>
                              </p:par>
                              <p:par>
                                <p:cTn id="78" presetID="5" presetClass="entr" presetSubtype="10" fill="hold" grpId="0" nodeType="withEffect">
                                  <p:stCondLst>
                                    <p:cond delay="5000"/>
                                  </p:stCondLst>
                                  <p:childTnLst>
                                    <p:set>
                                      <p:cBhvr>
                                        <p:cTn id="79" dur="1" fill="hold">
                                          <p:stCondLst>
                                            <p:cond delay="0"/>
                                          </p:stCondLst>
                                        </p:cTn>
                                        <p:tgtEl>
                                          <p:spTgt spid="21"/>
                                        </p:tgtEl>
                                        <p:attrNameLst>
                                          <p:attrName>style.visibility</p:attrName>
                                        </p:attrNameLst>
                                      </p:cBhvr>
                                      <p:to>
                                        <p:strVal val="visible"/>
                                      </p:to>
                                    </p:set>
                                    <p:animEffect transition="in" filter="checkerboard(across)">
                                      <p:cBhvr>
                                        <p:cTn id="80" dur="500"/>
                                        <p:tgtEl>
                                          <p:spTgt spid="21"/>
                                        </p:tgtEl>
                                      </p:cBhvr>
                                    </p:animEffect>
                                  </p:childTnLst>
                                </p:cTn>
                              </p:par>
                              <p:par>
                                <p:cTn id="81" presetID="22" presetClass="entr" presetSubtype="8" fill="hold" nodeType="withEffect">
                                  <p:stCondLst>
                                    <p:cond delay="5000"/>
                                  </p:stCondLst>
                                  <p:childTnLst>
                                    <p:set>
                                      <p:cBhvr>
                                        <p:cTn id="82" dur="1" fill="hold">
                                          <p:stCondLst>
                                            <p:cond delay="0"/>
                                          </p:stCondLst>
                                        </p:cTn>
                                        <p:tgtEl>
                                          <p:spTgt spid="6"/>
                                        </p:tgtEl>
                                        <p:attrNameLst>
                                          <p:attrName>style.visibility</p:attrName>
                                        </p:attrNameLst>
                                      </p:cBhvr>
                                      <p:to>
                                        <p:strVal val="visible"/>
                                      </p:to>
                                    </p:set>
                                    <p:animEffect transition="in" filter="wipe(left)">
                                      <p:cBhvr>
                                        <p:cTn id="83" dur="500"/>
                                        <p:tgtEl>
                                          <p:spTgt spid="6"/>
                                        </p:tgtEl>
                                      </p:cBhvr>
                                    </p:animEffect>
                                  </p:childTnLst>
                                </p:cTn>
                              </p:par>
                              <p:par>
                                <p:cTn id="84" presetID="12" presetClass="exit" presetSubtype="1" fill="hold" nodeType="withEffect">
                                  <p:stCondLst>
                                    <p:cond delay="5500"/>
                                  </p:stCondLst>
                                  <p:childTnLst>
                                    <p:animEffect transition="out" filter="slide(fromTop)">
                                      <p:cBhvr>
                                        <p:cTn id="85" dur="500"/>
                                        <p:tgtEl>
                                          <p:spTgt spid="2"/>
                                        </p:tgtEl>
                                      </p:cBhvr>
                                    </p:animEffect>
                                    <p:set>
                                      <p:cBhvr>
                                        <p:cTn id="86" dur="1" fill="hold">
                                          <p:stCondLst>
                                            <p:cond delay="499"/>
                                          </p:stCondLst>
                                        </p:cTn>
                                        <p:tgtEl>
                                          <p:spTgt spid="2"/>
                                        </p:tgtEl>
                                        <p:attrNameLst>
                                          <p:attrName>style.visibility</p:attrName>
                                        </p:attrNameLst>
                                      </p:cBhvr>
                                      <p:to>
                                        <p:strVal val="hidden"/>
                                      </p:to>
                                    </p:set>
                                  </p:childTnLst>
                                </p:cTn>
                              </p:par>
                              <p:par>
                                <p:cTn id="87" presetID="12" presetClass="exit" presetSubtype="1" fill="hold" nodeType="withEffect">
                                  <p:stCondLst>
                                    <p:cond delay="5500"/>
                                  </p:stCondLst>
                                  <p:childTnLst>
                                    <p:animEffect transition="out" filter="slide(fromTop)">
                                      <p:cBhvr>
                                        <p:cTn id="88" dur="500"/>
                                        <p:tgtEl>
                                          <p:spTgt spid="18"/>
                                        </p:tgtEl>
                                      </p:cBhvr>
                                    </p:animEffect>
                                    <p:set>
                                      <p:cBhvr>
                                        <p:cTn id="89" dur="1" fill="hold">
                                          <p:stCondLst>
                                            <p:cond delay="499"/>
                                          </p:stCondLst>
                                        </p:cTn>
                                        <p:tgtEl>
                                          <p:spTgt spid="18"/>
                                        </p:tgtEl>
                                        <p:attrNameLst>
                                          <p:attrName>style.visibility</p:attrName>
                                        </p:attrNameLst>
                                      </p:cBhvr>
                                      <p:to>
                                        <p:strVal val="hidden"/>
                                      </p:to>
                                    </p:set>
                                  </p:childTnLst>
                                </p:cTn>
                              </p:par>
                              <p:par>
                                <p:cTn id="90" presetID="12" presetClass="exit" presetSubtype="1" fill="hold" nodeType="withEffect">
                                  <p:stCondLst>
                                    <p:cond delay="5500"/>
                                  </p:stCondLst>
                                  <p:childTnLst>
                                    <p:animEffect transition="out" filter="slide(fromTop)">
                                      <p:cBhvr>
                                        <p:cTn id="91" dur="500"/>
                                        <p:tgtEl>
                                          <p:spTgt spid="13"/>
                                        </p:tgtEl>
                                      </p:cBhvr>
                                    </p:animEffect>
                                    <p:set>
                                      <p:cBhvr>
                                        <p:cTn id="92" dur="1" fill="hold">
                                          <p:stCondLst>
                                            <p:cond delay="499"/>
                                          </p:stCondLst>
                                        </p:cTn>
                                        <p:tgtEl>
                                          <p:spTgt spid="13"/>
                                        </p:tgtEl>
                                        <p:attrNameLst>
                                          <p:attrName>style.visibility</p:attrName>
                                        </p:attrNameLst>
                                      </p:cBhvr>
                                      <p:to>
                                        <p:strVal val="hidden"/>
                                      </p:to>
                                    </p:set>
                                  </p:childTnLst>
                                </p:cTn>
                              </p:par>
                              <p:par>
                                <p:cTn id="93" presetID="12" presetClass="exit" presetSubtype="1" fill="hold" nodeType="withEffect">
                                  <p:stCondLst>
                                    <p:cond delay="5500"/>
                                  </p:stCondLst>
                                  <p:childTnLst>
                                    <p:animEffect transition="out" filter="slide(fromTop)">
                                      <p:cBhvr>
                                        <p:cTn id="94" dur="500"/>
                                        <p:tgtEl>
                                          <p:spTgt spid="8"/>
                                        </p:tgtEl>
                                      </p:cBhvr>
                                    </p:animEffect>
                                    <p:set>
                                      <p:cBhvr>
                                        <p:cTn id="95" dur="1" fill="hold">
                                          <p:stCondLst>
                                            <p:cond delay="499"/>
                                          </p:stCondLst>
                                        </p:cTn>
                                        <p:tgtEl>
                                          <p:spTgt spid="8"/>
                                        </p:tgtEl>
                                        <p:attrNameLst>
                                          <p:attrName>style.visibility</p:attrName>
                                        </p:attrNameLst>
                                      </p:cBhvr>
                                      <p:to>
                                        <p:strVal val="hidden"/>
                                      </p:to>
                                    </p:set>
                                  </p:childTnLst>
                                </p:cTn>
                              </p:par>
                              <p:par>
                                <p:cTn id="96" presetID="12" presetClass="exit" presetSubtype="1" fill="hold" nodeType="withEffect">
                                  <p:stCondLst>
                                    <p:cond delay="5500"/>
                                  </p:stCondLst>
                                  <p:childTnLst>
                                    <p:animEffect transition="out" filter="slide(fromTop)">
                                      <p:cBhvr>
                                        <p:cTn id="97" dur="500"/>
                                        <p:tgtEl>
                                          <p:spTgt spid="39"/>
                                        </p:tgtEl>
                                      </p:cBhvr>
                                    </p:animEffect>
                                    <p:set>
                                      <p:cBhvr>
                                        <p:cTn id="98" dur="1" fill="hold">
                                          <p:stCondLst>
                                            <p:cond delay="499"/>
                                          </p:stCondLst>
                                        </p:cTn>
                                        <p:tgtEl>
                                          <p:spTgt spid="39"/>
                                        </p:tgtEl>
                                        <p:attrNameLst>
                                          <p:attrName>style.visibility</p:attrName>
                                        </p:attrNameLst>
                                      </p:cBhvr>
                                      <p:to>
                                        <p:strVal val="hidden"/>
                                      </p:to>
                                    </p:set>
                                  </p:childTnLst>
                                </p:cTn>
                              </p:par>
                              <p:par>
                                <p:cTn id="99" presetID="12" presetClass="exit" presetSubtype="1" fill="hold" nodeType="withEffect">
                                  <p:stCondLst>
                                    <p:cond delay="5500"/>
                                  </p:stCondLst>
                                  <p:childTnLst>
                                    <p:animEffect transition="out" filter="slide(fromTop)">
                                      <p:cBhvr>
                                        <p:cTn id="100" dur="500"/>
                                        <p:tgtEl>
                                          <p:spTgt spid="4"/>
                                        </p:tgtEl>
                                      </p:cBhvr>
                                    </p:animEffect>
                                    <p:set>
                                      <p:cBhvr>
                                        <p:cTn id="101" dur="1" fill="hold">
                                          <p:stCondLst>
                                            <p:cond delay="499"/>
                                          </p:stCondLst>
                                        </p:cTn>
                                        <p:tgtEl>
                                          <p:spTgt spid="4"/>
                                        </p:tgtEl>
                                        <p:attrNameLst>
                                          <p:attrName>style.visibility</p:attrName>
                                        </p:attrNameLst>
                                      </p:cBhvr>
                                      <p:to>
                                        <p:strVal val="hidden"/>
                                      </p:to>
                                    </p:set>
                                  </p:childTnLst>
                                </p:cTn>
                              </p:par>
                            </p:childTnLst>
                          </p:cTn>
                        </p:par>
                        <p:par>
                          <p:cTn id="102" fill="hold" nodeType="afterGroup">
                            <p:stCondLst>
                              <p:cond delay="6000"/>
                            </p:stCondLst>
                            <p:childTnLst>
                              <p:par>
                                <p:cTn id="103" presetID="1" presetClass="mediacall" presetSubtype="0" fill="hold" nodeType="afterEffect">
                                  <p:stCondLst>
                                    <p:cond delay="0"/>
                                  </p:stCondLst>
                                  <p:childTnLst>
                                    <p:cmd type="call" cmd="playFrom(0.0)">
                                      <p:cBhvr>
                                        <p:cTn id="104" dur="60000" fill="hold"/>
                                        <p:tgtEl>
                                          <p:spTgt spid="5532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5" restart="whenNotActive" fill="hold" evtFilter="cancelBubble" nodeType="interactiveSeq">
                <p:stCondLst>
                  <p:cond evt="onClick" delay="0">
                    <p:tgtEl>
                      <p:spTgt spid="3"/>
                    </p:tgtEl>
                  </p:cond>
                </p:stCondLst>
                <p:endSync evt="end" delay="0">
                  <p:rtn val="all"/>
                </p:endSync>
                <p:childTnLst>
                  <p:par>
                    <p:cTn id="106" fill="hold" nodeType="clickPar">
                      <p:stCondLst>
                        <p:cond delay="0"/>
                      </p:stCondLst>
                      <p:childTnLst>
                        <p:par>
                          <p:cTn id="107" fill="hold" nodeType="withGroup">
                            <p:stCondLst>
                              <p:cond delay="0"/>
                            </p:stCondLst>
                            <p:childTnLst>
                              <p:par>
                                <p:cTn id="108" presetID="30" presetClass="emph" presetSubtype="0" fill="hold" grpId="0" nodeType="clickEffect">
                                  <p:stCondLst>
                                    <p:cond delay="0"/>
                                  </p:stCondLst>
                                  <p:childTnLst>
                                    <p:animClr clrSpc="hsl" dir="cw">
                                      <p:cBhvr override="childStyle">
                                        <p:cTn id="109" dur="500" fill="hold"/>
                                        <p:tgtEl>
                                          <p:spTgt spid="3"/>
                                        </p:tgtEl>
                                        <p:attrNameLst>
                                          <p:attrName>style.color</p:attrName>
                                        </p:attrNameLst>
                                      </p:cBhvr>
                                      <p:by>
                                        <p:hsl h="0" s="12549" l="25098"/>
                                      </p:by>
                                    </p:animClr>
                                    <p:animClr clrSpc="hsl" dir="cw">
                                      <p:cBhvr>
                                        <p:cTn id="110" dur="500" fill="hold"/>
                                        <p:tgtEl>
                                          <p:spTgt spid="3"/>
                                        </p:tgtEl>
                                        <p:attrNameLst>
                                          <p:attrName>fillcolor</p:attrName>
                                        </p:attrNameLst>
                                      </p:cBhvr>
                                      <p:by>
                                        <p:hsl h="0" s="12549" l="25098"/>
                                      </p:by>
                                    </p:animClr>
                                    <p:animClr clrSpc="hsl" dir="cw">
                                      <p:cBhvr>
                                        <p:cTn id="111" dur="500" fill="hold"/>
                                        <p:tgtEl>
                                          <p:spTgt spid="3"/>
                                        </p:tgtEl>
                                        <p:attrNameLst>
                                          <p:attrName>stroke.color</p:attrName>
                                        </p:attrNameLst>
                                      </p:cBhvr>
                                      <p:by>
                                        <p:hsl h="0" s="12549" l="25098"/>
                                      </p:by>
                                    </p:animClr>
                                    <p:set>
                                      <p:cBhvr>
                                        <p:cTn id="112" dur="500" fill="hold"/>
                                        <p:tgtEl>
                                          <p:spTgt spid="3"/>
                                        </p:tgtEl>
                                        <p:attrNameLst>
                                          <p:attrName>fill.type</p:attrName>
                                        </p:attrNameLst>
                                      </p:cBhvr>
                                      <p:to>
                                        <p:strVal val="solid"/>
                                      </p:to>
                                    </p:set>
                                  </p:childTnLst>
                                </p:cTn>
                              </p:par>
                              <p:par>
                                <p:cTn id="113" presetID="1" presetClass="mediacall" presetSubtype="0" fill="hold" nodeType="withEffect">
                                  <p:stCondLst>
                                    <p:cond delay="0"/>
                                  </p:stCondLst>
                                  <p:childTnLst>
                                    <p:cmd type="call" cmd="playFrom(0.0)">
                                      <p:cBhvr>
                                        <p:cTn id="114" dur="3396" fill="hold"/>
                                        <p:tgtEl>
                                          <p:spTgt spid="55331"/>
                                        </p:tgtEl>
                                      </p:cBhvr>
                                    </p:cmd>
                                  </p:childTnLst>
                                </p:cTn>
                              </p:par>
                            </p:childTnLst>
                          </p:cTn>
                        </p:par>
                      </p:childTnLst>
                    </p:cTn>
                  </p:par>
                </p:childTnLst>
              </p:cTn>
              <p:nextCondLst>
                <p:cond evt="onClick" delay="0">
                  <p:tgtEl>
                    <p:spTgt spid="3"/>
                  </p:tgtEl>
                </p:cond>
              </p:nextCondLst>
            </p:seq>
            <p:seq concurrent="1" nextAc="seek">
              <p:cTn id="115" restart="whenNotActive" fill="hold" evtFilter="cancelBubble" nodeType="interactiveSeq">
                <p:stCondLst>
                  <p:cond evt="onClick" delay="0">
                    <p:tgtEl>
                      <p:spTgt spid="5"/>
                    </p:tgtEl>
                  </p:cond>
                </p:stCondLst>
                <p:endSync evt="end" delay="0">
                  <p:rtn val="all"/>
                </p:endSync>
                <p:childTnLst>
                  <p:par>
                    <p:cTn id="116" fill="hold" nodeType="clickPar">
                      <p:stCondLst>
                        <p:cond delay="0"/>
                      </p:stCondLst>
                      <p:childTnLst>
                        <p:par>
                          <p:cTn id="117" fill="hold" nodeType="withGroup">
                            <p:stCondLst>
                              <p:cond delay="0"/>
                            </p:stCondLst>
                            <p:childTnLst>
                              <p:par>
                                <p:cTn id="118" presetID="30" presetClass="emph" presetSubtype="0" fill="hold" grpId="0" nodeType="clickEffect">
                                  <p:stCondLst>
                                    <p:cond delay="0"/>
                                  </p:stCondLst>
                                  <p:childTnLst>
                                    <p:animClr clrSpc="hsl" dir="cw">
                                      <p:cBhvr override="childStyle">
                                        <p:cTn id="119" dur="500" fill="hold"/>
                                        <p:tgtEl>
                                          <p:spTgt spid="5"/>
                                        </p:tgtEl>
                                        <p:attrNameLst>
                                          <p:attrName>style.color</p:attrName>
                                        </p:attrNameLst>
                                      </p:cBhvr>
                                      <p:by>
                                        <p:hsl h="0" s="12549" l="25098"/>
                                      </p:by>
                                    </p:animClr>
                                    <p:animClr clrSpc="hsl" dir="cw">
                                      <p:cBhvr>
                                        <p:cTn id="120" dur="500" fill="hold"/>
                                        <p:tgtEl>
                                          <p:spTgt spid="5"/>
                                        </p:tgtEl>
                                        <p:attrNameLst>
                                          <p:attrName>fillcolor</p:attrName>
                                        </p:attrNameLst>
                                      </p:cBhvr>
                                      <p:by>
                                        <p:hsl h="0" s="12549" l="25098"/>
                                      </p:by>
                                    </p:animClr>
                                    <p:animClr clrSpc="hsl" dir="cw">
                                      <p:cBhvr>
                                        <p:cTn id="121" dur="500" fill="hold"/>
                                        <p:tgtEl>
                                          <p:spTgt spid="5"/>
                                        </p:tgtEl>
                                        <p:attrNameLst>
                                          <p:attrName>stroke.color</p:attrName>
                                        </p:attrNameLst>
                                      </p:cBhvr>
                                      <p:by>
                                        <p:hsl h="0" s="12549" l="25098"/>
                                      </p:by>
                                    </p:animClr>
                                    <p:set>
                                      <p:cBhvr>
                                        <p:cTn id="122" dur="500" fill="hold"/>
                                        <p:tgtEl>
                                          <p:spTgt spid="5"/>
                                        </p:tgtEl>
                                        <p:attrNameLst>
                                          <p:attrName>fill.type</p:attrName>
                                        </p:attrNameLst>
                                      </p:cBhvr>
                                      <p:to>
                                        <p:strVal val="solid"/>
                                      </p:to>
                                    </p:set>
                                  </p:childTnLst>
                                </p:cTn>
                              </p:par>
                              <p:par>
                                <p:cTn id="123" presetID="1" presetClass="mediacall" presetSubtype="0" fill="hold" nodeType="withEffect">
                                  <p:stCondLst>
                                    <p:cond delay="0"/>
                                  </p:stCondLst>
                                  <p:childTnLst>
                                    <p:cmd type="call" cmd="playFrom(0.0)">
                                      <p:cBhvr>
                                        <p:cTn id="124" dur="11024" fill="hold"/>
                                        <p:tgtEl>
                                          <p:spTgt spid="55330"/>
                                        </p:tgtEl>
                                      </p:cBhvr>
                                    </p:cmd>
                                  </p:childTnLst>
                                </p:cTn>
                              </p:par>
                              <p:par>
                                <p:cTn id="125" presetID="22" presetClass="emph" presetSubtype="0" fill="hold" grpId="1" nodeType="withEffect">
                                  <p:stCondLst>
                                    <p:cond delay="0"/>
                                  </p:stCondLst>
                                  <p:childTnLst>
                                    <p:animClr clrSpc="hsl" dir="cw">
                                      <p:cBhvr override="childStyle">
                                        <p:cTn id="126" dur="500" fill="hold"/>
                                        <p:tgtEl>
                                          <p:spTgt spid="5"/>
                                        </p:tgtEl>
                                        <p:attrNameLst>
                                          <p:attrName>style.color</p:attrName>
                                        </p:attrNameLst>
                                      </p:cBhvr>
                                      <p:by>
                                        <p:hsl h="-7200000" s="0" l="0"/>
                                      </p:by>
                                    </p:animClr>
                                    <p:animClr clrSpc="hsl" dir="cw">
                                      <p:cBhvr>
                                        <p:cTn id="127" dur="500" fill="hold"/>
                                        <p:tgtEl>
                                          <p:spTgt spid="5"/>
                                        </p:tgtEl>
                                        <p:attrNameLst>
                                          <p:attrName>fillcolor</p:attrName>
                                        </p:attrNameLst>
                                      </p:cBhvr>
                                      <p:by>
                                        <p:hsl h="-7200000" s="0" l="0"/>
                                      </p:by>
                                    </p:animClr>
                                    <p:animClr clrSpc="hsl" dir="cw">
                                      <p:cBhvr>
                                        <p:cTn id="128" dur="500" fill="hold"/>
                                        <p:tgtEl>
                                          <p:spTgt spid="5"/>
                                        </p:tgtEl>
                                        <p:attrNameLst>
                                          <p:attrName>stroke.color</p:attrName>
                                        </p:attrNameLst>
                                      </p:cBhvr>
                                      <p:by>
                                        <p:hsl h="-7200000" s="0" l="0"/>
                                      </p:by>
                                    </p:animClr>
                                    <p:set>
                                      <p:cBhvr>
                                        <p:cTn id="129" dur="500" fill="hold"/>
                                        <p:tgtEl>
                                          <p:spTgt spid="5"/>
                                        </p:tgtEl>
                                        <p:attrNameLst>
                                          <p:attrName>fill.type</p:attrName>
                                        </p:attrNameLst>
                                      </p:cBhvr>
                                      <p:to>
                                        <p:strVal val="solid"/>
                                      </p:to>
                                    </p:set>
                                  </p:childTnLst>
                                </p:cTn>
                              </p:par>
                            </p:childTnLst>
                          </p:cTn>
                        </p:par>
                      </p:childTnLst>
                    </p:cTn>
                  </p:par>
                </p:childTnLst>
              </p:cTn>
              <p:nextCondLst>
                <p:cond evt="onClick" delay="0">
                  <p:tgtEl>
                    <p:spTgt spid="5"/>
                  </p:tgtEl>
                </p:cond>
              </p:nextCondLst>
            </p:seq>
            <p:seq concurrent="1" nextAc="seek">
              <p:cTn id="130" restart="whenNotActive" fill="hold" evtFilter="cancelBubble" nodeType="interactiveSeq">
                <p:stCondLst>
                  <p:cond evt="onClick" delay="0">
                    <p:tgtEl>
                      <p:spTgt spid="6"/>
                    </p:tgtEl>
                  </p:cond>
                </p:stCondLst>
                <p:endSync evt="end" delay="0">
                  <p:rtn val="all"/>
                </p:endSync>
                <p:childTnLst>
                  <p:par>
                    <p:cTn id="131" fill="hold" nodeType="clickPar">
                      <p:stCondLst>
                        <p:cond delay="0"/>
                      </p:stCondLst>
                      <p:childTnLst>
                        <p:par>
                          <p:cTn id="132" fill="hold" nodeType="withGroup">
                            <p:stCondLst>
                              <p:cond delay="0"/>
                            </p:stCondLst>
                            <p:childTnLst>
                              <p:par>
                                <p:cTn id="133" presetID="30" presetClass="emph" presetSubtype="0" fill="hold" grpId="0" nodeType="clickEffect">
                                  <p:stCondLst>
                                    <p:cond delay="0"/>
                                  </p:stCondLst>
                                  <p:childTnLst>
                                    <p:animClr clrSpc="hsl" dir="cw">
                                      <p:cBhvr override="childStyle">
                                        <p:cTn id="134" dur="500" fill="hold"/>
                                        <p:tgtEl>
                                          <p:spTgt spid="6"/>
                                        </p:tgtEl>
                                        <p:attrNameLst>
                                          <p:attrName>style.color</p:attrName>
                                        </p:attrNameLst>
                                      </p:cBhvr>
                                      <p:by>
                                        <p:hsl h="0" s="12549" l="25098"/>
                                      </p:by>
                                    </p:animClr>
                                    <p:animClr clrSpc="hsl" dir="cw">
                                      <p:cBhvr>
                                        <p:cTn id="135" dur="500" fill="hold"/>
                                        <p:tgtEl>
                                          <p:spTgt spid="6"/>
                                        </p:tgtEl>
                                        <p:attrNameLst>
                                          <p:attrName>fillcolor</p:attrName>
                                        </p:attrNameLst>
                                      </p:cBhvr>
                                      <p:by>
                                        <p:hsl h="0" s="12549" l="25098"/>
                                      </p:by>
                                    </p:animClr>
                                    <p:animClr clrSpc="hsl" dir="cw">
                                      <p:cBhvr>
                                        <p:cTn id="136" dur="500" fill="hold"/>
                                        <p:tgtEl>
                                          <p:spTgt spid="6"/>
                                        </p:tgtEl>
                                        <p:attrNameLst>
                                          <p:attrName>stroke.color</p:attrName>
                                        </p:attrNameLst>
                                      </p:cBhvr>
                                      <p:by>
                                        <p:hsl h="0" s="12549" l="25098"/>
                                      </p:by>
                                    </p:animClr>
                                    <p:set>
                                      <p:cBhvr>
                                        <p:cTn id="137" dur="500" fill="hold"/>
                                        <p:tgtEl>
                                          <p:spTgt spid="6"/>
                                        </p:tgtEl>
                                        <p:attrNameLst>
                                          <p:attrName>fill.type</p:attrName>
                                        </p:attrNameLst>
                                      </p:cBhvr>
                                      <p:to>
                                        <p:strVal val="solid"/>
                                      </p:to>
                                    </p:set>
                                  </p:childTnLst>
                                </p:cTn>
                              </p:par>
                              <p:par>
                                <p:cTn id="138" presetID="1" presetClass="mediacall" presetSubtype="0" fill="hold" nodeType="withEffect">
                                  <p:stCondLst>
                                    <p:cond delay="0"/>
                                  </p:stCondLst>
                                  <p:childTnLst>
                                    <p:cmd type="call" cmd="playFrom(0.0)">
                                      <p:cBhvr>
                                        <p:cTn id="139" dur="3396" fill="hold"/>
                                        <p:tgtEl>
                                          <p:spTgt spid="55333"/>
                                        </p:tgtEl>
                                      </p:cBhvr>
                                    </p:cmd>
                                  </p:childTnLst>
                                </p:cTn>
                              </p:par>
                            </p:childTnLst>
                          </p:cTn>
                        </p:par>
                      </p:childTnLst>
                    </p:cTn>
                  </p:par>
                </p:childTnLst>
              </p:cTn>
              <p:nextCondLst>
                <p:cond evt="onClick" delay="0">
                  <p:tgtEl>
                    <p:spTgt spid="6"/>
                  </p:tgtEl>
                </p:cond>
              </p:nextCondLst>
            </p:seq>
            <p:seq concurrent="1" nextAc="seek">
              <p:cTn id="140" restart="whenNotActive" fill="hold" evtFilter="cancelBubble" nodeType="interactiveSeq">
                <p:stCondLst>
                  <p:cond evt="onClick" delay="0">
                    <p:tgtEl>
                      <p:spTgt spid="37"/>
                    </p:tgtEl>
                  </p:cond>
                </p:stCondLst>
                <p:endSync evt="end" delay="0">
                  <p:rtn val="all"/>
                </p:endSync>
                <p:childTnLst>
                  <p:par>
                    <p:cTn id="141" fill="hold" nodeType="clickPar">
                      <p:stCondLst>
                        <p:cond delay="0"/>
                      </p:stCondLst>
                      <p:childTnLst>
                        <p:par>
                          <p:cTn id="142" fill="hold" nodeType="withGroup">
                            <p:stCondLst>
                              <p:cond delay="0"/>
                            </p:stCondLst>
                            <p:childTnLst>
                              <p:par>
                                <p:cTn id="143" presetID="30" presetClass="emph" presetSubtype="0" fill="hold" grpId="0" nodeType="clickEffect">
                                  <p:stCondLst>
                                    <p:cond delay="0"/>
                                  </p:stCondLst>
                                  <p:childTnLst>
                                    <p:animClr clrSpc="hsl" dir="cw">
                                      <p:cBhvr override="childStyle">
                                        <p:cTn id="144" dur="500" fill="hold"/>
                                        <p:tgtEl>
                                          <p:spTgt spid="37"/>
                                        </p:tgtEl>
                                        <p:attrNameLst>
                                          <p:attrName>style.color</p:attrName>
                                        </p:attrNameLst>
                                      </p:cBhvr>
                                      <p:by>
                                        <p:hsl h="0" s="12549" l="25098"/>
                                      </p:by>
                                    </p:animClr>
                                    <p:animClr clrSpc="hsl" dir="cw">
                                      <p:cBhvr>
                                        <p:cTn id="145" dur="500" fill="hold"/>
                                        <p:tgtEl>
                                          <p:spTgt spid="37"/>
                                        </p:tgtEl>
                                        <p:attrNameLst>
                                          <p:attrName>fillcolor</p:attrName>
                                        </p:attrNameLst>
                                      </p:cBhvr>
                                      <p:by>
                                        <p:hsl h="0" s="12549" l="25098"/>
                                      </p:by>
                                    </p:animClr>
                                    <p:animClr clrSpc="hsl" dir="cw">
                                      <p:cBhvr>
                                        <p:cTn id="146" dur="500" fill="hold"/>
                                        <p:tgtEl>
                                          <p:spTgt spid="37"/>
                                        </p:tgtEl>
                                        <p:attrNameLst>
                                          <p:attrName>stroke.color</p:attrName>
                                        </p:attrNameLst>
                                      </p:cBhvr>
                                      <p:by>
                                        <p:hsl h="0" s="12549" l="25098"/>
                                      </p:by>
                                    </p:animClr>
                                    <p:set>
                                      <p:cBhvr>
                                        <p:cTn id="147" dur="500" fill="hold"/>
                                        <p:tgtEl>
                                          <p:spTgt spid="37"/>
                                        </p:tgtEl>
                                        <p:attrNameLst>
                                          <p:attrName>fill.type</p:attrName>
                                        </p:attrNameLst>
                                      </p:cBhvr>
                                      <p:to>
                                        <p:strVal val="solid"/>
                                      </p:to>
                                    </p:set>
                                  </p:childTnLst>
                                </p:cTn>
                              </p:par>
                              <p:par>
                                <p:cTn id="148" presetID="1" presetClass="mediacall" presetSubtype="0" fill="hold" nodeType="withEffect">
                                  <p:stCondLst>
                                    <p:cond delay="0"/>
                                  </p:stCondLst>
                                  <p:childTnLst>
                                    <p:cmd type="call" cmd="playFrom(0.0)">
                                      <p:cBhvr>
                                        <p:cTn id="149" dur="3396" fill="hold"/>
                                        <p:tgtEl>
                                          <p:spTgt spid="55332"/>
                                        </p:tgtEl>
                                      </p:cBhvr>
                                    </p:cmd>
                                  </p:childTnLst>
                                </p:cTn>
                              </p:par>
                            </p:childTnLst>
                          </p:cTn>
                        </p:par>
                      </p:childTnLst>
                    </p:cTn>
                  </p:par>
                </p:childTnLst>
              </p:cTn>
              <p:nextCondLst>
                <p:cond evt="onClick" delay="0">
                  <p:tgtEl>
                    <p:spTgt spid="37"/>
                  </p:tgtEl>
                </p:cond>
              </p:nextCondLst>
            </p:seq>
            <p:audio>
              <p:cMediaNode>
                <p:cTn id="150" fill="hold" display="0">
                  <p:stCondLst>
                    <p:cond delay="indefinite"/>
                  </p:stCondLst>
                  <p:endCondLst>
                    <p:cond evt="onNext" delay="0">
                      <p:tgtEl>
                        <p:sldTgt/>
                      </p:tgtEl>
                    </p:cond>
                    <p:cond evt="onPrev" delay="0">
                      <p:tgtEl>
                        <p:sldTgt/>
                      </p:tgtEl>
                    </p:cond>
                    <p:cond evt="onStopAudio" delay="0">
                      <p:tgtEl>
                        <p:sldTgt/>
                      </p:tgtEl>
                    </p:cond>
                  </p:endCondLst>
                </p:cTn>
                <p:tgtEl>
                  <p:spTgt spid="55329"/>
                </p:tgtEl>
              </p:cMediaNode>
            </p:audio>
            <p:audio>
              <p:cMediaNode>
                <p:cTn id="151" fill="hold" display="0">
                  <p:stCondLst>
                    <p:cond delay="indefinite"/>
                  </p:stCondLst>
                  <p:endCondLst>
                    <p:cond evt="onNext" delay="0">
                      <p:tgtEl>
                        <p:sldTgt/>
                      </p:tgtEl>
                    </p:cond>
                    <p:cond evt="onPrev" delay="0">
                      <p:tgtEl>
                        <p:sldTgt/>
                      </p:tgtEl>
                    </p:cond>
                    <p:cond evt="onStopAudio" delay="0">
                      <p:tgtEl>
                        <p:sldTgt/>
                      </p:tgtEl>
                    </p:cond>
                  </p:endCondLst>
                </p:cTn>
                <p:tgtEl>
                  <p:spTgt spid="55330"/>
                </p:tgtEl>
              </p:cMediaNode>
            </p:audio>
            <p:audio>
              <p:cMediaNode>
                <p:cTn id="152" fill="hold" display="0">
                  <p:stCondLst>
                    <p:cond delay="indefinite"/>
                  </p:stCondLst>
                  <p:endCondLst>
                    <p:cond evt="onNext" delay="0">
                      <p:tgtEl>
                        <p:sldTgt/>
                      </p:tgtEl>
                    </p:cond>
                    <p:cond evt="onPrev" delay="0">
                      <p:tgtEl>
                        <p:sldTgt/>
                      </p:tgtEl>
                    </p:cond>
                    <p:cond evt="onStopAudio" delay="0">
                      <p:tgtEl>
                        <p:sldTgt/>
                      </p:tgtEl>
                    </p:cond>
                  </p:endCondLst>
                </p:cTn>
                <p:tgtEl>
                  <p:spTgt spid="55331"/>
                </p:tgtEl>
              </p:cMediaNode>
            </p:audio>
            <p:audio>
              <p:cMediaNode>
                <p:cTn id="153" fill="hold" display="0">
                  <p:stCondLst>
                    <p:cond delay="indefinite"/>
                  </p:stCondLst>
                  <p:endCondLst>
                    <p:cond evt="onNext" delay="0">
                      <p:tgtEl>
                        <p:sldTgt/>
                      </p:tgtEl>
                    </p:cond>
                    <p:cond evt="onPrev" delay="0">
                      <p:tgtEl>
                        <p:sldTgt/>
                      </p:tgtEl>
                    </p:cond>
                    <p:cond evt="onStopAudio" delay="0">
                      <p:tgtEl>
                        <p:sldTgt/>
                      </p:tgtEl>
                    </p:cond>
                  </p:endCondLst>
                </p:cTn>
                <p:tgtEl>
                  <p:spTgt spid="55332"/>
                </p:tgtEl>
              </p:cMediaNode>
            </p:audio>
            <p:audio>
              <p:cMediaNode>
                <p:cTn id="154" fill="hold" display="0">
                  <p:stCondLst>
                    <p:cond delay="indefinite"/>
                  </p:stCondLst>
                  <p:endCondLst>
                    <p:cond evt="onNext" delay="0">
                      <p:tgtEl>
                        <p:sldTgt/>
                      </p:tgtEl>
                    </p:cond>
                    <p:cond evt="onPrev" delay="0">
                      <p:tgtEl>
                        <p:sldTgt/>
                      </p:tgtEl>
                    </p:cond>
                    <p:cond evt="onStopAudio" delay="0">
                      <p:tgtEl>
                        <p:sldTgt/>
                      </p:tgtEl>
                    </p:cond>
                  </p:endCondLst>
                </p:cTn>
                <p:tgtEl>
                  <p:spTgt spid="55333"/>
                </p:tgtEl>
              </p:cMediaNode>
            </p:audio>
          </p:childTnLst>
        </p:cTn>
      </p:par>
    </p:tnLst>
    <p:bldLst>
      <p:bldP spid="37" grpId="0" animBg="1"/>
      <p:bldP spid="3" grpId="0" animBg="1"/>
      <p:bldP spid="5" grpId="0" animBg="1"/>
      <p:bldP spid="5" grpId="1" animBg="1"/>
      <p:bldP spid="6" grpId="0" animBg="1"/>
      <p:bldP spid="1044" grpId="0" animBg="1"/>
      <p:bldP spid="12" grpId="0" animBg="1"/>
      <p:bldP spid="17" grpId="0" animBg="1"/>
      <p:bldP spid="21" grpId="0" animBg="1"/>
      <p:bldP spid="55327" grpId="0" animBg="1"/>
      <p:bldP spid="55327" grpId="1" animBg="1"/>
      <p:bldP spid="5532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740EF21-1A3E-E7AF-47C1-D3737C4FB34E}"/>
              </a:ext>
            </a:extLst>
          </p:cNvPr>
          <p:cNvSpPr txBox="1"/>
          <p:nvPr/>
        </p:nvSpPr>
        <p:spPr>
          <a:xfrm>
            <a:off x="246062" y="863600"/>
            <a:ext cx="13411200" cy="718466"/>
          </a:xfrm>
          <a:prstGeom prst="rect">
            <a:avLst/>
          </a:prstGeom>
          <a:noFill/>
        </p:spPr>
        <p:txBody>
          <a:bodyPr wrap="square">
            <a:spAutoFit/>
          </a:bodyPr>
          <a:lstStyle/>
          <a:p>
            <a:pPr marR="532765" indent="252095">
              <a:lnSpc>
                <a:spcPct val="107000"/>
              </a:lnSpc>
              <a:spcAft>
                <a:spcPts val="800"/>
              </a:spcAft>
            </a:pPr>
            <a:r>
              <a:rPr lang="en-US" sz="4000" b="1">
                <a:effectLst/>
                <a:latin typeface="Times New Roman" panose="02020603050405020304" pitchFamily="18" charset="0"/>
                <a:ea typeface="Calibri" panose="020F0502020204030204" pitchFamily="34" charset="0"/>
                <a:cs typeface="Times New Roman" panose="02020603050405020304" pitchFamily="18" charset="0"/>
              </a:rPr>
              <a:t>Câu 3.</a:t>
            </a:r>
            <a:r>
              <a:rPr lang="en-US" sz="4000">
                <a:effectLst/>
                <a:latin typeface="Times New Roman" panose="02020603050405020304" pitchFamily="18" charset="0"/>
                <a:ea typeface="Calibri" panose="020F0502020204030204" pitchFamily="34" charset="0"/>
                <a:cs typeface="Times New Roman" panose="02020603050405020304" pitchFamily="18" charset="0"/>
              </a:rPr>
              <a:t> Khi quan sát từ phổ, ta sẽ biết được những điều gi?</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xmlns="" id="{EF012A83-C4A4-C735-E78E-E0337890B85F}"/>
              </a:ext>
            </a:extLst>
          </p:cNvPr>
          <p:cNvSpPr txBox="1"/>
          <p:nvPr/>
        </p:nvSpPr>
        <p:spPr>
          <a:xfrm>
            <a:off x="855662" y="2288667"/>
            <a:ext cx="11049000" cy="3625608"/>
          </a:xfrm>
          <a:prstGeom prst="rect">
            <a:avLst/>
          </a:prstGeom>
          <a:noFill/>
        </p:spPr>
        <p:txBody>
          <a:bodyPr wrap="square">
            <a:spAutoFit/>
          </a:bodyPr>
          <a:lstStyle/>
          <a:p>
            <a:pPr>
              <a:lnSpc>
                <a:spcPct val="107000"/>
              </a:lnSpc>
              <a:spcBef>
                <a:spcPts val="600"/>
              </a:spcBef>
              <a:spcAft>
                <a:spcPts val="600"/>
              </a:spcAft>
            </a:pPr>
            <a:r>
              <a:rPr lang="en-US" sz="40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Trả lời:</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7000"/>
              </a:lnSpc>
              <a:spcAft>
                <a:spcPts val="600"/>
              </a:spcAft>
              <a:tabLst>
                <a:tab pos="554355" algn="l"/>
              </a:tabLst>
            </a:pPr>
            <a:r>
              <a:rPr lang="en-US" sz="4000">
                <a:effectLst/>
                <a:latin typeface="Times New Roman" panose="02020603050405020304" pitchFamily="18" charset="0"/>
                <a:ea typeface="Times New Roman" panose="02020603050405020304" pitchFamily="18" charset="0"/>
              </a:rPr>
              <a:t>Khi quan sát từ phổ, ta sẽ biết được:</a:t>
            </a:r>
          </a:p>
          <a:p>
            <a:pPr>
              <a:spcAft>
                <a:spcPts val="600"/>
              </a:spcAft>
            </a:pPr>
            <a:r>
              <a:rPr lang="en-US" sz="4000">
                <a:effectLst/>
                <a:latin typeface="Times New Roman" panose="02020603050405020304" pitchFamily="18" charset="0"/>
                <a:ea typeface="Times New Roman" panose="02020603050405020304" pitchFamily="18" charset="0"/>
              </a:rPr>
              <a:t>-Vùng có từ trường.</a:t>
            </a:r>
          </a:p>
          <a:p>
            <a:pPr algn="just">
              <a:spcAft>
                <a:spcPts val="600"/>
              </a:spcAft>
            </a:pPr>
            <a:r>
              <a:rPr lang="en-US" sz="4000">
                <a:effectLst/>
                <a:latin typeface="Times New Roman" panose="02020603050405020304" pitchFamily="18" charset="0"/>
                <a:ea typeface="Times New Roman" panose="02020603050405020304" pitchFamily="18" charset="0"/>
              </a:rPr>
              <a:t>- Hình dạng nam châm.</a:t>
            </a:r>
          </a:p>
          <a:p>
            <a:pPr algn="just">
              <a:spcAft>
                <a:spcPts val="600"/>
              </a:spcAft>
            </a:pPr>
            <a:r>
              <a:rPr lang="en-US" sz="4000">
                <a:effectLst/>
                <a:latin typeface="Times New Roman" panose="02020603050405020304" pitchFamily="18" charset="0"/>
                <a:ea typeface="Times New Roman" panose="02020603050405020304" pitchFamily="18" charset="0"/>
              </a:rPr>
              <a:t>-Vùng có từ trường mạnh hay yếu.</a:t>
            </a:r>
          </a:p>
        </p:txBody>
      </p:sp>
    </p:spTree>
    <p:extLst>
      <p:ext uri="{BB962C8B-B14F-4D97-AF65-F5344CB8AC3E}">
        <p14:creationId xmlns:p14="http://schemas.microsoft.com/office/powerpoint/2010/main" val="1340848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a:extLst>
              <a:ext uri="{FF2B5EF4-FFF2-40B4-BE49-F238E27FC236}">
                <a16:creationId xmlns:a16="http://schemas.microsoft.com/office/drawing/2014/main" xmlns="" id="{66C5BCCB-DDAE-3CF3-8FB2-79B12406312D}"/>
              </a:ext>
            </a:extLst>
          </p:cNvPr>
          <p:cNvSpPr txBox="1">
            <a:spLocks noChangeArrowheads="1"/>
          </p:cNvSpPr>
          <p:nvPr/>
        </p:nvSpPr>
        <p:spPr bwMode="auto">
          <a:xfrm>
            <a:off x="2898775" y="0"/>
            <a:ext cx="9451975"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3731" tIns="66866" rIns="133731" bIns="66866">
            <a:spAutoFit/>
          </a:bodyP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50000"/>
              </a:spcBef>
              <a:buFontTx/>
              <a:buNone/>
            </a:pPr>
            <a:r>
              <a:rPr lang="en-US" altLang="en-US" sz="3500" b="1">
                <a:solidFill>
                  <a:srgbClr val="FF3300"/>
                </a:solidFill>
              </a:rPr>
              <a:t>MỘT SỐ HÌNH ẢNH VỀ TỪ PHỔ</a:t>
            </a:r>
          </a:p>
        </p:txBody>
      </p:sp>
      <p:grpSp>
        <p:nvGrpSpPr>
          <p:cNvPr id="9219" name="Group 23">
            <a:extLst>
              <a:ext uri="{FF2B5EF4-FFF2-40B4-BE49-F238E27FC236}">
                <a16:creationId xmlns:a16="http://schemas.microsoft.com/office/drawing/2014/main" xmlns="" id="{6C92D7C2-C961-FC85-387C-78C258C60247}"/>
              </a:ext>
            </a:extLst>
          </p:cNvPr>
          <p:cNvGrpSpPr>
            <a:grpSpLocks/>
          </p:cNvGrpSpPr>
          <p:nvPr/>
        </p:nvGrpSpPr>
        <p:grpSpPr bwMode="auto">
          <a:xfrm>
            <a:off x="169863" y="644525"/>
            <a:ext cx="7391400" cy="3800475"/>
            <a:chOff x="144" y="326"/>
            <a:chExt cx="2496" cy="1983"/>
          </a:xfrm>
        </p:grpSpPr>
        <p:pic>
          <p:nvPicPr>
            <p:cNvPr id="9229" name="Picture 7">
              <a:extLst>
                <a:ext uri="{FF2B5EF4-FFF2-40B4-BE49-F238E27FC236}">
                  <a16:creationId xmlns:a16="http://schemas.microsoft.com/office/drawing/2014/main" xmlns="" id="{118D6147-0ED8-4836-E3E5-B3AC413AABA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2" y="326"/>
              <a:ext cx="2436" cy="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0" name="Text Box 8">
              <a:extLst>
                <a:ext uri="{FF2B5EF4-FFF2-40B4-BE49-F238E27FC236}">
                  <a16:creationId xmlns:a16="http://schemas.microsoft.com/office/drawing/2014/main" xmlns="" id="{92179883-E7C5-628C-F74A-404992CB4373}"/>
                </a:ext>
              </a:extLst>
            </p:cNvPr>
            <p:cNvSpPr txBox="1">
              <a:spLocks noChangeArrowheads="1"/>
            </p:cNvSpPr>
            <p:nvPr/>
          </p:nvSpPr>
          <p:spPr bwMode="auto">
            <a:xfrm>
              <a:off x="144" y="2004"/>
              <a:ext cx="2496" cy="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50000"/>
                </a:spcBef>
                <a:buFontTx/>
                <a:buNone/>
              </a:pPr>
              <a:r>
                <a:rPr lang="en-US" altLang="en-US" sz="3200">
                  <a:solidFill>
                    <a:srgbClr val="FF0000"/>
                  </a:solidFill>
                </a:rPr>
                <a:t>Vành mũ giải ngân hà trên tia hồng ngoại</a:t>
              </a:r>
            </a:p>
          </p:txBody>
        </p:sp>
      </p:grpSp>
      <p:grpSp>
        <p:nvGrpSpPr>
          <p:cNvPr id="9220" name="Group 26">
            <a:extLst>
              <a:ext uri="{FF2B5EF4-FFF2-40B4-BE49-F238E27FC236}">
                <a16:creationId xmlns:a16="http://schemas.microsoft.com/office/drawing/2014/main" xmlns="" id="{4976D9ED-A7AA-8B7C-A1F8-A9AFED8C8F0D}"/>
              </a:ext>
            </a:extLst>
          </p:cNvPr>
          <p:cNvGrpSpPr>
            <a:grpSpLocks/>
          </p:cNvGrpSpPr>
          <p:nvPr/>
        </p:nvGrpSpPr>
        <p:grpSpPr bwMode="auto">
          <a:xfrm>
            <a:off x="7713663" y="644525"/>
            <a:ext cx="7183437" cy="3800475"/>
            <a:chOff x="2928" y="336"/>
            <a:chExt cx="2496" cy="1983"/>
          </a:xfrm>
        </p:grpSpPr>
        <p:pic>
          <p:nvPicPr>
            <p:cNvPr id="9227" name="Picture 13">
              <a:extLst>
                <a:ext uri="{FF2B5EF4-FFF2-40B4-BE49-F238E27FC236}">
                  <a16:creationId xmlns:a16="http://schemas.microsoft.com/office/drawing/2014/main" xmlns="" id="{7444A33F-ECDA-62CC-97C9-7057CBF870D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28" y="336"/>
              <a:ext cx="2496" cy="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8" name="Text Box 14">
              <a:extLst>
                <a:ext uri="{FF2B5EF4-FFF2-40B4-BE49-F238E27FC236}">
                  <a16:creationId xmlns:a16="http://schemas.microsoft.com/office/drawing/2014/main" xmlns="" id="{C2BC0633-E594-CDF2-90FF-06306C80B1CD}"/>
                </a:ext>
              </a:extLst>
            </p:cNvPr>
            <p:cNvSpPr txBox="1">
              <a:spLocks noChangeArrowheads="1"/>
            </p:cNvSpPr>
            <p:nvPr/>
          </p:nvSpPr>
          <p:spPr bwMode="auto">
            <a:xfrm>
              <a:off x="3072" y="1990"/>
              <a:ext cx="2269"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50000"/>
                </a:spcBef>
                <a:buFontTx/>
                <a:buNone/>
              </a:pPr>
              <a:r>
                <a:rPr lang="en-US" altLang="en-US" sz="3500">
                  <a:solidFill>
                    <a:srgbClr val="FF0000"/>
                  </a:solidFill>
                </a:rPr>
                <a:t>Quả trứng tinh vân</a:t>
              </a:r>
            </a:p>
          </p:txBody>
        </p:sp>
      </p:grpSp>
      <p:grpSp>
        <p:nvGrpSpPr>
          <p:cNvPr id="9221" name="Group 29">
            <a:extLst>
              <a:ext uri="{FF2B5EF4-FFF2-40B4-BE49-F238E27FC236}">
                <a16:creationId xmlns:a16="http://schemas.microsoft.com/office/drawing/2014/main" xmlns="" id="{1F90B408-D349-70A2-6823-96E7F94F88AB}"/>
              </a:ext>
            </a:extLst>
          </p:cNvPr>
          <p:cNvGrpSpPr>
            <a:grpSpLocks/>
          </p:cNvGrpSpPr>
          <p:nvPr/>
        </p:nvGrpSpPr>
        <p:grpSpPr bwMode="auto">
          <a:xfrm>
            <a:off x="246063" y="4508500"/>
            <a:ext cx="7315200" cy="3746500"/>
            <a:chOff x="240" y="2589"/>
            <a:chExt cx="2256" cy="1847"/>
          </a:xfrm>
        </p:grpSpPr>
        <p:pic>
          <p:nvPicPr>
            <p:cNvPr id="9225" name="Picture 16">
              <a:extLst>
                <a:ext uri="{FF2B5EF4-FFF2-40B4-BE49-F238E27FC236}">
                  <a16:creationId xmlns:a16="http://schemas.microsoft.com/office/drawing/2014/main" xmlns="" id="{007331C3-B74C-8611-562E-8A7B1ACB2F3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40" y="2589"/>
              <a:ext cx="2256" cy="1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6" name="Text Box 17">
              <a:extLst>
                <a:ext uri="{FF2B5EF4-FFF2-40B4-BE49-F238E27FC236}">
                  <a16:creationId xmlns:a16="http://schemas.microsoft.com/office/drawing/2014/main" xmlns="" id="{E649BC4A-4F2B-C313-FCA6-915E77ED9AA2}"/>
                </a:ext>
              </a:extLst>
            </p:cNvPr>
            <p:cNvSpPr txBox="1">
              <a:spLocks noChangeArrowheads="1"/>
            </p:cNvSpPr>
            <p:nvPr/>
          </p:nvSpPr>
          <p:spPr bwMode="auto">
            <a:xfrm>
              <a:off x="784" y="4125"/>
              <a:ext cx="1030" cy="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buFontTx/>
                <a:buNone/>
              </a:pPr>
              <a:r>
                <a:rPr lang="en-US" altLang="en-US" sz="3500">
                  <a:solidFill>
                    <a:srgbClr val="FF0000"/>
                  </a:solidFill>
                </a:rPr>
                <a:t> Từ phổ sao hoả</a:t>
              </a:r>
            </a:p>
          </p:txBody>
        </p:sp>
      </p:grpSp>
      <p:grpSp>
        <p:nvGrpSpPr>
          <p:cNvPr id="9222" name="Group 32">
            <a:extLst>
              <a:ext uri="{FF2B5EF4-FFF2-40B4-BE49-F238E27FC236}">
                <a16:creationId xmlns:a16="http://schemas.microsoft.com/office/drawing/2014/main" xmlns="" id="{3385B633-446F-8D66-C377-8631BC5065B6}"/>
              </a:ext>
            </a:extLst>
          </p:cNvPr>
          <p:cNvGrpSpPr>
            <a:grpSpLocks/>
          </p:cNvGrpSpPr>
          <p:nvPr/>
        </p:nvGrpSpPr>
        <p:grpSpPr bwMode="auto">
          <a:xfrm>
            <a:off x="7713663" y="4508500"/>
            <a:ext cx="7313612" cy="3746500"/>
            <a:chOff x="3024" y="2352"/>
            <a:chExt cx="2527" cy="1955"/>
          </a:xfrm>
        </p:grpSpPr>
        <p:pic>
          <p:nvPicPr>
            <p:cNvPr id="9223" name="Picture 19">
              <a:extLst>
                <a:ext uri="{FF2B5EF4-FFF2-40B4-BE49-F238E27FC236}">
                  <a16:creationId xmlns:a16="http://schemas.microsoft.com/office/drawing/2014/main" xmlns="" id="{CEDB714F-5CD8-4E29-B04A-884C9659C44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024" y="2352"/>
              <a:ext cx="2496" cy="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4" name="Text Box 20">
              <a:extLst>
                <a:ext uri="{FF2B5EF4-FFF2-40B4-BE49-F238E27FC236}">
                  <a16:creationId xmlns:a16="http://schemas.microsoft.com/office/drawing/2014/main" xmlns="" id="{A0F7BB25-5C4D-6AEB-7B64-F4E5278AB35C}"/>
                </a:ext>
              </a:extLst>
            </p:cNvPr>
            <p:cNvSpPr txBox="1">
              <a:spLocks noChangeArrowheads="1"/>
            </p:cNvSpPr>
            <p:nvPr/>
          </p:nvSpPr>
          <p:spPr bwMode="auto">
            <a:xfrm>
              <a:off x="3050" y="3978"/>
              <a:ext cx="2501"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50000"/>
                </a:spcBef>
                <a:buFontTx/>
                <a:buNone/>
              </a:pPr>
              <a:r>
                <a:rPr lang="en-US" altLang="en-US" sz="3500">
                  <a:solidFill>
                    <a:srgbClr val="FF0000"/>
                  </a:solidFill>
                </a:rPr>
                <a:t>Những “chiếc nhẫn” của sao thổ</a:t>
              </a: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ooter Placeholder 4"/>
          <p:cNvSpPr>
            <a:spLocks noGrp="1"/>
          </p:cNvSpPr>
          <p:nvPr>
            <p:ph type="ftr" sz="quarter" idx="11"/>
          </p:nvPr>
        </p:nvSpPr>
        <p:spPr/>
        <p:txBody>
          <a:bodyPr/>
          <a:lstStyle/>
          <a:p>
            <a:r>
              <a:rPr lang="en-US"/>
              <a:t>TRẦN LÊ HẠNH - THCS N.V.S</a:t>
            </a:r>
          </a:p>
        </p:txBody>
      </p:sp>
      <p:sp>
        <p:nvSpPr>
          <p:cNvPr id="15" name="Slide Number Placeholder 5"/>
          <p:cNvSpPr>
            <a:spLocks noGrp="1"/>
          </p:cNvSpPr>
          <p:nvPr>
            <p:ph type="sldNum" sz="quarter" idx="12"/>
          </p:nvPr>
        </p:nvSpPr>
        <p:spPr/>
        <p:txBody>
          <a:bodyPr/>
          <a:lstStyle/>
          <a:p>
            <a:fld id="{96DBA8DD-7ECD-44D4-89E9-A993391F4F89}" type="slidenum">
              <a:rPr lang="en-US"/>
              <a:pPr/>
              <a:t>19</a:t>
            </a:fld>
            <a:endParaRPr lang="en-US"/>
          </a:p>
        </p:txBody>
      </p:sp>
      <p:pic>
        <p:nvPicPr>
          <p:cNvPr id="51214" name="Picture 14" descr="1029395ehn5znerfk"/>
          <p:cNvPicPr>
            <a:picLocks noChangeAspect="1" noChangeArrowheads="1" noCrop="1"/>
          </p:cNvPicPr>
          <p:nvPr/>
        </p:nvPicPr>
        <p:blipFill>
          <a:blip r:embed="rId2"/>
          <a:srcRect/>
          <a:stretch>
            <a:fillRect/>
          </a:stretch>
        </p:blipFill>
        <p:spPr bwMode="auto">
          <a:xfrm>
            <a:off x="2040996" y="0"/>
            <a:ext cx="11040533" cy="8280400"/>
          </a:xfrm>
          <a:prstGeom prst="rect">
            <a:avLst/>
          </a:prstGeom>
          <a:noFill/>
        </p:spPr>
      </p:pic>
      <p:pic>
        <p:nvPicPr>
          <p:cNvPr id="178178" name="Picture 2" descr="hinh"/>
          <p:cNvPicPr>
            <a:picLocks noChangeAspect="1" noChangeArrowheads="1" noCrop="1"/>
          </p:cNvPicPr>
          <p:nvPr/>
        </p:nvPicPr>
        <p:blipFill>
          <a:blip r:embed="rId3"/>
          <a:srcRect/>
          <a:stretch>
            <a:fillRect/>
          </a:stretch>
        </p:blipFill>
        <p:spPr bwMode="auto">
          <a:xfrm>
            <a:off x="2040996" y="0"/>
            <a:ext cx="11040533" cy="8280400"/>
          </a:xfrm>
          <a:prstGeom prst="rect">
            <a:avLst/>
          </a:prstGeom>
          <a:noFill/>
          <a:ln w="9525">
            <a:noFill/>
            <a:miter lim="800000"/>
            <a:headEnd/>
            <a:tailEnd/>
          </a:ln>
        </p:spPr>
      </p:pic>
      <p:sp>
        <p:nvSpPr>
          <p:cNvPr id="18" name="Text Box 5"/>
          <p:cNvSpPr txBox="1">
            <a:spLocks noChangeArrowheads="1"/>
          </p:cNvSpPr>
          <p:nvPr/>
        </p:nvSpPr>
        <p:spPr bwMode="auto">
          <a:xfrm>
            <a:off x="4589462" y="2540000"/>
            <a:ext cx="6532316" cy="3046988"/>
          </a:xfrm>
          <a:prstGeom prst="rect">
            <a:avLst/>
          </a:prstGeom>
          <a:noFill/>
          <a:ln w="9525">
            <a:noFill/>
            <a:miter lim="800000"/>
            <a:headEnd/>
            <a:tailEnd/>
          </a:ln>
          <a:effectLst/>
        </p:spPr>
        <p:txBody>
          <a:bodyPr wrap="square">
            <a:spAutoFit/>
          </a:bodyPr>
          <a:lstStyle/>
          <a:p>
            <a:r>
              <a:rPr lang="de-DE" sz="3200" b="1">
                <a:solidFill>
                  <a:srgbClr val="FF0000"/>
                </a:solidFill>
              </a:rPr>
              <a:t>4.1. Học bài cũ: </a:t>
            </a:r>
            <a:r>
              <a:rPr lang="de-DE" sz="3200">
                <a:solidFill>
                  <a:srgbClr val="FF0000"/>
                </a:solidFill>
              </a:rPr>
              <a:t>Nêu được từ phổ là hình ảnh trực quan của từ trường.</a:t>
            </a:r>
            <a:endParaRPr lang="en-US" sz="3200">
              <a:solidFill>
                <a:srgbClr val="FF0000"/>
              </a:solidFill>
            </a:endParaRPr>
          </a:p>
          <a:p>
            <a:r>
              <a:rPr lang="de-DE" sz="3200" b="1">
                <a:solidFill>
                  <a:srgbClr val="FF0000"/>
                </a:solidFill>
              </a:rPr>
              <a:t>4.2. Chuẩn bị bài mới: </a:t>
            </a:r>
            <a:r>
              <a:rPr lang="de-DE" sz="3200">
                <a:solidFill>
                  <a:srgbClr val="FF0000"/>
                </a:solidFill>
              </a:rPr>
              <a:t>Chuẩn bị mỗi nhóm 1 nam châm, 1 ít bột mạt sắt, 1 hộp nhựa (tấm nhựa), bút dạ, đọc trước phần III. Đường sức từ.</a:t>
            </a:r>
            <a:endParaRPr lang="en-US" sz="3200">
              <a:solidFill>
                <a:srgbClr val="FF0000"/>
              </a:solidFill>
            </a:endParaRPr>
          </a:p>
        </p:txBody>
      </p:sp>
      <p:sp>
        <p:nvSpPr>
          <p:cNvPr id="19" name="Rectangle 18"/>
          <p:cNvSpPr/>
          <p:nvPr/>
        </p:nvSpPr>
        <p:spPr>
          <a:xfrm>
            <a:off x="3973089" y="1226032"/>
            <a:ext cx="7407174" cy="706134"/>
          </a:xfrm>
          <a:prstGeom prst="rect">
            <a:avLst/>
          </a:prstGeom>
          <a:noFill/>
        </p:spPr>
        <p:txBody>
          <a:bodyPr wrap="square" lIns="110405" tIns="55203" rIns="110405" bIns="5520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864" b="1" dirty="0">
                <a:solidFill>
                  <a:srgbClr val="006600"/>
                </a:solidFill>
              </a:rPr>
              <a:t>HƯỚNG DẪN VỀ NHÀ</a:t>
            </a:r>
            <a:endParaRPr lang="en-US" sz="3864" b="1" cap="all" dirty="0">
              <a:ln w="0"/>
              <a:solidFill>
                <a:srgbClr val="FF0000"/>
              </a:solidFill>
              <a:effectLst>
                <a:reflection blurRad="12700" stA="50000" endPos="50000" dist="5000" dir="5400000" sy="-100000" rotWithShape="0"/>
              </a:effectLst>
            </a:endParaRPr>
          </a:p>
        </p:txBody>
      </p:sp>
    </p:spTree>
    <p:extLst>
      <p:ext uri="{BB962C8B-B14F-4D97-AF65-F5344CB8AC3E}">
        <p14:creationId xmlns:p14="http://schemas.microsoft.com/office/powerpoint/2010/main" val="3331022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xit" presetSubtype="16" fill="hold" grpId="0" nodeType="clickEffect">
                                  <p:stCondLst>
                                    <p:cond delay="0"/>
                                  </p:stCondLst>
                                  <p:childTnLst>
                                    <p:animEffect transition="out" filter="diamond(in)">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par>
                                <p:cTn id="8" presetID="8" presetClass="exit" presetSubtype="16" fill="hold" grpId="0" nodeType="withEffect">
                                  <p:stCondLst>
                                    <p:cond delay="0"/>
                                  </p:stCondLst>
                                  <p:childTnLst>
                                    <p:animEffect transition="out" filter="diamond(in)">
                                      <p:cBhvr>
                                        <p:cTn id="9" dur="2000"/>
                                        <p:tgtEl>
                                          <p:spTgt spid="15"/>
                                        </p:tgtEl>
                                      </p:cBhvr>
                                    </p:animEffect>
                                    <p:set>
                                      <p:cBhvr>
                                        <p:cTn id="10" dur="1" fill="hold">
                                          <p:stCondLst>
                                            <p:cond delay="1999"/>
                                          </p:stCondLst>
                                        </p:cTn>
                                        <p:tgtEl>
                                          <p:spTgt spid="15"/>
                                        </p:tgtEl>
                                        <p:attrNameLst>
                                          <p:attrName>style.visibility</p:attrName>
                                        </p:attrNameLst>
                                      </p:cBhvr>
                                      <p:to>
                                        <p:strVal val="hidden"/>
                                      </p:to>
                                    </p:set>
                                  </p:childTnLst>
                                </p:cTn>
                              </p:par>
                              <p:par>
                                <p:cTn id="11" presetID="21" presetClass="entr" presetSubtype="4"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heel(4)">
                                      <p:cBhvr>
                                        <p:cTn id="13" dur="2000"/>
                                        <p:tgtEl>
                                          <p:spTgt spid="18"/>
                                        </p:tgtEl>
                                      </p:cBhvr>
                                    </p:animEffect>
                                  </p:childTnLst>
                                </p:cTn>
                              </p:par>
                              <p:par>
                                <p:cTn id="14" presetID="21" presetClass="entr" presetSubtype="4"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heel(4)">
                                      <p:cBhvr>
                                        <p:cTn id="16"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8"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a:extLst>
              <a:ext uri="{FF2B5EF4-FFF2-40B4-BE49-F238E27FC236}">
                <a16:creationId xmlns:a16="http://schemas.microsoft.com/office/drawing/2014/main" xmlns="" id="{B3AAC0A6-6CB1-7E57-7E47-7EDB46CD71D5}"/>
              </a:ext>
            </a:extLst>
          </p:cNvPr>
          <p:cNvSpPr txBox="1">
            <a:spLocks noChangeArrowheads="1"/>
          </p:cNvSpPr>
          <p:nvPr/>
        </p:nvSpPr>
        <p:spPr bwMode="auto">
          <a:xfrm>
            <a:off x="1385888" y="736600"/>
            <a:ext cx="11972925"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3731" tIns="66866" rIns="133731" bIns="66866">
            <a:spAutoFit/>
          </a:bodyP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buFontTx/>
              <a:buNone/>
            </a:pPr>
            <a:endParaRPr lang="en-US" altLang="en-US" sz="1800"/>
          </a:p>
        </p:txBody>
      </p:sp>
      <p:sp>
        <p:nvSpPr>
          <p:cNvPr id="44040" name="Text Box 8">
            <a:extLst>
              <a:ext uri="{FF2B5EF4-FFF2-40B4-BE49-F238E27FC236}">
                <a16:creationId xmlns:a16="http://schemas.microsoft.com/office/drawing/2014/main" xmlns="" id="{416855E0-4909-2620-53BF-1F5363B1130D}"/>
              </a:ext>
            </a:extLst>
          </p:cNvPr>
          <p:cNvSpPr txBox="1">
            <a:spLocks noChangeArrowheads="1"/>
          </p:cNvSpPr>
          <p:nvPr/>
        </p:nvSpPr>
        <p:spPr bwMode="auto">
          <a:xfrm>
            <a:off x="2379662" y="218282"/>
            <a:ext cx="9577388" cy="812800"/>
          </a:xfrm>
          <a:prstGeom prst="rect">
            <a:avLst/>
          </a:prstGeom>
          <a:solidFill>
            <a:schemeClr val="bg1"/>
          </a:solidFill>
          <a:ln w="9525">
            <a:noFill/>
            <a:miter lim="800000"/>
            <a:headEnd/>
            <a:tailEnd/>
          </a:ln>
          <a:effectLst/>
        </p:spPr>
        <p:txBody>
          <a:bodyPr lIns="133731" tIns="66866" rIns="133731" bIns="66866">
            <a:spAutoFit/>
          </a:bodyPr>
          <a:lstStyle/>
          <a:p>
            <a:pPr algn="ctr" eaLnBrk="1" hangingPunct="1">
              <a:spcBef>
                <a:spcPct val="50000"/>
              </a:spcBef>
              <a:tabLst>
                <a:tab pos="4457700" algn="l"/>
              </a:tabLst>
              <a:defRPr/>
            </a:pPr>
            <a:r>
              <a:rPr lang="en-US" sz="4400" b="1">
                <a:solidFill>
                  <a:srgbClr val="FF0000"/>
                </a:solidFill>
                <a:effectLst>
                  <a:outerShdw blurRad="38100" dist="38100" dir="2700000" algn="tl">
                    <a:srgbClr val="C0C0C0"/>
                  </a:outerShdw>
                </a:effectLst>
              </a:rPr>
              <a:t>ĐẶT VẤN ĐỀ</a:t>
            </a:r>
          </a:p>
        </p:txBody>
      </p:sp>
      <p:sp>
        <p:nvSpPr>
          <p:cNvPr id="11" name="Text Box 8">
            <a:extLst>
              <a:ext uri="{FF2B5EF4-FFF2-40B4-BE49-F238E27FC236}">
                <a16:creationId xmlns:a16="http://schemas.microsoft.com/office/drawing/2014/main" xmlns="" id="{EF3DD3B5-D858-FDC3-5520-D17ECED7712E}"/>
              </a:ext>
            </a:extLst>
          </p:cNvPr>
          <p:cNvSpPr txBox="1">
            <a:spLocks noChangeArrowheads="1"/>
          </p:cNvSpPr>
          <p:nvPr/>
        </p:nvSpPr>
        <p:spPr bwMode="auto">
          <a:xfrm>
            <a:off x="0" y="6924292"/>
            <a:ext cx="15122524" cy="1489255"/>
          </a:xfrm>
          <a:prstGeom prst="rect">
            <a:avLst/>
          </a:prstGeom>
          <a:solidFill>
            <a:schemeClr val="bg1"/>
          </a:solidFill>
          <a:ln w="9525">
            <a:noFill/>
            <a:miter lim="800000"/>
            <a:headEnd/>
            <a:tailEnd/>
          </a:ln>
          <a:effectLst/>
        </p:spPr>
        <p:txBody>
          <a:bodyPr wrap="square" lIns="133731" tIns="66866" rIns="133731" bIns="66866">
            <a:spAutoFit/>
          </a:bodyPr>
          <a:lstStyle/>
          <a:p>
            <a:pPr algn="ctr" eaLnBrk="1" hangingPunct="1">
              <a:spcBef>
                <a:spcPct val="50000"/>
              </a:spcBef>
              <a:tabLst>
                <a:tab pos="4457700" algn="l"/>
              </a:tabLst>
              <a:defRPr/>
            </a:pPr>
            <a:r>
              <a:rPr lang="en-US" sz="4400" b="1">
                <a:solidFill>
                  <a:srgbClr val="FF0000"/>
                </a:solidFill>
                <a:effectLst>
                  <a:outerShdw blurRad="38100" dist="38100" dir="2700000" algn="tl">
                    <a:srgbClr val="C0C0C0"/>
                  </a:outerShdw>
                </a:effectLst>
              </a:rPr>
              <a:t>Theo em ở xung quanh nam châm có trường lực từ nào hay không mà khi đưa đinh sắt lại gần thì bị nam châm hút?</a:t>
            </a:r>
          </a:p>
        </p:txBody>
      </p:sp>
      <p:pic>
        <p:nvPicPr>
          <p:cNvPr id="3" name="Thí nghiệm nam châm hút các vật 00_00_03-00_00_16">
            <a:hlinkClick r:id="" action="ppaction://media"/>
            <a:extLst>
              <a:ext uri="{FF2B5EF4-FFF2-40B4-BE49-F238E27FC236}">
                <a16:creationId xmlns:a16="http://schemas.microsoft.com/office/drawing/2014/main" xmlns="" id="{EB3AFCEF-451B-2A7B-07C0-55A2FCD784F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907422"/>
            <a:ext cx="15122524" cy="597686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15">
            <a:extLst>
              <a:ext uri="{FF2B5EF4-FFF2-40B4-BE49-F238E27FC236}">
                <a16:creationId xmlns:a16="http://schemas.microsoft.com/office/drawing/2014/main" xmlns="" id="{31856376-4ED0-EF85-2E77-564E73CD055E}"/>
              </a:ext>
            </a:extLst>
          </p:cNvPr>
          <p:cNvSpPr txBox="1">
            <a:spLocks noChangeArrowheads="1"/>
          </p:cNvSpPr>
          <p:nvPr/>
        </p:nvSpPr>
        <p:spPr bwMode="auto">
          <a:xfrm>
            <a:off x="107950" y="101600"/>
            <a:ext cx="5167313"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3731" tIns="66866" rIns="133731" bIns="66866">
            <a:spAutoFit/>
          </a:bodyP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buFontTx/>
              <a:buNone/>
            </a:pPr>
            <a:r>
              <a:rPr lang="en-US" altLang="en-US" sz="3600" b="1">
                <a:solidFill>
                  <a:srgbClr val="FF0000"/>
                </a:solidFill>
              </a:rPr>
              <a:t>PHIẾU HỌC TẬP 4</a:t>
            </a:r>
            <a:endParaRPr lang="en-US" altLang="en-US" sz="4100" b="1">
              <a:solidFill>
                <a:srgbClr val="FF0000"/>
              </a:solidFill>
            </a:endParaRPr>
          </a:p>
        </p:txBody>
      </p:sp>
      <p:grpSp>
        <p:nvGrpSpPr>
          <p:cNvPr id="2" name="Group 17">
            <a:extLst>
              <a:ext uri="{FF2B5EF4-FFF2-40B4-BE49-F238E27FC236}">
                <a16:creationId xmlns:a16="http://schemas.microsoft.com/office/drawing/2014/main" xmlns="" id="{37F2E8CE-1CF4-7506-7DA2-A53701FD9643}"/>
              </a:ext>
            </a:extLst>
          </p:cNvPr>
          <p:cNvGrpSpPr>
            <a:grpSpLocks/>
          </p:cNvGrpSpPr>
          <p:nvPr/>
        </p:nvGrpSpPr>
        <p:grpSpPr bwMode="auto">
          <a:xfrm>
            <a:off x="107950" y="1135062"/>
            <a:ext cx="8062912" cy="5519738"/>
            <a:chOff x="2160" y="435"/>
            <a:chExt cx="3456" cy="1440"/>
          </a:xfrm>
        </p:grpSpPr>
        <p:pic>
          <p:nvPicPr>
            <p:cNvPr id="10246" name="Picture 18" descr="250px-Magnet0873">
              <a:extLst>
                <a:ext uri="{FF2B5EF4-FFF2-40B4-BE49-F238E27FC236}">
                  <a16:creationId xmlns:a16="http://schemas.microsoft.com/office/drawing/2014/main" xmlns="" id="{31EBACB2-432A-C1D1-4C8B-3E51683A95F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60" y="435"/>
              <a:ext cx="3456" cy="1440"/>
            </a:xfrm>
            <a:prstGeom prst="rect">
              <a:avLst/>
            </a:prstGeom>
            <a:solidFill>
              <a:srgbClr val="660066"/>
            </a:solidFill>
            <a:ln w="25400">
              <a:solidFill>
                <a:schemeClr val="tx1"/>
              </a:solidFill>
              <a:miter lim="800000"/>
              <a:headEnd/>
              <a:tailEnd/>
            </a:ln>
          </p:spPr>
        </p:pic>
        <p:grpSp>
          <p:nvGrpSpPr>
            <p:cNvPr id="10247" name="Group 19">
              <a:extLst>
                <a:ext uri="{FF2B5EF4-FFF2-40B4-BE49-F238E27FC236}">
                  <a16:creationId xmlns:a16="http://schemas.microsoft.com/office/drawing/2014/main" xmlns="" id="{27F82109-E69E-A1B0-4A04-E402C049CA12}"/>
                </a:ext>
              </a:extLst>
            </p:cNvPr>
            <p:cNvGrpSpPr>
              <a:grpSpLocks/>
            </p:cNvGrpSpPr>
            <p:nvPr/>
          </p:nvGrpSpPr>
          <p:grpSpPr bwMode="auto">
            <a:xfrm>
              <a:off x="2688" y="978"/>
              <a:ext cx="2304" cy="240"/>
              <a:chOff x="2640" y="960"/>
              <a:chExt cx="2400" cy="240"/>
            </a:xfrm>
          </p:grpSpPr>
          <p:sp>
            <p:nvSpPr>
              <p:cNvPr id="10248" name="Rectangle 20">
                <a:extLst>
                  <a:ext uri="{FF2B5EF4-FFF2-40B4-BE49-F238E27FC236}">
                    <a16:creationId xmlns:a16="http://schemas.microsoft.com/office/drawing/2014/main" xmlns="" id="{8CE1D46F-E46F-8CF7-4B54-F45F0BC73B69}"/>
                  </a:ext>
                </a:extLst>
              </p:cNvPr>
              <p:cNvSpPr>
                <a:spLocks noChangeArrowheads="1"/>
              </p:cNvSpPr>
              <p:nvPr/>
            </p:nvSpPr>
            <p:spPr bwMode="auto">
              <a:xfrm>
                <a:off x="3840" y="960"/>
                <a:ext cx="1200" cy="240"/>
              </a:xfrm>
              <a:prstGeom prst="rect">
                <a:avLst/>
              </a:prstGeom>
              <a:solidFill>
                <a:srgbClr val="0000FF"/>
              </a:solidFill>
              <a:ln w="25400">
                <a:solidFill>
                  <a:schemeClr val="tx1"/>
                </a:solidFill>
                <a:miter lim="800000"/>
                <a:headEnd/>
                <a:tailEnd/>
              </a:ln>
            </p:spPr>
            <p:txBody>
              <a:bodyPr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3500">
                    <a:solidFill>
                      <a:schemeClr val="bg1"/>
                    </a:solidFill>
                  </a:rPr>
                  <a:t>S</a:t>
                </a:r>
              </a:p>
            </p:txBody>
          </p:sp>
          <p:sp>
            <p:nvSpPr>
              <p:cNvPr id="10249" name="Rectangle 21">
                <a:extLst>
                  <a:ext uri="{FF2B5EF4-FFF2-40B4-BE49-F238E27FC236}">
                    <a16:creationId xmlns:a16="http://schemas.microsoft.com/office/drawing/2014/main" xmlns="" id="{49D1AB55-0722-1B63-D6FD-843B1FCC5894}"/>
                  </a:ext>
                </a:extLst>
              </p:cNvPr>
              <p:cNvSpPr>
                <a:spLocks noChangeArrowheads="1"/>
              </p:cNvSpPr>
              <p:nvPr/>
            </p:nvSpPr>
            <p:spPr bwMode="auto">
              <a:xfrm>
                <a:off x="2640" y="960"/>
                <a:ext cx="1200" cy="240"/>
              </a:xfrm>
              <a:prstGeom prst="rect">
                <a:avLst/>
              </a:prstGeom>
              <a:solidFill>
                <a:srgbClr val="FF0000"/>
              </a:solidFill>
              <a:ln w="28575">
                <a:solidFill>
                  <a:schemeClr val="tx1"/>
                </a:solidFill>
                <a:miter lim="800000"/>
                <a:headEnd/>
                <a:tailEnd/>
              </a:ln>
            </p:spPr>
            <p:txBody>
              <a:bodyPr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3500">
                    <a:solidFill>
                      <a:schemeClr val="bg1"/>
                    </a:solidFill>
                  </a:rPr>
                  <a:t>N</a:t>
                </a:r>
              </a:p>
            </p:txBody>
          </p:sp>
        </p:grpSp>
      </p:grpSp>
      <p:sp>
        <p:nvSpPr>
          <p:cNvPr id="76822" name="Text Box 22">
            <a:extLst>
              <a:ext uri="{FF2B5EF4-FFF2-40B4-BE49-F238E27FC236}">
                <a16:creationId xmlns:a16="http://schemas.microsoft.com/office/drawing/2014/main" xmlns="" id="{1C9E6EF9-E0C4-E805-C583-013AC716576E}"/>
              </a:ext>
            </a:extLst>
          </p:cNvPr>
          <p:cNvSpPr txBox="1">
            <a:spLocks noChangeArrowheads="1"/>
          </p:cNvSpPr>
          <p:nvPr/>
        </p:nvSpPr>
        <p:spPr bwMode="auto">
          <a:xfrm>
            <a:off x="169863" y="6889750"/>
            <a:ext cx="14700250"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3731" tIns="66866" rIns="133731" bIns="66866">
            <a:spAutoFit/>
          </a:bodyP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just" eaLnBrk="1" hangingPunct="1">
              <a:spcBef>
                <a:spcPct val="50000"/>
              </a:spcBef>
              <a:buFontTx/>
              <a:buNone/>
            </a:pPr>
            <a:r>
              <a:rPr lang="en-US" altLang="en-US" sz="3600" b="1" i="1"/>
              <a:t>  Dùng bút tô dọc theo các đường mạt sắt nối từ cực nọ sang cực kia của nam châm trên tấm nhựa</a:t>
            </a:r>
          </a:p>
        </p:txBody>
      </p:sp>
      <p:pic>
        <p:nvPicPr>
          <p:cNvPr id="10" name="Picture 6" descr="4">
            <a:extLst>
              <a:ext uri="{FF2B5EF4-FFF2-40B4-BE49-F238E27FC236}">
                <a16:creationId xmlns:a16="http://schemas.microsoft.com/office/drawing/2014/main" xmlns="" id="{02F77EBC-3F41-995D-C97C-8B0B19C13ADC}"/>
              </a:ext>
            </a:extLst>
          </p:cNvPr>
          <p:cNvPicPr>
            <a:picLocks noChangeAspect="1" noChangeArrowheads="1"/>
          </p:cNvPicPr>
          <p:nvPr/>
        </p:nvPicPr>
        <p:blipFill>
          <a:blip r:embed="rId3" cstate="email">
            <a:lum bright="-12000"/>
            <a:extLst>
              <a:ext uri="{28A0092B-C50C-407E-A947-70E740481C1C}">
                <a14:useLocalDpi xmlns:a14="http://schemas.microsoft.com/office/drawing/2010/main"/>
              </a:ext>
            </a:extLst>
          </a:blip>
          <a:srcRect/>
          <a:stretch>
            <a:fillRect/>
          </a:stretch>
        </p:blipFill>
        <p:spPr bwMode="auto">
          <a:xfrm>
            <a:off x="8189372" y="1135062"/>
            <a:ext cx="6690332" cy="551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par>
                          <p:cTn id="8" fill="hold">
                            <p:stCondLst>
                              <p:cond delay="500"/>
                            </p:stCondLst>
                            <p:childTnLst>
                              <p:par>
                                <p:cTn id="9" presetID="4"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ox(in)">
                                      <p:cBhvr>
                                        <p:cTn id="11" dur="500"/>
                                        <p:tgtEl>
                                          <p:spTgt spid="10"/>
                                        </p:tgtEl>
                                      </p:cBhvr>
                                    </p:animEffect>
                                  </p:childTnLst>
                                </p:cTn>
                              </p:par>
                              <p:par>
                                <p:cTn id="12" presetID="4" presetClass="entr" presetSubtype="16" fill="hold" grpId="0" nodeType="withEffect">
                                  <p:stCondLst>
                                    <p:cond delay="0"/>
                                  </p:stCondLst>
                                  <p:childTnLst>
                                    <p:set>
                                      <p:cBhvr>
                                        <p:cTn id="13" dur="1" fill="hold">
                                          <p:stCondLst>
                                            <p:cond delay="0"/>
                                          </p:stCondLst>
                                        </p:cTn>
                                        <p:tgtEl>
                                          <p:spTgt spid="76822"/>
                                        </p:tgtEl>
                                        <p:attrNameLst>
                                          <p:attrName>style.visibility</p:attrName>
                                        </p:attrNameLst>
                                      </p:cBhvr>
                                      <p:to>
                                        <p:strVal val="visible"/>
                                      </p:to>
                                    </p:set>
                                    <p:animEffect transition="in" filter="box(in)">
                                      <p:cBhvr>
                                        <p:cTn id="14" dur="500"/>
                                        <p:tgtEl>
                                          <p:spTgt spid="768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B92AFD63-3C6F-5D13-D9DD-7AE6AA70B3CC}"/>
              </a:ext>
            </a:extLst>
          </p:cNvPr>
          <p:cNvGrpSpPr/>
          <p:nvPr/>
        </p:nvGrpSpPr>
        <p:grpSpPr>
          <a:xfrm>
            <a:off x="76201" y="228600"/>
            <a:ext cx="7942262" cy="7493000"/>
            <a:chOff x="76200" y="228600"/>
            <a:chExt cx="14952663" cy="7493000"/>
          </a:xfrm>
        </p:grpSpPr>
        <p:pic>
          <p:nvPicPr>
            <p:cNvPr id="11266" name="Picture 7" descr="Vat Ly 9 SGK hinh 23">
              <a:extLst>
                <a:ext uri="{FF2B5EF4-FFF2-40B4-BE49-F238E27FC236}">
                  <a16:creationId xmlns:a16="http://schemas.microsoft.com/office/drawing/2014/main" xmlns="" id="{4FBD801C-9FAF-35DF-826E-2F18FF4B065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0" y="228600"/>
              <a:ext cx="14952663" cy="7493000"/>
            </a:xfrm>
            <a:prstGeom prst="rect">
              <a:avLst/>
            </a:prstGeom>
            <a:noFill/>
            <a:ln w="9525">
              <a:solidFill>
                <a:srgbClr val="0066FF"/>
              </a:solidFill>
              <a:miter lim="800000"/>
              <a:headEnd/>
              <a:tailEnd/>
            </a:ln>
            <a:extLst>
              <a:ext uri="{909E8E84-426E-40DD-AFC4-6F175D3DCCD1}">
                <a14:hiddenFill xmlns:a14="http://schemas.microsoft.com/office/drawing/2010/main">
                  <a:solidFill>
                    <a:srgbClr val="FFFFFF"/>
                  </a:solidFill>
                </a14:hiddenFill>
              </a:ext>
            </a:extLst>
          </p:spPr>
        </p:pic>
        <p:grpSp>
          <p:nvGrpSpPr>
            <p:cNvPr id="11267" name="Group 16">
              <a:extLst>
                <a:ext uri="{FF2B5EF4-FFF2-40B4-BE49-F238E27FC236}">
                  <a16:creationId xmlns:a16="http://schemas.microsoft.com/office/drawing/2014/main" xmlns="" id="{CDBE4F2A-54B1-46F5-78D5-0BFAD50398E7}"/>
                </a:ext>
              </a:extLst>
            </p:cNvPr>
            <p:cNvGrpSpPr>
              <a:grpSpLocks/>
            </p:cNvGrpSpPr>
            <p:nvPr/>
          </p:nvGrpSpPr>
          <p:grpSpPr bwMode="auto">
            <a:xfrm>
              <a:off x="2227263" y="3308350"/>
              <a:ext cx="10668000" cy="1060450"/>
              <a:chOff x="2640" y="960"/>
              <a:chExt cx="2400" cy="240"/>
            </a:xfrm>
          </p:grpSpPr>
          <p:sp>
            <p:nvSpPr>
              <p:cNvPr id="11278" name="Rectangle 17">
                <a:extLst>
                  <a:ext uri="{FF2B5EF4-FFF2-40B4-BE49-F238E27FC236}">
                    <a16:creationId xmlns:a16="http://schemas.microsoft.com/office/drawing/2014/main" xmlns="" id="{2E01A119-FCBC-136D-21D8-F0208850E162}"/>
                  </a:ext>
                </a:extLst>
              </p:cNvPr>
              <p:cNvSpPr>
                <a:spLocks noChangeArrowheads="1"/>
              </p:cNvSpPr>
              <p:nvPr/>
            </p:nvSpPr>
            <p:spPr bwMode="auto">
              <a:xfrm>
                <a:off x="3840" y="960"/>
                <a:ext cx="1200" cy="240"/>
              </a:xfrm>
              <a:prstGeom prst="rect">
                <a:avLst/>
              </a:prstGeom>
              <a:solidFill>
                <a:srgbClr val="0000FF"/>
              </a:solidFill>
              <a:ln w="25400">
                <a:solidFill>
                  <a:schemeClr val="tx1"/>
                </a:solidFill>
                <a:miter lim="800000"/>
                <a:headEnd/>
                <a:tailEnd/>
              </a:ln>
            </p:spPr>
            <p:txBody>
              <a:bodyPr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3500">
                    <a:solidFill>
                      <a:schemeClr val="bg1"/>
                    </a:solidFill>
                  </a:rPr>
                  <a:t>S</a:t>
                </a:r>
              </a:p>
            </p:txBody>
          </p:sp>
          <p:sp>
            <p:nvSpPr>
              <p:cNvPr id="11279" name="Rectangle 18">
                <a:extLst>
                  <a:ext uri="{FF2B5EF4-FFF2-40B4-BE49-F238E27FC236}">
                    <a16:creationId xmlns:a16="http://schemas.microsoft.com/office/drawing/2014/main" xmlns="" id="{506F233F-DC6E-4A19-450D-6BB16F0A4A16}"/>
                  </a:ext>
                </a:extLst>
              </p:cNvPr>
              <p:cNvSpPr>
                <a:spLocks noChangeArrowheads="1"/>
              </p:cNvSpPr>
              <p:nvPr/>
            </p:nvSpPr>
            <p:spPr bwMode="auto">
              <a:xfrm>
                <a:off x="2640" y="960"/>
                <a:ext cx="1200" cy="240"/>
              </a:xfrm>
              <a:prstGeom prst="rect">
                <a:avLst/>
              </a:prstGeom>
              <a:solidFill>
                <a:srgbClr val="FF0000"/>
              </a:solidFill>
              <a:ln w="28575">
                <a:solidFill>
                  <a:schemeClr val="tx1"/>
                </a:solidFill>
                <a:miter lim="800000"/>
                <a:headEnd/>
                <a:tailEnd/>
              </a:ln>
            </p:spPr>
            <p:txBody>
              <a:bodyPr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3500">
                    <a:solidFill>
                      <a:schemeClr val="bg1"/>
                    </a:solidFill>
                  </a:rPr>
                  <a:t>N</a:t>
                </a:r>
              </a:p>
            </p:txBody>
          </p:sp>
        </p:grpSp>
        <p:sp>
          <p:nvSpPr>
            <p:cNvPr id="153612" name="Arc 12">
              <a:extLst>
                <a:ext uri="{FF2B5EF4-FFF2-40B4-BE49-F238E27FC236}">
                  <a16:creationId xmlns:a16="http://schemas.microsoft.com/office/drawing/2014/main" xmlns="" id="{D1B54622-92E4-D112-15C3-8D02F515CFA4}"/>
                </a:ext>
              </a:extLst>
            </p:cNvPr>
            <p:cNvSpPr>
              <a:spLocks/>
            </p:cNvSpPr>
            <p:nvPr/>
          </p:nvSpPr>
          <p:spPr bwMode="auto">
            <a:xfrm rot="10800000" flipV="1">
              <a:off x="827088" y="3835400"/>
              <a:ext cx="13625512" cy="3200400"/>
            </a:xfrm>
            <a:custGeom>
              <a:avLst/>
              <a:gdLst>
                <a:gd name="T0" fmla="*/ 2147483646 w 43200"/>
                <a:gd name="T1" fmla="*/ 2147483646 h 35397"/>
                <a:gd name="T2" fmla="*/ 2147483646 w 43200"/>
                <a:gd name="T3" fmla="*/ 0 h 35397"/>
                <a:gd name="T4" fmla="*/ 2147483646 w 43200"/>
                <a:gd name="T5" fmla="*/ 2147483646 h 35397"/>
                <a:gd name="T6" fmla="*/ 0 60000 65536"/>
                <a:gd name="T7" fmla="*/ 0 60000 65536"/>
                <a:gd name="T8" fmla="*/ 0 60000 65536"/>
                <a:gd name="T9" fmla="*/ 0 w 43200"/>
                <a:gd name="T10" fmla="*/ 0 h 35397"/>
                <a:gd name="T11" fmla="*/ 43200 w 43200"/>
                <a:gd name="T12" fmla="*/ 35397 h 35397"/>
              </a:gdLst>
              <a:ahLst/>
              <a:cxnLst>
                <a:cxn ang="T6">
                  <a:pos x="T0" y="T1"/>
                </a:cxn>
                <a:cxn ang="T7">
                  <a:pos x="T2" y="T3"/>
                </a:cxn>
                <a:cxn ang="T8">
                  <a:pos x="T4" y="T5"/>
                </a:cxn>
              </a:cxnLst>
              <a:rect l="T9" t="T10" r="T11" b="T12"/>
              <a:pathLst>
                <a:path w="43200" h="35397" fill="none" extrusionOk="0">
                  <a:moveTo>
                    <a:pt x="38718" y="623"/>
                  </a:moveTo>
                  <a:cubicBezTo>
                    <a:pt x="41624" y="4400"/>
                    <a:pt x="43200" y="9031"/>
                    <a:pt x="43200" y="13797"/>
                  </a:cubicBezTo>
                  <a:cubicBezTo>
                    <a:pt x="43200" y="25726"/>
                    <a:pt x="33529" y="35397"/>
                    <a:pt x="21600" y="35397"/>
                  </a:cubicBezTo>
                  <a:cubicBezTo>
                    <a:pt x="9670" y="35397"/>
                    <a:pt x="0" y="25726"/>
                    <a:pt x="0" y="13797"/>
                  </a:cubicBezTo>
                  <a:cubicBezTo>
                    <a:pt x="-1" y="8757"/>
                    <a:pt x="1761" y="3877"/>
                    <a:pt x="4980" y="-1"/>
                  </a:cubicBezTo>
                </a:path>
                <a:path w="43200" h="35397" stroke="0" extrusionOk="0">
                  <a:moveTo>
                    <a:pt x="38718" y="623"/>
                  </a:moveTo>
                  <a:cubicBezTo>
                    <a:pt x="41624" y="4400"/>
                    <a:pt x="43200" y="9031"/>
                    <a:pt x="43200" y="13797"/>
                  </a:cubicBezTo>
                  <a:cubicBezTo>
                    <a:pt x="43200" y="25726"/>
                    <a:pt x="33529" y="35397"/>
                    <a:pt x="21600" y="35397"/>
                  </a:cubicBezTo>
                  <a:cubicBezTo>
                    <a:pt x="9670" y="35397"/>
                    <a:pt x="0" y="25726"/>
                    <a:pt x="0" y="13797"/>
                  </a:cubicBezTo>
                  <a:cubicBezTo>
                    <a:pt x="-1" y="8757"/>
                    <a:pt x="1761" y="3877"/>
                    <a:pt x="4980" y="-1"/>
                  </a:cubicBezTo>
                  <a:lnTo>
                    <a:pt x="21600" y="13797"/>
                  </a:lnTo>
                  <a:lnTo>
                    <a:pt x="38718" y="623"/>
                  </a:lnTo>
                  <a:close/>
                </a:path>
              </a:pathLst>
            </a:cu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133731" tIns="66866" rIns="133731" bIns="66866"/>
            <a:lstStyle/>
            <a:p>
              <a:endParaRPr lang="en-US"/>
            </a:p>
          </p:txBody>
        </p:sp>
        <p:sp>
          <p:nvSpPr>
            <p:cNvPr id="153611" name="Arc 11">
              <a:extLst>
                <a:ext uri="{FF2B5EF4-FFF2-40B4-BE49-F238E27FC236}">
                  <a16:creationId xmlns:a16="http://schemas.microsoft.com/office/drawing/2014/main" xmlns="" id="{DF91D8FA-A6B7-1E5C-8FD3-DC8706FD4195}"/>
                </a:ext>
              </a:extLst>
            </p:cNvPr>
            <p:cNvSpPr>
              <a:spLocks/>
            </p:cNvSpPr>
            <p:nvPr/>
          </p:nvSpPr>
          <p:spPr bwMode="auto">
            <a:xfrm rot="10800000" flipV="1">
              <a:off x="1346200" y="3835400"/>
              <a:ext cx="12725400" cy="2209800"/>
            </a:xfrm>
            <a:custGeom>
              <a:avLst/>
              <a:gdLst>
                <a:gd name="T0" fmla="*/ 2147483646 w 43200"/>
                <a:gd name="T1" fmla="*/ 2147483646 h 34079"/>
                <a:gd name="T2" fmla="*/ 2147483646 w 43200"/>
                <a:gd name="T3" fmla="*/ 0 h 34079"/>
                <a:gd name="T4" fmla="*/ 2147483646 w 43200"/>
                <a:gd name="T5" fmla="*/ 2147483646 h 34079"/>
                <a:gd name="T6" fmla="*/ 0 60000 65536"/>
                <a:gd name="T7" fmla="*/ 0 60000 65536"/>
                <a:gd name="T8" fmla="*/ 0 60000 65536"/>
                <a:gd name="T9" fmla="*/ 0 w 43200"/>
                <a:gd name="T10" fmla="*/ 0 h 34079"/>
                <a:gd name="T11" fmla="*/ 43200 w 43200"/>
                <a:gd name="T12" fmla="*/ 34079 h 34079"/>
              </a:gdLst>
              <a:ahLst/>
              <a:cxnLst>
                <a:cxn ang="T6">
                  <a:pos x="T0" y="T1"/>
                </a:cxn>
                <a:cxn ang="T7">
                  <a:pos x="T2" y="T3"/>
                </a:cxn>
                <a:cxn ang="T8">
                  <a:pos x="T4" y="T5"/>
                </a:cxn>
              </a:cxnLst>
              <a:rect l="T9" t="T10" r="T11" b="T12"/>
              <a:pathLst>
                <a:path w="43200" h="34079" fill="none" extrusionOk="0">
                  <a:moveTo>
                    <a:pt x="40243" y="1571"/>
                  </a:moveTo>
                  <a:cubicBezTo>
                    <a:pt x="42179" y="4880"/>
                    <a:pt x="43200" y="8645"/>
                    <a:pt x="43200" y="12479"/>
                  </a:cubicBezTo>
                  <a:cubicBezTo>
                    <a:pt x="43200" y="24408"/>
                    <a:pt x="33529" y="34079"/>
                    <a:pt x="21600" y="34079"/>
                  </a:cubicBezTo>
                  <a:cubicBezTo>
                    <a:pt x="9670" y="34079"/>
                    <a:pt x="0" y="24408"/>
                    <a:pt x="0" y="12479"/>
                  </a:cubicBezTo>
                  <a:cubicBezTo>
                    <a:pt x="-1" y="8008"/>
                    <a:pt x="1386" y="3648"/>
                    <a:pt x="3969" y="-1"/>
                  </a:cubicBezTo>
                </a:path>
                <a:path w="43200" h="34079" stroke="0" extrusionOk="0">
                  <a:moveTo>
                    <a:pt x="40243" y="1571"/>
                  </a:moveTo>
                  <a:cubicBezTo>
                    <a:pt x="42179" y="4880"/>
                    <a:pt x="43200" y="8645"/>
                    <a:pt x="43200" y="12479"/>
                  </a:cubicBezTo>
                  <a:cubicBezTo>
                    <a:pt x="43200" y="24408"/>
                    <a:pt x="33529" y="34079"/>
                    <a:pt x="21600" y="34079"/>
                  </a:cubicBezTo>
                  <a:cubicBezTo>
                    <a:pt x="9670" y="34079"/>
                    <a:pt x="0" y="24408"/>
                    <a:pt x="0" y="12479"/>
                  </a:cubicBezTo>
                  <a:cubicBezTo>
                    <a:pt x="-1" y="8008"/>
                    <a:pt x="1386" y="3648"/>
                    <a:pt x="3969" y="-1"/>
                  </a:cubicBezTo>
                  <a:lnTo>
                    <a:pt x="21600" y="12479"/>
                  </a:lnTo>
                  <a:lnTo>
                    <a:pt x="40243" y="1571"/>
                  </a:lnTo>
                  <a:close/>
                </a:path>
              </a:pathLst>
            </a:cu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133731" tIns="66866" rIns="133731" bIns="66866"/>
            <a:lstStyle/>
            <a:p>
              <a:endParaRPr lang="en-US"/>
            </a:p>
          </p:txBody>
        </p:sp>
        <p:sp>
          <p:nvSpPr>
            <p:cNvPr id="150540" name="Arc 12">
              <a:extLst>
                <a:ext uri="{FF2B5EF4-FFF2-40B4-BE49-F238E27FC236}">
                  <a16:creationId xmlns:a16="http://schemas.microsoft.com/office/drawing/2014/main" xmlns="" id="{EA124C6A-4038-1CF2-4E92-2246C80EB253}"/>
                </a:ext>
              </a:extLst>
            </p:cNvPr>
            <p:cNvSpPr>
              <a:spLocks/>
            </p:cNvSpPr>
            <p:nvPr/>
          </p:nvSpPr>
          <p:spPr bwMode="auto">
            <a:xfrm flipV="1">
              <a:off x="1160463" y="1701800"/>
              <a:ext cx="12573000" cy="2133600"/>
            </a:xfrm>
            <a:custGeom>
              <a:avLst/>
              <a:gdLst>
                <a:gd name="T0" fmla="*/ 2147483646 w 43200"/>
                <a:gd name="T1" fmla="*/ 2147483646 h 34079"/>
                <a:gd name="T2" fmla="*/ 2147483646 w 43200"/>
                <a:gd name="T3" fmla="*/ 0 h 34079"/>
                <a:gd name="T4" fmla="*/ 2147483646 w 43200"/>
                <a:gd name="T5" fmla="*/ 2147483646 h 34079"/>
                <a:gd name="T6" fmla="*/ 0 60000 65536"/>
                <a:gd name="T7" fmla="*/ 0 60000 65536"/>
                <a:gd name="T8" fmla="*/ 0 60000 65536"/>
                <a:gd name="T9" fmla="*/ 0 w 43200"/>
                <a:gd name="T10" fmla="*/ 0 h 34079"/>
                <a:gd name="T11" fmla="*/ 43200 w 43200"/>
                <a:gd name="T12" fmla="*/ 34079 h 34079"/>
              </a:gdLst>
              <a:ahLst/>
              <a:cxnLst>
                <a:cxn ang="T6">
                  <a:pos x="T0" y="T1"/>
                </a:cxn>
                <a:cxn ang="T7">
                  <a:pos x="T2" y="T3"/>
                </a:cxn>
                <a:cxn ang="T8">
                  <a:pos x="T4" y="T5"/>
                </a:cxn>
              </a:cxnLst>
              <a:rect l="T9" t="T10" r="T11" b="T12"/>
              <a:pathLst>
                <a:path w="43200" h="34079" fill="none" extrusionOk="0">
                  <a:moveTo>
                    <a:pt x="40243" y="1571"/>
                  </a:moveTo>
                  <a:cubicBezTo>
                    <a:pt x="42179" y="4880"/>
                    <a:pt x="43200" y="8645"/>
                    <a:pt x="43200" y="12479"/>
                  </a:cubicBezTo>
                  <a:cubicBezTo>
                    <a:pt x="43200" y="24408"/>
                    <a:pt x="33529" y="34079"/>
                    <a:pt x="21600" y="34079"/>
                  </a:cubicBezTo>
                  <a:cubicBezTo>
                    <a:pt x="9670" y="34079"/>
                    <a:pt x="0" y="24408"/>
                    <a:pt x="0" y="12479"/>
                  </a:cubicBezTo>
                  <a:cubicBezTo>
                    <a:pt x="-1" y="8008"/>
                    <a:pt x="1386" y="3648"/>
                    <a:pt x="3969" y="-1"/>
                  </a:cubicBezTo>
                </a:path>
                <a:path w="43200" h="34079" stroke="0" extrusionOk="0">
                  <a:moveTo>
                    <a:pt x="40243" y="1571"/>
                  </a:moveTo>
                  <a:cubicBezTo>
                    <a:pt x="42179" y="4880"/>
                    <a:pt x="43200" y="8645"/>
                    <a:pt x="43200" y="12479"/>
                  </a:cubicBezTo>
                  <a:cubicBezTo>
                    <a:pt x="43200" y="24408"/>
                    <a:pt x="33529" y="34079"/>
                    <a:pt x="21600" y="34079"/>
                  </a:cubicBezTo>
                  <a:cubicBezTo>
                    <a:pt x="9670" y="34079"/>
                    <a:pt x="0" y="24408"/>
                    <a:pt x="0" y="12479"/>
                  </a:cubicBezTo>
                  <a:cubicBezTo>
                    <a:pt x="-1" y="8008"/>
                    <a:pt x="1386" y="3648"/>
                    <a:pt x="3969" y="-1"/>
                  </a:cubicBezTo>
                  <a:lnTo>
                    <a:pt x="21600" y="12479"/>
                  </a:lnTo>
                  <a:lnTo>
                    <a:pt x="40243" y="1571"/>
                  </a:lnTo>
                  <a:close/>
                </a:path>
              </a:pathLst>
            </a:cu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10800000" lIns="133731" tIns="66866" rIns="133731" bIns="66866"/>
            <a:lstStyle/>
            <a:p>
              <a:endParaRPr lang="en-US"/>
            </a:p>
          </p:txBody>
        </p:sp>
        <p:sp>
          <p:nvSpPr>
            <p:cNvPr id="153610" name="Arc 10">
              <a:extLst>
                <a:ext uri="{FF2B5EF4-FFF2-40B4-BE49-F238E27FC236}">
                  <a16:creationId xmlns:a16="http://schemas.microsoft.com/office/drawing/2014/main" xmlns="" id="{E49841C2-4EE8-F8D5-A479-C55F84A1302A}"/>
                </a:ext>
              </a:extLst>
            </p:cNvPr>
            <p:cNvSpPr>
              <a:spLocks/>
            </p:cNvSpPr>
            <p:nvPr/>
          </p:nvSpPr>
          <p:spPr bwMode="auto">
            <a:xfrm flipV="1">
              <a:off x="1084263" y="711200"/>
              <a:ext cx="13258800" cy="3124200"/>
            </a:xfrm>
            <a:custGeom>
              <a:avLst/>
              <a:gdLst>
                <a:gd name="T0" fmla="*/ 2147483646 w 43200"/>
                <a:gd name="T1" fmla="*/ 0 h 35106"/>
                <a:gd name="T2" fmla="*/ 2147483646 w 43200"/>
                <a:gd name="T3" fmla="*/ 2147483646 h 35106"/>
                <a:gd name="T4" fmla="*/ 2147483646 w 43200"/>
                <a:gd name="T5" fmla="*/ 2147483646 h 35106"/>
                <a:gd name="T6" fmla="*/ 0 60000 65536"/>
                <a:gd name="T7" fmla="*/ 0 60000 65536"/>
                <a:gd name="T8" fmla="*/ 0 60000 65536"/>
                <a:gd name="T9" fmla="*/ 0 w 43200"/>
                <a:gd name="T10" fmla="*/ 0 h 35106"/>
                <a:gd name="T11" fmla="*/ 43200 w 43200"/>
                <a:gd name="T12" fmla="*/ 35106 h 35106"/>
              </a:gdLst>
              <a:ahLst/>
              <a:cxnLst>
                <a:cxn ang="T6">
                  <a:pos x="T0" y="T1"/>
                </a:cxn>
                <a:cxn ang="T7">
                  <a:pos x="T2" y="T3"/>
                </a:cxn>
                <a:cxn ang="T8">
                  <a:pos x="T4" y="T5"/>
                </a:cxn>
              </a:cxnLst>
              <a:rect l="T9" t="T10" r="T11" b="T12"/>
              <a:pathLst>
                <a:path w="43200" h="35106" fill="none" extrusionOk="0">
                  <a:moveTo>
                    <a:pt x="38456" y="-1"/>
                  </a:moveTo>
                  <a:cubicBezTo>
                    <a:pt x="41526" y="3831"/>
                    <a:pt x="43200" y="8595"/>
                    <a:pt x="43200" y="13506"/>
                  </a:cubicBezTo>
                  <a:cubicBezTo>
                    <a:pt x="43200" y="25435"/>
                    <a:pt x="33529" y="35106"/>
                    <a:pt x="21600" y="35106"/>
                  </a:cubicBezTo>
                  <a:cubicBezTo>
                    <a:pt x="9670" y="35106"/>
                    <a:pt x="0" y="25435"/>
                    <a:pt x="0" y="13506"/>
                  </a:cubicBezTo>
                  <a:cubicBezTo>
                    <a:pt x="-1" y="9101"/>
                    <a:pt x="1346" y="4802"/>
                    <a:pt x="3858" y="1184"/>
                  </a:cubicBezTo>
                </a:path>
                <a:path w="43200" h="35106" stroke="0" extrusionOk="0">
                  <a:moveTo>
                    <a:pt x="38456" y="-1"/>
                  </a:moveTo>
                  <a:cubicBezTo>
                    <a:pt x="41526" y="3831"/>
                    <a:pt x="43200" y="8595"/>
                    <a:pt x="43200" y="13506"/>
                  </a:cubicBezTo>
                  <a:cubicBezTo>
                    <a:pt x="43200" y="25435"/>
                    <a:pt x="33529" y="35106"/>
                    <a:pt x="21600" y="35106"/>
                  </a:cubicBezTo>
                  <a:cubicBezTo>
                    <a:pt x="9670" y="35106"/>
                    <a:pt x="0" y="25435"/>
                    <a:pt x="0" y="13506"/>
                  </a:cubicBezTo>
                  <a:cubicBezTo>
                    <a:pt x="-1" y="9101"/>
                    <a:pt x="1346" y="4802"/>
                    <a:pt x="3858" y="1184"/>
                  </a:cubicBezTo>
                  <a:lnTo>
                    <a:pt x="21600" y="13506"/>
                  </a:lnTo>
                  <a:lnTo>
                    <a:pt x="38456" y="-1"/>
                  </a:lnTo>
                  <a:close/>
                </a:path>
              </a:pathLst>
            </a:cu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10800000" lIns="133731" tIns="66866" rIns="133731" bIns="66866"/>
            <a:lstStyle/>
            <a:p>
              <a:endParaRPr lang="en-US"/>
            </a:p>
          </p:txBody>
        </p:sp>
        <p:sp>
          <p:nvSpPr>
            <p:cNvPr id="77847" name="Arc 14">
              <a:extLst>
                <a:ext uri="{FF2B5EF4-FFF2-40B4-BE49-F238E27FC236}">
                  <a16:creationId xmlns:a16="http://schemas.microsoft.com/office/drawing/2014/main" xmlns="" id="{90FB8CA4-C72D-9709-80DC-23DAD95D8FE6}"/>
                </a:ext>
              </a:extLst>
            </p:cNvPr>
            <p:cNvSpPr>
              <a:spLocks/>
            </p:cNvSpPr>
            <p:nvPr/>
          </p:nvSpPr>
          <p:spPr bwMode="auto">
            <a:xfrm flipH="1">
              <a:off x="246063" y="3889375"/>
              <a:ext cx="1947862" cy="1317625"/>
            </a:xfrm>
            <a:custGeom>
              <a:avLst/>
              <a:gdLst>
                <a:gd name="T0" fmla="*/ 0 w 21600"/>
                <a:gd name="T1" fmla="*/ 0 h 21600"/>
                <a:gd name="T2" fmla="*/ 2147483646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133731" tIns="66866" rIns="133731" bIns="66866"/>
            <a:lstStyle/>
            <a:p>
              <a:endParaRPr lang="en-US"/>
            </a:p>
          </p:txBody>
        </p:sp>
        <p:sp>
          <p:nvSpPr>
            <p:cNvPr id="77848" name="Arc 18">
              <a:extLst>
                <a:ext uri="{FF2B5EF4-FFF2-40B4-BE49-F238E27FC236}">
                  <a16:creationId xmlns:a16="http://schemas.microsoft.com/office/drawing/2014/main" xmlns="" id="{8A85F0BF-A836-25FE-3532-842469CD5484}"/>
                </a:ext>
              </a:extLst>
            </p:cNvPr>
            <p:cNvSpPr>
              <a:spLocks/>
            </p:cNvSpPr>
            <p:nvPr/>
          </p:nvSpPr>
          <p:spPr bwMode="auto">
            <a:xfrm rot="10800000" flipH="1" flipV="1">
              <a:off x="12971463" y="3835400"/>
              <a:ext cx="1828800" cy="1295400"/>
            </a:xfrm>
            <a:custGeom>
              <a:avLst/>
              <a:gdLst>
                <a:gd name="T0" fmla="*/ 0 w 21600"/>
                <a:gd name="T1" fmla="*/ 0 h 21600"/>
                <a:gd name="T2" fmla="*/ 2147483646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133731" tIns="66866" rIns="133731" bIns="66866"/>
            <a:lstStyle/>
            <a:p>
              <a:endParaRPr lang="en-US"/>
            </a:p>
          </p:txBody>
        </p:sp>
        <p:sp>
          <p:nvSpPr>
            <p:cNvPr id="77849" name="Arc 17">
              <a:extLst>
                <a:ext uri="{FF2B5EF4-FFF2-40B4-BE49-F238E27FC236}">
                  <a16:creationId xmlns:a16="http://schemas.microsoft.com/office/drawing/2014/main" xmlns="" id="{22B854B8-4797-DCB1-D3E3-C6902F726415}"/>
                </a:ext>
              </a:extLst>
            </p:cNvPr>
            <p:cNvSpPr>
              <a:spLocks/>
            </p:cNvSpPr>
            <p:nvPr/>
          </p:nvSpPr>
          <p:spPr bwMode="auto">
            <a:xfrm rot="10800000" flipH="1">
              <a:off x="13047663" y="2463800"/>
              <a:ext cx="1676400" cy="1308100"/>
            </a:xfrm>
            <a:custGeom>
              <a:avLst/>
              <a:gdLst>
                <a:gd name="T0" fmla="*/ 0 w 21600"/>
                <a:gd name="T1" fmla="*/ 0 h 21600"/>
                <a:gd name="T2" fmla="*/ 2147483646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133731" tIns="66866" rIns="133731" bIns="66866"/>
            <a:lstStyle/>
            <a:p>
              <a:endParaRPr lang="en-US"/>
            </a:p>
          </p:txBody>
        </p:sp>
        <p:sp>
          <p:nvSpPr>
            <p:cNvPr id="153620" name="Line 20">
              <a:extLst>
                <a:ext uri="{FF2B5EF4-FFF2-40B4-BE49-F238E27FC236}">
                  <a16:creationId xmlns:a16="http://schemas.microsoft.com/office/drawing/2014/main" xmlns="" id="{4433A13D-5D12-28FA-E21A-351AD1318655}"/>
                </a:ext>
              </a:extLst>
            </p:cNvPr>
            <p:cNvSpPr>
              <a:spLocks noChangeShapeType="1"/>
            </p:cNvSpPr>
            <p:nvPr/>
          </p:nvSpPr>
          <p:spPr bwMode="auto">
            <a:xfrm>
              <a:off x="12895263" y="3835400"/>
              <a:ext cx="1638300" cy="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lIns="133731" tIns="66866" rIns="133731" bIns="66866"/>
            <a:lstStyle/>
            <a:p>
              <a:endParaRPr lang="en-US"/>
            </a:p>
          </p:txBody>
        </p:sp>
        <p:sp>
          <p:nvSpPr>
            <p:cNvPr id="77851" name="Arc 15">
              <a:extLst>
                <a:ext uri="{FF2B5EF4-FFF2-40B4-BE49-F238E27FC236}">
                  <a16:creationId xmlns:a16="http://schemas.microsoft.com/office/drawing/2014/main" xmlns="" id="{675A015A-DD5A-BE6F-0617-A57BAD66BDEC}"/>
                </a:ext>
              </a:extLst>
            </p:cNvPr>
            <p:cNvSpPr>
              <a:spLocks/>
            </p:cNvSpPr>
            <p:nvPr/>
          </p:nvSpPr>
          <p:spPr bwMode="auto">
            <a:xfrm flipH="1" flipV="1">
              <a:off x="474663" y="2647950"/>
              <a:ext cx="1676400" cy="1111250"/>
            </a:xfrm>
            <a:custGeom>
              <a:avLst/>
              <a:gdLst>
                <a:gd name="T0" fmla="*/ 0 w 21600"/>
                <a:gd name="T1" fmla="*/ 0 h 21600"/>
                <a:gd name="T2" fmla="*/ 2147483646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133731" tIns="66866" rIns="133731" bIns="66866"/>
            <a:lstStyle/>
            <a:p>
              <a:endParaRPr lang="en-US"/>
            </a:p>
          </p:txBody>
        </p:sp>
        <p:sp>
          <p:nvSpPr>
            <p:cNvPr id="153619" name="Line 19">
              <a:extLst>
                <a:ext uri="{FF2B5EF4-FFF2-40B4-BE49-F238E27FC236}">
                  <a16:creationId xmlns:a16="http://schemas.microsoft.com/office/drawing/2014/main" xmlns="" id="{40F65AAF-B512-9096-AC59-0B83E704CF57}"/>
                </a:ext>
              </a:extLst>
            </p:cNvPr>
            <p:cNvSpPr>
              <a:spLocks noChangeShapeType="1"/>
            </p:cNvSpPr>
            <p:nvPr/>
          </p:nvSpPr>
          <p:spPr bwMode="auto">
            <a:xfrm>
              <a:off x="1093788" y="3835400"/>
              <a:ext cx="1133475" cy="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lIns="133731" tIns="66866" rIns="133731" bIns="66866"/>
            <a:lstStyle/>
            <a:p>
              <a:endParaRPr lang="en-US"/>
            </a:p>
          </p:txBody>
        </p:sp>
      </p:grpSp>
      <p:grpSp>
        <p:nvGrpSpPr>
          <p:cNvPr id="6" name="Group 5">
            <a:extLst>
              <a:ext uri="{FF2B5EF4-FFF2-40B4-BE49-F238E27FC236}">
                <a16:creationId xmlns:a16="http://schemas.microsoft.com/office/drawing/2014/main" xmlns="" id="{CF5E8C42-7A44-C63C-A00C-13E1005E5817}"/>
              </a:ext>
            </a:extLst>
          </p:cNvPr>
          <p:cNvGrpSpPr/>
          <p:nvPr/>
        </p:nvGrpSpPr>
        <p:grpSpPr>
          <a:xfrm>
            <a:off x="7988107" y="228599"/>
            <a:ext cx="7042549" cy="7492991"/>
            <a:chOff x="7988107" y="228599"/>
            <a:chExt cx="6845127" cy="7492991"/>
          </a:xfrm>
        </p:grpSpPr>
        <p:grpSp>
          <p:nvGrpSpPr>
            <p:cNvPr id="3" name="Group 2">
              <a:extLst>
                <a:ext uri="{FF2B5EF4-FFF2-40B4-BE49-F238E27FC236}">
                  <a16:creationId xmlns:a16="http://schemas.microsoft.com/office/drawing/2014/main" xmlns="" id="{5412AEC8-D04E-057E-5F74-60886228B512}"/>
                </a:ext>
              </a:extLst>
            </p:cNvPr>
            <p:cNvGrpSpPr/>
            <p:nvPr/>
          </p:nvGrpSpPr>
          <p:grpSpPr>
            <a:xfrm>
              <a:off x="7988107" y="228599"/>
              <a:ext cx="6845127" cy="7492991"/>
              <a:chOff x="6737191" y="323056"/>
              <a:chExt cx="8045450" cy="6172200"/>
            </a:xfrm>
          </p:grpSpPr>
          <p:pic>
            <p:nvPicPr>
              <p:cNvPr id="17" name="Picture 6" descr="4">
                <a:extLst>
                  <a:ext uri="{FF2B5EF4-FFF2-40B4-BE49-F238E27FC236}">
                    <a16:creationId xmlns:a16="http://schemas.microsoft.com/office/drawing/2014/main" xmlns="" id="{EE4F9BC6-1EFD-1F42-AC58-C11022DF8D3B}"/>
                  </a:ext>
                </a:extLst>
              </p:cNvPr>
              <p:cNvPicPr>
                <a:picLocks noChangeAspect="1" noChangeArrowheads="1"/>
              </p:cNvPicPr>
              <p:nvPr/>
            </p:nvPicPr>
            <p:blipFill>
              <a:blip r:embed="rId3" cstate="email">
                <a:lum bright="-12000"/>
                <a:extLst>
                  <a:ext uri="{28A0092B-C50C-407E-A947-70E740481C1C}">
                    <a14:useLocalDpi xmlns:a14="http://schemas.microsoft.com/office/drawing/2010/main"/>
                  </a:ext>
                </a:extLst>
              </a:blip>
              <a:srcRect/>
              <a:stretch>
                <a:fillRect/>
              </a:stretch>
            </p:blipFill>
            <p:spPr bwMode="auto">
              <a:xfrm>
                <a:off x="6737191" y="323056"/>
                <a:ext cx="804545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Group 30">
                <a:extLst>
                  <a:ext uri="{FF2B5EF4-FFF2-40B4-BE49-F238E27FC236}">
                    <a16:creationId xmlns:a16="http://schemas.microsoft.com/office/drawing/2014/main" xmlns="" id="{1CCC7220-09F2-9BAC-E397-32899C1E652B}"/>
                  </a:ext>
                </a:extLst>
              </p:cNvPr>
              <p:cNvGrpSpPr>
                <a:grpSpLocks/>
              </p:cNvGrpSpPr>
              <p:nvPr/>
            </p:nvGrpSpPr>
            <p:grpSpPr bwMode="auto">
              <a:xfrm>
                <a:off x="9058275" y="1563687"/>
                <a:ext cx="3151188" cy="1196036"/>
                <a:chOff x="3840" y="1104"/>
                <a:chExt cx="1200" cy="624"/>
              </a:xfrm>
            </p:grpSpPr>
            <p:sp>
              <p:nvSpPr>
                <p:cNvPr id="19" name="AutoShape 15">
                  <a:extLst>
                    <a:ext uri="{FF2B5EF4-FFF2-40B4-BE49-F238E27FC236}">
                      <a16:creationId xmlns:a16="http://schemas.microsoft.com/office/drawing/2014/main" xmlns="" id="{DFC5DB0D-49D0-68E9-886A-974D6C4DE74F}"/>
                    </a:ext>
                  </a:extLst>
                </p:cNvPr>
                <p:cNvSpPr>
                  <a:spLocks noChangeArrowheads="1"/>
                </p:cNvSpPr>
                <p:nvPr/>
              </p:nvSpPr>
              <p:spPr bwMode="auto">
                <a:xfrm>
                  <a:off x="3936" y="1208"/>
                  <a:ext cx="1008" cy="34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13134 h 21600"/>
                  </a:gdLst>
                  <a:ahLst/>
                  <a:cxnLst>
                    <a:cxn ang="T8">
                      <a:pos x="T0" y="T1"/>
                    </a:cxn>
                    <a:cxn ang="T9">
                      <a:pos x="T2" y="T3"/>
                    </a:cxn>
                    <a:cxn ang="T10">
                      <a:pos x="T4" y="T5"/>
                    </a:cxn>
                    <a:cxn ang="T11">
                      <a:pos x="T6" y="T7"/>
                    </a:cxn>
                  </a:cxnLst>
                  <a:rect l="T12" t="T13" r="T14" b="T15"/>
                  <a:pathLst>
                    <a:path w="21600" h="21600">
                      <a:moveTo>
                        <a:pt x="1136" y="15622"/>
                      </a:moveTo>
                      <a:cubicBezTo>
                        <a:pt x="389" y="14125"/>
                        <a:pt x="0" y="12473"/>
                        <a:pt x="0" y="10800"/>
                      </a:cubicBezTo>
                      <a:cubicBezTo>
                        <a:pt x="0" y="4835"/>
                        <a:pt x="4835" y="0"/>
                        <a:pt x="10800" y="0"/>
                      </a:cubicBezTo>
                      <a:cubicBezTo>
                        <a:pt x="16764" y="0"/>
                        <a:pt x="21600" y="4835"/>
                        <a:pt x="21600" y="10800"/>
                      </a:cubicBezTo>
                      <a:cubicBezTo>
                        <a:pt x="21600" y="12473"/>
                        <a:pt x="21210" y="14125"/>
                        <a:pt x="20463" y="15622"/>
                      </a:cubicBezTo>
                      <a:cubicBezTo>
                        <a:pt x="21210" y="14125"/>
                        <a:pt x="21600" y="12473"/>
                        <a:pt x="21600" y="10800"/>
                      </a:cubicBezTo>
                      <a:cubicBezTo>
                        <a:pt x="21600" y="4835"/>
                        <a:pt x="16764" y="0"/>
                        <a:pt x="10800" y="0"/>
                      </a:cubicBezTo>
                      <a:cubicBezTo>
                        <a:pt x="4835" y="0"/>
                        <a:pt x="0" y="4835"/>
                        <a:pt x="0" y="10800"/>
                      </a:cubicBezTo>
                      <a:cubicBezTo>
                        <a:pt x="-1" y="12473"/>
                        <a:pt x="389" y="14125"/>
                        <a:pt x="1136" y="15622"/>
                      </a:cubicBezTo>
                      <a:close/>
                    </a:path>
                  </a:pathLst>
                </a:custGeom>
                <a:solidFill>
                  <a:srgbClr val="0000FF"/>
                </a:solidFill>
                <a:ln w="38100">
                  <a:solidFill>
                    <a:schemeClr val="tx1"/>
                  </a:solidFill>
                  <a:miter lim="800000"/>
                  <a:headEnd/>
                  <a:tailEnd/>
                </a:ln>
              </p:spPr>
              <p:txBody>
                <a:bodyPr wrap="none" anchor="ctr"/>
                <a:lstStyle/>
                <a:p>
                  <a:endParaRPr lang="en-US"/>
                </a:p>
              </p:txBody>
            </p:sp>
            <p:sp>
              <p:nvSpPr>
                <p:cNvPr id="20" name="AutoShape 16">
                  <a:extLst>
                    <a:ext uri="{FF2B5EF4-FFF2-40B4-BE49-F238E27FC236}">
                      <a16:creationId xmlns:a16="http://schemas.microsoft.com/office/drawing/2014/main" xmlns="" id="{9AB86EAE-E845-A932-ECF4-457DAB9585DA}"/>
                    </a:ext>
                  </a:extLst>
                </p:cNvPr>
                <p:cNvSpPr>
                  <a:spLocks noChangeArrowheads="1"/>
                </p:cNvSpPr>
                <p:nvPr/>
              </p:nvSpPr>
              <p:spPr bwMode="auto">
                <a:xfrm>
                  <a:off x="3840" y="1104"/>
                  <a:ext cx="1200" cy="62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11215 h 21600"/>
                  </a:gdLst>
                  <a:ahLst/>
                  <a:cxnLst>
                    <a:cxn ang="T8">
                      <a:pos x="T0" y="T1"/>
                    </a:cxn>
                    <a:cxn ang="T9">
                      <a:pos x="T2" y="T3"/>
                    </a:cxn>
                    <a:cxn ang="T10">
                      <a:pos x="T4" y="T5"/>
                    </a:cxn>
                    <a:cxn ang="T11">
                      <a:pos x="T6" y="T7"/>
                    </a:cxn>
                  </a:cxnLst>
                  <a:rect l="T12" t="T13" r="T14" b="T15"/>
                  <a:pathLst>
                    <a:path w="21600" h="21600">
                      <a:moveTo>
                        <a:pt x="951" y="13865"/>
                      </a:moveTo>
                      <a:cubicBezTo>
                        <a:pt x="642" y="12873"/>
                        <a:pt x="485" y="11839"/>
                        <a:pt x="485" y="10800"/>
                      </a:cubicBezTo>
                      <a:cubicBezTo>
                        <a:pt x="485" y="5103"/>
                        <a:pt x="5103" y="485"/>
                        <a:pt x="10800" y="485"/>
                      </a:cubicBezTo>
                      <a:cubicBezTo>
                        <a:pt x="16496" y="485"/>
                        <a:pt x="21115" y="5103"/>
                        <a:pt x="21115" y="10800"/>
                      </a:cubicBezTo>
                      <a:cubicBezTo>
                        <a:pt x="21115" y="11839"/>
                        <a:pt x="20957" y="12873"/>
                        <a:pt x="20648" y="13865"/>
                      </a:cubicBezTo>
                      <a:lnTo>
                        <a:pt x="21111" y="14010"/>
                      </a:lnTo>
                      <a:cubicBezTo>
                        <a:pt x="21435" y="12970"/>
                        <a:pt x="21600" y="11888"/>
                        <a:pt x="21600" y="10800"/>
                      </a:cubicBezTo>
                      <a:cubicBezTo>
                        <a:pt x="21600" y="4835"/>
                        <a:pt x="16764" y="0"/>
                        <a:pt x="10800" y="0"/>
                      </a:cubicBezTo>
                      <a:cubicBezTo>
                        <a:pt x="4835" y="0"/>
                        <a:pt x="0" y="4835"/>
                        <a:pt x="0" y="10800"/>
                      </a:cubicBezTo>
                      <a:cubicBezTo>
                        <a:pt x="-1" y="11888"/>
                        <a:pt x="164" y="12970"/>
                        <a:pt x="488" y="14010"/>
                      </a:cubicBezTo>
                      <a:lnTo>
                        <a:pt x="951" y="13865"/>
                      </a:lnTo>
                      <a:close/>
                    </a:path>
                  </a:pathLst>
                </a:custGeom>
                <a:solidFill>
                  <a:srgbClr val="0000FF"/>
                </a:solidFill>
                <a:ln w="9525">
                  <a:solidFill>
                    <a:schemeClr val="tx1"/>
                  </a:solidFill>
                  <a:miter lim="800000"/>
                  <a:headEnd/>
                  <a:tailEnd/>
                </a:ln>
              </p:spPr>
              <p:txBody>
                <a:bodyPr wrap="none" anchor="ctr"/>
                <a:lstStyle/>
                <a:p>
                  <a:endParaRPr lang="en-US"/>
                </a:p>
              </p:txBody>
            </p:sp>
            <p:sp>
              <p:nvSpPr>
                <p:cNvPr id="21" name="AutoShape 17">
                  <a:extLst>
                    <a:ext uri="{FF2B5EF4-FFF2-40B4-BE49-F238E27FC236}">
                      <a16:creationId xmlns:a16="http://schemas.microsoft.com/office/drawing/2014/main" xmlns="" id="{E462588F-378F-31B4-7065-A387D17572A8}"/>
                    </a:ext>
                  </a:extLst>
                </p:cNvPr>
                <p:cNvSpPr>
                  <a:spLocks noChangeArrowheads="1"/>
                </p:cNvSpPr>
                <p:nvPr/>
              </p:nvSpPr>
              <p:spPr bwMode="auto">
                <a:xfrm>
                  <a:off x="4080" y="1347"/>
                  <a:ext cx="754" cy="20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15992 h 21600"/>
                  </a:gdLst>
                  <a:ahLst/>
                  <a:cxnLst>
                    <a:cxn ang="T8">
                      <a:pos x="T0" y="T1"/>
                    </a:cxn>
                    <a:cxn ang="T9">
                      <a:pos x="T2" y="T3"/>
                    </a:cxn>
                    <a:cxn ang="T10">
                      <a:pos x="T4" y="T5"/>
                    </a:cxn>
                    <a:cxn ang="T11">
                      <a:pos x="T6" y="T7"/>
                    </a:cxn>
                  </a:cxnLst>
                  <a:rect l="T12" t="T13" r="T14" b="T15"/>
                  <a:pathLst>
                    <a:path w="21600" h="21600">
                      <a:moveTo>
                        <a:pt x="3048" y="17624"/>
                      </a:moveTo>
                      <a:cubicBezTo>
                        <a:pt x="1387" y="15738"/>
                        <a:pt x="472" y="13312"/>
                        <a:pt x="472" y="10800"/>
                      </a:cubicBezTo>
                      <a:cubicBezTo>
                        <a:pt x="472" y="5096"/>
                        <a:pt x="5096" y="472"/>
                        <a:pt x="10800" y="472"/>
                      </a:cubicBezTo>
                      <a:cubicBezTo>
                        <a:pt x="16503" y="472"/>
                        <a:pt x="21128" y="5096"/>
                        <a:pt x="21128" y="10800"/>
                      </a:cubicBezTo>
                      <a:cubicBezTo>
                        <a:pt x="21128" y="13312"/>
                        <a:pt x="20212" y="15738"/>
                        <a:pt x="18551" y="17624"/>
                      </a:cubicBezTo>
                      <a:lnTo>
                        <a:pt x="18906" y="17936"/>
                      </a:lnTo>
                      <a:cubicBezTo>
                        <a:pt x="20642" y="15964"/>
                        <a:pt x="21600" y="13427"/>
                        <a:pt x="21600" y="10800"/>
                      </a:cubicBezTo>
                      <a:cubicBezTo>
                        <a:pt x="21600" y="4835"/>
                        <a:pt x="16764" y="0"/>
                        <a:pt x="10800" y="0"/>
                      </a:cubicBezTo>
                      <a:cubicBezTo>
                        <a:pt x="4835" y="0"/>
                        <a:pt x="0" y="4835"/>
                        <a:pt x="0" y="10800"/>
                      </a:cubicBezTo>
                      <a:cubicBezTo>
                        <a:pt x="-1" y="13427"/>
                        <a:pt x="957" y="15964"/>
                        <a:pt x="2693" y="17936"/>
                      </a:cubicBezTo>
                      <a:lnTo>
                        <a:pt x="3048" y="17624"/>
                      </a:lnTo>
                      <a:close/>
                    </a:path>
                  </a:pathLst>
                </a:custGeom>
                <a:solidFill>
                  <a:srgbClr val="0000FF"/>
                </a:solidFill>
                <a:ln w="9525">
                  <a:solidFill>
                    <a:schemeClr val="tx1"/>
                  </a:solidFill>
                  <a:miter lim="800000"/>
                  <a:headEnd/>
                  <a:tailEnd/>
                </a:ln>
              </p:spPr>
              <p:txBody>
                <a:bodyPr wrap="none" anchor="ctr"/>
                <a:lstStyle/>
                <a:p>
                  <a:endParaRPr lang="en-US"/>
                </a:p>
              </p:txBody>
            </p:sp>
          </p:grpSp>
        </p:grpSp>
        <p:cxnSp>
          <p:nvCxnSpPr>
            <p:cNvPr id="5" name="Straight Connector 4">
              <a:extLst>
                <a:ext uri="{FF2B5EF4-FFF2-40B4-BE49-F238E27FC236}">
                  <a16:creationId xmlns:a16="http://schemas.microsoft.com/office/drawing/2014/main" xmlns="" id="{F5453945-D3E5-DBD1-2EBC-880D19AF760F}"/>
                </a:ext>
              </a:extLst>
            </p:cNvPr>
            <p:cNvCxnSpPr/>
            <p:nvPr/>
          </p:nvCxnSpPr>
          <p:spPr>
            <a:xfrm>
              <a:off x="10761662" y="3530600"/>
              <a:ext cx="1143000" cy="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7B51860C-99F8-1A12-049F-2017E0C05EE8}"/>
                </a:ext>
              </a:extLst>
            </p:cNvPr>
            <p:cNvCxnSpPr/>
            <p:nvPr/>
          </p:nvCxnSpPr>
          <p:spPr>
            <a:xfrm>
              <a:off x="10785726" y="3795294"/>
              <a:ext cx="1143000" cy="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CEDDC383-2DC0-11EF-BEA9-25F685B78067}"/>
                </a:ext>
              </a:extLst>
            </p:cNvPr>
            <p:cNvCxnSpPr/>
            <p:nvPr/>
          </p:nvCxnSpPr>
          <p:spPr>
            <a:xfrm>
              <a:off x="10785726" y="4035927"/>
              <a:ext cx="1143000" cy="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D07E20A6-B892-33E0-D70D-E45C86A4CAC7}"/>
                </a:ext>
              </a:extLst>
            </p:cNvPr>
            <p:cNvCxnSpPr/>
            <p:nvPr/>
          </p:nvCxnSpPr>
          <p:spPr>
            <a:xfrm>
              <a:off x="10785726" y="3265907"/>
              <a:ext cx="1143000" cy="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1" name="Group 10">
            <a:extLst>
              <a:ext uri="{FF2B5EF4-FFF2-40B4-BE49-F238E27FC236}">
                <a16:creationId xmlns:a16="http://schemas.microsoft.com/office/drawing/2014/main" xmlns="" id="{3D3025F2-009D-1F6C-1C34-48AC04B497A0}"/>
              </a:ext>
            </a:extLst>
          </p:cNvPr>
          <p:cNvGrpSpPr>
            <a:grpSpLocks/>
          </p:cNvGrpSpPr>
          <p:nvPr/>
        </p:nvGrpSpPr>
        <p:grpSpPr bwMode="auto">
          <a:xfrm>
            <a:off x="2379663" y="3049588"/>
            <a:ext cx="11001375" cy="862012"/>
            <a:chOff x="2640" y="960"/>
            <a:chExt cx="2400" cy="240"/>
          </a:xfrm>
        </p:grpSpPr>
        <p:sp>
          <p:nvSpPr>
            <p:cNvPr id="12305" name="Rectangle 11">
              <a:extLst>
                <a:ext uri="{FF2B5EF4-FFF2-40B4-BE49-F238E27FC236}">
                  <a16:creationId xmlns:a16="http://schemas.microsoft.com/office/drawing/2014/main" xmlns="" id="{2797C4F2-4B39-9886-530C-D61914994A84}"/>
                </a:ext>
              </a:extLst>
            </p:cNvPr>
            <p:cNvSpPr>
              <a:spLocks noChangeArrowheads="1"/>
            </p:cNvSpPr>
            <p:nvPr/>
          </p:nvSpPr>
          <p:spPr bwMode="auto">
            <a:xfrm>
              <a:off x="3840" y="960"/>
              <a:ext cx="1200" cy="240"/>
            </a:xfrm>
            <a:prstGeom prst="rect">
              <a:avLst/>
            </a:prstGeom>
            <a:solidFill>
              <a:srgbClr val="0000FF"/>
            </a:solidFill>
            <a:ln w="25400">
              <a:solidFill>
                <a:schemeClr val="tx1"/>
              </a:solidFill>
              <a:miter lim="800000"/>
              <a:headEnd/>
              <a:tailEnd/>
            </a:ln>
          </p:spPr>
          <p:txBody>
            <a:bodyPr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3500">
                  <a:solidFill>
                    <a:schemeClr val="bg1"/>
                  </a:solidFill>
                </a:rPr>
                <a:t>S</a:t>
              </a:r>
            </a:p>
          </p:txBody>
        </p:sp>
        <p:sp>
          <p:nvSpPr>
            <p:cNvPr id="12306" name="Rectangle 12">
              <a:extLst>
                <a:ext uri="{FF2B5EF4-FFF2-40B4-BE49-F238E27FC236}">
                  <a16:creationId xmlns:a16="http://schemas.microsoft.com/office/drawing/2014/main" xmlns="" id="{07A20D01-DAF4-083A-5B4D-CAD87DCD1A58}"/>
                </a:ext>
              </a:extLst>
            </p:cNvPr>
            <p:cNvSpPr>
              <a:spLocks noChangeArrowheads="1"/>
            </p:cNvSpPr>
            <p:nvPr/>
          </p:nvSpPr>
          <p:spPr bwMode="auto">
            <a:xfrm>
              <a:off x="2640" y="960"/>
              <a:ext cx="1200" cy="240"/>
            </a:xfrm>
            <a:prstGeom prst="rect">
              <a:avLst/>
            </a:prstGeom>
            <a:solidFill>
              <a:srgbClr val="FF0000"/>
            </a:solidFill>
            <a:ln w="28575">
              <a:solidFill>
                <a:schemeClr val="tx1"/>
              </a:solidFill>
              <a:miter lim="800000"/>
              <a:headEnd/>
              <a:tailEnd/>
            </a:ln>
          </p:spPr>
          <p:txBody>
            <a:bodyPr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3500">
                  <a:solidFill>
                    <a:schemeClr val="bg1"/>
                  </a:solidFill>
                </a:rPr>
                <a:t>N</a:t>
              </a:r>
            </a:p>
          </p:txBody>
        </p:sp>
      </p:grpSp>
      <p:sp>
        <p:nvSpPr>
          <p:cNvPr id="12292" name="Arc 12">
            <a:extLst>
              <a:ext uri="{FF2B5EF4-FFF2-40B4-BE49-F238E27FC236}">
                <a16:creationId xmlns:a16="http://schemas.microsoft.com/office/drawing/2014/main" xmlns="" id="{0AD36F1F-216F-792C-3821-AA33FF22F4FB}"/>
              </a:ext>
            </a:extLst>
          </p:cNvPr>
          <p:cNvSpPr>
            <a:spLocks/>
          </p:cNvSpPr>
          <p:nvPr/>
        </p:nvSpPr>
        <p:spPr bwMode="auto">
          <a:xfrm rot="10800000" flipV="1">
            <a:off x="1312863" y="3454400"/>
            <a:ext cx="13639800" cy="1371600"/>
          </a:xfrm>
          <a:custGeom>
            <a:avLst/>
            <a:gdLst>
              <a:gd name="T0" fmla="*/ 2147483646 w 43200"/>
              <a:gd name="T1" fmla="*/ 2147483646 h 35397"/>
              <a:gd name="T2" fmla="*/ 2147483646 w 43200"/>
              <a:gd name="T3" fmla="*/ 0 h 35397"/>
              <a:gd name="T4" fmla="*/ 2147483646 w 43200"/>
              <a:gd name="T5" fmla="*/ 2147483646 h 35397"/>
              <a:gd name="T6" fmla="*/ 0 60000 65536"/>
              <a:gd name="T7" fmla="*/ 0 60000 65536"/>
              <a:gd name="T8" fmla="*/ 0 60000 65536"/>
              <a:gd name="T9" fmla="*/ 0 w 43200"/>
              <a:gd name="T10" fmla="*/ 0 h 35397"/>
              <a:gd name="T11" fmla="*/ 43200 w 43200"/>
              <a:gd name="T12" fmla="*/ 35397 h 35397"/>
            </a:gdLst>
            <a:ahLst/>
            <a:cxnLst>
              <a:cxn ang="T6">
                <a:pos x="T0" y="T1"/>
              </a:cxn>
              <a:cxn ang="T7">
                <a:pos x="T2" y="T3"/>
              </a:cxn>
              <a:cxn ang="T8">
                <a:pos x="T4" y="T5"/>
              </a:cxn>
            </a:cxnLst>
            <a:rect l="T9" t="T10" r="T11" b="T12"/>
            <a:pathLst>
              <a:path w="43200" h="35397" fill="none" extrusionOk="0">
                <a:moveTo>
                  <a:pt x="38718" y="623"/>
                </a:moveTo>
                <a:cubicBezTo>
                  <a:pt x="41624" y="4400"/>
                  <a:pt x="43200" y="9031"/>
                  <a:pt x="43200" y="13797"/>
                </a:cubicBezTo>
                <a:cubicBezTo>
                  <a:pt x="43200" y="25726"/>
                  <a:pt x="33529" y="35397"/>
                  <a:pt x="21600" y="35397"/>
                </a:cubicBezTo>
                <a:cubicBezTo>
                  <a:pt x="9670" y="35397"/>
                  <a:pt x="0" y="25726"/>
                  <a:pt x="0" y="13797"/>
                </a:cubicBezTo>
                <a:cubicBezTo>
                  <a:pt x="-1" y="8757"/>
                  <a:pt x="1761" y="3877"/>
                  <a:pt x="4980" y="-1"/>
                </a:cubicBezTo>
              </a:path>
              <a:path w="43200" h="35397" stroke="0" extrusionOk="0">
                <a:moveTo>
                  <a:pt x="38718" y="623"/>
                </a:moveTo>
                <a:cubicBezTo>
                  <a:pt x="41624" y="4400"/>
                  <a:pt x="43200" y="9031"/>
                  <a:pt x="43200" y="13797"/>
                </a:cubicBezTo>
                <a:cubicBezTo>
                  <a:pt x="43200" y="25726"/>
                  <a:pt x="33529" y="35397"/>
                  <a:pt x="21600" y="35397"/>
                </a:cubicBezTo>
                <a:cubicBezTo>
                  <a:pt x="9670" y="35397"/>
                  <a:pt x="0" y="25726"/>
                  <a:pt x="0" y="13797"/>
                </a:cubicBezTo>
                <a:cubicBezTo>
                  <a:pt x="-1" y="8757"/>
                  <a:pt x="1761" y="3877"/>
                  <a:pt x="4980" y="-1"/>
                </a:cubicBezTo>
                <a:lnTo>
                  <a:pt x="21600" y="13797"/>
                </a:lnTo>
                <a:lnTo>
                  <a:pt x="38718" y="623"/>
                </a:lnTo>
                <a:close/>
              </a:path>
            </a:pathLst>
          </a:cu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133731" tIns="66866" rIns="133731" bIns="66866"/>
          <a:lstStyle/>
          <a:p>
            <a:endParaRPr lang="en-US"/>
          </a:p>
        </p:txBody>
      </p:sp>
      <p:sp>
        <p:nvSpPr>
          <p:cNvPr id="12293" name="Arc 11">
            <a:extLst>
              <a:ext uri="{FF2B5EF4-FFF2-40B4-BE49-F238E27FC236}">
                <a16:creationId xmlns:a16="http://schemas.microsoft.com/office/drawing/2014/main" xmlns="" id="{9DE3BE68-C71E-740E-F474-43F50EC2F9A8}"/>
              </a:ext>
            </a:extLst>
          </p:cNvPr>
          <p:cNvSpPr>
            <a:spLocks/>
          </p:cNvSpPr>
          <p:nvPr/>
        </p:nvSpPr>
        <p:spPr bwMode="auto">
          <a:xfrm rot="10800000" flipV="1">
            <a:off x="1465263" y="3530600"/>
            <a:ext cx="13106400" cy="2286000"/>
          </a:xfrm>
          <a:custGeom>
            <a:avLst/>
            <a:gdLst>
              <a:gd name="T0" fmla="*/ 2147483646 w 43200"/>
              <a:gd name="T1" fmla="*/ 2147483646 h 34079"/>
              <a:gd name="T2" fmla="*/ 2147483646 w 43200"/>
              <a:gd name="T3" fmla="*/ 0 h 34079"/>
              <a:gd name="T4" fmla="*/ 2147483646 w 43200"/>
              <a:gd name="T5" fmla="*/ 2147483646 h 34079"/>
              <a:gd name="T6" fmla="*/ 0 60000 65536"/>
              <a:gd name="T7" fmla="*/ 0 60000 65536"/>
              <a:gd name="T8" fmla="*/ 0 60000 65536"/>
              <a:gd name="T9" fmla="*/ 0 w 43200"/>
              <a:gd name="T10" fmla="*/ 0 h 34079"/>
              <a:gd name="T11" fmla="*/ 43200 w 43200"/>
              <a:gd name="T12" fmla="*/ 34079 h 34079"/>
            </a:gdLst>
            <a:ahLst/>
            <a:cxnLst>
              <a:cxn ang="T6">
                <a:pos x="T0" y="T1"/>
              </a:cxn>
              <a:cxn ang="T7">
                <a:pos x="T2" y="T3"/>
              </a:cxn>
              <a:cxn ang="T8">
                <a:pos x="T4" y="T5"/>
              </a:cxn>
            </a:cxnLst>
            <a:rect l="T9" t="T10" r="T11" b="T12"/>
            <a:pathLst>
              <a:path w="43200" h="34079" fill="none" extrusionOk="0">
                <a:moveTo>
                  <a:pt x="40243" y="1571"/>
                </a:moveTo>
                <a:cubicBezTo>
                  <a:pt x="42179" y="4880"/>
                  <a:pt x="43200" y="8645"/>
                  <a:pt x="43200" y="12479"/>
                </a:cubicBezTo>
                <a:cubicBezTo>
                  <a:pt x="43200" y="24408"/>
                  <a:pt x="33529" y="34079"/>
                  <a:pt x="21600" y="34079"/>
                </a:cubicBezTo>
                <a:cubicBezTo>
                  <a:pt x="9670" y="34079"/>
                  <a:pt x="0" y="24408"/>
                  <a:pt x="0" y="12479"/>
                </a:cubicBezTo>
                <a:cubicBezTo>
                  <a:pt x="-1" y="8008"/>
                  <a:pt x="1386" y="3648"/>
                  <a:pt x="3969" y="-1"/>
                </a:cubicBezTo>
              </a:path>
              <a:path w="43200" h="34079" stroke="0" extrusionOk="0">
                <a:moveTo>
                  <a:pt x="40243" y="1571"/>
                </a:moveTo>
                <a:cubicBezTo>
                  <a:pt x="42179" y="4880"/>
                  <a:pt x="43200" y="8645"/>
                  <a:pt x="43200" y="12479"/>
                </a:cubicBezTo>
                <a:cubicBezTo>
                  <a:pt x="43200" y="24408"/>
                  <a:pt x="33529" y="34079"/>
                  <a:pt x="21600" y="34079"/>
                </a:cubicBezTo>
                <a:cubicBezTo>
                  <a:pt x="9670" y="34079"/>
                  <a:pt x="0" y="24408"/>
                  <a:pt x="0" y="12479"/>
                </a:cubicBezTo>
                <a:cubicBezTo>
                  <a:pt x="-1" y="8008"/>
                  <a:pt x="1386" y="3648"/>
                  <a:pt x="3969" y="-1"/>
                </a:cubicBezTo>
                <a:lnTo>
                  <a:pt x="21600" y="12479"/>
                </a:lnTo>
                <a:lnTo>
                  <a:pt x="40243" y="1571"/>
                </a:lnTo>
                <a:close/>
              </a:path>
            </a:pathLst>
          </a:cu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133731" tIns="66866" rIns="133731" bIns="66866"/>
          <a:lstStyle/>
          <a:p>
            <a:endParaRPr lang="en-US"/>
          </a:p>
        </p:txBody>
      </p:sp>
      <p:sp>
        <p:nvSpPr>
          <p:cNvPr id="12294" name="Arc 12">
            <a:extLst>
              <a:ext uri="{FF2B5EF4-FFF2-40B4-BE49-F238E27FC236}">
                <a16:creationId xmlns:a16="http://schemas.microsoft.com/office/drawing/2014/main" xmlns="" id="{AC24ED88-B130-9806-ECB6-29345F9196B9}"/>
              </a:ext>
            </a:extLst>
          </p:cNvPr>
          <p:cNvSpPr>
            <a:spLocks/>
          </p:cNvSpPr>
          <p:nvPr/>
        </p:nvSpPr>
        <p:spPr bwMode="auto">
          <a:xfrm flipV="1">
            <a:off x="1236663" y="2006600"/>
            <a:ext cx="13030200" cy="1371600"/>
          </a:xfrm>
          <a:custGeom>
            <a:avLst/>
            <a:gdLst>
              <a:gd name="T0" fmla="*/ 2147483646 w 43200"/>
              <a:gd name="T1" fmla="*/ 2147483646 h 34079"/>
              <a:gd name="T2" fmla="*/ 2147483646 w 43200"/>
              <a:gd name="T3" fmla="*/ 0 h 34079"/>
              <a:gd name="T4" fmla="*/ 2147483646 w 43200"/>
              <a:gd name="T5" fmla="*/ 2147483646 h 34079"/>
              <a:gd name="T6" fmla="*/ 0 60000 65536"/>
              <a:gd name="T7" fmla="*/ 0 60000 65536"/>
              <a:gd name="T8" fmla="*/ 0 60000 65536"/>
              <a:gd name="T9" fmla="*/ 0 w 43200"/>
              <a:gd name="T10" fmla="*/ 0 h 34079"/>
              <a:gd name="T11" fmla="*/ 43200 w 43200"/>
              <a:gd name="T12" fmla="*/ 34079 h 34079"/>
            </a:gdLst>
            <a:ahLst/>
            <a:cxnLst>
              <a:cxn ang="T6">
                <a:pos x="T0" y="T1"/>
              </a:cxn>
              <a:cxn ang="T7">
                <a:pos x="T2" y="T3"/>
              </a:cxn>
              <a:cxn ang="T8">
                <a:pos x="T4" y="T5"/>
              </a:cxn>
            </a:cxnLst>
            <a:rect l="T9" t="T10" r="T11" b="T12"/>
            <a:pathLst>
              <a:path w="43200" h="34079" fill="none" extrusionOk="0">
                <a:moveTo>
                  <a:pt x="40243" y="1571"/>
                </a:moveTo>
                <a:cubicBezTo>
                  <a:pt x="42179" y="4880"/>
                  <a:pt x="43200" y="8645"/>
                  <a:pt x="43200" y="12479"/>
                </a:cubicBezTo>
                <a:cubicBezTo>
                  <a:pt x="43200" y="24408"/>
                  <a:pt x="33529" y="34079"/>
                  <a:pt x="21600" y="34079"/>
                </a:cubicBezTo>
                <a:cubicBezTo>
                  <a:pt x="9670" y="34079"/>
                  <a:pt x="0" y="24408"/>
                  <a:pt x="0" y="12479"/>
                </a:cubicBezTo>
                <a:cubicBezTo>
                  <a:pt x="-1" y="8008"/>
                  <a:pt x="1386" y="3648"/>
                  <a:pt x="3969" y="-1"/>
                </a:cubicBezTo>
              </a:path>
              <a:path w="43200" h="34079" stroke="0" extrusionOk="0">
                <a:moveTo>
                  <a:pt x="40243" y="1571"/>
                </a:moveTo>
                <a:cubicBezTo>
                  <a:pt x="42179" y="4880"/>
                  <a:pt x="43200" y="8645"/>
                  <a:pt x="43200" y="12479"/>
                </a:cubicBezTo>
                <a:cubicBezTo>
                  <a:pt x="43200" y="24408"/>
                  <a:pt x="33529" y="34079"/>
                  <a:pt x="21600" y="34079"/>
                </a:cubicBezTo>
                <a:cubicBezTo>
                  <a:pt x="9670" y="34079"/>
                  <a:pt x="0" y="24408"/>
                  <a:pt x="0" y="12479"/>
                </a:cubicBezTo>
                <a:cubicBezTo>
                  <a:pt x="-1" y="8008"/>
                  <a:pt x="1386" y="3648"/>
                  <a:pt x="3969" y="-1"/>
                </a:cubicBezTo>
                <a:lnTo>
                  <a:pt x="21600" y="12479"/>
                </a:lnTo>
                <a:lnTo>
                  <a:pt x="40243" y="1571"/>
                </a:lnTo>
                <a:close/>
              </a:path>
            </a:pathLst>
          </a:cu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10800000" lIns="133731" tIns="66866" rIns="133731" bIns="66866"/>
          <a:lstStyle/>
          <a:p>
            <a:endParaRPr lang="en-US"/>
          </a:p>
        </p:txBody>
      </p:sp>
      <p:sp>
        <p:nvSpPr>
          <p:cNvPr id="12295" name="Arc 10">
            <a:extLst>
              <a:ext uri="{FF2B5EF4-FFF2-40B4-BE49-F238E27FC236}">
                <a16:creationId xmlns:a16="http://schemas.microsoft.com/office/drawing/2014/main" xmlns="" id="{4318995B-5E87-FDD4-FFF8-CC6D76BDC979}"/>
              </a:ext>
            </a:extLst>
          </p:cNvPr>
          <p:cNvSpPr>
            <a:spLocks/>
          </p:cNvSpPr>
          <p:nvPr/>
        </p:nvSpPr>
        <p:spPr bwMode="auto">
          <a:xfrm flipV="1">
            <a:off x="1160463" y="1279525"/>
            <a:ext cx="13716000" cy="2098675"/>
          </a:xfrm>
          <a:custGeom>
            <a:avLst/>
            <a:gdLst>
              <a:gd name="T0" fmla="*/ 2147483646 w 43200"/>
              <a:gd name="T1" fmla="*/ 0 h 35106"/>
              <a:gd name="T2" fmla="*/ 2147483646 w 43200"/>
              <a:gd name="T3" fmla="*/ 2147483646 h 35106"/>
              <a:gd name="T4" fmla="*/ 2147483646 w 43200"/>
              <a:gd name="T5" fmla="*/ 2147483646 h 35106"/>
              <a:gd name="T6" fmla="*/ 0 60000 65536"/>
              <a:gd name="T7" fmla="*/ 0 60000 65536"/>
              <a:gd name="T8" fmla="*/ 0 60000 65536"/>
              <a:gd name="T9" fmla="*/ 0 w 43200"/>
              <a:gd name="T10" fmla="*/ 0 h 35106"/>
              <a:gd name="T11" fmla="*/ 43200 w 43200"/>
              <a:gd name="T12" fmla="*/ 35106 h 35106"/>
            </a:gdLst>
            <a:ahLst/>
            <a:cxnLst>
              <a:cxn ang="T6">
                <a:pos x="T0" y="T1"/>
              </a:cxn>
              <a:cxn ang="T7">
                <a:pos x="T2" y="T3"/>
              </a:cxn>
              <a:cxn ang="T8">
                <a:pos x="T4" y="T5"/>
              </a:cxn>
            </a:cxnLst>
            <a:rect l="T9" t="T10" r="T11" b="T12"/>
            <a:pathLst>
              <a:path w="43200" h="35106" fill="none" extrusionOk="0">
                <a:moveTo>
                  <a:pt x="38456" y="-1"/>
                </a:moveTo>
                <a:cubicBezTo>
                  <a:pt x="41526" y="3831"/>
                  <a:pt x="43200" y="8595"/>
                  <a:pt x="43200" y="13506"/>
                </a:cubicBezTo>
                <a:cubicBezTo>
                  <a:pt x="43200" y="25435"/>
                  <a:pt x="33529" y="35106"/>
                  <a:pt x="21600" y="35106"/>
                </a:cubicBezTo>
                <a:cubicBezTo>
                  <a:pt x="9670" y="35106"/>
                  <a:pt x="0" y="25435"/>
                  <a:pt x="0" y="13506"/>
                </a:cubicBezTo>
                <a:cubicBezTo>
                  <a:pt x="-1" y="9101"/>
                  <a:pt x="1346" y="4802"/>
                  <a:pt x="3858" y="1184"/>
                </a:cubicBezTo>
              </a:path>
              <a:path w="43200" h="35106" stroke="0" extrusionOk="0">
                <a:moveTo>
                  <a:pt x="38456" y="-1"/>
                </a:moveTo>
                <a:cubicBezTo>
                  <a:pt x="41526" y="3831"/>
                  <a:pt x="43200" y="8595"/>
                  <a:pt x="43200" y="13506"/>
                </a:cubicBezTo>
                <a:cubicBezTo>
                  <a:pt x="43200" y="25435"/>
                  <a:pt x="33529" y="35106"/>
                  <a:pt x="21600" y="35106"/>
                </a:cubicBezTo>
                <a:cubicBezTo>
                  <a:pt x="9670" y="35106"/>
                  <a:pt x="0" y="25435"/>
                  <a:pt x="0" y="13506"/>
                </a:cubicBezTo>
                <a:cubicBezTo>
                  <a:pt x="-1" y="9101"/>
                  <a:pt x="1346" y="4802"/>
                  <a:pt x="3858" y="1184"/>
                </a:cubicBezTo>
                <a:lnTo>
                  <a:pt x="21600" y="13506"/>
                </a:lnTo>
                <a:lnTo>
                  <a:pt x="38456" y="-1"/>
                </a:lnTo>
                <a:close/>
              </a:path>
            </a:pathLst>
          </a:cu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10800000" lIns="133731" tIns="66866" rIns="133731" bIns="66866"/>
          <a:lstStyle/>
          <a:p>
            <a:endParaRPr lang="en-US"/>
          </a:p>
        </p:txBody>
      </p:sp>
      <p:sp>
        <p:nvSpPr>
          <p:cNvPr id="12296" name="Arc 14">
            <a:extLst>
              <a:ext uri="{FF2B5EF4-FFF2-40B4-BE49-F238E27FC236}">
                <a16:creationId xmlns:a16="http://schemas.microsoft.com/office/drawing/2014/main" xmlns="" id="{A1D00305-B480-98F8-211C-B4CA36CC06AB}"/>
              </a:ext>
            </a:extLst>
          </p:cNvPr>
          <p:cNvSpPr>
            <a:spLocks/>
          </p:cNvSpPr>
          <p:nvPr/>
        </p:nvSpPr>
        <p:spPr bwMode="auto">
          <a:xfrm flipH="1">
            <a:off x="855663" y="3482975"/>
            <a:ext cx="1524000" cy="914400"/>
          </a:xfrm>
          <a:custGeom>
            <a:avLst/>
            <a:gdLst>
              <a:gd name="T0" fmla="*/ 0 w 21600"/>
              <a:gd name="T1" fmla="*/ 0 h 21600"/>
              <a:gd name="T2" fmla="*/ 1759320417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133731" tIns="66866" rIns="133731" bIns="66866"/>
          <a:lstStyle/>
          <a:p>
            <a:endParaRPr lang="en-US"/>
          </a:p>
        </p:txBody>
      </p:sp>
      <p:sp>
        <p:nvSpPr>
          <p:cNvPr id="12297" name="Arc 18">
            <a:extLst>
              <a:ext uri="{FF2B5EF4-FFF2-40B4-BE49-F238E27FC236}">
                <a16:creationId xmlns:a16="http://schemas.microsoft.com/office/drawing/2014/main" xmlns="" id="{F1D60E9C-9A37-FC40-AD4B-57B4DCC77885}"/>
              </a:ext>
            </a:extLst>
          </p:cNvPr>
          <p:cNvSpPr>
            <a:spLocks/>
          </p:cNvSpPr>
          <p:nvPr/>
        </p:nvSpPr>
        <p:spPr bwMode="auto">
          <a:xfrm rot="10800000" flipH="1" flipV="1">
            <a:off x="13428663" y="3530600"/>
            <a:ext cx="1693862" cy="990600"/>
          </a:xfrm>
          <a:custGeom>
            <a:avLst/>
            <a:gdLst>
              <a:gd name="T0" fmla="*/ 0 w 21600"/>
              <a:gd name="T1" fmla="*/ 0 h 21600"/>
              <a:gd name="T2" fmla="*/ 2147483646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133731" tIns="66866" rIns="133731" bIns="66866"/>
          <a:lstStyle/>
          <a:p>
            <a:endParaRPr lang="en-US"/>
          </a:p>
        </p:txBody>
      </p:sp>
      <p:sp>
        <p:nvSpPr>
          <p:cNvPr id="12298" name="Arc 17">
            <a:extLst>
              <a:ext uri="{FF2B5EF4-FFF2-40B4-BE49-F238E27FC236}">
                <a16:creationId xmlns:a16="http://schemas.microsoft.com/office/drawing/2014/main" xmlns="" id="{0A062578-94AD-3858-AB78-CBD5259DF00B}"/>
              </a:ext>
            </a:extLst>
          </p:cNvPr>
          <p:cNvSpPr>
            <a:spLocks/>
          </p:cNvSpPr>
          <p:nvPr/>
        </p:nvSpPr>
        <p:spPr bwMode="auto">
          <a:xfrm rot="10800000" flipH="1">
            <a:off x="13504863" y="2387600"/>
            <a:ext cx="1617662" cy="1003300"/>
          </a:xfrm>
          <a:custGeom>
            <a:avLst/>
            <a:gdLst>
              <a:gd name="T0" fmla="*/ 0 w 21600"/>
              <a:gd name="T1" fmla="*/ 0 h 21600"/>
              <a:gd name="T2" fmla="*/ 2147483646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133731" tIns="66866" rIns="133731" bIns="66866"/>
          <a:lstStyle/>
          <a:p>
            <a:endParaRPr lang="en-US"/>
          </a:p>
        </p:txBody>
      </p:sp>
      <p:sp>
        <p:nvSpPr>
          <p:cNvPr id="12299" name="Line 20">
            <a:extLst>
              <a:ext uri="{FF2B5EF4-FFF2-40B4-BE49-F238E27FC236}">
                <a16:creationId xmlns:a16="http://schemas.microsoft.com/office/drawing/2014/main" xmlns="" id="{4E5E0C1E-E04F-12E2-88C3-23806CC0A3E5}"/>
              </a:ext>
            </a:extLst>
          </p:cNvPr>
          <p:cNvSpPr>
            <a:spLocks noChangeShapeType="1"/>
          </p:cNvSpPr>
          <p:nvPr/>
        </p:nvSpPr>
        <p:spPr bwMode="auto">
          <a:xfrm>
            <a:off x="13385800" y="3454400"/>
            <a:ext cx="1638300" cy="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lIns="133731" tIns="66866" rIns="133731" bIns="66866"/>
          <a:lstStyle/>
          <a:p>
            <a:endParaRPr lang="en-US"/>
          </a:p>
        </p:txBody>
      </p:sp>
      <p:sp>
        <p:nvSpPr>
          <p:cNvPr id="12300" name="Arc 15">
            <a:extLst>
              <a:ext uri="{FF2B5EF4-FFF2-40B4-BE49-F238E27FC236}">
                <a16:creationId xmlns:a16="http://schemas.microsoft.com/office/drawing/2014/main" xmlns="" id="{12A54B52-9CCB-ECCD-3CC1-50AE83A8035B}"/>
              </a:ext>
            </a:extLst>
          </p:cNvPr>
          <p:cNvSpPr>
            <a:spLocks/>
          </p:cNvSpPr>
          <p:nvPr/>
        </p:nvSpPr>
        <p:spPr bwMode="auto">
          <a:xfrm flipH="1" flipV="1">
            <a:off x="903288" y="2266950"/>
            <a:ext cx="1323975" cy="1111250"/>
          </a:xfrm>
          <a:custGeom>
            <a:avLst/>
            <a:gdLst>
              <a:gd name="T0" fmla="*/ 0 w 21600"/>
              <a:gd name="T1" fmla="*/ 0 h 21600"/>
              <a:gd name="T2" fmla="*/ 861062036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133731" tIns="66866" rIns="133731" bIns="66866"/>
          <a:lstStyle/>
          <a:p>
            <a:endParaRPr lang="en-US"/>
          </a:p>
        </p:txBody>
      </p:sp>
      <p:sp>
        <p:nvSpPr>
          <p:cNvPr id="12301" name="Line 19">
            <a:extLst>
              <a:ext uri="{FF2B5EF4-FFF2-40B4-BE49-F238E27FC236}">
                <a16:creationId xmlns:a16="http://schemas.microsoft.com/office/drawing/2014/main" xmlns="" id="{9C10F894-D75F-1976-80E1-9F0889A64E26}"/>
              </a:ext>
            </a:extLst>
          </p:cNvPr>
          <p:cNvSpPr>
            <a:spLocks noChangeShapeType="1"/>
          </p:cNvSpPr>
          <p:nvPr/>
        </p:nvSpPr>
        <p:spPr bwMode="auto">
          <a:xfrm>
            <a:off x="1241425" y="3436938"/>
            <a:ext cx="1135063" cy="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lIns="133731" tIns="66866" rIns="133731" bIns="66866"/>
          <a:lstStyle/>
          <a:p>
            <a:endParaRPr lang="en-US"/>
          </a:p>
        </p:txBody>
      </p:sp>
      <p:sp>
        <p:nvSpPr>
          <p:cNvPr id="81943" name="Text Box 23">
            <a:extLst>
              <a:ext uri="{FF2B5EF4-FFF2-40B4-BE49-F238E27FC236}">
                <a16:creationId xmlns:a16="http://schemas.microsoft.com/office/drawing/2014/main" xmlns="" id="{19618CAF-358D-B72D-AA67-B6A98626EE6F}"/>
              </a:ext>
            </a:extLst>
          </p:cNvPr>
          <p:cNvSpPr txBox="1">
            <a:spLocks noChangeArrowheads="1"/>
          </p:cNvSpPr>
          <p:nvPr/>
        </p:nvSpPr>
        <p:spPr bwMode="auto">
          <a:xfrm>
            <a:off x="6427788" y="6624638"/>
            <a:ext cx="7686675" cy="965200"/>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lIns="133731" tIns="66866" rIns="133731" bIns="66866">
            <a:spAutoFit/>
          </a:bodyP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50000"/>
              </a:spcBef>
              <a:buFontTx/>
              <a:buNone/>
            </a:pPr>
            <a:r>
              <a:rPr lang="en-US" altLang="en-US" sz="5400" b="1" i="1">
                <a:solidFill>
                  <a:srgbClr val="0000FF"/>
                </a:solidFill>
              </a:rPr>
              <a:t>Đường sức từ</a:t>
            </a:r>
          </a:p>
        </p:txBody>
      </p:sp>
      <p:sp>
        <p:nvSpPr>
          <p:cNvPr id="81944" name="Line 24">
            <a:extLst>
              <a:ext uri="{FF2B5EF4-FFF2-40B4-BE49-F238E27FC236}">
                <a16:creationId xmlns:a16="http://schemas.microsoft.com/office/drawing/2014/main" xmlns="" id="{7E489540-1C2E-8B7C-17B8-DAD589AB14C2}"/>
              </a:ext>
            </a:extLst>
          </p:cNvPr>
          <p:cNvSpPr>
            <a:spLocks noChangeShapeType="1"/>
          </p:cNvSpPr>
          <p:nvPr/>
        </p:nvSpPr>
        <p:spPr bwMode="auto">
          <a:xfrm flipV="1">
            <a:off x="9704388" y="4826000"/>
            <a:ext cx="1133475" cy="1798638"/>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lIns="133731" tIns="66866" rIns="133731" bIns="66866"/>
          <a:lstStyle/>
          <a:p>
            <a:endParaRPr lang="en-US"/>
          </a:p>
        </p:txBody>
      </p:sp>
      <p:sp>
        <p:nvSpPr>
          <p:cNvPr id="81945" name="Line 25">
            <a:extLst>
              <a:ext uri="{FF2B5EF4-FFF2-40B4-BE49-F238E27FC236}">
                <a16:creationId xmlns:a16="http://schemas.microsoft.com/office/drawing/2014/main" xmlns="" id="{CD9DE10A-DE61-2480-6C43-21983594DAEF}"/>
              </a:ext>
            </a:extLst>
          </p:cNvPr>
          <p:cNvSpPr>
            <a:spLocks noChangeShapeType="1"/>
          </p:cNvSpPr>
          <p:nvPr/>
        </p:nvSpPr>
        <p:spPr bwMode="auto">
          <a:xfrm flipV="1">
            <a:off x="12476163" y="3073400"/>
            <a:ext cx="1866900" cy="3551238"/>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lIns="133731" tIns="66866" rIns="133731" bIns="66866"/>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1943"/>
                                        </p:tgtEl>
                                        <p:attrNameLst>
                                          <p:attrName>style.visibility</p:attrName>
                                        </p:attrNameLst>
                                      </p:cBhvr>
                                      <p:to>
                                        <p:strVal val="visible"/>
                                      </p:to>
                                    </p:set>
                                    <p:animEffect transition="in" filter="box(in)">
                                      <p:cBhvr>
                                        <p:cTn id="7" dur="500"/>
                                        <p:tgtEl>
                                          <p:spTgt spid="81943"/>
                                        </p:tgtEl>
                                      </p:cBhvr>
                                    </p:animEffect>
                                  </p:childTnLst>
                                </p:cTn>
                              </p:par>
                            </p:childTnLst>
                          </p:cTn>
                        </p:par>
                        <p:par>
                          <p:cTn id="8" fill="hold" nodeType="afterGroup">
                            <p:stCondLst>
                              <p:cond delay="500"/>
                            </p:stCondLst>
                            <p:childTnLst>
                              <p:par>
                                <p:cTn id="9" presetID="12" presetClass="entr" presetSubtype="4" fill="hold" nodeType="afterEffect">
                                  <p:stCondLst>
                                    <p:cond delay="0"/>
                                  </p:stCondLst>
                                  <p:childTnLst>
                                    <p:set>
                                      <p:cBhvr>
                                        <p:cTn id="10" dur="1" fill="hold">
                                          <p:stCondLst>
                                            <p:cond delay="0"/>
                                          </p:stCondLst>
                                        </p:cTn>
                                        <p:tgtEl>
                                          <p:spTgt spid="81944"/>
                                        </p:tgtEl>
                                        <p:attrNameLst>
                                          <p:attrName>style.visibility</p:attrName>
                                        </p:attrNameLst>
                                      </p:cBhvr>
                                      <p:to>
                                        <p:strVal val="visible"/>
                                      </p:to>
                                    </p:set>
                                    <p:animEffect transition="in" filter="slide(fromBottom)">
                                      <p:cBhvr>
                                        <p:cTn id="11" dur="500"/>
                                        <p:tgtEl>
                                          <p:spTgt spid="81944"/>
                                        </p:tgtEl>
                                      </p:cBhvr>
                                    </p:animEffect>
                                  </p:childTnLst>
                                </p:cTn>
                              </p:par>
                            </p:childTnLst>
                          </p:cTn>
                        </p:par>
                        <p:par>
                          <p:cTn id="12" fill="hold" nodeType="afterGroup">
                            <p:stCondLst>
                              <p:cond delay="1000"/>
                            </p:stCondLst>
                            <p:childTnLst>
                              <p:par>
                                <p:cTn id="13" presetID="2" presetClass="entr" presetSubtype="4" fill="hold" nodeType="afterEffect">
                                  <p:stCondLst>
                                    <p:cond delay="0"/>
                                  </p:stCondLst>
                                  <p:childTnLst>
                                    <p:set>
                                      <p:cBhvr>
                                        <p:cTn id="14" dur="1" fill="hold">
                                          <p:stCondLst>
                                            <p:cond delay="0"/>
                                          </p:stCondLst>
                                        </p:cTn>
                                        <p:tgtEl>
                                          <p:spTgt spid="81945"/>
                                        </p:tgtEl>
                                        <p:attrNameLst>
                                          <p:attrName>style.visibility</p:attrName>
                                        </p:attrNameLst>
                                      </p:cBhvr>
                                      <p:to>
                                        <p:strVal val="visible"/>
                                      </p:to>
                                    </p:set>
                                    <p:anim calcmode="lin" valueType="num">
                                      <p:cBhvr additive="base">
                                        <p:cTn id="15" dur="500" fill="hold"/>
                                        <p:tgtEl>
                                          <p:spTgt spid="81945"/>
                                        </p:tgtEl>
                                        <p:attrNameLst>
                                          <p:attrName>ppt_x</p:attrName>
                                        </p:attrNameLst>
                                      </p:cBhvr>
                                      <p:tavLst>
                                        <p:tav tm="0">
                                          <p:val>
                                            <p:strVal val="#ppt_x"/>
                                          </p:val>
                                        </p:tav>
                                        <p:tav tm="100000">
                                          <p:val>
                                            <p:strVal val="#ppt_x"/>
                                          </p:val>
                                        </p:tav>
                                      </p:tavLst>
                                    </p:anim>
                                    <p:anim calcmode="lin" valueType="num">
                                      <p:cBhvr additive="base">
                                        <p:cTn id="16" dur="500" fill="hold"/>
                                        <p:tgtEl>
                                          <p:spTgt spid="819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Arc 10">
            <a:extLst>
              <a:ext uri="{FF2B5EF4-FFF2-40B4-BE49-F238E27FC236}">
                <a16:creationId xmlns:a16="http://schemas.microsoft.com/office/drawing/2014/main" xmlns="" id="{C7129121-4D86-866D-E2A8-03FDD583E0DE}"/>
              </a:ext>
            </a:extLst>
          </p:cNvPr>
          <p:cNvSpPr>
            <a:spLocks/>
          </p:cNvSpPr>
          <p:nvPr/>
        </p:nvSpPr>
        <p:spPr bwMode="auto">
          <a:xfrm flipV="1">
            <a:off x="779463" y="641350"/>
            <a:ext cx="13792200" cy="2370138"/>
          </a:xfrm>
          <a:custGeom>
            <a:avLst/>
            <a:gdLst>
              <a:gd name="T0" fmla="*/ 2147483646 w 43200"/>
              <a:gd name="T1" fmla="*/ 0 h 35106"/>
              <a:gd name="T2" fmla="*/ 2147483646 w 43200"/>
              <a:gd name="T3" fmla="*/ 2147483646 h 35106"/>
              <a:gd name="T4" fmla="*/ 2147483646 w 43200"/>
              <a:gd name="T5" fmla="*/ 2147483646 h 35106"/>
              <a:gd name="T6" fmla="*/ 0 60000 65536"/>
              <a:gd name="T7" fmla="*/ 0 60000 65536"/>
              <a:gd name="T8" fmla="*/ 0 60000 65536"/>
              <a:gd name="T9" fmla="*/ 0 w 43200"/>
              <a:gd name="T10" fmla="*/ 0 h 35106"/>
              <a:gd name="T11" fmla="*/ 43200 w 43200"/>
              <a:gd name="T12" fmla="*/ 35106 h 35106"/>
            </a:gdLst>
            <a:ahLst/>
            <a:cxnLst>
              <a:cxn ang="T6">
                <a:pos x="T0" y="T1"/>
              </a:cxn>
              <a:cxn ang="T7">
                <a:pos x="T2" y="T3"/>
              </a:cxn>
              <a:cxn ang="T8">
                <a:pos x="T4" y="T5"/>
              </a:cxn>
            </a:cxnLst>
            <a:rect l="T9" t="T10" r="T11" b="T12"/>
            <a:pathLst>
              <a:path w="43200" h="35106" fill="none" extrusionOk="0">
                <a:moveTo>
                  <a:pt x="38456" y="-1"/>
                </a:moveTo>
                <a:cubicBezTo>
                  <a:pt x="41526" y="3831"/>
                  <a:pt x="43200" y="8595"/>
                  <a:pt x="43200" y="13506"/>
                </a:cubicBezTo>
                <a:cubicBezTo>
                  <a:pt x="43200" y="25435"/>
                  <a:pt x="33529" y="35106"/>
                  <a:pt x="21600" y="35106"/>
                </a:cubicBezTo>
                <a:cubicBezTo>
                  <a:pt x="9670" y="35106"/>
                  <a:pt x="0" y="25435"/>
                  <a:pt x="0" y="13506"/>
                </a:cubicBezTo>
                <a:cubicBezTo>
                  <a:pt x="-1" y="9101"/>
                  <a:pt x="1346" y="4802"/>
                  <a:pt x="3858" y="1184"/>
                </a:cubicBezTo>
              </a:path>
              <a:path w="43200" h="35106" stroke="0" extrusionOk="0">
                <a:moveTo>
                  <a:pt x="38456" y="-1"/>
                </a:moveTo>
                <a:cubicBezTo>
                  <a:pt x="41526" y="3831"/>
                  <a:pt x="43200" y="8595"/>
                  <a:pt x="43200" y="13506"/>
                </a:cubicBezTo>
                <a:cubicBezTo>
                  <a:pt x="43200" y="25435"/>
                  <a:pt x="33529" y="35106"/>
                  <a:pt x="21600" y="35106"/>
                </a:cubicBezTo>
                <a:cubicBezTo>
                  <a:pt x="9670" y="35106"/>
                  <a:pt x="0" y="25435"/>
                  <a:pt x="0" y="13506"/>
                </a:cubicBezTo>
                <a:cubicBezTo>
                  <a:pt x="-1" y="9101"/>
                  <a:pt x="1346" y="4802"/>
                  <a:pt x="3858" y="1184"/>
                </a:cubicBezTo>
                <a:lnTo>
                  <a:pt x="21600" y="13506"/>
                </a:lnTo>
                <a:lnTo>
                  <a:pt x="38456" y="-1"/>
                </a:lnTo>
                <a:close/>
              </a:path>
            </a:pathLst>
          </a:custGeom>
          <a:noFill/>
          <a:ln w="76200">
            <a:solidFill>
              <a:srgbClr val="969696"/>
            </a:solidFill>
            <a:round/>
            <a:headEnd/>
            <a:tailEnd/>
          </a:ln>
          <a:extLst>
            <a:ext uri="{909E8E84-426E-40DD-AFC4-6F175D3DCCD1}">
              <a14:hiddenFill xmlns:a14="http://schemas.microsoft.com/office/drawing/2010/main">
                <a:solidFill>
                  <a:srgbClr val="FFFFFF"/>
                </a:solidFill>
              </a14:hiddenFill>
            </a:ext>
          </a:extLst>
        </p:spPr>
        <p:txBody>
          <a:bodyPr rot="10800000" lIns="133731" tIns="66866" rIns="133731" bIns="66866"/>
          <a:lstStyle/>
          <a:p>
            <a:endParaRPr lang="en-US"/>
          </a:p>
        </p:txBody>
      </p:sp>
      <p:grpSp>
        <p:nvGrpSpPr>
          <p:cNvPr id="13315" name="Group 25">
            <a:extLst>
              <a:ext uri="{FF2B5EF4-FFF2-40B4-BE49-F238E27FC236}">
                <a16:creationId xmlns:a16="http://schemas.microsoft.com/office/drawing/2014/main" xmlns="" id="{5CD22BD7-8ECD-5267-F82A-2CD734AA57CA}"/>
              </a:ext>
            </a:extLst>
          </p:cNvPr>
          <p:cNvGrpSpPr>
            <a:grpSpLocks/>
          </p:cNvGrpSpPr>
          <p:nvPr/>
        </p:nvGrpSpPr>
        <p:grpSpPr bwMode="auto">
          <a:xfrm>
            <a:off x="1998663" y="2679700"/>
            <a:ext cx="10972800" cy="781050"/>
            <a:chOff x="2640" y="960"/>
            <a:chExt cx="2400" cy="240"/>
          </a:xfrm>
        </p:grpSpPr>
        <p:sp>
          <p:nvSpPr>
            <p:cNvPr id="13345" name="Rectangle 26">
              <a:extLst>
                <a:ext uri="{FF2B5EF4-FFF2-40B4-BE49-F238E27FC236}">
                  <a16:creationId xmlns:a16="http://schemas.microsoft.com/office/drawing/2014/main" xmlns="" id="{8DF0A85B-27BE-4EB6-89E2-9ED7B18BF7BD}"/>
                </a:ext>
              </a:extLst>
            </p:cNvPr>
            <p:cNvSpPr>
              <a:spLocks noChangeArrowheads="1"/>
            </p:cNvSpPr>
            <p:nvPr/>
          </p:nvSpPr>
          <p:spPr bwMode="auto">
            <a:xfrm>
              <a:off x="3840" y="960"/>
              <a:ext cx="1200" cy="240"/>
            </a:xfrm>
            <a:prstGeom prst="rect">
              <a:avLst/>
            </a:prstGeom>
            <a:solidFill>
              <a:srgbClr val="0000FF"/>
            </a:solidFill>
            <a:ln w="25400">
              <a:solidFill>
                <a:schemeClr val="tx1"/>
              </a:solidFill>
              <a:miter lim="800000"/>
              <a:headEnd/>
              <a:tailEnd/>
            </a:ln>
          </p:spPr>
          <p:txBody>
            <a:bodyPr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3500">
                  <a:solidFill>
                    <a:schemeClr val="bg1"/>
                  </a:solidFill>
                </a:rPr>
                <a:t>S</a:t>
              </a:r>
            </a:p>
          </p:txBody>
        </p:sp>
        <p:sp>
          <p:nvSpPr>
            <p:cNvPr id="13346" name="Rectangle 27">
              <a:extLst>
                <a:ext uri="{FF2B5EF4-FFF2-40B4-BE49-F238E27FC236}">
                  <a16:creationId xmlns:a16="http://schemas.microsoft.com/office/drawing/2014/main" xmlns="" id="{EC2267E8-2320-F81C-B701-B1DB1BC312A2}"/>
                </a:ext>
              </a:extLst>
            </p:cNvPr>
            <p:cNvSpPr>
              <a:spLocks noChangeArrowheads="1"/>
            </p:cNvSpPr>
            <p:nvPr/>
          </p:nvSpPr>
          <p:spPr bwMode="auto">
            <a:xfrm>
              <a:off x="2640" y="960"/>
              <a:ext cx="1200" cy="240"/>
            </a:xfrm>
            <a:prstGeom prst="rect">
              <a:avLst/>
            </a:prstGeom>
            <a:solidFill>
              <a:srgbClr val="FF0000"/>
            </a:solidFill>
            <a:ln w="28575">
              <a:solidFill>
                <a:schemeClr val="tx1"/>
              </a:solidFill>
              <a:miter lim="800000"/>
              <a:headEnd/>
              <a:tailEnd/>
            </a:ln>
          </p:spPr>
          <p:txBody>
            <a:bodyPr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3500">
                  <a:solidFill>
                    <a:schemeClr val="bg1"/>
                  </a:solidFill>
                </a:rPr>
                <a:t>N</a:t>
              </a:r>
            </a:p>
          </p:txBody>
        </p:sp>
      </p:grpSp>
      <p:grpSp>
        <p:nvGrpSpPr>
          <p:cNvPr id="3" name="Group 28">
            <a:extLst>
              <a:ext uri="{FF2B5EF4-FFF2-40B4-BE49-F238E27FC236}">
                <a16:creationId xmlns:a16="http://schemas.microsoft.com/office/drawing/2014/main" xmlns="" id="{B5C51C12-8F48-F997-3588-3087BE7926BB}"/>
              </a:ext>
            </a:extLst>
          </p:cNvPr>
          <p:cNvGrpSpPr>
            <a:grpSpLocks/>
          </p:cNvGrpSpPr>
          <p:nvPr/>
        </p:nvGrpSpPr>
        <p:grpSpPr bwMode="auto">
          <a:xfrm rot="-311248">
            <a:off x="9477375" y="541338"/>
            <a:ext cx="1177925" cy="293687"/>
            <a:chOff x="4544" y="1777"/>
            <a:chExt cx="449" cy="153"/>
          </a:xfrm>
        </p:grpSpPr>
        <p:sp>
          <p:nvSpPr>
            <p:cNvPr id="13343" name="AutoShape 112">
              <a:extLst>
                <a:ext uri="{FF2B5EF4-FFF2-40B4-BE49-F238E27FC236}">
                  <a16:creationId xmlns:a16="http://schemas.microsoft.com/office/drawing/2014/main" xmlns="" id="{8103A4F1-4BAA-5AD7-3E0F-493BD4420C40}"/>
                </a:ext>
              </a:extLst>
            </p:cNvPr>
            <p:cNvSpPr>
              <a:spLocks noChangeArrowheads="1"/>
            </p:cNvSpPr>
            <p:nvPr/>
          </p:nvSpPr>
          <p:spPr bwMode="auto">
            <a:xfrm rot="-4843546">
              <a:off x="4600" y="1721"/>
              <a:ext cx="116" cy="228"/>
            </a:xfrm>
            <a:prstGeom prst="triangle">
              <a:avLst>
                <a:gd name="adj" fmla="val 50000"/>
              </a:avLst>
            </a:prstGeom>
            <a:solidFill>
              <a:srgbClr val="0066FF"/>
            </a:solidFill>
            <a:ln w="9525">
              <a:solidFill>
                <a:schemeClr val="tx1"/>
              </a:solidFill>
              <a:miter lim="800000"/>
              <a:headEnd/>
              <a:tailEnd/>
            </a:ln>
          </p:spPr>
          <p:txBody>
            <a:bodyPr vert="eaVert"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sp>
          <p:nvSpPr>
            <p:cNvPr id="13344" name="AutoShape 113">
              <a:extLst>
                <a:ext uri="{FF2B5EF4-FFF2-40B4-BE49-F238E27FC236}">
                  <a16:creationId xmlns:a16="http://schemas.microsoft.com/office/drawing/2014/main" xmlns="" id="{E41F9D2B-3591-F5B4-2D0E-EBF949FBDD28}"/>
                </a:ext>
              </a:extLst>
            </p:cNvPr>
            <p:cNvSpPr>
              <a:spLocks noChangeArrowheads="1"/>
            </p:cNvSpPr>
            <p:nvPr/>
          </p:nvSpPr>
          <p:spPr bwMode="auto">
            <a:xfrm rot="5956454">
              <a:off x="4821" y="1758"/>
              <a:ext cx="116" cy="228"/>
            </a:xfrm>
            <a:prstGeom prst="triangle">
              <a:avLst>
                <a:gd name="adj" fmla="val 50000"/>
              </a:avLst>
            </a:prstGeom>
            <a:solidFill>
              <a:srgbClr val="FF0000"/>
            </a:solidFill>
            <a:ln w="9525">
              <a:solidFill>
                <a:schemeClr val="tx1"/>
              </a:solidFill>
              <a:miter lim="800000"/>
              <a:headEnd/>
              <a:tailEnd/>
            </a:ln>
          </p:spPr>
          <p:txBody>
            <a:bodyPr rot="10800000" vert="eaVert"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grpSp>
      <p:grpSp>
        <p:nvGrpSpPr>
          <p:cNvPr id="4" name="Group 31">
            <a:extLst>
              <a:ext uri="{FF2B5EF4-FFF2-40B4-BE49-F238E27FC236}">
                <a16:creationId xmlns:a16="http://schemas.microsoft.com/office/drawing/2014/main" xmlns="" id="{061A316F-68C9-838E-5C05-C2346C1A119A}"/>
              </a:ext>
            </a:extLst>
          </p:cNvPr>
          <p:cNvGrpSpPr>
            <a:grpSpLocks/>
          </p:cNvGrpSpPr>
          <p:nvPr/>
        </p:nvGrpSpPr>
        <p:grpSpPr bwMode="auto">
          <a:xfrm rot="-577852">
            <a:off x="7424738" y="479425"/>
            <a:ext cx="1179512" cy="293688"/>
            <a:chOff x="4544" y="1777"/>
            <a:chExt cx="449" cy="153"/>
          </a:xfrm>
        </p:grpSpPr>
        <p:sp>
          <p:nvSpPr>
            <p:cNvPr id="13341" name="AutoShape 112">
              <a:extLst>
                <a:ext uri="{FF2B5EF4-FFF2-40B4-BE49-F238E27FC236}">
                  <a16:creationId xmlns:a16="http://schemas.microsoft.com/office/drawing/2014/main" xmlns="" id="{9A0313FD-5F00-AC7C-B119-4A2DED647EE4}"/>
                </a:ext>
              </a:extLst>
            </p:cNvPr>
            <p:cNvSpPr>
              <a:spLocks noChangeArrowheads="1"/>
            </p:cNvSpPr>
            <p:nvPr/>
          </p:nvSpPr>
          <p:spPr bwMode="auto">
            <a:xfrm rot="-4843546">
              <a:off x="4600" y="1721"/>
              <a:ext cx="116" cy="228"/>
            </a:xfrm>
            <a:prstGeom prst="triangle">
              <a:avLst>
                <a:gd name="adj" fmla="val 50000"/>
              </a:avLst>
            </a:prstGeom>
            <a:solidFill>
              <a:srgbClr val="0066FF"/>
            </a:solidFill>
            <a:ln w="9525">
              <a:solidFill>
                <a:schemeClr val="tx1"/>
              </a:solidFill>
              <a:miter lim="800000"/>
              <a:headEnd/>
              <a:tailEnd/>
            </a:ln>
          </p:spPr>
          <p:txBody>
            <a:bodyPr vert="eaVert"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sp>
          <p:nvSpPr>
            <p:cNvPr id="13342" name="AutoShape 113">
              <a:extLst>
                <a:ext uri="{FF2B5EF4-FFF2-40B4-BE49-F238E27FC236}">
                  <a16:creationId xmlns:a16="http://schemas.microsoft.com/office/drawing/2014/main" xmlns="" id="{15BB336A-AD4A-C1E5-3B77-38D745578D1E}"/>
                </a:ext>
              </a:extLst>
            </p:cNvPr>
            <p:cNvSpPr>
              <a:spLocks noChangeArrowheads="1"/>
            </p:cNvSpPr>
            <p:nvPr/>
          </p:nvSpPr>
          <p:spPr bwMode="auto">
            <a:xfrm rot="5956454">
              <a:off x="4821" y="1758"/>
              <a:ext cx="116" cy="228"/>
            </a:xfrm>
            <a:prstGeom prst="triangle">
              <a:avLst>
                <a:gd name="adj" fmla="val 50000"/>
              </a:avLst>
            </a:prstGeom>
            <a:solidFill>
              <a:srgbClr val="FF0000"/>
            </a:solidFill>
            <a:ln w="9525">
              <a:solidFill>
                <a:schemeClr val="tx1"/>
              </a:solidFill>
              <a:miter lim="800000"/>
              <a:headEnd/>
              <a:tailEnd/>
            </a:ln>
          </p:spPr>
          <p:txBody>
            <a:bodyPr rot="10800000" vert="eaVert"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grpSp>
      <p:grpSp>
        <p:nvGrpSpPr>
          <p:cNvPr id="5" name="Group 34">
            <a:extLst>
              <a:ext uri="{FF2B5EF4-FFF2-40B4-BE49-F238E27FC236}">
                <a16:creationId xmlns:a16="http://schemas.microsoft.com/office/drawing/2014/main" xmlns="" id="{D94239D1-C6B7-F5A7-35D6-E52C4FE66208}"/>
              </a:ext>
            </a:extLst>
          </p:cNvPr>
          <p:cNvGrpSpPr>
            <a:grpSpLocks/>
          </p:cNvGrpSpPr>
          <p:nvPr/>
        </p:nvGrpSpPr>
        <p:grpSpPr bwMode="auto">
          <a:xfrm rot="-988341">
            <a:off x="5673725" y="490538"/>
            <a:ext cx="1179513" cy="293687"/>
            <a:chOff x="4544" y="1777"/>
            <a:chExt cx="449" cy="153"/>
          </a:xfrm>
        </p:grpSpPr>
        <p:sp>
          <p:nvSpPr>
            <p:cNvPr id="13339" name="AutoShape 112">
              <a:extLst>
                <a:ext uri="{FF2B5EF4-FFF2-40B4-BE49-F238E27FC236}">
                  <a16:creationId xmlns:a16="http://schemas.microsoft.com/office/drawing/2014/main" xmlns="" id="{07113420-0887-94C7-7B4F-6CDBA342894F}"/>
                </a:ext>
              </a:extLst>
            </p:cNvPr>
            <p:cNvSpPr>
              <a:spLocks noChangeArrowheads="1"/>
            </p:cNvSpPr>
            <p:nvPr/>
          </p:nvSpPr>
          <p:spPr bwMode="auto">
            <a:xfrm rot="-4843546">
              <a:off x="4600" y="1721"/>
              <a:ext cx="116" cy="228"/>
            </a:xfrm>
            <a:prstGeom prst="triangle">
              <a:avLst>
                <a:gd name="adj" fmla="val 50000"/>
              </a:avLst>
            </a:prstGeom>
            <a:solidFill>
              <a:srgbClr val="0066FF"/>
            </a:solidFill>
            <a:ln w="9525">
              <a:solidFill>
                <a:schemeClr val="tx1"/>
              </a:solidFill>
              <a:miter lim="800000"/>
              <a:headEnd/>
              <a:tailEnd/>
            </a:ln>
          </p:spPr>
          <p:txBody>
            <a:bodyPr vert="eaVert"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sp>
          <p:nvSpPr>
            <p:cNvPr id="13340" name="AutoShape 113">
              <a:extLst>
                <a:ext uri="{FF2B5EF4-FFF2-40B4-BE49-F238E27FC236}">
                  <a16:creationId xmlns:a16="http://schemas.microsoft.com/office/drawing/2014/main" xmlns="" id="{777D37EB-D19E-92A3-569B-6D7D9A007E43}"/>
                </a:ext>
              </a:extLst>
            </p:cNvPr>
            <p:cNvSpPr>
              <a:spLocks noChangeArrowheads="1"/>
            </p:cNvSpPr>
            <p:nvPr/>
          </p:nvSpPr>
          <p:spPr bwMode="auto">
            <a:xfrm rot="5956454">
              <a:off x="4821" y="1758"/>
              <a:ext cx="116" cy="228"/>
            </a:xfrm>
            <a:prstGeom prst="triangle">
              <a:avLst>
                <a:gd name="adj" fmla="val 50000"/>
              </a:avLst>
            </a:prstGeom>
            <a:solidFill>
              <a:srgbClr val="FF0000"/>
            </a:solidFill>
            <a:ln w="9525">
              <a:solidFill>
                <a:schemeClr val="tx1"/>
              </a:solidFill>
              <a:miter lim="800000"/>
              <a:headEnd/>
              <a:tailEnd/>
            </a:ln>
          </p:spPr>
          <p:txBody>
            <a:bodyPr rot="10800000" vert="eaVert"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grpSp>
      <p:grpSp>
        <p:nvGrpSpPr>
          <p:cNvPr id="6" name="Group 37">
            <a:extLst>
              <a:ext uri="{FF2B5EF4-FFF2-40B4-BE49-F238E27FC236}">
                <a16:creationId xmlns:a16="http://schemas.microsoft.com/office/drawing/2014/main" xmlns="" id="{F6CA1B02-9115-0933-B597-BB9D4D89231F}"/>
              </a:ext>
            </a:extLst>
          </p:cNvPr>
          <p:cNvGrpSpPr>
            <a:grpSpLocks/>
          </p:cNvGrpSpPr>
          <p:nvPr/>
        </p:nvGrpSpPr>
        <p:grpSpPr bwMode="auto">
          <a:xfrm rot="-1581766">
            <a:off x="3373438" y="711200"/>
            <a:ext cx="1179512" cy="292100"/>
            <a:chOff x="4544" y="1777"/>
            <a:chExt cx="449" cy="153"/>
          </a:xfrm>
        </p:grpSpPr>
        <p:sp>
          <p:nvSpPr>
            <p:cNvPr id="13337" name="AutoShape 112">
              <a:extLst>
                <a:ext uri="{FF2B5EF4-FFF2-40B4-BE49-F238E27FC236}">
                  <a16:creationId xmlns:a16="http://schemas.microsoft.com/office/drawing/2014/main" xmlns="" id="{4C64FD6B-BC44-3516-42BB-0E59A6CA9AC2}"/>
                </a:ext>
              </a:extLst>
            </p:cNvPr>
            <p:cNvSpPr>
              <a:spLocks noChangeArrowheads="1"/>
            </p:cNvSpPr>
            <p:nvPr/>
          </p:nvSpPr>
          <p:spPr bwMode="auto">
            <a:xfrm rot="-4843546">
              <a:off x="4600" y="1721"/>
              <a:ext cx="116" cy="228"/>
            </a:xfrm>
            <a:prstGeom prst="triangle">
              <a:avLst>
                <a:gd name="adj" fmla="val 50000"/>
              </a:avLst>
            </a:prstGeom>
            <a:solidFill>
              <a:srgbClr val="0066FF"/>
            </a:solidFill>
            <a:ln w="9525">
              <a:solidFill>
                <a:schemeClr val="tx1"/>
              </a:solidFill>
              <a:miter lim="800000"/>
              <a:headEnd/>
              <a:tailEnd/>
            </a:ln>
          </p:spPr>
          <p:txBody>
            <a:bodyPr vert="eaVert"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sp>
          <p:nvSpPr>
            <p:cNvPr id="13338" name="AutoShape 113">
              <a:extLst>
                <a:ext uri="{FF2B5EF4-FFF2-40B4-BE49-F238E27FC236}">
                  <a16:creationId xmlns:a16="http://schemas.microsoft.com/office/drawing/2014/main" xmlns="" id="{0D61C14B-E7EE-B87B-E52F-94D3F9714A77}"/>
                </a:ext>
              </a:extLst>
            </p:cNvPr>
            <p:cNvSpPr>
              <a:spLocks noChangeArrowheads="1"/>
            </p:cNvSpPr>
            <p:nvPr/>
          </p:nvSpPr>
          <p:spPr bwMode="auto">
            <a:xfrm rot="5956454">
              <a:off x="4821" y="1758"/>
              <a:ext cx="116" cy="228"/>
            </a:xfrm>
            <a:prstGeom prst="triangle">
              <a:avLst>
                <a:gd name="adj" fmla="val 50000"/>
              </a:avLst>
            </a:prstGeom>
            <a:solidFill>
              <a:srgbClr val="FF0000"/>
            </a:solidFill>
            <a:ln w="9525">
              <a:solidFill>
                <a:schemeClr val="tx1"/>
              </a:solidFill>
              <a:miter lim="800000"/>
              <a:headEnd/>
              <a:tailEnd/>
            </a:ln>
          </p:spPr>
          <p:txBody>
            <a:bodyPr rot="10800000" vert="eaVert"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grpSp>
      <p:grpSp>
        <p:nvGrpSpPr>
          <p:cNvPr id="7" name="Group 40">
            <a:extLst>
              <a:ext uri="{FF2B5EF4-FFF2-40B4-BE49-F238E27FC236}">
                <a16:creationId xmlns:a16="http://schemas.microsoft.com/office/drawing/2014/main" xmlns="" id="{C9FADACB-FB70-B845-48E5-5B37C80F81C1}"/>
              </a:ext>
            </a:extLst>
          </p:cNvPr>
          <p:cNvGrpSpPr>
            <a:grpSpLocks/>
          </p:cNvGrpSpPr>
          <p:nvPr/>
        </p:nvGrpSpPr>
        <p:grpSpPr bwMode="auto">
          <a:xfrm rot="-2475656">
            <a:off x="1479550" y="1069975"/>
            <a:ext cx="1177925" cy="292100"/>
            <a:chOff x="4544" y="1777"/>
            <a:chExt cx="449" cy="153"/>
          </a:xfrm>
        </p:grpSpPr>
        <p:sp>
          <p:nvSpPr>
            <p:cNvPr id="13335" name="AutoShape 112">
              <a:extLst>
                <a:ext uri="{FF2B5EF4-FFF2-40B4-BE49-F238E27FC236}">
                  <a16:creationId xmlns:a16="http://schemas.microsoft.com/office/drawing/2014/main" xmlns="" id="{E618217C-1126-C3CD-D11C-67644298A1E2}"/>
                </a:ext>
              </a:extLst>
            </p:cNvPr>
            <p:cNvSpPr>
              <a:spLocks noChangeArrowheads="1"/>
            </p:cNvSpPr>
            <p:nvPr/>
          </p:nvSpPr>
          <p:spPr bwMode="auto">
            <a:xfrm rot="-4843546">
              <a:off x="4600" y="1721"/>
              <a:ext cx="116" cy="228"/>
            </a:xfrm>
            <a:prstGeom prst="triangle">
              <a:avLst>
                <a:gd name="adj" fmla="val 50000"/>
              </a:avLst>
            </a:prstGeom>
            <a:solidFill>
              <a:srgbClr val="0066FF"/>
            </a:solidFill>
            <a:ln w="9525">
              <a:solidFill>
                <a:schemeClr val="tx1"/>
              </a:solidFill>
              <a:miter lim="800000"/>
              <a:headEnd/>
              <a:tailEnd/>
            </a:ln>
          </p:spPr>
          <p:txBody>
            <a:bodyPr vert="eaVert"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sp>
          <p:nvSpPr>
            <p:cNvPr id="13336" name="AutoShape 113">
              <a:extLst>
                <a:ext uri="{FF2B5EF4-FFF2-40B4-BE49-F238E27FC236}">
                  <a16:creationId xmlns:a16="http://schemas.microsoft.com/office/drawing/2014/main" xmlns="" id="{71CD934C-B61B-0ABA-2FED-64F89FE15164}"/>
                </a:ext>
              </a:extLst>
            </p:cNvPr>
            <p:cNvSpPr>
              <a:spLocks noChangeArrowheads="1"/>
            </p:cNvSpPr>
            <p:nvPr/>
          </p:nvSpPr>
          <p:spPr bwMode="auto">
            <a:xfrm rot="5956454">
              <a:off x="4821" y="1758"/>
              <a:ext cx="116" cy="228"/>
            </a:xfrm>
            <a:prstGeom prst="triangle">
              <a:avLst>
                <a:gd name="adj" fmla="val 50000"/>
              </a:avLst>
            </a:prstGeom>
            <a:solidFill>
              <a:srgbClr val="FF0000"/>
            </a:solidFill>
            <a:ln w="9525">
              <a:solidFill>
                <a:schemeClr val="tx1"/>
              </a:solidFill>
              <a:miter lim="800000"/>
              <a:headEnd/>
              <a:tailEnd/>
            </a:ln>
          </p:spPr>
          <p:txBody>
            <a:bodyPr rot="10800000" vert="eaVert"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grpSp>
      <p:grpSp>
        <p:nvGrpSpPr>
          <p:cNvPr id="8" name="Group 43">
            <a:extLst>
              <a:ext uri="{FF2B5EF4-FFF2-40B4-BE49-F238E27FC236}">
                <a16:creationId xmlns:a16="http://schemas.microsoft.com/office/drawing/2014/main" xmlns="" id="{B6242DDC-43BC-73C8-3649-AE4DAD005D57}"/>
              </a:ext>
            </a:extLst>
          </p:cNvPr>
          <p:cNvGrpSpPr>
            <a:grpSpLocks/>
          </p:cNvGrpSpPr>
          <p:nvPr/>
        </p:nvGrpSpPr>
        <p:grpSpPr bwMode="auto">
          <a:xfrm rot="-7835488">
            <a:off x="552450" y="2192338"/>
            <a:ext cx="862013" cy="401637"/>
            <a:chOff x="4544" y="1777"/>
            <a:chExt cx="449" cy="153"/>
          </a:xfrm>
        </p:grpSpPr>
        <p:sp>
          <p:nvSpPr>
            <p:cNvPr id="13333" name="AutoShape 112">
              <a:extLst>
                <a:ext uri="{FF2B5EF4-FFF2-40B4-BE49-F238E27FC236}">
                  <a16:creationId xmlns:a16="http://schemas.microsoft.com/office/drawing/2014/main" xmlns="" id="{BD7ED68F-B8F5-5572-9A68-E1D57CDE0152}"/>
                </a:ext>
              </a:extLst>
            </p:cNvPr>
            <p:cNvSpPr>
              <a:spLocks noChangeArrowheads="1"/>
            </p:cNvSpPr>
            <p:nvPr/>
          </p:nvSpPr>
          <p:spPr bwMode="auto">
            <a:xfrm rot="-4843546">
              <a:off x="4600" y="1721"/>
              <a:ext cx="116" cy="228"/>
            </a:xfrm>
            <a:prstGeom prst="triangle">
              <a:avLst>
                <a:gd name="adj" fmla="val 50000"/>
              </a:avLst>
            </a:prstGeom>
            <a:solidFill>
              <a:srgbClr val="0066FF"/>
            </a:solidFill>
            <a:ln w="9525">
              <a:solidFill>
                <a:schemeClr val="tx1"/>
              </a:solidFill>
              <a:miter lim="800000"/>
              <a:headEnd/>
              <a:tailEnd/>
            </a:ln>
          </p:spPr>
          <p:txBody>
            <a:bodyPr rot="10800000"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sp>
          <p:nvSpPr>
            <p:cNvPr id="13334" name="AutoShape 113">
              <a:extLst>
                <a:ext uri="{FF2B5EF4-FFF2-40B4-BE49-F238E27FC236}">
                  <a16:creationId xmlns:a16="http://schemas.microsoft.com/office/drawing/2014/main" xmlns="" id="{2C2C7044-4349-FDB9-1DB2-C1A364BB76E1}"/>
                </a:ext>
              </a:extLst>
            </p:cNvPr>
            <p:cNvSpPr>
              <a:spLocks noChangeArrowheads="1"/>
            </p:cNvSpPr>
            <p:nvPr/>
          </p:nvSpPr>
          <p:spPr bwMode="auto">
            <a:xfrm rot="5956454">
              <a:off x="4821" y="1758"/>
              <a:ext cx="116" cy="228"/>
            </a:xfrm>
            <a:prstGeom prst="triangle">
              <a:avLst>
                <a:gd name="adj" fmla="val 50000"/>
              </a:avLst>
            </a:prstGeom>
            <a:solidFill>
              <a:srgbClr val="FF0000"/>
            </a:solidFill>
            <a:ln w="9525">
              <a:solidFill>
                <a:schemeClr val="tx1"/>
              </a:solidFill>
              <a:miter lim="800000"/>
              <a:headEnd/>
              <a:tailEnd/>
            </a:ln>
          </p:spPr>
          <p:txBody>
            <a:bodyPr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grpSp>
      <p:grpSp>
        <p:nvGrpSpPr>
          <p:cNvPr id="9" name="Group 46">
            <a:extLst>
              <a:ext uri="{FF2B5EF4-FFF2-40B4-BE49-F238E27FC236}">
                <a16:creationId xmlns:a16="http://schemas.microsoft.com/office/drawing/2014/main" xmlns="" id="{BEAE0A75-40AF-4244-FE0A-4D6924A26D72}"/>
              </a:ext>
            </a:extLst>
          </p:cNvPr>
          <p:cNvGrpSpPr>
            <a:grpSpLocks/>
          </p:cNvGrpSpPr>
          <p:nvPr/>
        </p:nvGrpSpPr>
        <p:grpSpPr bwMode="auto">
          <a:xfrm rot="489912">
            <a:off x="11461750" y="800100"/>
            <a:ext cx="1179513" cy="292100"/>
            <a:chOff x="4544" y="1777"/>
            <a:chExt cx="449" cy="153"/>
          </a:xfrm>
        </p:grpSpPr>
        <p:sp>
          <p:nvSpPr>
            <p:cNvPr id="13331" name="AutoShape 112">
              <a:extLst>
                <a:ext uri="{FF2B5EF4-FFF2-40B4-BE49-F238E27FC236}">
                  <a16:creationId xmlns:a16="http://schemas.microsoft.com/office/drawing/2014/main" xmlns="" id="{C01CD90A-B4C9-7C24-5C87-33C707D3ECC9}"/>
                </a:ext>
              </a:extLst>
            </p:cNvPr>
            <p:cNvSpPr>
              <a:spLocks noChangeArrowheads="1"/>
            </p:cNvSpPr>
            <p:nvPr/>
          </p:nvSpPr>
          <p:spPr bwMode="auto">
            <a:xfrm rot="-4843546">
              <a:off x="4600" y="1721"/>
              <a:ext cx="116" cy="228"/>
            </a:xfrm>
            <a:prstGeom prst="triangle">
              <a:avLst>
                <a:gd name="adj" fmla="val 50000"/>
              </a:avLst>
            </a:prstGeom>
            <a:solidFill>
              <a:srgbClr val="0066FF"/>
            </a:solidFill>
            <a:ln w="9525">
              <a:solidFill>
                <a:schemeClr val="tx1"/>
              </a:solidFill>
              <a:miter lim="800000"/>
              <a:headEnd/>
              <a:tailEnd/>
            </a:ln>
          </p:spPr>
          <p:txBody>
            <a:bodyPr vert="eaVert"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sp>
          <p:nvSpPr>
            <p:cNvPr id="13332" name="AutoShape 113">
              <a:extLst>
                <a:ext uri="{FF2B5EF4-FFF2-40B4-BE49-F238E27FC236}">
                  <a16:creationId xmlns:a16="http://schemas.microsoft.com/office/drawing/2014/main" xmlns="" id="{A6F6DA50-5D55-29E4-AA2C-604F886AAAEB}"/>
                </a:ext>
              </a:extLst>
            </p:cNvPr>
            <p:cNvSpPr>
              <a:spLocks noChangeArrowheads="1"/>
            </p:cNvSpPr>
            <p:nvPr/>
          </p:nvSpPr>
          <p:spPr bwMode="auto">
            <a:xfrm rot="5956454">
              <a:off x="4821" y="1758"/>
              <a:ext cx="116" cy="228"/>
            </a:xfrm>
            <a:prstGeom prst="triangle">
              <a:avLst>
                <a:gd name="adj" fmla="val 50000"/>
              </a:avLst>
            </a:prstGeom>
            <a:solidFill>
              <a:srgbClr val="FF0000"/>
            </a:solidFill>
            <a:ln w="9525">
              <a:solidFill>
                <a:schemeClr val="tx1"/>
              </a:solidFill>
              <a:miter lim="800000"/>
              <a:headEnd/>
              <a:tailEnd/>
            </a:ln>
          </p:spPr>
          <p:txBody>
            <a:bodyPr rot="10800000" vert="eaVert"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grpSp>
      <p:grpSp>
        <p:nvGrpSpPr>
          <p:cNvPr id="10" name="Group 49">
            <a:extLst>
              <a:ext uri="{FF2B5EF4-FFF2-40B4-BE49-F238E27FC236}">
                <a16:creationId xmlns:a16="http://schemas.microsoft.com/office/drawing/2014/main" xmlns="" id="{DDDC42B6-1CD1-0571-28FC-8CE3F8DCDAEA}"/>
              </a:ext>
            </a:extLst>
          </p:cNvPr>
          <p:cNvGrpSpPr>
            <a:grpSpLocks/>
          </p:cNvGrpSpPr>
          <p:nvPr/>
        </p:nvGrpSpPr>
        <p:grpSpPr bwMode="auto">
          <a:xfrm rot="1767919">
            <a:off x="13279438" y="1295400"/>
            <a:ext cx="1179512" cy="293688"/>
            <a:chOff x="4544" y="1777"/>
            <a:chExt cx="449" cy="153"/>
          </a:xfrm>
        </p:grpSpPr>
        <p:sp>
          <p:nvSpPr>
            <p:cNvPr id="13329" name="AutoShape 112">
              <a:extLst>
                <a:ext uri="{FF2B5EF4-FFF2-40B4-BE49-F238E27FC236}">
                  <a16:creationId xmlns:a16="http://schemas.microsoft.com/office/drawing/2014/main" xmlns="" id="{CECA7F24-1C85-0A76-9991-3D686C5B33EA}"/>
                </a:ext>
              </a:extLst>
            </p:cNvPr>
            <p:cNvSpPr>
              <a:spLocks noChangeArrowheads="1"/>
            </p:cNvSpPr>
            <p:nvPr/>
          </p:nvSpPr>
          <p:spPr bwMode="auto">
            <a:xfrm rot="-4843546">
              <a:off x="4600" y="1721"/>
              <a:ext cx="116" cy="228"/>
            </a:xfrm>
            <a:prstGeom prst="triangle">
              <a:avLst>
                <a:gd name="adj" fmla="val 50000"/>
              </a:avLst>
            </a:prstGeom>
            <a:solidFill>
              <a:srgbClr val="0066FF"/>
            </a:solidFill>
            <a:ln w="9525">
              <a:solidFill>
                <a:schemeClr val="tx1"/>
              </a:solidFill>
              <a:miter lim="800000"/>
              <a:headEnd/>
              <a:tailEnd/>
            </a:ln>
          </p:spPr>
          <p:txBody>
            <a:bodyPr vert="eaVert"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sp>
          <p:nvSpPr>
            <p:cNvPr id="13330" name="AutoShape 113">
              <a:extLst>
                <a:ext uri="{FF2B5EF4-FFF2-40B4-BE49-F238E27FC236}">
                  <a16:creationId xmlns:a16="http://schemas.microsoft.com/office/drawing/2014/main" xmlns="" id="{311CEF0D-2537-CAE5-686B-269BD9136EDA}"/>
                </a:ext>
              </a:extLst>
            </p:cNvPr>
            <p:cNvSpPr>
              <a:spLocks noChangeArrowheads="1"/>
            </p:cNvSpPr>
            <p:nvPr/>
          </p:nvSpPr>
          <p:spPr bwMode="auto">
            <a:xfrm rot="5956454">
              <a:off x="4821" y="1758"/>
              <a:ext cx="116" cy="228"/>
            </a:xfrm>
            <a:prstGeom prst="triangle">
              <a:avLst>
                <a:gd name="adj" fmla="val 50000"/>
              </a:avLst>
            </a:prstGeom>
            <a:solidFill>
              <a:srgbClr val="FF0000"/>
            </a:solidFill>
            <a:ln w="9525">
              <a:solidFill>
                <a:schemeClr val="tx1"/>
              </a:solidFill>
              <a:miter lim="800000"/>
              <a:headEnd/>
              <a:tailEnd/>
            </a:ln>
          </p:spPr>
          <p:txBody>
            <a:bodyPr rot="10800000" vert="eaVert"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grpSp>
      <p:grpSp>
        <p:nvGrpSpPr>
          <p:cNvPr id="11" name="Group 52">
            <a:extLst>
              <a:ext uri="{FF2B5EF4-FFF2-40B4-BE49-F238E27FC236}">
                <a16:creationId xmlns:a16="http://schemas.microsoft.com/office/drawing/2014/main" xmlns="" id="{B77A7B6F-744D-AFB3-A602-B1C5DD68F756}"/>
              </a:ext>
            </a:extLst>
          </p:cNvPr>
          <p:cNvGrpSpPr>
            <a:grpSpLocks/>
          </p:cNvGrpSpPr>
          <p:nvPr/>
        </p:nvGrpSpPr>
        <p:grpSpPr bwMode="auto">
          <a:xfrm rot="6718903">
            <a:off x="13623132" y="2396331"/>
            <a:ext cx="971550" cy="404813"/>
            <a:chOff x="4544" y="1777"/>
            <a:chExt cx="449" cy="153"/>
          </a:xfrm>
        </p:grpSpPr>
        <p:sp>
          <p:nvSpPr>
            <p:cNvPr id="13327" name="AutoShape 112">
              <a:extLst>
                <a:ext uri="{FF2B5EF4-FFF2-40B4-BE49-F238E27FC236}">
                  <a16:creationId xmlns:a16="http://schemas.microsoft.com/office/drawing/2014/main" xmlns="" id="{D22FE2E0-83C8-F90C-E757-B665FCA7D3D9}"/>
                </a:ext>
              </a:extLst>
            </p:cNvPr>
            <p:cNvSpPr>
              <a:spLocks noChangeArrowheads="1"/>
            </p:cNvSpPr>
            <p:nvPr/>
          </p:nvSpPr>
          <p:spPr bwMode="auto">
            <a:xfrm rot="-4843546">
              <a:off x="4600" y="1721"/>
              <a:ext cx="116" cy="228"/>
            </a:xfrm>
            <a:prstGeom prst="triangle">
              <a:avLst>
                <a:gd name="adj" fmla="val 50000"/>
              </a:avLst>
            </a:prstGeom>
            <a:solidFill>
              <a:srgbClr val="0066FF"/>
            </a:solidFill>
            <a:ln w="9525">
              <a:solidFill>
                <a:schemeClr val="tx1"/>
              </a:solidFill>
              <a:miter lim="800000"/>
              <a:headEnd/>
              <a:tailEnd/>
            </a:ln>
          </p:spPr>
          <p:txBody>
            <a:bodyPr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sp>
          <p:nvSpPr>
            <p:cNvPr id="13328" name="AutoShape 113">
              <a:extLst>
                <a:ext uri="{FF2B5EF4-FFF2-40B4-BE49-F238E27FC236}">
                  <a16:creationId xmlns:a16="http://schemas.microsoft.com/office/drawing/2014/main" xmlns="" id="{D69D2DD6-8B56-6009-EE5E-8A6761F0142A}"/>
                </a:ext>
              </a:extLst>
            </p:cNvPr>
            <p:cNvSpPr>
              <a:spLocks noChangeArrowheads="1"/>
            </p:cNvSpPr>
            <p:nvPr/>
          </p:nvSpPr>
          <p:spPr bwMode="auto">
            <a:xfrm rot="5956454">
              <a:off x="4821" y="1758"/>
              <a:ext cx="116" cy="228"/>
            </a:xfrm>
            <a:prstGeom prst="triangle">
              <a:avLst>
                <a:gd name="adj" fmla="val 50000"/>
              </a:avLst>
            </a:prstGeom>
            <a:solidFill>
              <a:srgbClr val="FF0000"/>
            </a:solidFill>
            <a:ln w="9525">
              <a:solidFill>
                <a:schemeClr val="tx1"/>
              </a:solidFill>
              <a:miter lim="800000"/>
              <a:headEnd/>
              <a:tailEnd/>
            </a:ln>
          </p:spPr>
          <p:txBody>
            <a:bodyPr rot="10800000"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grpSp>
      <p:sp>
        <p:nvSpPr>
          <p:cNvPr id="79927" name="Text Box 55">
            <a:extLst>
              <a:ext uri="{FF2B5EF4-FFF2-40B4-BE49-F238E27FC236}">
                <a16:creationId xmlns:a16="http://schemas.microsoft.com/office/drawing/2014/main" xmlns="" id="{3259FF72-1BB2-D036-C7E2-7E7EE6FA3EAC}"/>
              </a:ext>
            </a:extLst>
          </p:cNvPr>
          <p:cNvSpPr txBox="1">
            <a:spLocks noChangeArrowheads="1"/>
          </p:cNvSpPr>
          <p:nvPr/>
        </p:nvSpPr>
        <p:spPr bwMode="auto">
          <a:xfrm>
            <a:off x="252413" y="3683000"/>
            <a:ext cx="14700250" cy="169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3731" tIns="66866" rIns="133731" bIns="66866">
            <a:spAutoFit/>
          </a:bodyP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just" eaLnBrk="1" hangingPunct="1">
              <a:lnSpc>
                <a:spcPct val="150000"/>
              </a:lnSpc>
              <a:spcBef>
                <a:spcPct val="0"/>
              </a:spcBef>
              <a:buFontTx/>
              <a:buNone/>
            </a:pPr>
            <a:r>
              <a:rPr lang="en-US" altLang="en-US" sz="3600" b="1" i="1"/>
              <a:t>   Dùng các kim nam châm nhỏ đặt nối tiếp nhau trên một đường sức từ, nhận xét sự sắp xếp của kim nam châm dọc theo một đường sức từ.</a:t>
            </a:r>
          </a:p>
        </p:txBody>
      </p:sp>
      <p:sp>
        <p:nvSpPr>
          <p:cNvPr id="43" name="Text Box 41">
            <a:extLst>
              <a:ext uri="{FF2B5EF4-FFF2-40B4-BE49-F238E27FC236}">
                <a16:creationId xmlns:a16="http://schemas.microsoft.com/office/drawing/2014/main" xmlns="" id="{0D1BE044-089C-F1BF-F0F1-4B57746CFEFA}"/>
              </a:ext>
            </a:extLst>
          </p:cNvPr>
          <p:cNvSpPr txBox="1">
            <a:spLocks noChangeArrowheads="1"/>
          </p:cNvSpPr>
          <p:nvPr/>
        </p:nvSpPr>
        <p:spPr bwMode="auto">
          <a:xfrm>
            <a:off x="246063" y="5511800"/>
            <a:ext cx="14630400" cy="169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3731" tIns="66866" rIns="133731" bIns="66866">
            <a:spAutoFit/>
          </a:bodyP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lnSpc>
                <a:spcPct val="150000"/>
              </a:lnSpc>
              <a:spcBef>
                <a:spcPct val="0"/>
              </a:spcBef>
              <a:buFontTx/>
              <a:buNone/>
            </a:pPr>
            <a:r>
              <a:rPr lang="en-US" altLang="en-US" sz="3500" b="1">
                <a:solidFill>
                  <a:srgbClr val="0000FF"/>
                </a:solidFill>
                <a:sym typeface="Wingdings 3" panose="05040102010807070707" pitchFamily="18" charset="2"/>
              </a:rPr>
              <a:t></a:t>
            </a:r>
            <a:r>
              <a:rPr lang="en-US" altLang="en-US" sz="3500">
                <a:solidFill>
                  <a:srgbClr val="0000FF"/>
                </a:solidFill>
              </a:rPr>
              <a:t> </a:t>
            </a:r>
            <a:r>
              <a:rPr lang="en-US" altLang="en-US" sz="3600" b="1" i="1">
                <a:solidFill>
                  <a:srgbClr val="0000FF"/>
                </a:solidFill>
              </a:rPr>
              <a:t>Trên mỗi đường sức từ, kim nam châm luôn định hướng theo một chiều nhất định.</a:t>
            </a:r>
            <a:endParaRPr lang="en-US" altLang="en-US" sz="3500" b="1" i="1">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4)">
                                      <p:cBhvr>
                                        <p:cTn id="7" dur="1000"/>
                                        <p:tgtEl>
                                          <p:spTgt spid="8"/>
                                        </p:tgtEl>
                                      </p:cBhvr>
                                    </p:animEffect>
                                  </p:childTnLst>
                                </p:cTn>
                              </p:par>
                              <p:par>
                                <p:cTn id="8" presetID="21"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4)">
                                      <p:cBhvr>
                                        <p:cTn id="10" dur="1000"/>
                                        <p:tgtEl>
                                          <p:spTgt spid="7"/>
                                        </p:tgtEl>
                                      </p:cBhvr>
                                    </p:animEffect>
                                  </p:childTnLst>
                                </p:cTn>
                              </p:par>
                              <p:par>
                                <p:cTn id="11" presetID="21"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4)">
                                      <p:cBhvr>
                                        <p:cTn id="13" dur="1000"/>
                                        <p:tgtEl>
                                          <p:spTgt spid="6"/>
                                        </p:tgtEl>
                                      </p:cBhvr>
                                    </p:animEffect>
                                  </p:childTnLst>
                                </p:cTn>
                              </p:par>
                              <p:par>
                                <p:cTn id="14" presetID="21"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4)">
                                      <p:cBhvr>
                                        <p:cTn id="16" dur="1000"/>
                                        <p:tgtEl>
                                          <p:spTgt spid="5"/>
                                        </p:tgtEl>
                                      </p:cBhvr>
                                    </p:animEffect>
                                  </p:childTnLst>
                                </p:cTn>
                              </p:par>
                              <p:par>
                                <p:cTn id="17" presetID="21"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heel(4)">
                                      <p:cBhvr>
                                        <p:cTn id="19" dur="1000"/>
                                        <p:tgtEl>
                                          <p:spTgt spid="4"/>
                                        </p:tgtEl>
                                      </p:cBhvr>
                                    </p:animEffect>
                                  </p:childTnLst>
                                </p:cTn>
                              </p:par>
                              <p:par>
                                <p:cTn id="20" presetID="21" presetClass="entr" presetSubtype="4"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heel(4)">
                                      <p:cBhvr>
                                        <p:cTn id="22" dur="1000"/>
                                        <p:tgtEl>
                                          <p:spTgt spid="3"/>
                                        </p:tgtEl>
                                      </p:cBhvr>
                                    </p:animEffect>
                                  </p:childTnLst>
                                </p:cTn>
                              </p:par>
                              <p:par>
                                <p:cTn id="23" presetID="21" presetClass="entr" presetSubtype="4"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heel(4)">
                                      <p:cBhvr>
                                        <p:cTn id="25" dur="1000"/>
                                        <p:tgtEl>
                                          <p:spTgt spid="9"/>
                                        </p:tgtEl>
                                      </p:cBhvr>
                                    </p:animEffect>
                                  </p:childTnLst>
                                </p:cTn>
                              </p:par>
                              <p:par>
                                <p:cTn id="26" presetID="21" presetClass="entr" presetSubtype="4"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heel(4)">
                                      <p:cBhvr>
                                        <p:cTn id="28" dur="1000"/>
                                        <p:tgtEl>
                                          <p:spTgt spid="10"/>
                                        </p:tgtEl>
                                      </p:cBhvr>
                                    </p:animEffect>
                                  </p:childTnLst>
                                </p:cTn>
                              </p:par>
                              <p:par>
                                <p:cTn id="29" presetID="21" presetClass="entr" presetSubtype="4"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heel(4)">
                                      <p:cBhvr>
                                        <p:cTn id="31" dur="1000"/>
                                        <p:tgtEl>
                                          <p:spTgt spid="11"/>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79927"/>
                                        </p:tgtEl>
                                        <p:attrNameLst>
                                          <p:attrName>style.visibility</p:attrName>
                                        </p:attrNameLst>
                                      </p:cBhvr>
                                      <p:to>
                                        <p:strVal val="visible"/>
                                      </p:to>
                                    </p:set>
                                    <p:animEffect transition="in" filter="box(in)">
                                      <p:cBhvr>
                                        <p:cTn id="36" dur="500"/>
                                        <p:tgtEl>
                                          <p:spTgt spid="79927"/>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53" presetClass="entr" presetSubtype="0" fill="hold" grpId="0" nodeType="clickEffect">
                                  <p:stCondLst>
                                    <p:cond delay="0"/>
                                  </p:stCondLst>
                                  <p:childTnLst>
                                    <p:set>
                                      <p:cBhvr>
                                        <p:cTn id="40" dur="1" fill="hold">
                                          <p:stCondLst>
                                            <p:cond delay="0"/>
                                          </p:stCondLst>
                                        </p:cTn>
                                        <p:tgtEl>
                                          <p:spTgt spid="43"/>
                                        </p:tgtEl>
                                        <p:attrNameLst>
                                          <p:attrName>style.visibility</p:attrName>
                                        </p:attrNameLst>
                                      </p:cBhvr>
                                      <p:to>
                                        <p:strVal val="visible"/>
                                      </p:to>
                                    </p:set>
                                    <p:anim calcmode="lin" valueType="num">
                                      <p:cBhvr>
                                        <p:cTn id="41" dur="500" fill="hold"/>
                                        <p:tgtEl>
                                          <p:spTgt spid="43"/>
                                        </p:tgtEl>
                                        <p:attrNameLst>
                                          <p:attrName>ppt_w</p:attrName>
                                        </p:attrNameLst>
                                      </p:cBhvr>
                                      <p:tavLst>
                                        <p:tav tm="0">
                                          <p:val>
                                            <p:fltVal val="0"/>
                                          </p:val>
                                        </p:tav>
                                        <p:tav tm="100000">
                                          <p:val>
                                            <p:strVal val="#ppt_w"/>
                                          </p:val>
                                        </p:tav>
                                      </p:tavLst>
                                    </p:anim>
                                    <p:anim calcmode="lin" valueType="num">
                                      <p:cBhvr>
                                        <p:cTn id="42" dur="500" fill="hold"/>
                                        <p:tgtEl>
                                          <p:spTgt spid="43"/>
                                        </p:tgtEl>
                                        <p:attrNameLst>
                                          <p:attrName>ppt_h</p:attrName>
                                        </p:attrNameLst>
                                      </p:cBhvr>
                                      <p:tavLst>
                                        <p:tav tm="0">
                                          <p:val>
                                            <p:fltVal val="0"/>
                                          </p:val>
                                        </p:tav>
                                        <p:tav tm="100000">
                                          <p:val>
                                            <p:strVal val="#ppt_h"/>
                                          </p:val>
                                        </p:tav>
                                      </p:tavLst>
                                    </p:anim>
                                    <p:animEffect transition="in" filter="fade">
                                      <p:cBhvr>
                                        <p:cTn id="4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927" grpId="0"/>
      <p:bldP spid="4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Arc 10">
            <a:extLst>
              <a:ext uri="{FF2B5EF4-FFF2-40B4-BE49-F238E27FC236}">
                <a16:creationId xmlns:a16="http://schemas.microsoft.com/office/drawing/2014/main" xmlns="" id="{CA947EAD-C6F2-B766-6988-54A587F1B32F}"/>
              </a:ext>
            </a:extLst>
          </p:cNvPr>
          <p:cNvSpPr>
            <a:spLocks/>
          </p:cNvSpPr>
          <p:nvPr/>
        </p:nvSpPr>
        <p:spPr bwMode="auto">
          <a:xfrm flipV="1">
            <a:off x="736600" y="793750"/>
            <a:ext cx="13792200" cy="2370138"/>
          </a:xfrm>
          <a:custGeom>
            <a:avLst/>
            <a:gdLst>
              <a:gd name="T0" fmla="*/ 2147483646 w 43200"/>
              <a:gd name="T1" fmla="*/ 0 h 35106"/>
              <a:gd name="T2" fmla="*/ 2147483646 w 43200"/>
              <a:gd name="T3" fmla="*/ 2147483646 h 35106"/>
              <a:gd name="T4" fmla="*/ 2147483646 w 43200"/>
              <a:gd name="T5" fmla="*/ 2147483646 h 35106"/>
              <a:gd name="T6" fmla="*/ 0 60000 65536"/>
              <a:gd name="T7" fmla="*/ 0 60000 65536"/>
              <a:gd name="T8" fmla="*/ 0 60000 65536"/>
              <a:gd name="T9" fmla="*/ 0 w 43200"/>
              <a:gd name="T10" fmla="*/ 0 h 35106"/>
              <a:gd name="T11" fmla="*/ 43200 w 43200"/>
              <a:gd name="T12" fmla="*/ 35106 h 35106"/>
            </a:gdLst>
            <a:ahLst/>
            <a:cxnLst>
              <a:cxn ang="T6">
                <a:pos x="T0" y="T1"/>
              </a:cxn>
              <a:cxn ang="T7">
                <a:pos x="T2" y="T3"/>
              </a:cxn>
              <a:cxn ang="T8">
                <a:pos x="T4" y="T5"/>
              </a:cxn>
            </a:cxnLst>
            <a:rect l="T9" t="T10" r="T11" b="T12"/>
            <a:pathLst>
              <a:path w="43200" h="35106" fill="none" extrusionOk="0">
                <a:moveTo>
                  <a:pt x="38456" y="-1"/>
                </a:moveTo>
                <a:cubicBezTo>
                  <a:pt x="41526" y="3831"/>
                  <a:pt x="43200" y="8595"/>
                  <a:pt x="43200" y="13506"/>
                </a:cubicBezTo>
                <a:cubicBezTo>
                  <a:pt x="43200" y="25435"/>
                  <a:pt x="33529" y="35106"/>
                  <a:pt x="21600" y="35106"/>
                </a:cubicBezTo>
                <a:cubicBezTo>
                  <a:pt x="9670" y="35106"/>
                  <a:pt x="0" y="25435"/>
                  <a:pt x="0" y="13506"/>
                </a:cubicBezTo>
                <a:cubicBezTo>
                  <a:pt x="-1" y="9101"/>
                  <a:pt x="1346" y="4802"/>
                  <a:pt x="3858" y="1184"/>
                </a:cubicBezTo>
              </a:path>
              <a:path w="43200" h="35106" stroke="0" extrusionOk="0">
                <a:moveTo>
                  <a:pt x="38456" y="-1"/>
                </a:moveTo>
                <a:cubicBezTo>
                  <a:pt x="41526" y="3831"/>
                  <a:pt x="43200" y="8595"/>
                  <a:pt x="43200" y="13506"/>
                </a:cubicBezTo>
                <a:cubicBezTo>
                  <a:pt x="43200" y="25435"/>
                  <a:pt x="33529" y="35106"/>
                  <a:pt x="21600" y="35106"/>
                </a:cubicBezTo>
                <a:cubicBezTo>
                  <a:pt x="9670" y="35106"/>
                  <a:pt x="0" y="25435"/>
                  <a:pt x="0" y="13506"/>
                </a:cubicBezTo>
                <a:cubicBezTo>
                  <a:pt x="-1" y="9101"/>
                  <a:pt x="1346" y="4802"/>
                  <a:pt x="3858" y="1184"/>
                </a:cubicBezTo>
                <a:lnTo>
                  <a:pt x="21600" y="13506"/>
                </a:lnTo>
                <a:lnTo>
                  <a:pt x="38456" y="-1"/>
                </a:lnTo>
                <a:close/>
              </a:path>
            </a:pathLst>
          </a:custGeom>
          <a:noFill/>
          <a:ln w="76200">
            <a:solidFill>
              <a:srgbClr val="969696"/>
            </a:solidFill>
            <a:round/>
            <a:headEnd/>
            <a:tailEnd/>
          </a:ln>
          <a:extLst>
            <a:ext uri="{909E8E84-426E-40DD-AFC4-6F175D3DCCD1}">
              <a14:hiddenFill xmlns:a14="http://schemas.microsoft.com/office/drawing/2010/main">
                <a:solidFill>
                  <a:srgbClr val="FFFFFF"/>
                </a:solidFill>
              </a14:hiddenFill>
            </a:ext>
          </a:extLst>
        </p:spPr>
        <p:txBody>
          <a:bodyPr rot="10800000" lIns="133731" tIns="66866" rIns="133731" bIns="66866"/>
          <a:lstStyle/>
          <a:p>
            <a:endParaRPr lang="en-US"/>
          </a:p>
        </p:txBody>
      </p:sp>
      <p:grpSp>
        <p:nvGrpSpPr>
          <p:cNvPr id="14339" name="Group 25">
            <a:extLst>
              <a:ext uri="{FF2B5EF4-FFF2-40B4-BE49-F238E27FC236}">
                <a16:creationId xmlns:a16="http://schemas.microsoft.com/office/drawing/2014/main" xmlns="" id="{20D65B40-EA63-DF6B-B38E-85F6FDE54BA5}"/>
              </a:ext>
            </a:extLst>
          </p:cNvPr>
          <p:cNvGrpSpPr>
            <a:grpSpLocks/>
          </p:cNvGrpSpPr>
          <p:nvPr/>
        </p:nvGrpSpPr>
        <p:grpSpPr bwMode="auto">
          <a:xfrm>
            <a:off x="1998663" y="2801938"/>
            <a:ext cx="10972800" cy="781050"/>
            <a:chOff x="2640" y="960"/>
            <a:chExt cx="2400" cy="240"/>
          </a:xfrm>
        </p:grpSpPr>
        <p:sp>
          <p:nvSpPr>
            <p:cNvPr id="14375" name="Rectangle 26">
              <a:extLst>
                <a:ext uri="{FF2B5EF4-FFF2-40B4-BE49-F238E27FC236}">
                  <a16:creationId xmlns:a16="http://schemas.microsoft.com/office/drawing/2014/main" xmlns="" id="{BCD503B7-9BF7-02EC-A34A-6ECD42363764}"/>
                </a:ext>
              </a:extLst>
            </p:cNvPr>
            <p:cNvSpPr>
              <a:spLocks noChangeArrowheads="1"/>
            </p:cNvSpPr>
            <p:nvPr/>
          </p:nvSpPr>
          <p:spPr bwMode="auto">
            <a:xfrm>
              <a:off x="3840" y="960"/>
              <a:ext cx="1200" cy="240"/>
            </a:xfrm>
            <a:prstGeom prst="rect">
              <a:avLst/>
            </a:prstGeom>
            <a:solidFill>
              <a:srgbClr val="0000FF"/>
            </a:solidFill>
            <a:ln w="25400">
              <a:solidFill>
                <a:schemeClr val="tx1"/>
              </a:solidFill>
              <a:miter lim="800000"/>
              <a:headEnd/>
              <a:tailEnd/>
            </a:ln>
          </p:spPr>
          <p:txBody>
            <a:bodyPr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3500">
                  <a:solidFill>
                    <a:schemeClr val="bg1"/>
                  </a:solidFill>
                </a:rPr>
                <a:t>S</a:t>
              </a:r>
            </a:p>
          </p:txBody>
        </p:sp>
        <p:sp>
          <p:nvSpPr>
            <p:cNvPr id="14376" name="Rectangle 27">
              <a:extLst>
                <a:ext uri="{FF2B5EF4-FFF2-40B4-BE49-F238E27FC236}">
                  <a16:creationId xmlns:a16="http://schemas.microsoft.com/office/drawing/2014/main" xmlns="" id="{95B7948D-CC53-0A7C-AFEA-CB22A034FE4D}"/>
                </a:ext>
              </a:extLst>
            </p:cNvPr>
            <p:cNvSpPr>
              <a:spLocks noChangeArrowheads="1"/>
            </p:cNvSpPr>
            <p:nvPr/>
          </p:nvSpPr>
          <p:spPr bwMode="auto">
            <a:xfrm>
              <a:off x="2640" y="960"/>
              <a:ext cx="1200" cy="240"/>
            </a:xfrm>
            <a:prstGeom prst="rect">
              <a:avLst/>
            </a:prstGeom>
            <a:solidFill>
              <a:srgbClr val="FF0000"/>
            </a:solidFill>
            <a:ln w="28575">
              <a:solidFill>
                <a:schemeClr val="tx1"/>
              </a:solidFill>
              <a:miter lim="800000"/>
              <a:headEnd/>
              <a:tailEnd/>
            </a:ln>
          </p:spPr>
          <p:txBody>
            <a:bodyPr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3500">
                  <a:solidFill>
                    <a:schemeClr val="bg1"/>
                  </a:solidFill>
                </a:rPr>
                <a:t>N</a:t>
              </a:r>
            </a:p>
          </p:txBody>
        </p:sp>
      </p:grpSp>
      <p:grpSp>
        <p:nvGrpSpPr>
          <p:cNvPr id="3" name="Group 28">
            <a:extLst>
              <a:ext uri="{FF2B5EF4-FFF2-40B4-BE49-F238E27FC236}">
                <a16:creationId xmlns:a16="http://schemas.microsoft.com/office/drawing/2014/main" xmlns="" id="{6B40D6E1-8553-E491-188A-782FE04F9B8E}"/>
              </a:ext>
            </a:extLst>
          </p:cNvPr>
          <p:cNvGrpSpPr>
            <a:grpSpLocks/>
          </p:cNvGrpSpPr>
          <p:nvPr/>
        </p:nvGrpSpPr>
        <p:grpSpPr bwMode="auto">
          <a:xfrm rot="-311248">
            <a:off x="9432925" y="693738"/>
            <a:ext cx="1179513" cy="293687"/>
            <a:chOff x="4544" y="1777"/>
            <a:chExt cx="449" cy="153"/>
          </a:xfrm>
        </p:grpSpPr>
        <p:sp>
          <p:nvSpPr>
            <p:cNvPr id="14373" name="AutoShape 112">
              <a:extLst>
                <a:ext uri="{FF2B5EF4-FFF2-40B4-BE49-F238E27FC236}">
                  <a16:creationId xmlns:a16="http://schemas.microsoft.com/office/drawing/2014/main" xmlns="" id="{CC0447A4-73F8-FC30-0DEB-7E278D963E1B}"/>
                </a:ext>
              </a:extLst>
            </p:cNvPr>
            <p:cNvSpPr>
              <a:spLocks noChangeArrowheads="1"/>
            </p:cNvSpPr>
            <p:nvPr/>
          </p:nvSpPr>
          <p:spPr bwMode="auto">
            <a:xfrm rot="-4843546">
              <a:off x="4600" y="1721"/>
              <a:ext cx="116" cy="228"/>
            </a:xfrm>
            <a:prstGeom prst="triangle">
              <a:avLst>
                <a:gd name="adj" fmla="val 50000"/>
              </a:avLst>
            </a:prstGeom>
            <a:solidFill>
              <a:srgbClr val="0066FF"/>
            </a:solidFill>
            <a:ln w="9525">
              <a:solidFill>
                <a:schemeClr val="tx1"/>
              </a:solidFill>
              <a:miter lim="800000"/>
              <a:headEnd/>
              <a:tailEnd/>
            </a:ln>
          </p:spPr>
          <p:txBody>
            <a:bodyPr vert="eaVert"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sp>
          <p:nvSpPr>
            <p:cNvPr id="14374" name="AutoShape 113">
              <a:extLst>
                <a:ext uri="{FF2B5EF4-FFF2-40B4-BE49-F238E27FC236}">
                  <a16:creationId xmlns:a16="http://schemas.microsoft.com/office/drawing/2014/main" xmlns="" id="{50FB5C6B-8E34-4931-BEB2-3557A3E6DB20}"/>
                </a:ext>
              </a:extLst>
            </p:cNvPr>
            <p:cNvSpPr>
              <a:spLocks noChangeArrowheads="1"/>
            </p:cNvSpPr>
            <p:nvPr/>
          </p:nvSpPr>
          <p:spPr bwMode="auto">
            <a:xfrm rot="5956454">
              <a:off x="4821" y="1758"/>
              <a:ext cx="116" cy="228"/>
            </a:xfrm>
            <a:prstGeom prst="triangle">
              <a:avLst>
                <a:gd name="adj" fmla="val 50000"/>
              </a:avLst>
            </a:prstGeom>
            <a:solidFill>
              <a:srgbClr val="FF0000"/>
            </a:solidFill>
            <a:ln w="9525">
              <a:solidFill>
                <a:schemeClr val="tx1"/>
              </a:solidFill>
              <a:miter lim="800000"/>
              <a:headEnd/>
              <a:tailEnd/>
            </a:ln>
          </p:spPr>
          <p:txBody>
            <a:bodyPr rot="10800000" vert="eaVert"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grpSp>
      <p:grpSp>
        <p:nvGrpSpPr>
          <p:cNvPr id="4" name="Group 31">
            <a:extLst>
              <a:ext uri="{FF2B5EF4-FFF2-40B4-BE49-F238E27FC236}">
                <a16:creationId xmlns:a16="http://schemas.microsoft.com/office/drawing/2014/main" xmlns="" id="{AA9AA564-FB6A-4315-B9A8-AEF21890FB54}"/>
              </a:ext>
            </a:extLst>
          </p:cNvPr>
          <p:cNvGrpSpPr>
            <a:grpSpLocks/>
          </p:cNvGrpSpPr>
          <p:nvPr/>
        </p:nvGrpSpPr>
        <p:grpSpPr bwMode="auto">
          <a:xfrm rot="-577852">
            <a:off x="7381875" y="631825"/>
            <a:ext cx="1177925" cy="293688"/>
            <a:chOff x="4544" y="1777"/>
            <a:chExt cx="449" cy="153"/>
          </a:xfrm>
        </p:grpSpPr>
        <p:sp>
          <p:nvSpPr>
            <p:cNvPr id="14371" name="AutoShape 112">
              <a:extLst>
                <a:ext uri="{FF2B5EF4-FFF2-40B4-BE49-F238E27FC236}">
                  <a16:creationId xmlns:a16="http://schemas.microsoft.com/office/drawing/2014/main" xmlns="" id="{BC193D12-B96B-B982-4362-6778652C58CF}"/>
                </a:ext>
              </a:extLst>
            </p:cNvPr>
            <p:cNvSpPr>
              <a:spLocks noChangeArrowheads="1"/>
            </p:cNvSpPr>
            <p:nvPr/>
          </p:nvSpPr>
          <p:spPr bwMode="auto">
            <a:xfrm rot="-4843546">
              <a:off x="4600" y="1721"/>
              <a:ext cx="116" cy="228"/>
            </a:xfrm>
            <a:prstGeom prst="triangle">
              <a:avLst>
                <a:gd name="adj" fmla="val 50000"/>
              </a:avLst>
            </a:prstGeom>
            <a:solidFill>
              <a:srgbClr val="0066FF"/>
            </a:solidFill>
            <a:ln w="9525">
              <a:solidFill>
                <a:schemeClr val="tx1"/>
              </a:solidFill>
              <a:miter lim="800000"/>
              <a:headEnd/>
              <a:tailEnd/>
            </a:ln>
          </p:spPr>
          <p:txBody>
            <a:bodyPr vert="eaVert"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sp>
          <p:nvSpPr>
            <p:cNvPr id="14372" name="AutoShape 113">
              <a:extLst>
                <a:ext uri="{FF2B5EF4-FFF2-40B4-BE49-F238E27FC236}">
                  <a16:creationId xmlns:a16="http://schemas.microsoft.com/office/drawing/2014/main" xmlns="" id="{6B8922F7-7A71-8411-0046-961EAB956253}"/>
                </a:ext>
              </a:extLst>
            </p:cNvPr>
            <p:cNvSpPr>
              <a:spLocks noChangeArrowheads="1"/>
            </p:cNvSpPr>
            <p:nvPr/>
          </p:nvSpPr>
          <p:spPr bwMode="auto">
            <a:xfrm rot="5956454">
              <a:off x="4821" y="1758"/>
              <a:ext cx="116" cy="228"/>
            </a:xfrm>
            <a:prstGeom prst="triangle">
              <a:avLst>
                <a:gd name="adj" fmla="val 50000"/>
              </a:avLst>
            </a:prstGeom>
            <a:solidFill>
              <a:srgbClr val="FF0000"/>
            </a:solidFill>
            <a:ln w="9525">
              <a:solidFill>
                <a:schemeClr val="tx1"/>
              </a:solidFill>
              <a:miter lim="800000"/>
              <a:headEnd/>
              <a:tailEnd/>
            </a:ln>
          </p:spPr>
          <p:txBody>
            <a:bodyPr rot="10800000" vert="eaVert"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grpSp>
      <p:grpSp>
        <p:nvGrpSpPr>
          <p:cNvPr id="5" name="Group 34">
            <a:extLst>
              <a:ext uri="{FF2B5EF4-FFF2-40B4-BE49-F238E27FC236}">
                <a16:creationId xmlns:a16="http://schemas.microsoft.com/office/drawing/2014/main" xmlns="" id="{C714915A-0FEA-F808-C27A-A74E89697380}"/>
              </a:ext>
            </a:extLst>
          </p:cNvPr>
          <p:cNvGrpSpPr>
            <a:grpSpLocks/>
          </p:cNvGrpSpPr>
          <p:nvPr/>
        </p:nvGrpSpPr>
        <p:grpSpPr bwMode="auto">
          <a:xfrm rot="-988341">
            <a:off x="5630863" y="642938"/>
            <a:ext cx="1177925" cy="293687"/>
            <a:chOff x="4544" y="1777"/>
            <a:chExt cx="449" cy="153"/>
          </a:xfrm>
        </p:grpSpPr>
        <p:sp>
          <p:nvSpPr>
            <p:cNvPr id="14369" name="AutoShape 112">
              <a:extLst>
                <a:ext uri="{FF2B5EF4-FFF2-40B4-BE49-F238E27FC236}">
                  <a16:creationId xmlns:a16="http://schemas.microsoft.com/office/drawing/2014/main" xmlns="" id="{51A0718D-8CAE-665B-BC4B-69ADE394A09F}"/>
                </a:ext>
              </a:extLst>
            </p:cNvPr>
            <p:cNvSpPr>
              <a:spLocks noChangeArrowheads="1"/>
            </p:cNvSpPr>
            <p:nvPr/>
          </p:nvSpPr>
          <p:spPr bwMode="auto">
            <a:xfrm rot="-4843546">
              <a:off x="4600" y="1721"/>
              <a:ext cx="116" cy="228"/>
            </a:xfrm>
            <a:prstGeom prst="triangle">
              <a:avLst>
                <a:gd name="adj" fmla="val 50000"/>
              </a:avLst>
            </a:prstGeom>
            <a:solidFill>
              <a:srgbClr val="0066FF"/>
            </a:solidFill>
            <a:ln w="9525">
              <a:solidFill>
                <a:schemeClr val="tx1"/>
              </a:solidFill>
              <a:miter lim="800000"/>
              <a:headEnd/>
              <a:tailEnd/>
            </a:ln>
          </p:spPr>
          <p:txBody>
            <a:bodyPr vert="eaVert"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sp>
          <p:nvSpPr>
            <p:cNvPr id="14370" name="AutoShape 113">
              <a:extLst>
                <a:ext uri="{FF2B5EF4-FFF2-40B4-BE49-F238E27FC236}">
                  <a16:creationId xmlns:a16="http://schemas.microsoft.com/office/drawing/2014/main" xmlns="" id="{60149A04-248B-D38B-A389-DB440768198E}"/>
                </a:ext>
              </a:extLst>
            </p:cNvPr>
            <p:cNvSpPr>
              <a:spLocks noChangeArrowheads="1"/>
            </p:cNvSpPr>
            <p:nvPr/>
          </p:nvSpPr>
          <p:spPr bwMode="auto">
            <a:xfrm rot="5956454">
              <a:off x="4821" y="1758"/>
              <a:ext cx="116" cy="228"/>
            </a:xfrm>
            <a:prstGeom prst="triangle">
              <a:avLst>
                <a:gd name="adj" fmla="val 50000"/>
              </a:avLst>
            </a:prstGeom>
            <a:solidFill>
              <a:srgbClr val="FF0000"/>
            </a:solidFill>
            <a:ln w="9525">
              <a:solidFill>
                <a:schemeClr val="tx1"/>
              </a:solidFill>
              <a:miter lim="800000"/>
              <a:headEnd/>
              <a:tailEnd/>
            </a:ln>
          </p:spPr>
          <p:txBody>
            <a:bodyPr rot="10800000" vert="eaVert"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grpSp>
      <p:grpSp>
        <p:nvGrpSpPr>
          <p:cNvPr id="6" name="Group 37">
            <a:extLst>
              <a:ext uri="{FF2B5EF4-FFF2-40B4-BE49-F238E27FC236}">
                <a16:creationId xmlns:a16="http://schemas.microsoft.com/office/drawing/2014/main" xmlns="" id="{589C4E03-4769-A019-C64E-307AC3605957}"/>
              </a:ext>
            </a:extLst>
          </p:cNvPr>
          <p:cNvGrpSpPr>
            <a:grpSpLocks/>
          </p:cNvGrpSpPr>
          <p:nvPr/>
        </p:nvGrpSpPr>
        <p:grpSpPr bwMode="auto">
          <a:xfrm rot="-1581766">
            <a:off x="3330575" y="863600"/>
            <a:ext cx="1179513" cy="292100"/>
            <a:chOff x="4544" y="1777"/>
            <a:chExt cx="449" cy="153"/>
          </a:xfrm>
        </p:grpSpPr>
        <p:sp>
          <p:nvSpPr>
            <p:cNvPr id="14367" name="AutoShape 112">
              <a:extLst>
                <a:ext uri="{FF2B5EF4-FFF2-40B4-BE49-F238E27FC236}">
                  <a16:creationId xmlns:a16="http://schemas.microsoft.com/office/drawing/2014/main" xmlns="" id="{25B81C9B-F1CF-7A13-6534-E3B6A9210263}"/>
                </a:ext>
              </a:extLst>
            </p:cNvPr>
            <p:cNvSpPr>
              <a:spLocks noChangeArrowheads="1"/>
            </p:cNvSpPr>
            <p:nvPr/>
          </p:nvSpPr>
          <p:spPr bwMode="auto">
            <a:xfrm rot="-4843546">
              <a:off x="4600" y="1721"/>
              <a:ext cx="116" cy="228"/>
            </a:xfrm>
            <a:prstGeom prst="triangle">
              <a:avLst>
                <a:gd name="adj" fmla="val 50000"/>
              </a:avLst>
            </a:prstGeom>
            <a:solidFill>
              <a:srgbClr val="0066FF"/>
            </a:solidFill>
            <a:ln w="9525">
              <a:solidFill>
                <a:schemeClr val="tx1"/>
              </a:solidFill>
              <a:miter lim="800000"/>
              <a:headEnd/>
              <a:tailEnd/>
            </a:ln>
          </p:spPr>
          <p:txBody>
            <a:bodyPr vert="eaVert"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sp>
          <p:nvSpPr>
            <p:cNvPr id="14368" name="AutoShape 113">
              <a:extLst>
                <a:ext uri="{FF2B5EF4-FFF2-40B4-BE49-F238E27FC236}">
                  <a16:creationId xmlns:a16="http://schemas.microsoft.com/office/drawing/2014/main" xmlns="" id="{BB34F088-1C5E-D896-888B-FD1781676FD6}"/>
                </a:ext>
              </a:extLst>
            </p:cNvPr>
            <p:cNvSpPr>
              <a:spLocks noChangeArrowheads="1"/>
            </p:cNvSpPr>
            <p:nvPr/>
          </p:nvSpPr>
          <p:spPr bwMode="auto">
            <a:xfrm rot="5956454">
              <a:off x="4821" y="1758"/>
              <a:ext cx="116" cy="228"/>
            </a:xfrm>
            <a:prstGeom prst="triangle">
              <a:avLst>
                <a:gd name="adj" fmla="val 50000"/>
              </a:avLst>
            </a:prstGeom>
            <a:solidFill>
              <a:srgbClr val="FF0000"/>
            </a:solidFill>
            <a:ln w="9525">
              <a:solidFill>
                <a:schemeClr val="tx1"/>
              </a:solidFill>
              <a:miter lim="800000"/>
              <a:headEnd/>
              <a:tailEnd/>
            </a:ln>
          </p:spPr>
          <p:txBody>
            <a:bodyPr rot="10800000" vert="eaVert"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grpSp>
      <p:grpSp>
        <p:nvGrpSpPr>
          <p:cNvPr id="7" name="Group 40">
            <a:extLst>
              <a:ext uri="{FF2B5EF4-FFF2-40B4-BE49-F238E27FC236}">
                <a16:creationId xmlns:a16="http://schemas.microsoft.com/office/drawing/2014/main" xmlns="" id="{EC841B7C-66DB-F9E8-9274-CF60394F6B80}"/>
              </a:ext>
            </a:extLst>
          </p:cNvPr>
          <p:cNvGrpSpPr>
            <a:grpSpLocks/>
          </p:cNvGrpSpPr>
          <p:nvPr/>
        </p:nvGrpSpPr>
        <p:grpSpPr bwMode="auto">
          <a:xfrm rot="-2475656">
            <a:off x="1435100" y="1222375"/>
            <a:ext cx="1179513" cy="292100"/>
            <a:chOff x="4544" y="1777"/>
            <a:chExt cx="449" cy="153"/>
          </a:xfrm>
        </p:grpSpPr>
        <p:sp>
          <p:nvSpPr>
            <p:cNvPr id="14365" name="AutoShape 112">
              <a:extLst>
                <a:ext uri="{FF2B5EF4-FFF2-40B4-BE49-F238E27FC236}">
                  <a16:creationId xmlns:a16="http://schemas.microsoft.com/office/drawing/2014/main" xmlns="" id="{7690B4C8-6F1B-E607-D3DD-8E0BA07930EA}"/>
                </a:ext>
              </a:extLst>
            </p:cNvPr>
            <p:cNvSpPr>
              <a:spLocks noChangeArrowheads="1"/>
            </p:cNvSpPr>
            <p:nvPr/>
          </p:nvSpPr>
          <p:spPr bwMode="auto">
            <a:xfrm rot="-4843546">
              <a:off x="4600" y="1721"/>
              <a:ext cx="116" cy="228"/>
            </a:xfrm>
            <a:prstGeom prst="triangle">
              <a:avLst>
                <a:gd name="adj" fmla="val 50000"/>
              </a:avLst>
            </a:prstGeom>
            <a:solidFill>
              <a:srgbClr val="0066FF"/>
            </a:solidFill>
            <a:ln w="9525">
              <a:solidFill>
                <a:schemeClr val="tx1"/>
              </a:solidFill>
              <a:miter lim="800000"/>
              <a:headEnd/>
              <a:tailEnd/>
            </a:ln>
          </p:spPr>
          <p:txBody>
            <a:bodyPr vert="eaVert"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sp>
          <p:nvSpPr>
            <p:cNvPr id="14366" name="AutoShape 113">
              <a:extLst>
                <a:ext uri="{FF2B5EF4-FFF2-40B4-BE49-F238E27FC236}">
                  <a16:creationId xmlns:a16="http://schemas.microsoft.com/office/drawing/2014/main" xmlns="" id="{46F63112-935D-3748-34D9-CBAD6898746A}"/>
                </a:ext>
              </a:extLst>
            </p:cNvPr>
            <p:cNvSpPr>
              <a:spLocks noChangeArrowheads="1"/>
            </p:cNvSpPr>
            <p:nvPr/>
          </p:nvSpPr>
          <p:spPr bwMode="auto">
            <a:xfrm rot="5956454">
              <a:off x="4821" y="1758"/>
              <a:ext cx="116" cy="228"/>
            </a:xfrm>
            <a:prstGeom prst="triangle">
              <a:avLst>
                <a:gd name="adj" fmla="val 50000"/>
              </a:avLst>
            </a:prstGeom>
            <a:solidFill>
              <a:srgbClr val="FF0000"/>
            </a:solidFill>
            <a:ln w="9525">
              <a:solidFill>
                <a:schemeClr val="tx1"/>
              </a:solidFill>
              <a:miter lim="800000"/>
              <a:headEnd/>
              <a:tailEnd/>
            </a:ln>
          </p:spPr>
          <p:txBody>
            <a:bodyPr rot="10800000" vert="eaVert"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grpSp>
      <p:grpSp>
        <p:nvGrpSpPr>
          <p:cNvPr id="8" name="Group 43">
            <a:extLst>
              <a:ext uri="{FF2B5EF4-FFF2-40B4-BE49-F238E27FC236}">
                <a16:creationId xmlns:a16="http://schemas.microsoft.com/office/drawing/2014/main" xmlns="" id="{41ABA811-73F1-0849-8BCF-FB67C3645ADC}"/>
              </a:ext>
            </a:extLst>
          </p:cNvPr>
          <p:cNvGrpSpPr>
            <a:grpSpLocks/>
          </p:cNvGrpSpPr>
          <p:nvPr/>
        </p:nvGrpSpPr>
        <p:grpSpPr bwMode="auto">
          <a:xfrm rot="-7835488">
            <a:off x="508794" y="2343944"/>
            <a:ext cx="862013" cy="403225"/>
            <a:chOff x="4544" y="1777"/>
            <a:chExt cx="449" cy="153"/>
          </a:xfrm>
        </p:grpSpPr>
        <p:sp>
          <p:nvSpPr>
            <p:cNvPr id="14363" name="AutoShape 112">
              <a:extLst>
                <a:ext uri="{FF2B5EF4-FFF2-40B4-BE49-F238E27FC236}">
                  <a16:creationId xmlns:a16="http://schemas.microsoft.com/office/drawing/2014/main" xmlns="" id="{83F8246B-CF85-DBF8-B050-ECF9D7126381}"/>
                </a:ext>
              </a:extLst>
            </p:cNvPr>
            <p:cNvSpPr>
              <a:spLocks noChangeArrowheads="1"/>
            </p:cNvSpPr>
            <p:nvPr/>
          </p:nvSpPr>
          <p:spPr bwMode="auto">
            <a:xfrm rot="-4843546">
              <a:off x="4600" y="1721"/>
              <a:ext cx="116" cy="228"/>
            </a:xfrm>
            <a:prstGeom prst="triangle">
              <a:avLst>
                <a:gd name="adj" fmla="val 50000"/>
              </a:avLst>
            </a:prstGeom>
            <a:solidFill>
              <a:srgbClr val="0066FF"/>
            </a:solidFill>
            <a:ln w="9525">
              <a:solidFill>
                <a:schemeClr val="tx1"/>
              </a:solidFill>
              <a:miter lim="800000"/>
              <a:headEnd/>
              <a:tailEnd/>
            </a:ln>
          </p:spPr>
          <p:txBody>
            <a:bodyPr rot="10800000"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sp>
          <p:nvSpPr>
            <p:cNvPr id="14364" name="AutoShape 113">
              <a:extLst>
                <a:ext uri="{FF2B5EF4-FFF2-40B4-BE49-F238E27FC236}">
                  <a16:creationId xmlns:a16="http://schemas.microsoft.com/office/drawing/2014/main" xmlns="" id="{8CB1208A-1973-EC4B-3AD8-7947D66F8510}"/>
                </a:ext>
              </a:extLst>
            </p:cNvPr>
            <p:cNvSpPr>
              <a:spLocks noChangeArrowheads="1"/>
            </p:cNvSpPr>
            <p:nvPr/>
          </p:nvSpPr>
          <p:spPr bwMode="auto">
            <a:xfrm rot="5956454">
              <a:off x="4821" y="1758"/>
              <a:ext cx="116" cy="228"/>
            </a:xfrm>
            <a:prstGeom prst="triangle">
              <a:avLst>
                <a:gd name="adj" fmla="val 50000"/>
              </a:avLst>
            </a:prstGeom>
            <a:solidFill>
              <a:srgbClr val="FF0000"/>
            </a:solidFill>
            <a:ln w="9525">
              <a:solidFill>
                <a:schemeClr val="tx1"/>
              </a:solidFill>
              <a:miter lim="800000"/>
              <a:headEnd/>
              <a:tailEnd/>
            </a:ln>
          </p:spPr>
          <p:txBody>
            <a:bodyPr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grpSp>
      <p:grpSp>
        <p:nvGrpSpPr>
          <p:cNvPr id="9" name="Group 46">
            <a:extLst>
              <a:ext uri="{FF2B5EF4-FFF2-40B4-BE49-F238E27FC236}">
                <a16:creationId xmlns:a16="http://schemas.microsoft.com/office/drawing/2014/main" xmlns="" id="{3E3A81A9-45BD-C16F-8386-754C5F2589E6}"/>
              </a:ext>
            </a:extLst>
          </p:cNvPr>
          <p:cNvGrpSpPr>
            <a:grpSpLocks/>
          </p:cNvGrpSpPr>
          <p:nvPr/>
        </p:nvGrpSpPr>
        <p:grpSpPr bwMode="auto">
          <a:xfrm rot="489912">
            <a:off x="11418888" y="952500"/>
            <a:ext cx="1177925" cy="292100"/>
            <a:chOff x="4544" y="1777"/>
            <a:chExt cx="449" cy="153"/>
          </a:xfrm>
        </p:grpSpPr>
        <p:sp>
          <p:nvSpPr>
            <p:cNvPr id="14361" name="AutoShape 112">
              <a:extLst>
                <a:ext uri="{FF2B5EF4-FFF2-40B4-BE49-F238E27FC236}">
                  <a16:creationId xmlns:a16="http://schemas.microsoft.com/office/drawing/2014/main" xmlns="" id="{A8CDB642-92CD-F683-53BF-40617638F7ED}"/>
                </a:ext>
              </a:extLst>
            </p:cNvPr>
            <p:cNvSpPr>
              <a:spLocks noChangeArrowheads="1"/>
            </p:cNvSpPr>
            <p:nvPr/>
          </p:nvSpPr>
          <p:spPr bwMode="auto">
            <a:xfrm rot="-4843546">
              <a:off x="4600" y="1721"/>
              <a:ext cx="116" cy="228"/>
            </a:xfrm>
            <a:prstGeom prst="triangle">
              <a:avLst>
                <a:gd name="adj" fmla="val 50000"/>
              </a:avLst>
            </a:prstGeom>
            <a:solidFill>
              <a:srgbClr val="0066FF"/>
            </a:solidFill>
            <a:ln w="9525">
              <a:solidFill>
                <a:schemeClr val="tx1"/>
              </a:solidFill>
              <a:miter lim="800000"/>
              <a:headEnd/>
              <a:tailEnd/>
            </a:ln>
          </p:spPr>
          <p:txBody>
            <a:bodyPr vert="eaVert"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sp>
          <p:nvSpPr>
            <p:cNvPr id="14362" name="AutoShape 113">
              <a:extLst>
                <a:ext uri="{FF2B5EF4-FFF2-40B4-BE49-F238E27FC236}">
                  <a16:creationId xmlns:a16="http://schemas.microsoft.com/office/drawing/2014/main" xmlns="" id="{B6215282-04FC-9E7D-219D-3E908A9A805E}"/>
                </a:ext>
              </a:extLst>
            </p:cNvPr>
            <p:cNvSpPr>
              <a:spLocks noChangeArrowheads="1"/>
            </p:cNvSpPr>
            <p:nvPr/>
          </p:nvSpPr>
          <p:spPr bwMode="auto">
            <a:xfrm rot="5956454">
              <a:off x="4821" y="1758"/>
              <a:ext cx="116" cy="228"/>
            </a:xfrm>
            <a:prstGeom prst="triangle">
              <a:avLst>
                <a:gd name="adj" fmla="val 50000"/>
              </a:avLst>
            </a:prstGeom>
            <a:solidFill>
              <a:srgbClr val="FF0000"/>
            </a:solidFill>
            <a:ln w="9525">
              <a:solidFill>
                <a:schemeClr val="tx1"/>
              </a:solidFill>
              <a:miter lim="800000"/>
              <a:headEnd/>
              <a:tailEnd/>
            </a:ln>
          </p:spPr>
          <p:txBody>
            <a:bodyPr rot="10800000" vert="eaVert"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grpSp>
      <p:grpSp>
        <p:nvGrpSpPr>
          <p:cNvPr id="10" name="Group 49">
            <a:extLst>
              <a:ext uri="{FF2B5EF4-FFF2-40B4-BE49-F238E27FC236}">
                <a16:creationId xmlns:a16="http://schemas.microsoft.com/office/drawing/2014/main" xmlns="" id="{6DE3A4AC-A835-1383-F84B-F2CB48AD632D}"/>
              </a:ext>
            </a:extLst>
          </p:cNvPr>
          <p:cNvGrpSpPr>
            <a:grpSpLocks/>
          </p:cNvGrpSpPr>
          <p:nvPr/>
        </p:nvGrpSpPr>
        <p:grpSpPr bwMode="auto">
          <a:xfrm rot="1767919">
            <a:off x="13236575" y="1447800"/>
            <a:ext cx="1177925" cy="293688"/>
            <a:chOff x="4544" y="1777"/>
            <a:chExt cx="449" cy="153"/>
          </a:xfrm>
        </p:grpSpPr>
        <p:sp>
          <p:nvSpPr>
            <p:cNvPr id="14359" name="AutoShape 112">
              <a:extLst>
                <a:ext uri="{FF2B5EF4-FFF2-40B4-BE49-F238E27FC236}">
                  <a16:creationId xmlns:a16="http://schemas.microsoft.com/office/drawing/2014/main" xmlns="" id="{27B91931-F090-4CF4-1412-68584C2DF017}"/>
                </a:ext>
              </a:extLst>
            </p:cNvPr>
            <p:cNvSpPr>
              <a:spLocks noChangeArrowheads="1"/>
            </p:cNvSpPr>
            <p:nvPr/>
          </p:nvSpPr>
          <p:spPr bwMode="auto">
            <a:xfrm rot="-4843546">
              <a:off x="4600" y="1721"/>
              <a:ext cx="116" cy="228"/>
            </a:xfrm>
            <a:prstGeom prst="triangle">
              <a:avLst>
                <a:gd name="adj" fmla="val 50000"/>
              </a:avLst>
            </a:prstGeom>
            <a:solidFill>
              <a:srgbClr val="0066FF"/>
            </a:solidFill>
            <a:ln w="9525">
              <a:solidFill>
                <a:schemeClr val="tx1"/>
              </a:solidFill>
              <a:miter lim="800000"/>
              <a:headEnd/>
              <a:tailEnd/>
            </a:ln>
          </p:spPr>
          <p:txBody>
            <a:bodyPr vert="eaVert"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sp>
          <p:nvSpPr>
            <p:cNvPr id="14360" name="AutoShape 113">
              <a:extLst>
                <a:ext uri="{FF2B5EF4-FFF2-40B4-BE49-F238E27FC236}">
                  <a16:creationId xmlns:a16="http://schemas.microsoft.com/office/drawing/2014/main" xmlns="" id="{3FC55097-3CC0-03C9-C752-CC13763D0C7E}"/>
                </a:ext>
              </a:extLst>
            </p:cNvPr>
            <p:cNvSpPr>
              <a:spLocks noChangeArrowheads="1"/>
            </p:cNvSpPr>
            <p:nvPr/>
          </p:nvSpPr>
          <p:spPr bwMode="auto">
            <a:xfrm rot="5956454">
              <a:off x="4821" y="1758"/>
              <a:ext cx="116" cy="228"/>
            </a:xfrm>
            <a:prstGeom prst="triangle">
              <a:avLst>
                <a:gd name="adj" fmla="val 50000"/>
              </a:avLst>
            </a:prstGeom>
            <a:solidFill>
              <a:srgbClr val="FF0000"/>
            </a:solidFill>
            <a:ln w="9525">
              <a:solidFill>
                <a:schemeClr val="tx1"/>
              </a:solidFill>
              <a:miter lim="800000"/>
              <a:headEnd/>
              <a:tailEnd/>
            </a:ln>
          </p:spPr>
          <p:txBody>
            <a:bodyPr rot="10800000" vert="eaVert"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grpSp>
      <p:grpSp>
        <p:nvGrpSpPr>
          <p:cNvPr id="11" name="Group 52">
            <a:extLst>
              <a:ext uri="{FF2B5EF4-FFF2-40B4-BE49-F238E27FC236}">
                <a16:creationId xmlns:a16="http://schemas.microsoft.com/office/drawing/2014/main" xmlns="" id="{F522C955-01E6-4F5E-E127-B5EB6097D9C7}"/>
              </a:ext>
            </a:extLst>
          </p:cNvPr>
          <p:cNvGrpSpPr>
            <a:grpSpLocks/>
          </p:cNvGrpSpPr>
          <p:nvPr/>
        </p:nvGrpSpPr>
        <p:grpSpPr bwMode="auto">
          <a:xfrm rot="6718903">
            <a:off x="13579476" y="2549525"/>
            <a:ext cx="971550" cy="403225"/>
            <a:chOff x="4544" y="1777"/>
            <a:chExt cx="449" cy="153"/>
          </a:xfrm>
        </p:grpSpPr>
        <p:sp>
          <p:nvSpPr>
            <p:cNvPr id="14357" name="AutoShape 112">
              <a:extLst>
                <a:ext uri="{FF2B5EF4-FFF2-40B4-BE49-F238E27FC236}">
                  <a16:creationId xmlns:a16="http://schemas.microsoft.com/office/drawing/2014/main" xmlns="" id="{C3D74A11-6F71-5514-B51C-952990D98578}"/>
                </a:ext>
              </a:extLst>
            </p:cNvPr>
            <p:cNvSpPr>
              <a:spLocks noChangeArrowheads="1"/>
            </p:cNvSpPr>
            <p:nvPr/>
          </p:nvSpPr>
          <p:spPr bwMode="auto">
            <a:xfrm rot="-4843546">
              <a:off x="4600" y="1721"/>
              <a:ext cx="116" cy="228"/>
            </a:xfrm>
            <a:prstGeom prst="triangle">
              <a:avLst>
                <a:gd name="adj" fmla="val 50000"/>
              </a:avLst>
            </a:prstGeom>
            <a:solidFill>
              <a:srgbClr val="0066FF"/>
            </a:solidFill>
            <a:ln w="9525">
              <a:solidFill>
                <a:schemeClr val="tx1"/>
              </a:solidFill>
              <a:miter lim="800000"/>
              <a:headEnd/>
              <a:tailEnd/>
            </a:ln>
          </p:spPr>
          <p:txBody>
            <a:bodyPr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sp>
          <p:nvSpPr>
            <p:cNvPr id="14358" name="AutoShape 113">
              <a:extLst>
                <a:ext uri="{FF2B5EF4-FFF2-40B4-BE49-F238E27FC236}">
                  <a16:creationId xmlns:a16="http://schemas.microsoft.com/office/drawing/2014/main" xmlns="" id="{747BC57C-D69F-8F1A-DB00-C3F318977F3E}"/>
                </a:ext>
              </a:extLst>
            </p:cNvPr>
            <p:cNvSpPr>
              <a:spLocks noChangeArrowheads="1"/>
            </p:cNvSpPr>
            <p:nvPr/>
          </p:nvSpPr>
          <p:spPr bwMode="auto">
            <a:xfrm rot="5956454">
              <a:off x="4821" y="1758"/>
              <a:ext cx="116" cy="228"/>
            </a:xfrm>
            <a:prstGeom prst="triangle">
              <a:avLst>
                <a:gd name="adj" fmla="val 50000"/>
              </a:avLst>
            </a:prstGeom>
            <a:solidFill>
              <a:srgbClr val="FF0000"/>
            </a:solidFill>
            <a:ln w="9525">
              <a:solidFill>
                <a:schemeClr val="tx1"/>
              </a:solidFill>
              <a:miter lim="800000"/>
              <a:headEnd/>
              <a:tailEnd/>
            </a:ln>
          </p:spPr>
          <p:txBody>
            <a:bodyPr rot="10800000"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grpSp>
      <p:grpSp>
        <p:nvGrpSpPr>
          <p:cNvPr id="12" name="Group 47">
            <a:extLst>
              <a:ext uri="{FF2B5EF4-FFF2-40B4-BE49-F238E27FC236}">
                <a16:creationId xmlns:a16="http://schemas.microsoft.com/office/drawing/2014/main" xmlns="" id="{F7A1421F-C7DB-2E26-0815-F403B5067440}"/>
              </a:ext>
            </a:extLst>
          </p:cNvPr>
          <p:cNvGrpSpPr>
            <a:grpSpLocks/>
          </p:cNvGrpSpPr>
          <p:nvPr/>
        </p:nvGrpSpPr>
        <p:grpSpPr bwMode="auto">
          <a:xfrm>
            <a:off x="931863" y="1473200"/>
            <a:ext cx="838200" cy="762000"/>
            <a:chOff x="2592" y="642"/>
            <a:chExt cx="271" cy="318"/>
          </a:xfrm>
        </p:grpSpPr>
        <p:sp>
          <p:nvSpPr>
            <p:cNvPr id="14355" name="Line 45">
              <a:extLst>
                <a:ext uri="{FF2B5EF4-FFF2-40B4-BE49-F238E27FC236}">
                  <a16:creationId xmlns:a16="http://schemas.microsoft.com/office/drawing/2014/main" xmlns="" id="{C65A3DE7-6A9E-299C-B3FE-275AC3F65AB3}"/>
                </a:ext>
              </a:extLst>
            </p:cNvPr>
            <p:cNvSpPr>
              <a:spLocks noChangeShapeType="1"/>
            </p:cNvSpPr>
            <p:nvPr/>
          </p:nvSpPr>
          <p:spPr bwMode="auto">
            <a:xfrm>
              <a:off x="2592" y="642"/>
              <a:ext cx="271" cy="48"/>
            </a:xfrm>
            <a:prstGeom prst="line">
              <a:avLst/>
            </a:prstGeom>
            <a:noFill/>
            <a:ln w="38100">
              <a:solidFill>
                <a:srgbClr val="00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6" name="Line 46">
              <a:extLst>
                <a:ext uri="{FF2B5EF4-FFF2-40B4-BE49-F238E27FC236}">
                  <a16:creationId xmlns:a16="http://schemas.microsoft.com/office/drawing/2014/main" xmlns="" id="{B148C482-DFB1-768F-32D8-55C0437586BB}"/>
                </a:ext>
              </a:extLst>
            </p:cNvPr>
            <p:cNvSpPr>
              <a:spLocks noChangeShapeType="1"/>
            </p:cNvSpPr>
            <p:nvPr/>
          </p:nvSpPr>
          <p:spPr bwMode="auto">
            <a:xfrm flipH="1">
              <a:off x="2784" y="672"/>
              <a:ext cx="75" cy="288"/>
            </a:xfrm>
            <a:prstGeom prst="line">
              <a:avLst/>
            </a:prstGeom>
            <a:noFill/>
            <a:ln w="28575">
              <a:solidFill>
                <a:srgbClr val="00FF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3" name="Group 48">
            <a:extLst>
              <a:ext uri="{FF2B5EF4-FFF2-40B4-BE49-F238E27FC236}">
                <a16:creationId xmlns:a16="http://schemas.microsoft.com/office/drawing/2014/main" xmlns="" id="{DBAAF1AC-E432-10DF-9AB2-88FD0BD5C0CB}"/>
              </a:ext>
            </a:extLst>
          </p:cNvPr>
          <p:cNvGrpSpPr>
            <a:grpSpLocks/>
          </p:cNvGrpSpPr>
          <p:nvPr/>
        </p:nvGrpSpPr>
        <p:grpSpPr bwMode="auto">
          <a:xfrm rot="4157814">
            <a:off x="12471400" y="862013"/>
            <a:ext cx="519113" cy="757237"/>
            <a:chOff x="2592" y="642"/>
            <a:chExt cx="271" cy="318"/>
          </a:xfrm>
        </p:grpSpPr>
        <p:sp>
          <p:nvSpPr>
            <p:cNvPr id="14353" name="Line 49">
              <a:extLst>
                <a:ext uri="{FF2B5EF4-FFF2-40B4-BE49-F238E27FC236}">
                  <a16:creationId xmlns:a16="http://schemas.microsoft.com/office/drawing/2014/main" xmlns="" id="{6475B7AD-CD53-B72E-8556-BB6F2EDBE336}"/>
                </a:ext>
              </a:extLst>
            </p:cNvPr>
            <p:cNvSpPr>
              <a:spLocks noChangeShapeType="1"/>
            </p:cNvSpPr>
            <p:nvPr/>
          </p:nvSpPr>
          <p:spPr bwMode="auto">
            <a:xfrm>
              <a:off x="2592" y="642"/>
              <a:ext cx="271" cy="48"/>
            </a:xfrm>
            <a:prstGeom prst="line">
              <a:avLst/>
            </a:prstGeom>
            <a:noFill/>
            <a:ln w="38100">
              <a:solidFill>
                <a:srgbClr val="00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4" name="Line 50">
              <a:extLst>
                <a:ext uri="{FF2B5EF4-FFF2-40B4-BE49-F238E27FC236}">
                  <a16:creationId xmlns:a16="http://schemas.microsoft.com/office/drawing/2014/main" xmlns="" id="{DE2F81D5-3A4C-E568-F319-AD1507F03E8F}"/>
                </a:ext>
              </a:extLst>
            </p:cNvPr>
            <p:cNvSpPr>
              <a:spLocks noChangeShapeType="1"/>
            </p:cNvSpPr>
            <p:nvPr/>
          </p:nvSpPr>
          <p:spPr bwMode="auto">
            <a:xfrm flipH="1">
              <a:off x="2784" y="672"/>
              <a:ext cx="75" cy="288"/>
            </a:xfrm>
            <a:prstGeom prst="line">
              <a:avLst/>
            </a:prstGeom>
            <a:noFill/>
            <a:ln w="28575">
              <a:solidFill>
                <a:srgbClr val="00FF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83" name="Line 41">
            <a:extLst>
              <a:ext uri="{FF2B5EF4-FFF2-40B4-BE49-F238E27FC236}">
                <a16:creationId xmlns:a16="http://schemas.microsoft.com/office/drawing/2014/main" xmlns="" id="{49C4F00F-DDCB-1C62-5569-76A2937C95BC}"/>
              </a:ext>
            </a:extLst>
          </p:cNvPr>
          <p:cNvSpPr>
            <a:spLocks noChangeShapeType="1"/>
          </p:cNvSpPr>
          <p:nvPr/>
        </p:nvSpPr>
        <p:spPr bwMode="auto">
          <a:xfrm flipH="1">
            <a:off x="5427663" y="3225800"/>
            <a:ext cx="4284662" cy="0"/>
          </a:xfrm>
          <a:prstGeom prst="line">
            <a:avLst/>
          </a:prstGeom>
          <a:noFill/>
          <a:ln w="63500">
            <a:solidFill>
              <a:srgbClr val="00FF00"/>
            </a:solidFill>
            <a:round/>
            <a:headEnd/>
            <a:tailEnd type="triangle" w="med" len="med"/>
          </a:ln>
          <a:extLst>
            <a:ext uri="{909E8E84-426E-40DD-AFC4-6F175D3DCCD1}">
              <a14:hiddenFill xmlns:a14="http://schemas.microsoft.com/office/drawing/2010/main">
                <a:noFill/>
              </a14:hiddenFill>
            </a:ext>
          </a:extLst>
        </p:spPr>
        <p:txBody>
          <a:bodyPr lIns="133731" tIns="66866" rIns="133731" bIns="66866"/>
          <a:lstStyle/>
          <a:p>
            <a:endParaRPr lang="en-US"/>
          </a:p>
        </p:txBody>
      </p:sp>
      <p:sp>
        <p:nvSpPr>
          <p:cNvPr id="84" name="Text Box 42">
            <a:extLst>
              <a:ext uri="{FF2B5EF4-FFF2-40B4-BE49-F238E27FC236}">
                <a16:creationId xmlns:a16="http://schemas.microsoft.com/office/drawing/2014/main" xmlns="" id="{8CBD1C58-9B7A-358E-228F-823CD10E4636}"/>
              </a:ext>
            </a:extLst>
          </p:cNvPr>
          <p:cNvSpPr txBox="1">
            <a:spLocks noChangeArrowheads="1"/>
          </p:cNvSpPr>
          <p:nvPr/>
        </p:nvSpPr>
        <p:spPr bwMode="auto">
          <a:xfrm>
            <a:off x="246063" y="4375150"/>
            <a:ext cx="14706600"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3731" tIns="66866" rIns="133731" bIns="66866">
            <a:spAutoFit/>
          </a:bodyP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just" eaLnBrk="1" hangingPunct="1">
              <a:spcBef>
                <a:spcPct val="50000"/>
              </a:spcBef>
              <a:buFontTx/>
              <a:buNone/>
            </a:pPr>
            <a:r>
              <a:rPr lang="en-US" altLang="en-US" sz="3500"/>
              <a:t>  </a:t>
            </a:r>
            <a:r>
              <a:rPr lang="en-US" altLang="en-US" sz="4000" b="1" i="1"/>
              <a:t>Người ta quy ước chiều đường sức từ là chiều </a:t>
            </a:r>
            <a:r>
              <a:rPr lang="en-US" altLang="en-US" sz="4000" b="1" i="1" u="sng">
                <a:solidFill>
                  <a:srgbClr val="FF0000"/>
                </a:solidFill>
              </a:rPr>
              <a:t>đi từ cực Nam đến cực Bắc xuyên dọc kim nam châm</a:t>
            </a:r>
            <a:r>
              <a:rPr lang="en-US" altLang="en-US" sz="4000" b="1" i="1">
                <a:solidFill>
                  <a:srgbClr val="FF0000"/>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4)">
                                      <p:cBhvr>
                                        <p:cTn id="7" dur="1000"/>
                                        <p:tgtEl>
                                          <p:spTgt spid="8"/>
                                        </p:tgtEl>
                                      </p:cBhvr>
                                    </p:animEffect>
                                  </p:childTnLst>
                                </p:cTn>
                              </p:par>
                              <p:par>
                                <p:cTn id="8" presetID="21"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4)">
                                      <p:cBhvr>
                                        <p:cTn id="10" dur="1000"/>
                                        <p:tgtEl>
                                          <p:spTgt spid="7"/>
                                        </p:tgtEl>
                                      </p:cBhvr>
                                    </p:animEffect>
                                  </p:childTnLst>
                                </p:cTn>
                              </p:par>
                              <p:par>
                                <p:cTn id="11" presetID="21"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4)">
                                      <p:cBhvr>
                                        <p:cTn id="13" dur="1000"/>
                                        <p:tgtEl>
                                          <p:spTgt spid="6"/>
                                        </p:tgtEl>
                                      </p:cBhvr>
                                    </p:animEffect>
                                  </p:childTnLst>
                                </p:cTn>
                              </p:par>
                              <p:par>
                                <p:cTn id="14" presetID="21"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4)">
                                      <p:cBhvr>
                                        <p:cTn id="16" dur="1000"/>
                                        <p:tgtEl>
                                          <p:spTgt spid="5"/>
                                        </p:tgtEl>
                                      </p:cBhvr>
                                    </p:animEffect>
                                  </p:childTnLst>
                                </p:cTn>
                              </p:par>
                              <p:par>
                                <p:cTn id="17" presetID="21"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heel(4)">
                                      <p:cBhvr>
                                        <p:cTn id="19" dur="1000"/>
                                        <p:tgtEl>
                                          <p:spTgt spid="4"/>
                                        </p:tgtEl>
                                      </p:cBhvr>
                                    </p:animEffect>
                                  </p:childTnLst>
                                </p:cTn>
                              </p:par>
                              <p:par>
                                <p:cTn id="20" presetID="21" presetClass="entr" presetSubtype="4"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heel(4)">
                                      <p:cBhvr>
                                        <p:cTn id="22" dur="1000"/>
                                        <p:tgtEl>
                                          <p:spTgt spid="3"/>
                                        </p:tgtEl>
                                      </p:cBhvr>
                                    </p:animEffect>
                                  </p:childTnLst>
                                </p:cTn>
                              </p:par>
                              <p:par>
                                <p:cTn id="23" presetID="21" presetClass="entr" presetSubtype="4"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heel(4)">
                                      <p:cBhvr>
                                        <p:cTn id="25" dur="1000"/>
                                        <p:tgtEl>
                                          <p:spTgt spid="9"/>
                                        </p:tgtEl>
                                      </p:cBhvr>
                                    </p:animEffect>
                                  </p:childTnLst>
                                </p:cTn>
                              </p:par>
                              <p:par>
                                <p:cTn id="26" presetID="21" presetClass="entr" presetSubtype="4"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heel(4)">
                                      <p:cBhvr>
                                        <p:cTn id="28" dur="1000"/>
                                        <p:tgtEl>
                                          <p:spTgt spid="10"/>
                                        </p:tgtEl>
                                      </p:cBhvr>
                                    </p:animEffect>
                                  </p:childTnLst>
                                </p:cTn>
                              </p:par>
                              <p:par>
                                <p:cTn id="29" presetID="21" presetClass="entr" presetSubtype="4"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heel(4)">
                                      <p:cBhvr>
                                        <p:cTn id="31" dur="1000"/>
                                        <p:tgtEl>
                                          <p:spTgt spid="11"/>
                                        </p:tgtEl>
                                      </p:cBhvr>
                                    </p:animEffect>
                                  </p:childTnLst>
                                </p:cTn>
                              </p:par>
                            </p:childTnLst>
                          </p:cTn>
                        </p:par>
                        <p:par>
                          <p:cTn id="32" fill="hold" nodeType="afterGroup">
                            <p:stCondLst>
                              <p:cond delay="1000"/>
                            </p:stCondLst>
                            <p:childTnLst>
                              <p:par>
                                <p:cTn id="33" presetID="4" presetClass="entr" presetSubtype="16"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ox(in)">
                                      <p:cBhvr>
                                        <p:cTn id="35" dur="500"/>
                                        <p:tgtEl>
                                          <p:spTgt spid="12"/>
                                        </p:tgtEl>
                                      </p:cBhvr>
                                    </p:animEffect>
                                  </p:childTnLst>
                                </p:cTn>
                              </p:par>
                            </p:childTnLst>
                          </p:cTn>
                        </p:par>
                        <p:par>
                          <p:cTn id="36" fill="hold" nodeType="afterGroup">
                            <p:stCondLst>
                              <p:cond delay="1500"/>
                            </p:stCondLst>
                            <p:childTnLst>
                              <p:par>
                                <p:cTn id="37" presetID="4" presetClass="entr" presetSubtype="16" fill="hold"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ox(in)">
                                      <p:cBhvr>
                                        <p:cTn id="39" dur="500"/>
                                        <p:tgtEl>
                                          <p:spTgt spid="13"/>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3" presetClass="entr" presetSubtype="10" fill="hold" nodeType="clickEffect">
                                  <p:stCondLst>
                                    <p:cond delay="0"/>
                                  </p:stCondLst>
                                  <p:childTnLst>
                                    <p:set>
                                      <p:cBhvr>
                                        <p:cTn id="43" dur="1" fill="hold">
                                          <p:stCondLst>
                                            <p:cond delay="0"/>
                                          </p:stCondLst>
                                        </p:cTn>
                                        <p:tgtEl>
                                          <p:spTgt spid="83"/>
                                        </p:tgtEl>
                                        <p:attrNameLst>
                                          <p:attrName>style.visibility</p:attrName>
                                        </p:attrNameLst>
                                      </p:cBhvr>
                                      <p:to>
                                        <p:strVal val="visible"/>
                                      </p:to>
                                    </p:set>
                                    <p:animEffect transition="in" filter="blinds(horizontal)">
                                      <p:cBhvr>
                                        <p:cTn id="44" dur="500"/>
                                        <p:tgtEl>
                                          <p:spTgt spid="83"/>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84"/>
                                        </p:tgtEl>
                                        <p:attrNameLst>
                                          <p:attrName>style.visibility</p:attrName>
                                        </p:attrNameLst>
                                      </p:cBhvr>
                                      <p:to>
                                        <p:strVal val="visible"/>
                                      </p:to>
                                    </p:set>
                                    <p:animEffect transition="in" filter="blinds(horizontal)">
                                      <p:cBhvr>
                                        <p:cTn id="49"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Group 9">
            <a:extLst>
              <a:ext uri="{FF2B5EF4-FFF2-40B4-BE49-F238E27FC236}">
                <a16:creationId xmlns:a16="http://schemas.microsoft.com/office/drawing/2014/main" xmlns="" id="{566C07AF-7AA8-D22F-3F16-F477A5B20110}"/>
              </a:ext>
            </a:extLst>
          </p:cNvPr>
          <p:cNvGrpSpPr>
            <a:grpSpLocks/>
          </p:cNvGrpSpPr>
          <p:nvPr/>
        </p:nvGrpSpPr>
        <p:grpSpPr bwMode="auto">
          <a:xfrm>
            <a:off x="6847890" y="2687638"/>
            <a:ext cx="6553200" cy="550862"/>
            <a:chOff x="2640" y="960"/>
            <a:chExt cx="2400" cy="240"/>
          </a:xfrm>
        </p:grpSpPr>
        <p:sp>
          <p:nvSpPr>
            <p:cNvPr id="16400" name="Rectangle 10">
              <a:extLst>
                <a:ext uri="{FF2B5EF4-FFF2-40B4-BE49-F238E27FC236}">
                  <a16:creationId xmlns:a16="http://schemas.microsoft.com/office/drawing/2014/main" xmlns="" id="{1874946E-16E1-AF50-9CD4-6AD4E4507110}"/>
                </a:ext>
              </a:extLst>
            </p:cNvPr>
            <p:cNvSpPr>
              <a:spLocks noChangeArrowheads="1"/>
            </p:cNvSpPr>
            <p:nvPr/>
          </p:nvSpPr>
          <p:spPr bwMode="auto">
            <a:xfrm>
              <a:off x="3840" y="960"/>
              <a:ext cx="1200" cy="240"/>
            </a:xfrm>
            <a:prstGeom prst="rect">
              <a:avLst/>
            </a:prstGeom>
            <a:solidFill>
              <a:srgbClr val="0000FF"/>
            </a:solidFill>
            <a:ln w="25400">
              <a:solidFill>
                <a:schemeClr val="tx1"/>
              </a:solidFill>
              <a:miter lim="800000"/>
              <a:headEnd/>
              <a:tailEnd/>
            </a:ln>
          </p:spPr>
          <p:txBody>
            <a:bodyPr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3500">
                  <a:solidFill>
                    <a:schemeClr val="bg1"/>
                  </a:solidFill>
                </a:rPr>
                <a:t>S</a:t>
              </a:r>
            </a:p>
          </p:txBody>
        </p:sp>
        <p:sp>
          <p:nvSpPr>
            <p:cNvPr id="16401" name="Rectangle 11">
              <a:extLst>
                <a:ext uri="{FF2B5EF4-FFF2-40B4-BE49-F238E27FC236}">
                  <a16:creationId xmlns:a16="http://schemas.microsoft.com/office/drawing/2014/main" xmlns="" id="{4B83301F-5C78-0043-9CA4-81993A49E2EF}"/>
                </a:ext>
              </a:extLst>
            </p:cNvPr>
            <p:cNvSpPr>
              <a:spLocks noChangeArrowheads="1"/>
            </p:cNvSpPr>
            <p:nvPr/>
          </p:nvSpPr>
          <p:spPr bwMode="auto">
            <a:xfrm>
              <a:off x="2640" y="960"/>
              <a:ext cx="1200" cy="240"/>
            </a:xfrm>
            <a:prstGeom prst="rect">
              <a:avLst/>
            </a:prstGeom>
            <a:solidFill>
              <a:srgbClr val="FF0000"/>
            </a:solidFill>
            <a:ln w="28575">
              <a:solidFill>
                <a:schemeClr val="tx1"/>
              </a:solidFill>
              <a:miter lim="800000"/>
              <a:headEnd/>
              <a:tailEnd/>
            </a:ln>
          </p:spPr>
          <p:txBody>
            <a:bodyPr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3500">
                  <a:solidFill>
                    <a:schemeClr val="bg1"/>
                  </a:solidFill>
                </a:rPr>
                <a:t>N</a:t>
              </a:r>
            </a:p>
          </p:txBody>
        </p:sp>
      </p:grpSp>
      <p:sp>
        <p:nvSpPr>
          <p:cNvPr id="153612" name="Arc 12">
            <a:extLst>
              <a:ext uri="{FF2B5EF4-FFF2-40B4-BE49-F238E27FC236}">
                <a16:creationId xmlns:a16="http://schemas.microsoft.com/office/drawing/2014/main" xmlns="" id="{AC43A88D-E24B-385B-324E-6CC3B0D26BD2}"/>
              </a:ext>
            </a:extLst>
          </p:cNvPr>
          <p:cNvSpPr>
            <a:spLocks/>
          </p:cNvSpPr>
          <p:nvPr/>
        </p:nvSpPr>
        <p:spPr bwMode="auto">
          <a:xfrm rot="10800000" flipV="1">
            <a:off x="6092240" y="2963863"/>
            <a:ext cx="8066087" cy="1747837"/>
          </a:xfrm>
          <a:custGeom>
            <a:avLst/>
            <a:gdLst>
              <a:gd name="T0" fmla="*/ 2147483646 w 43200"/>
              <a:gd name="T1" fmla="*/ 2147483646 h 35397"/>
              <a:gd name="T2" fmla="*/ 2147483646 w 43200"/>
              <a:gd name="T3" fmla="*/ 0 h 35397"/>
              <a:gd name="T4" fmla="*/ 2147483646 w 43200"/>
              <a:gd name="T5" fmla="*/ 2147483646 h 35397"/>
              <a:gd name="T6" fmla="*/ 0 60000 65536"/>
              <a:gd name="T7" fmla="*/ 0 60000 65536"/>
              <a:gd name="T8" fmla="*/ 0 60000 65536"/>
              <a:gd name="T9" fmla="*/ 0 w 43200"/>
              <a:gd name="T10" fmla="*/ 0 h 35397"/>
              <a:gd name="T11" fmla="*/ 43200 w 43200"/>
              <a:gd name="T12" fmla="*/ 35397 h 35397"/>
            </a:gdLst>
            <a:ahLst/>
            <a:cxnLst>
              <a:cxn ang="T6">
                <a:pos x="T0" y="T1"/>
              </a:cxn>
              <a:cxn ang="T7">
                <a:pos x="T2" y="T3"/>
              </a:cxn>
              <a:cxn ang="T8">
                <a:pos x="T4" y="T5"/>
              </a:cxn>
            </a:cxnLst>
            <a:rect l="T9" t="T10" r="T11" b="T12"/>
            <a:pathLst>
              <a:path w="43200" h="35397" fill="none" extrusionOk="0">
                <a:moveTo>
                  <a:pt x="38718" y="623"/>
                </a:moveTo>
                <a:cubicBezTo>
                  <a:pt x="41624" y="4400"/>
                  <a:pt x="43200" y="9031"/>
                  <a:pt x="43200" y="13797"/>
                </a:cubicBezTo>
                <a:cubicBezTo>
                  <a:pt x="43200" y="25726"/>
                  <a:pt x="33529" y="35397"/>
                  <a:pt x="21600" y="35397"/>
                </a:cubicBezTo>
                <a:cubicBezTo>
                  <a:pt x="9670" y="35397"/>
                  <a:pt x="0" y="25726"/>
                  <a:pt x="0" y="13797"/>
                </a:cubicBezTo>
                <a:cubicBezTo>
                  <a:pt x="-1" y="8757"/>
                  <a:pt x="1761" y="3877"/>
                  <a:pt x="4980" y="-1"/>
                </a:cubicBezTo>
              </a:path>
              <a:path w="43200" h="35397" stroke="0" extrusionOk="0">
                <a:moveTo>
                  <a:pt x="38718" y="623"/>
                </a:moveTo>
                <a:cubicBezTo>
                  <a:pt x="41624" y="4400"/>
                  <a:pt x="43200" y="9031"/>
                  <a:pt x="43200" y="13797"/>
                </a:cubicBezTo>
                <a:cubicBezTo>
                  <a:pt x="43200" y="25726"/>
                  <a:pt x="33529" y="35397"/>
                  <a:pt x="21600" y="35397"/>
                </a:cubicBezTo>
                <a:cubicBezTo>
                  <a:pt x="9670" y="35397"/>
                  <a:pt x="0" y="25726"/>
                  <a:pt x="0" y="13797"/>
                </a:cubicBezTo>
                <a:cubicBezTo>
                  <a:pt x="-1" y="8757"/>
                  <a:pt x="1761" y="3877"/>
                  <a:pt x="4980" y="-1"/>
                </a:cubicBezTo>
                <a:lnTo>
                  <a:pt x="21600" y="13797"/>
                </a:lnTo>
                <a:lnTo>
                  <a:pt x="38718" y="623"/>
                </a:lnTo>
                <a:close/>
              </a:path>
            </a:pathLst>
          </a:custGeom>
          <a:noFill/>
          <a:ln w="76200">
            <a:solidFill>
              <a:srgbClr val="FF0000"/>
            </a:solidFill>
            <a:round/>
            <a:headEnd/>
            <a:tailEnd type="stealth" w="med" len="med"/>
          </a:ln>
          <a:extLst>
            <a:ext uri="{909E8E84-426E-40DD-AFC4-6F175D3DCCD1}">
              <a14:hiddenFill xmlns:a14="http://schemas.microsoft.com/office/drawing/2010/main">
                <a:solidFill>
                  <a:srgbClr val="FFFFFF"/>
                </a:solidFill>
              </a14:hiddenFill>
            </a:ext>
          </a:extLst>
        </p:spPr>
        <p:txBody>
          <a:bodyPr lIns="133731" tIns="66866" rIns="133731" bIns="66866"/>
          <a:lstStyle/>
          <a:p>
            <a:endParaRPr lang="en-US"/>
          </a:p>
        </p:txBody>
      </p:sp>
      <p:sp>
        <p:nvSpPr>
          <p:cNvPr id="153611" name="Arc 11">
            <a:extLst>
              <a:ext uri="{FF2B5EF4-FFF2-40B4-BE49-F238E27FC236}">
                <a16:creationId xmlns:a16="http://schemas.microsoft.com/office/drawing/2014/main" xmlns="" id="{B5BD0870-EBDF-9B5C-8BFE-D9D23D046455}"/>
              </a:ext>
            </a:extLst>
          </p:cNvPr>
          <p:cNvSpPr>
            <a:spLocks/>
          </p:cNvSpPr>
          <p:nvPr/>
        </p:nvSpPr>
        <p:spPr bwMode="auto">
          <a:xfrm rot="10800000" flipV="1">
            <a:off x="6470065" y="3055938"/>
            <a:ext cx="7435850" cy="1125537"/>
          </a:xfrm>
          <a:custGeom>
            <a:avLst/>
            <a:gdLst>
              <a:gd name="T0" fmla="*/ 2147483646 w 43200"/>
              <a:gd name="T1" fmla="*/ 2147483646 h 34079"/>
              <a:gd name="T2" fmla="*/ 2147483646 w 43200"/>
              <a:gd name="T3" fmla="*/ 0 h 34079"/>
              <a:gd name="T4" fmla="*/ 2147483646 w 43200"/>
              <a:gd name="T5" fmla="*/ 2147483646 h 34079"/>
              <a:gd name="T6" fmla="*/ 0 60000 65536"/>
              <a:gd name="T7" fmla="*/ 0 60000 65536"/>
              <a:gd name="T8" fmla="*/ 0 60000 65536"/>
              <a:gd name="T9" fmla="*/ 0 w 43200"/>
              <a:gd name="T10" fmla="*/ 0 h 34079"/>
              <a:gd name="T11" fmla="*/ 43200 w 43200"/>
              <a:gd name="T12" fmla="*/ 34079 h 34079"/>
            </a:gdLst>
            <a:ahLst/>
            <a:cxnLst>
              <a:cxn ang="T6">
                <a:pos x="T0" y="T1"/>
              </a:cxn>
              <a:cxn ang="T7">
                <a:pos x="T2" y="T3"/>
              </a:cxn>
              <a:cxn ang="T8">
                <a:pos x="T4" y="T5"/>
              </a:cxn>
            </a:cxnLst>
            <a:rect l="T9" t="T10" r="T11" b="T12"/>
            <a:pathLst>
              <a:path w="43200" h="34079" fill="none" extrusionOk="0">
                <a:moveTo>
                  <a:pt x="40243" y="1571"/>
                </a:moveTo>
                <a:cubicBezTo>
                  <a:pt x="42179" y="4880"/>
                  <a:pt x="43200" y="8645"/>
                  <a:pt x="43200" y="12479"/>
                </a:cubicBezTo>
                <a:cubicBezTo>
                  <a:pt x="43200" y="24408"/>
                  <a:pt x="33529" y="34079"/>
                  <a:pt x="21600" y="34079"/>
                </a:cubicBezTo>
                <a:cubicBezTo>
                  <a:pt x="9670" y="34079"/>
                  <a:pt x="0" y="24408"/>
                  <a:pt x="0" y="12479"/>
                </a:cubicBezTo>
                <a:cubicBezTo>
                  <a:pt x="-1" y="8008"/>
                  <a:pt x="1386" y="3648"/>
                  <a:pt x="3969" y="-1"/>
                </a:cubicBezTo>
              </a:path>
              <a:path w="43200" h="34079" stroke="0" extrusionOk="0">
                <a:moveTo>
                  <a:pt x="40243" y="1571"/>
                </a:moveTo>
                <a:cubicBezTo>
                  <a:pt x="42179" y="4880"/>
                  <a:pt x="43200" y="8645"/>
                  <a:pt x="43200" y="12479"/>
                </a:cubicBezTo>
                <a:cubicBezTo>
                  <a:pt x="43200" y="24408"/>
                  <a:pt x="33529" y="34079"/>
                  <a:pt x="21600" y="34079"/>
                </a:cubicBezTo>
                <a:cubicBezTo>
                  <a:pt x="9670" y="34079"/>
                  <a:pt x="0" y="24408"/>
                  <a:pt x="0" y="12479"/>
                </a:cubicBezTo>
                <a:cubicBezTo>
                  <a:pt x="-1" y="8008"/>
                  <a:pt x="1386" y="3648"/>
                  <a:pt x="3969" y="-1"/>
                </a:cubicBezTo>
                <a:lnTo>
                  <a:pt x="21600" y="12479"/>
                </a:lnTo>
                <a:lnTo>
                  <a:pt x="40243" y="1571"/>
                </a:lnTo>
                <a:close/>
              </a:path>
            </a:pathLst>
          </a:custGeom>
          <a:noFill/>
          <a:ln w="76200">
            <a:solidFill>
              <a:srgbClr val="FF0000"/>
            </a:solidFill>
            <a:round/>
            <a:headEnd/>
            <a:tailEnd type="stealth" w="med" len="med"/>
          </a:ln>
          <a:extLst>
            <a:ext uri="{909E8E84-426E-40DD-AFC4-6F175D3DCCD1}">
              <a14:hiddenFill xmlns:a14="http://schemas.microsoft.com/office/drawing/2010/main">
                <a:solidFill>
                  <a:srgbClr val="FFFFFF"/>
                </a:solidFill>
              </a14:hiddenFill>
            </a:ext>
          </a:extLst>
        </p:spPr>
        <p:txBody>
          <a:bodyPr lIns="133731" tIns="66866" rIns="133731" bIns="66866"/>
          <a:lstStyle/>
          <a:p>
            <a:endParaRPr lang="en-US"/>
          </a:p>
        </p:txBody>
      </p:sp>
      <p:sp>
        <p:nvSpPr>
          <p:cNvPr id="150540" name="Arc 12">
            <a:extLst>
              <a:ext uri="{FF2B5EF4-FFF2-40B4-BE49-F238E27FC236}">
                <a16:creationId xmlns:a16="http://schemas.microsoft.com/office/drawing/2014/main" xmlns="" id="{6FD57B23-B41B-8C45-C91E-0617ACB7350D}"/>
              </a:ext>
            </a:extLst>
          </p:cNvPr>
          <p:cNvSpPr>
            <a:spLocks/>
          </p:cNvSpPr>
          <p:nvPr/>
        </p:nvSpPr>
        <p:spPr bwMode="auto">
          <a:xfrm flipV="1">
            <a:off x="6344652" y="1582738"/>
            <a:ext cx="7380288" cy="1363662"/>
          </a:xfrm>
          <a:custGeom>
            <a:avLst/>
            <a:gdLst>
              <a:gd name="T0" fmla="*/ 2147483646 w 43200"/>
              <a:gd name="T1" fmla="*/ 2147483646 h 34079"/>
              <a:gd name="T2" fmla="*/ 2147483646 w 43200"/>
              <a:gd name="T3" fmla="*/ 0 h 34079"/>
              <a:gd name="T4" fmla="*/ 2147483646 w 43200"/>
              <a:gd name="T5" fmla="*/ 2147483646 h 34079"/>
              <a:gd name="T6" fmla="*/ 0 60000 65536"/>
              <a:gd name="T7" fmla="*/ 0 60000 65536"/>
              <a:gd name="T8" fmla="*/ 0 60000 65536"/>
              <a:gd name="T9" fmla="*/ 0 w 43200"/>
              <a:gd name="T10" fmla="*/ 0 h 34079"/>
              <a:gd name="T11" fmla="*/ 43200 w 43200"/>
              <a:gd name="T12" fmla="*/ 34079 h 34079"/>
            </a:gdLst>
            <a:ahLst/>
            <a:cxnLst>
              <a:cxn ang="T6">
                <a:pos x="T0" y="T1"/>
              </a:cxn>
              <a:cxn ang="T7">
                <a:pos x="T2" y="T3"/>
              </a:cxn>
              <a:cxn ang="T8">
                <a:pos x="T4" y="T5"/>
              </a:cxn>
            </a:cxnLst>
            <a:rect l="T9" t="T10" r="T11" b="T12"/>
            <a:pathLst>
              <a:path w="43200" h="34079" fill="none" extrusionOk="0">
                <a:moveTo>
                  <a:pt x="40243" y="1571"/>
                </a:moveTo>
                <a:cubicBezTo>
                  <a:pt x="42179" y="4880"/>
                  <a:pt x="43200" y="8645"/>
                  <a:pt x="43200" y="12479"/>
                </a:cubicBezTo>
                <a:cubicBezTo>
                  <a:pt x="43200" y="24408"/>
                  <a:pt x="33529" y="34079"/>
                  <a:pt x="21600" y="34079"/>
                </a:cubicBezTo>
                <a:cubicBezTo>
                  <a:pt x="9670" y="34079"/>
                  <a:pt x="0" y="24408"/>
                  <a:pt x="0" y="12479"/>
                </a:cubicBezTo>
                <a:cubicBezTo>
                  <a:pt x="-1" y="8008"/>
                  <a:pt x="1386" y="3648"/>
                  <a:pt x="3969" y="-1"/>
                </a:cubicBezTo>
              </a:path>
              <a:path w="43200" h="34079" stroke="0" extrusionOk="0">
                <a:moveTo>
                  <a:pt x="40243" y="1571"/>
                </a:moveTo>
                <a:cubicBezTo>
                  <a:pt x="42179" y="4880"/>
                  <a:pt x="43200" y="8645"/>
                  <a:pt x="43200" y="12479"/>
                </a:cubicBezTo>
                <a:cubicBezTo>
                  <a:pt x="43200" y="24408"/>
                  <a:pt x="33529" y="34079"/>
                  <a:pt x="21600" y="34079"/>
                </a:cubicBezTo>
                <a:cubicBezTo>
                  <a:pt x="9670" y="34079"/>
                  <a:pt x="0" y="24408"/>
                  <a:pt x="0" y="12479"/>
                </a:cubicBezTo>
                <a:cubicBezTo>
                  <a:pt x="-1" y="8008"/>
                  <a:pt x="1386" y="3648"/>
                  <a:pt x="3969" y="-1"/>
                </a:cubicBezTo>
                <a:lnTo>
                  <a:pt x="21600" y="12479"/>
                </a:lnTo>
                <a:lnTo>
                  <a:pt x="40243" y="1571"/>
                </a:lnTo>
                <a:close/>
              </a:path>
            </a:pathLst>
          </a:custGeom>
          <a:noFill/>
          <a:ln w="76200">
            <a:solidFill>
              <a:srgbClr val="FF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lIns="133731" tIns="66866" rIns="133731" bIns="66866"/>
          <a:lstStyle/>
          <a:p>
            <a:endParaRPr lang="en-US"/>
          </a:p>
        </p:txBody>
      </p:sp>
      <p:sp>
        <p:nvSpPr>
          <p:cNvPr id="153610" name="Arc 10">
            <a:extLst>
              <a:ext uri="{FF2B5EF4-FFF2-40B4-BE49-F238E27FC236}">
                <a16:creationId xmlns:a16="http://schemas.microsoft.com/office/drawing/2014/main" xmlns="" id="{CF485DE3-9EA1-762D-B4CE-BC1E314A4512}"/>
              </a:ext>
            </a:extLst>
          </p:cNvPr>
          <p:cNvSpPr>
            <a:spLocks/>
          </p:cNvSpPr>
          <p:nvPr/>
        </p:nvSpPr>
        <p:spPr bwMode="auto">
          <a:xfrm flipV="1">
            <a:off x="6092240" y="939800"/>
            <a:ext cx="8066087" cy="2098675"/>
          </a:xfrm>
          <a:custGeom>
            <a:avLst/>
            <a:gdLst>
              <a:gd name="T0" fmla="*/ 2147483646 w 43200"/>
              <a:gd name="T1" fmla="*/ 0 h 35106"/>
              <a:gd name="T2" fmla="*/ 2147483646 w 43200"/>
              <a:gd name="T3" fmla="*/ 2147483646 h 35106"/>
              <a:gd name="T4" fmla="*/ 2147483646 w 43200"/>
              <a:gd name="T5" fmla="*/ 2147483646 h 35106"/>
              <a:gd name="T6" fmla="*/ 0 60000 65536"/>
              <a:gd name="T7" fmla="*/ 0 60000 65536"/>
              <a:gd name="T8" fmla="*/ 0 60000 65536"/>
              <a:gd name="T9" fmla="*/ 0 w 43200"/>
              <a:gd name="T10" fmla="*/ 0 h 35106"/>
              <a:gd name="T11" fmla="*/ 43200 w 43200"/>
              <a:gd name="T12" fmla="*/ 35106 h 35106"/>
            </a:gdLst>
            <a:ahLst/>
            <a:cxnLst>
              <a:cxn ang="T6">
                <a:pos x="T0" y="T1"/>
              </a:cxn>
              <a:cxn ang="T7">
                <a:pos x="T2" y="T3"/>
              </a:cxn>
              <a:cxn ang="T8">
                <a:pos x="T4" y="T5"/>
              </a:cxn>
            </a:cxnLst>
            <a:rect l="T9" t="T10" r="T11" b="T12"/>
            <a:pathLst>
              <a:path w="43200" h="35106" fill="none" extrusionOk="0">
                <a:moveTo>
                  <a:pt x="38456" y="-1"/>
                </a:moveTo>
                <a:cubicBezTo>
                  <a:pt x="41526" y="3831"/>
                  <a:pt x="43200" y="8595"/>
                  <a:pt x="43200" y="13506"/>
                </a:cubicBezTo>
                <a:cubicBezTo>
                  <a:pt x="43200" y="25435"/>
                  <a:pt x="33529" y="35106"/>
                  <a:pt x="21600" y="35106"/>
                </a:cubicBezTo>
                <a:cubicBezTo>
                  <a:pt x="9670" y="35106"/>
                  <a:pt x="0" y="25435"/>
                  <a:pt x="0" y="13506"/>
                </a:cubicBezTo>
                <a:cubicBezTo>
                  <a:pt x="-1" y="9101"/>
                  <a:pt x="1346" y="4802"/>
                  <a:pt x="3858" y="1184"/>
                </a:cubicBezTo>
              </a:path>
              <a:path w="43200" h="35106" stroke="0" extrusionOk="0">
                <a:moveTo>
                  <a:pt x="38456" y="-1"/>
                </a:moveTo>
                <a:cubicBezTo>
                  <a:pt x="41526" y="3831"/>
                  <a:pt x="43200" y="8595"/>
                  <a:pt x="43200" y="13506"/>
                </a:cubicBezTo>
                <a:cubicBezTo>
                  <a:pt x="43200" y="25435"/>
                  <a:pt x="33529" y="35106"/>
                  <a:pt x="21600" y="35106"/>
                </a:cubicBezTo>
                <a:cubicBezTo>
                  <a:pt x="9670" y="35106"/>
                  <a:pt x="0" y="25435"/>
                  <a:pt x="0" y="13506"/>
                </a:cubicBezTo>
                <a:cubicBezTo>
                  <a:pt x="-1" y="9101"/>
                  <a:pt x="1346" y="4802"/>
                  <a:pt x="3858" y="1184"/>
                </a:cubicBezTo>
                <a:lnTo>
                  <a:pt x="21600" y="13506"/>
                </a:lnTo>
                <a:lnTo>
                  <a:pt x="38456" y="-1"/>
                </a:lnTo>
                <a:close/>
              </a:path>
            </a:pathLst>
          </a:custGeom>
          <a:noFill/>
          <a:ln w="76200">
            <a:solidFill>
              <a:srgbClr val="FF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lIns="133731" tIns="66866" rIns="133731" bIns="66866"/>
          <a:lstStyle/>
          <a:p>
            <a:endParaRPr lang="en-US"/>
          </a:p>
        </p:txBody>
      </p:sp>
      <p:sp>
        <p:nvSpPr>
          <p:cNvPr id="83984" name="Arc 14">
            <a:extLst>
              <a:ext uri="{FF2B5EF4-FFF2-40B4-BE49-F238E27FC236}">
                <a16:creationId xmlns:a16="http://schemas.microsoft.com/office/drawing/2014/main" xmlns="" id="{3792AE8E-06EF-83FC-5315-552462DFE1BA}"/>
              </a:ext>
            </a:extLst>
          </p:cNvPr>
          <p:cNvSpPr>
            <a:spLocks/>
          </p:cNvSpPr>
          <p:nvPr/>
        </p:nvSpPr>
        <p:spPr bwMode="auto">
          <a:xfrm flipH="1">
            <a:off x="5589002" y="2963863"/>
            <a:ext cx="1338263" cy="1379537"/>
          </a:xfrm>
          <a:custGeom>
            <a:avLst/>
            <a:gdLst>
              <a:gd name="T0" fmla="*/ 0 w 21600"/>
              <a:gd name="T1" fmla="*/ 0 h 21600"/>
              <a:gd name="T2" fmla="*/ 913496155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76200">
            <a:solidFill>
              <a:srgbClr val="FF0000"/>
            </a:solidFill>
            <a:round/>
            <a:headEnd/>
            <a:tailEnd type="stealth" w="med" len="med"/>
          </a:ln>
          <a:extLst>
            <a:ext uri="{909E8E84-426E-40DD-AFC4-6F175D3DCCD1}">
              <a14:hiddenFill xmlns:a14="http://schemas.microsoft.com/office/drawing/2010/main">
                <a:solidFill>
                  <a:srgbClr val="FFFFFF"/>
                </a:solidFill>
              </a14:hiddenFill>
            </a:ext>
          </a:extLst>
        </p:spPr>
        <p:txBody>
          <a:bodyPr lIns="133731" tIns="66866" rIns="133731" bIns="66866"/>
          <a:lstStyle/>
          <a:p>
            <a:endParaRPr lang="en-US"/>
          </a:p>
        </p:txBody>
      </p:sp>
      <p:sp>
        <p:nvSpPr>
          <p:cNvPr id="83985" name="Arc 18">
            <a:extLst>
              <a:ext uri="{FF2B5EF4-FFF2-40B4-BE49-F238E27FC236}">
                <a16:creationId xmlns:a16="http://schemas.microsoft.com/office/drawing/2014/main" xmlns="" id="{DFEBB7B0-B1E9-3A4F-166F-44A51FB6A030}"/>
              </a:ext>
            </a:extLst>
          </p:cNvPr>
          <p:cNvSpPr>
            <a:spLocks/>
          </p:cNvSpPr>
          <p:nvPr/>
        </p:nvSpPr>
        <p:spPr bwMode="auto">
          <a:xfrm rot="10800000" flipH="1" flipV="1">
            <a:off x="13528090" y="3014663"/>
            <a:ext cx="1385887" cy="1012825"/>
          </a:xfrm>
          <a:custGeom>
            <a:avLst/>
            <a:gdLst>
              <a:gd name="T0" fmla="*/ 0 w 21600"/>
              <a:gd name="T1" fmla="*/ 0 h 21600"/>
              <a:gd name="T2" fmla="*/ 1084529722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76200">
            <a:solidFill>
              <a:srgbClr val="FF0000"/>
            </a:solidFill>
            <a:round/>
            <a:headEnd type="stealth" w="med" len="med"/>
            <a:tailEnd/>
          </a:ln>
          <a:extLst>
            <a:ext uri="{909E8E84-426E-40DD-AFC4-6F175D3DCCD1}">
              <a14:hiddenFill xmlns:a14="http://schemas.microsoft.com/office/drawing/2010/main">
                <a:solidFill>
                  <a:srgbClr val="FFFFFF"/>
                </a:solidFill>
              </a14:hiddenFill>
            </a:ext>
          </a:extLst>
        </p:spPr>
        <p:txBody>
          <a:bodyPr lIns="133731" tIns="66866" rIns="133731" bIns="66866"/>
          <a:lstStyle/>
          <a:p>
            <a:endParaRPr lang="en-US"/>
          </a:p>
        </p:txBody>
      </p:sp>
      <p:sp>
        <p:nvSpPr>
          <p:cNvPr id="83986" name="Arc 17">
            <a:extLst>
              <a:ext uri="{FF2B5EF4-FFF2-40B4-BE49-F238E27FC236}">
                <a16:creationId xmlns:a16="http://schemas.microsoft.com/office/drawing/2014/main" xmlns="" id="{E2B984C8-A5C1-496C-B5BA-DB81219B1B6D}"/>
              </a:ext>
            </a:extLst>
          </p:cNvPr>
          <p:cNvSpPr>
            <a:spLocks/>
          </p:cNvSpPr>
          <p:nvPr/>
        </p:nvSpPr>
        <p:spPr bwMode="auto">
          <a:xfrm rot="10800000" flipH="1">
            <a:off x="13583652" y="1639888"/>
            <a:ext cx="1258888" cy="1233487"/>
          </a:xfrm>
          <a:custGeom>
            <a:avLst/>
            <a:gdLst>
              <a:gd name="T0" fmla="*/ 0 w 21600"/>
              <a:gd name="T1" fmla="*/ 0 h 21600"/>
              <a:gd name="T2" fmla="*/ 669140702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76200">
            <a:solidFill>
              <a:srgbClr val="FF0000"/>
            </a:solidFill>
            <a:round/>
            <a:headEnd type="stealth" w="med" len="med"/>
            <a:tailEnd/>
          </a:ln>
          <a:extLst>
            <a:ext uri="{909E8E84-426E-40DD-AFC4-6F175D3DCCD1}">
              <a14:hiddenFill xmlns:a14="http://schemas.microsoft.com/office/drawing/2010/main">
                <a:solidFill>
                  <a:srgbClr val="FFFFFF"/>
                </a:solidFill>
              </a14:hiddenFill>
            </a:ext>
          </a:extLst>
        </p:spPr>
        <p:txBody>
          <a:bodyPr lIns="133731" tIns="66866" rIns="133731" bIns="66866"/>
          <a:lstStyle/>
          <a:p>
            <a:endParaRPr lang="en-US"/>
          </a:p>
        </p:txBody>
      </p:sp>
      <p:sp>
        <p:nvSpPr>
          <p:cNvPr id="153620" name="Line 20">
            <a:extLst>
              <a:ext uri="{FF2B5EF4-FFF2-40B4-BE49-F238E27FC236}">
                <a16:creationId xmlns:a16="http://schemas.microsoft.com/office/drawing/2014/main" xmlns="" id="{42AAD42C-7012-741D-A470-7D5D781D3FD0}"/>
              </a:ext>
            </a:extLst>
          </p:cNvPr>
          <p:cNvSpPr>
            <a:spLocks noChangeShapeType="1"/>
          </p:cNvSpPr>
          <p:nvPr/>
        </p:nvSpPr>
        <p:spPr bwMode="auto">
          <a:xfrm>
            <a:off x="13275677" y="2963863"/>
            <a:ext cx="1638300" cy="0"/>
          </a:xfrm>
          <a:prstGeom prst="line">
            <a:avLst/>
          </a:prstGeom>
          <a:noFill/>
          <a:ln w="76200">
            <a:solidFill>
              <a:srgbClr val="FF0000"/>
            </a:solidFill>
            <a:round/>
            <a:headEnd type="stealth" w="med" len="med"/>
            <a:tailEnd/>
          </a:ln>
          <a:extLst>
            <a:ext uri="{909E8E84-426E-40DD-AFC4-6F175D3DCCD1}">
              <a14:hiddenFill xmlns:a14="http://schemas.microsoft.com/office/drawing/2010/main">
                <a:noFill/>
              </a14:hiddenFill>
            </a:ext>
          </a:extLst>
        </p:spPr>
        <p:txBody>
          <a:bodyPr lIns="133731" tIns="66866" rIns="133731" bIns="66866"/>
          <a:lstStyle/>
          <a:p>
            <a:endParaRPr lang="en-US"/>
          </a:p>
        </p:txBody>
      </p:sp>
      <p:sp>
        <p:nvSpPr>
          <p:cNvPr id="83988" name="Arc 15">
            <a:extLst>
              <a:ext uri="{FF2B5EF4-FFF2-40B4-BE49-F238E27FC236}">
                <a16:creationId xmlns:a16="http://schemas.microsoft.com/office/drawing/2014/main" xmlns="" id="{26BF6F01-CF57-C9DD-F8CA-D87327BC60BF}"/>
              </a:ext>
            </a:extLst>
          </p:cNvPr>
          <p:cNvSpPr>
            <a:spLocks/>
          </p:cNvSpPr>
          <p:nvPr/>
        </p:nvSpPr>
        <p:spPr bwMode="auto">
          <a:xfrm flipH="1" flipV="1">
            <a:off x="5589002" y="1858963"/>
            <a:ext cx="1322388" cy="1111250"/>
          </a:xfrm>
          <a:custGeom>
            <a:avLst/>
            <a:gdLst>
              <a:gd name="T0" fmla="*/ 0 w 21600"/>
              <a:gd name="T1" fmla="*/ 0 h 21600"/>
              <a:gd name="T2" fmla="*/ 857050009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76200">
            <a:solidFill>
              <a:srgbClr val="FF0000"/>
            </a:solidFill>
            <a:round/>
            <a:headEnd/>
            <a:tailEnd type="stealth" w="med" len="med"/>
          </a:ln>
          <a:extLst>
            <a:ext uri="{909E8E84-426E-40DD-AFC4-6F175D3DCCD1}">
              <a14:hiddenFill xmlns:a14="http://schemas.microsoft.com/office/drawing/2010/main">
                <a:solidFill>
                  <a:srgbClr val="FFFFFF"/>
                </a:solidFill>
              </a14:hiddenFill>
            </a:ext>
          </a:extLst>
        </p:spPr>
        <p:txBody>
          <a:bodyPr lIns="133731" tIns="66866" rIns="133731" bIns="66866"/>
          <a:lstStyle/>
          <a:p>
            <a:endParaRPr lang="en-US"/>
          </a:p>
        </p:txBody>
      </p:sp>
      <p:sp>
        <p:nvSpPr>
          <p:cNvPr id="153619" name="Line 19">
            <a:extLst>
              <a:ext uri="{FF2B5EF4-FFF2-40B4-BE49-F238E27FC236}">
                <a16:creationId xmlns:a16="http://schemas.microsoft.com/office/drawing/2014/main" xmlns="" id="{704EBE4D-8F1D-71B3-FE62-01A63CFA5C2B}"/>
              </a:ext>
            </a:extLst>
          </p:cNvPr>
          <p:cNvSpPr>
            <a:spLocks noChangeShapeType="1"/>
          </p:cNvSpPr>
          <p:nvPr/>
        </p:nvSpPr>
        <p:spPr bwMode="auto">
          <a:xfrm>
            <a:off x="5589002" y="2963863"/>
            <a:ext cx="1133475" cy="0"/>
          </a:xfrm>
          <a:prstGeom prst="line">
            <a:avLst/>
          </a:prstGeom>
          <a:noFill/>
          <a:ln w="76200">
            <a:solidFill>
              <a:srgbClr val="FF0000"/>
            </a:solidFill>
            <a:round/>
            <a:headEnd type="stealth" w="med" len="med"/>
            <a:tailEnd/>
          </a:ln>
          <a:extLst>
            <a:ext uri="{909E8E84-426E-40DD-AFC4-6F175D3DCCD1}">
              <a14:hiddenFill xmlns:a14="http://schemas.microsoft.com/office/drawing/2010/main">
                <a:noFill/>
              </a14:hiddenFill>
            </a:ext>
          </a:extLst>
        </p:spPr>
        <p:txBody>
          <a:bodyPr lIns="133731" tIns="66866" rIns="133731" bIns="66866"/>
          <a:lstStyle/>
          <a:p>
            <a:endParaRPr lang="en-US"/>
          </a:p>
        </p:txBody>
      </p:sp>
      <p:sp>
        <p:nvSpPr>
          <p:cNvPr id="16397" name="Text Box 25">
            <a:extLst>
              <a:ext uri="{FF2B5EF4-FFF2-40B4-BE49-F238E27FC236}">
                <a16:creationId xmlns:a16="http://schemas.microsoft.com/office/drawing/2014/main" xmlns="" id="{BF753EDF-6E6C-FF35-81E3-911EA8181F42}"/>
              </a:ext>
            </a:extLst>
          </p:cNvPr>
          <p:cNvSpPr txBox="1">
            <a:spLocks noChangeArrowheads="1"/>
          </p:cNvSpPr>
          <p:nvPr/>
        </p:nvSpPr>
        <p:spPr bwMode="auto">
          <a:xfrm>
            <a:off x="6470065" y="7011988"/>
            <a:ext cx="1512887"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3731" tIns="66866" rIns="133731" bIns="66866">
            <a:spAutoFit/>
          </a:bodyP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buFontTx/>
              <a:buNone/>
            </a:pPr>
            <a:endParaRPr lang="en-US" altLang="en-US" sz="1800"/>
          </a:p>
        </p:txBody>
      </p:sp>
      <p:sp>
        <p:nvSpPr>
          <p:cNvPr id="83996" name="Text Box 28">
            <a:extLst>
              <a:ext uri="{FF2B5EF4-FFF2-40B4-BE49-F238E27FC236}">
                <a16:creationId xmlns:a16="http://schemas.microsoft.com/office/drawing/2014/main" xmlns="" id="{3805490D-A46E-B64D-7AED-22C7C24FCD8A}"/>
              </a:ext>
            </a:extLst>
          </p:cNvPr>
          <p:cNvSpPr txBox="1">
            <a:spLocks noChangeArrowheads="1"/>
          </p:cNvSpPr>
          <p:nvPr/>
        </p:nvSpPr>
        <p:spPr bwMode="auto">
          <a:xfrm>
            <a:off x="37515" y="4987925"/>
            <a:ext cx="14706600"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3731" tIns="66866" rIns="133731" bIns="66866">
            <a:spAutoFit/>
          </a:bodyP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just" eaLnBrk="1" hangingPunct="1">
              <a:spcBef>
                <a:spcPct val="50000"/>
              </a:spcBef>
              <a:buFontTx/>
              <a:buNone/>
            </a:pPr>
            <a:r>
              <a:rPr lang="en-US" altLang="en-US" sz="3600" b="1" i="1"/>
              <a:t>   Đường sức từ có chiều đi vào cực nào và đi ra cực nào của thanh nam châm?</a:t>
            </a:r>
          </a:p>
        </p:txBody>
      </p:sp>
      <p:sp>
        <p:nvSpPr>
          <p:cNvPr id="83997" name="Text Box 29">
            <a:extLst>
              <a:ext uri="{FF2B5EF4-FFF2-40B4-BE49-F238E27FC236}">
                <a16:creationId xmlns:a16="http://schemas.microsoft.com/office/drawing/2014/main" xmlns="" id="{DEDFB0A9-AE69-D85B-0FD0-02255DBE674F}"/>
              </a:ext>
            </a:extLst>
          </p:cNvPr>
          <p:cNvSpPr txBox="1">
            <a:spLocks noChangeArrowheads="1"/>
          </p:cNvSpPr>
          <p:nvPr/>
        </p:nvSpPr>
        <p:spPr bwMode="auto">
          <a:xfrm>
            <a:off x="418515" y="6421438"/>
            <a:ext cx="14243050" cy="124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3731" tIns="66866" rIns="133731" bIns="66866">
            <a:spAutoFit/>
          </a:bodyP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just" eaLnBrk="1" hangingPunct="1">
              <a:spcBef>
                <a:spcPct val="50000"/>
              </a:spcBef>
              <a:buFontTx/>
              <a:buNone/>
            </a:pPr>
            <a:r>
              <a:rPr lang="en-US" altLang="en-US" sz="3500">
                <a:solidFill>
                  <a:srgbClr val="0000FF"/>
                </a:solidFill>
              </a:rPr>
              <a:t>  </a:t>
            </a:r>
            <a:r>
              <a:rPr lang="en-US" altLang="en-US" sz="3600" b="1" i="1">
                <a:solidFill>
                  <a:srgbClr val="0000FF"/>
                </a:solidFill>
              </a:rPr>
              <a:t>Bên ngoài thanh nam châm các đường sức từ có chiều đi ra từ cực Bắc, đi vào cực Nam của nam châm.</a:t>
            </a:r>
            <a:endParaRPr lang="en-US" altLang="en-US" sz="3500" b="1" i="1">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nodeType="clickEffect">
                                  <p:stCondLst>
                                    <p:cond delay="0"/>
                                  </p:stCondLst>
                                  <p:childTnLst>
                                    <p:set>
                                      <p:cBhvr>
                                        <p:cTn id="6" dur="1" fill="hold">
                                          <p:stCondLst>
                                            <p:cond delay="0"/>
                                          </p:stCondLst>
                                        </p:cTn>
                                        <p:tgtEl>
                                          <p:spTgt spid="150540"/>
                                        </p:tgtEl>
                                        <p:attrNameLst>
                                          <p:attrName>style.visibility</p:attrName>
                                        </p:attrNameLst>
                                      </p:cBhvr>
                                      <p:to>
                                        <p:strVal val="visible"/>
                                      </p:to>
                                    </p:set>
                                    <p:animEffect transition="in" filter="strips(downRight)">
                                      <p:cBhvr>
                                        <p:cTn id="7" dur="500"/>
                                        <p:tgtEl>
                                          <p:spTgt spid="150540"/>
                                        </p:tgtEl>
                                      </p:cBhvr>
                                    </p:animEffect>
                                  </p:childTnLst>
                                </p:cTn>
                              </p:par>
                            </p:childTnLst>
                          </p:cTn>
                        </p:par>
                        <p:par>
                          <p:cTn id="8" fill="hold" nodeType="afterGroup">
                            <p:stCondLst>
                              <p:cond delay="500"/>
                            </p:stCondLst>
                            <p:childTnLst>
                              <p:par>
                                <p:cTn id="9" presetID="18" presetClass="entr" presetSubtype="6" fill="hold" nodeType="afterEffect">
                                  <p:stCondLst>
                                    <p:cond delay="0"/>
                                  </p:stCondLst>
                                  <p:childTnLst>
                                    <p:set>
                                      <p:cBhvr>
                                        <p:cTn id="10" dur="1" fill="hold">
                                          <p:stCondLst>
                                            <p:cond delay="0"/>
                                          </p:stCondLst>
                                        </p:cTn>
                                        <p:tgtEl>
                                          <p:spTgt spid="153611"/>
                                        </p:tgtEl>
                                        <p:attrNameLst>
                                          <p:attrName>style.visibility</p:attrName>
                                        </p:attrNameLst>
                                      </p:cBhvr>
                                      <p:to>
                                        <p:strVal val="visible"/>
                                      </p:to>
                                    </p:set>
                                    <p:animEffect transition="in" filter="strips(downRight)">
                                      <p:cBhvr>
                                        <p:cTn id="11" dur="500"/>
                                        <p:tgtEl>
                                          <p:spTgt spid="153611"/>
                                        </p:tgtEl>
                                      </p:cBhvr>
                                    </p:animEffect>
                                  </p:childTnLst>
                                </p:cTn>
                              </p:par>
                            </p:childTnLst>
                          </p:cTn>
                        </p:par>
                        <p:par>
                          <p:cTn id="12" fill="hold" nodeType="afterGroup">
                            <p:stCondLst>
                              <p:cond delay="1000"/>
                            </p:stCondLst>
                            <p:childTnLst>
                              <p:par>
                                <p:cTn id="13" presetID="18" presetClass="entr" presetSubtype="6" fill="hold" nodeType="afterEffect">
                                  <p:stCondLst>
                                    <p:cond delay="0"/>
                                  </p:stCondLst>
                                  <p:childTnLst>
                                    <p:set>
                                      <p:cBhvr>
                                        <p:cTn id="14" dur="1" fill="hold">
                                          <p:stCondLst>
                                            <p:cond delay="0"/>
                                          </p:stCondLst>
                                        </p:cTn>
                                        <p:tgtEl>
                                          <p:spTgt spid="153610"/>
                                        </p:tgtEl>
                                        <p:attrNameLst>
                                          <p:attrName>style.visibility</p:attrName>
                                        </p:attrNameLst>
                                      </p:cBhvr>
                                      <p:to>
                                        <p:strVal val="visible"/>
                                      </p:to>
                                    </p:set>
                                    <p:animEffect transition="in" filter="strips(downRight)">
                                      <p:cBhvr>
                                        <p:cTn id="15" dur="500"/>
                                        <p:tgtEl>
                                          <p:spTgt spid="153610"/>
                                        </p:tgtEl>
                                      </p:cBhvr>
                                    </p:animEffect>
                                  </p:childTnLst>
                                </p:cTn>
                              </p:par>
                            </p:childTnLst>
                          </p:cTn>
                        </p:par>
                        <p:par>
                          <p:cTn id="16" fill="hold" nodeType="afterGroup">
                            <p:stCondLst>
                              <p:cond delay="1500"/>
                            </p:stCondLst>
                            <p:childTnLst>
                              <p:par>
                                <p:cTn id="17" presetID="18" presetClass="entr" presetSubtype="6" fill="hold" nodeType="afterEffect">
                                  <p:stCondLst>
                                    <p:cond delay="0"/>
                                  </p:stCondLst>
                                  <p:childTnLst>
                                    <p:set>
                                      <p:cBhvr>
                                        <p:cTn id="18" dur="1" fill="hold">
                                          <p:stCondLst>
                                            <p:cond delay="0"/>
                                          </p:stCondLst>
                                        </p:cTn>
                                        <p:tgtEl>
                                          <p:spTgt spid="153612"/>
                                        </p:tgtEl>
                                        <p:attrNameLst>
                                          <p:attrName>style.visibility</p:attrName>
                                        </p:attrNameLst>
                                      </p:cBhvr>
                                      <p:to>
                                        <p:strVal val="visible"/>
                                      </p:to>
                                    </p:set>
                                    <p:animEffect transition="in" filter="strips(downRight)">
                                      <p:cBhvr>
                                        <p:cTn id="19" dur="500"/>
                                        <p:tgtEl>
                                          <p:spTgt spid="153612"/>
                                        </p:tgtEl>
                                      </p:cBhvr>
                                    </p:animEffect>
                                  </p:childTnLst>
                                </p:cTn>
                              </p:par>
                            </p:childTnLst>
                          </p:cTn>
                        </p:par>
                        <p:par>
                          <p:cTn id="20" fill="hold" nodeType="afterGroup">
                            <p:stCondLst>
                              <p:cond delay="2000"/>
                            </p:stCondLst>
                            <p:childTnLst>
                              <p:par>
                                <p:cTn id="21" presetID="18" presetClass="entr" presetSubtype="6" fill="hold" nodeType="afterEffect">
                                  <p:stCondLst>
                                    <p:cond delay="0"/>
                                  </p:stCondLst>
                                  <p:childTnLst>
                                    <p:set>
                                      <p:cBhvr>
                                        <p:cTn id="22" dur="1" fill="hold">
                                          <p:stCondLst>
                                            <p:cond delay="0"/>
                                          </p:stCondLst>
                                        </p:cTn>
                                        <p:tgtEl>
                                          <p:spTgt spid="83988"/>
                                        </p:tgtEl>
                                        <p:attrNameLst>
                                          <p:attrName>style.visibility</p:attrName>
                                        </p:attrNameLst>
                                      </p:cBhvr>
                                      <p:to>
                                        <p:strVal val="visible"/>
                                      </p:to>
                                    </p:set>
                                    <p:animEffect transition="in" filter="strips(downRight)">
                                      <p:cBhvr>
                                        <p:cTn id="23" dur="500"/>
                                        <p:tgtEl>
                                          <p:spTgt spid="83988"/>
                                        </p:tgtEl>
                                      </p:cBhvr>
                                    </p:animEffect>
                                  </p:childTnLst>
                                </p:cTn>
                              </p:par>
                            </p:childTnLst>
                          </p:cTn>
                        </p:par>
                        <p:par>
                          <p:cTn id="24" fill="hold" nodeType="afterGroup">
                            <p:stCondLst>
                              <p:cond delay="2500"/>
                            </p:stCondLst>
                            <p:childTnLst>
                              <p:par>
                                <p:cTn id="25" presetID="18" presetClass="entr" presetSubtype="12" fill="hold" nodeType="afterEffect">
                                  <p:stCondLst>
                                    <p:cond delay="0"/>
                                  </p:stCondLst>
                                  <p:childTnLst>
                                    <p:set>
                                      <p:cBhvr>
                                        <p:cTn id="26" dur="1" fill="hold">
                                          <p:stCondLst>
                                            <p:cond delay="0"/>
                                          </p:stCondLst>
                                        </p:cTn>
                                        <p:tgtEl>
                                          <p:spTgt spid="83986"/>
                                        </p:tgtEl>
                                        <p:attrNameLst>
                                          <p:attrName>style.visibility</p:attrName>
                                        </p:attrNameLst>
                                      </p:cBhvr>
                                      <p:to>
                                        <p:strVal val="visible"/>
                                      </p:to>
                                    </p:set>
                                    <p:animEffect transition="in" filter="strips(downLeft)">
                                      <p:cBhvr>
                                        <p:cTn id="27" dur="500"/>
                                        <p:tgtEl>
                                          <p:spTgt spid="83986"/>
                                        </p:tgtEl>
                                      </p:cBhvr>
                                    </p:animEffect>
                                  </p:childTnLst>
                                </p:cTn>
                              </p:par>
                            </p:childTnLst>
                          </p:cTn>
                        </p:par>
                        <p:par>
                          <p:cTn id="28" fill="hold" nodeType="afterGroup">
                            <p:stCondLst>
                              <p:cond delay="3000"/>
                            </p:stCondLst>
                            <p:childTnLst>
                              <p:par>
                                <p:cTn id="29" presetID="18" presetClass="entr" presetSubtype="6" fill="hold" nodeType="afterEffect">
                                  <p:stCondLst>
                                    <p:cond delay="0"/>
                                  </p:stCondLst>
                                  <p:childTnLst>
                                    <p:set>
                                      <p:cBhvr>
                                        <p:cTn id="30" dur="1" fill="hold">
                                          <p:stCondLst>
                                            <p:cond delay="0"/>
                                          </p:stCondLst>
                                        </p:cTn>
                                        <p:tgtEl>
                                          <p:spTgt spid="83984"/>
                                        </p:tgtEl>
                                        <p:attrNameLst>
                                          <p:attrName>style.visibility</p:attrName>
                                        </p:attrNameLst>
                                      </p:cBhvr>
                                      <p:to>
                                        <p:strVal val="visible"/>
                                      </p:to>
                                    </p:set>
                                    <p:animEffect transition="in" filter="strips(downRight)">
                                      <p:cBhvr>
                                        <p:cTn id="31" dur="500"/>
                                        <p:tgtEl>
                                          <p:spTgt spid="83984"/>
                                        </p:tgtEl>
                                      </p:cBhvr>
                                    </p:animEffect>
                                  </p:childTnLst>
                                </p:cTn>
                              </p:par>
                            </p:childTnLst>
                          </p:cTn>
                        </p:par>
                        <p:par>
                          <p:cTn id="32" fill="hold" nodeType="afterGroup">
                            <p:stCondLst>
                              <p:cond delay="3500"/>
                            </p:stCondLst>
                            <p:childTnLst>
                              <p:par>
                                <p:cTn id="33" presetID="18" presetClass="entr" presetSubtype="12" fill="hold" nodeType="afterEffect">
                                  <p:stCondLst>
                                    <p:cond delay="0"/>
                                  </p:stCondLst>
                                  <p:childTnLst>
                                    <p:set>
                                      <p:cBhvr>
                                        <p:cTn id="34" dur="1" fill="hold">
                                          <p:stCondLst>
                                            <p:cond delay="0"/>
                                          </p:stCondLst>
                                        </p:cTn>
                                        <p:tgtEl>
                                          <p:spTgt spid="83985"/>
                                        </p:tgtEl>
                                        <p:attrNameLst>
                                          <p:attrName>style.visibility</p:attrName>
                                        </p:attrNameLst>
                                      </p:cBhvr>
                                      <p:to>
                                        <p:strVal val="visible"/>
                                      </p:to>
                                    </p:set>
                                    <p:animEffect transition="in" filter="strips(downLeft)">
                                      <p:cBhvr>
                                        <p:cTn id="35" dur="500"/>
                                        <p:tgtEl>
                                          <p:spTgt spid="83985"/>
                                        </p:tgtEl>
                                      </p:cBhvr>
                                    </p:animEffect>
                                  </p:childTnLst>
                                </p:cTn>
                              </p:par>
                            </p:childTnLst>
                          </p:cTn>
                        </p:par>
                        <p:par>
                          <p:cTn id="36" fill="hold" nodeType="afterGroup">
                            <p:stCondLst>
                              <p:cond delay="4000"/>
                            </p:stCondLst>
                            <p:childTnLst>
                              <p:par>
                                <p:cTn id="37" presetID="18" presetClass="entr" presetSubtype="9" fill="hold" nodeType="afterEffect">
                                  <p:stCondLst>
                                    <p:cond delay="0"/>
                                  </p:stCondLst>
                                  <p:childTnLst>
                                    <p:set>
                                      <p:cBhvr>
                                        <p:cTn id="38" dur="1" fill="hold">
                                          <p:stCondLst>
                                            <p:cond delay="0"/>
                                          </p:stCondLst>
                                        </p:cTn>
                                        <p:tgtEl>
                                          <p:spTgt spid="153619"/>
                                        </p:tgtEl>
                                        <p:attrNameLst>
                                          <p:attrName>style.visibility</p:attrName>
                                        </p:attrNameLst>
                                      </p:cBhvr>
                                      <p:to>
                                        <p:strVal val="visible"/>
                                      </p:to>
                                    </p:set>
                                    <p:animEffect transition="in" filter="strips(upLeft)">
                                      <p:cBhvr>
                                        <p:cTn id="39" dur="500"/>
                                        <p:tgtEl>
                                          <p:spTgt spid="153619"/>
                                        </p:tgtEl>
                                      </p:cBhvr>
                                    </p:animEffect>
                                  </p:childTnLst>
                                </p:cTn>
                              </p:par>
                            </p:childTnLst>
                          </p:cTn>
                        </p:par>
                        <p:par>
                          <p:cTn id="40" fill="hold" nodeType="afterGroup">
                            <p:stCondLst>
                              <p:cond delay="4500"/>
                            </p:stCondLst>
                            <p:childTnLst>
                              <p:par>
                                <p:cTn id="41" presetID="18" presetClass="entr" presetSubtype="12" fill="hold" nodeType="afterEffect">
                                  <p:stCondLst>
                                    <p:cond delay="0"/>
                                  </p:stCondLst>
                                  <p:childTnLst>
                                    <p:set>
                                      <p:cBhvr>
                                        <p:cTn id="42" dur="1" fill="hold">
                                          <p:stCondLst>
                                            <p:cond delay="0"/>
                                          </p:stCondLst>
                                        </p:cTn>
                                        <p:tgtEl>
                                          <p:spTgt spid="153620"/>
                                        </p:tgtEl>
                                        <p:attrNameLst>
                                          <p:attrName>style.visibility</p:attrName>
                                        </p:attrNameLst>
                                      </p:cBhvr>
                                      <p:to>
                                        <p:strVal val="visible"/>
                                      </p:to>
                                    </p:set>
                                    <p:animEffect transition="in" filter="strips(downLeft)">
                                      <p:cBhvr>
                                        <p:cTn id="43" dur="500"/>
                                        <p:tgtEl>
                                          <p:spTgt spid="153620"/>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4" presetClass="entr" presetSubtype="16" fill="hold" grpId="0" nodeType="clickEffect">
                                  <p:stCondLst>
                                    <p:cond delay="0"/>
                                  </p:stCondLst>
                                  <p:childTnLst>
                                    <p:set>
                                      <p:cBhvr>
                                        <p:cTn id="47" dur="1" fill="hold">
                                          <p:stCondLst>
                                            <p:cond delay="0"/>
                                          </p:stCondLst>
                                        </p:cTn>
                                        <p:tgtEl>
                                          <p:spTgt spid="83996"/>
                                        </p:tgtEl>
                                        <p:attrNameLst>
                                          <p:attrName>style.visibility</p:attrName>
                                        </p:attrNameLst>
                                      </p:cBhvr>
                                      <p:to>
                                        <p:strVal val="visible"/>
                                      </p:to>
                                    </p:set>
                                    <p:animEffect transition="in" filter="box(in)">
                                      <p:cBhvr>
                                        <p:cTn id="48" dur="500"/>
                                        <p:tgtEl>
                                          <p:spTgt spid="83996"/>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4" presetClass="exit" presetSubtype="16" fill="hold" grpId="1" nodeType="clickEffect">
                                  <p:stCondLst>
                                    <p:cond delay="0"/>
                                  </p:stCondLst>
                                  <p:childTnLst>
                                    <p:animEffect transition="out" filter="box(in)">
                                      <p:cBhvr>
                                        <p:cTn id="52" dur="500"/>
                                        <p:tgtEl>
                                          <p:spTgt spid="83996"/>
                                        </p:tgtEl>
                                      </p:cBhvr>
                                    </p:animEffect>
                                    <p:set>
                                      <p:cBhvr>
                                        <p:cTn id="53" dur="1" fill="hold">
                                          <p:stCondLst>
                                            <p:cond delay="499"/>
                                          </p:stCondLst>
                                        </p:cTn>
                                        <p:tgtEl>
                                          <p:spTgt spid="83996"/>
                                        </p:tgtEl>
                                        <p:attrNameLst>
                                          <p:attrName>style.visibility</p:attrName>
                                        </p:attrNameLst>
                                      </p:cBhvr>
                                      <p:to>
                                        <p:strVal val="hidden"/>
                                      </p:to>
                                    </p:set>
                                  </p:childTnLst>
                                </p:cTn>
                              </p:par>
                              <p:par>
                                <p:cTn id="54" presetID="4" presetClass="entr" presetSubtype="16" fill="hold" grpId="0" nodeType="withEffect">
                                  <p:stCondLst>
                                    <p:cond delay="0"/>
                                  </p:stCondLst>
                                  <p:childTnLst>
                                    <p:set>
                                      <p:cBhvr>
                                        <p:cTn id="55" dur="1" fill="hold">
                                          <p:stCondLst>
                                            <p:cond delay="0"/>
                                          </p:stCondLst>
                                        </p:cTn>
                                        <p:tgtEl>
                                          <p:spTgt spid="83997"/>
                                        </p:tgtEl>
                                        <p:attrNameLst>
                                          <p:attrName>style.visibility</p:attrName>
                                        </p:attrNameLst>
                                      </p:cBhvr>
                                      <p:to>
                                        <p:strVal val="visible"/>
                                      </p:to>
                                    </p:set>
                                    <p:animEffect transition="in" filter="box(in)">
                                      <p:cBhvr>
                                        <p:cTn id="56" dur="500"/>
                                        <p:tgtEl>
                                          <p:spTgt spid="839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96" grpId="0"/>
      <p:bldP spid="83996" grpId="1"/>
      <p:bldP spid="8399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FC1ECB9A-E514-6041-2715-C7E7BCA53076}"/>
              </a:ext>
            </a:extLst>
          </p:cNvPr>
          <p:cNvGrpSpPr/>
          <p:nvPr/>
        </p:nvGrpSpPr>
        <p:grpSpPr>
          <a:xfrm>
            <a:off x="5199062" y="406400"/>
            <a:ext cx="9525001" cy="7874000"/>
            <a:chOff x="6678613" y="406400"/>
            <a:chExt cx="8045450" cy="6997700"/>
          </a:xfrm>
        </p:grpSpPr>
        <p:sp>
          <p:nvSpPr>
            <p:cNvPr id="18434" name="Text Box 22">
              <a:extLst>
                <a:ext uri="{FF2B5EF4-FFF2-40B4-BE49-F238E27FC236}">
                  <a16:creationId xmlns:a16="http://schemas.microsoft.com/office/drawing/2014/main" xmlns="" id="{9EFCDB11-60C5-E9C9-3A07-B742CF6509B0}"/>
                </a:ext>
              </a:extLst>
            </p:cNvPr>
            <p:cNvSpPr txBox="1">
              <a:spLocks noChangeArrowheads="1"/>
            </p:cNvSpPr>
            <p:nvPr/>
          </p:nvSpPr>
          <p:spPr bwMode="auto">
            <a:xfrm>
              <a:off x="6678613" y="6992938"/>
              <a:ext cx="1512887"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3731" tIns="66866" rIns="133731" bIns="66866">
              <a:spAutoFit/>
            </a:bodyP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buFontTx/>
                <a:buNone/>
              </a:pPr>
              <a:endParaRPr lang="en-US" altLang="en-US" sz="1800"/>
            </a:p>
          </p:txBody>
        </p:sp>
        <p:pic>
          <p:nvPicPr>
            <p:cNvPr id="128006" name="Picture 6" descr="4">
              <a:extLst>
                <a:ext uri="{FF2B5EF4-FFF2-40B4-BE49-F238E27FC236}">
                  <a16:creationId xmlns:a16="http://schemas.microsoft.com/office/drawing/2014/main" xmlns="" id="{7A7754C0-8E54-C534-5D75-7FA9A7DB8BAF}"/>
                </a:ext>
              </a:extLst>
            </p:cNvPr>
            <p:cNvPicPr>
              <a:picLocks noChangeAspect="1" noChangeArrowheads="1"/>
            </p:cNvPicPr>
            <p:nvPr/>
          </p:nvPicPr>
          <p:blipFill>
            <a:blip r:embed="rId2" cstate="email">
              <a:lum bright="-12000"/>
              <a:extLst>
                <a:ext uri="{28A0092B-C50C-407E-A947-70E740481C1C}">
                  <a14:useLocalDpi xmlns:a14="http://schemas.microsoft.com/office/drawing/2010/main"/>
                </a:ext>
              </a:extLst>
            </a:blip>
            <a:srcRect/>
            <a:stretch>
              <a:fillRect/>
            </a:stretch>
          </p:blipFill>
          <p:spPr bwMode="auto">
            <a:xfrm>
              <a:off x="6678613" y="406400"/>
              <a:ext cx="804545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0">
              <a:extLst>
                <a:ext uri="{FF2B5EF4-FFF2-40B4-BE49-F238E27FC236}">
                  <a16:creationId xmlns:a16="http://schemas.microsoft.com/office/drawing/2014/main" xmlns="" id="{A786EFD8-53C8-1058-2BA0-83E07F1E4B1D}"/>
                </a:ext>
              </a:extLst>
            </p:cNvPr>
            <p:cNvGrpSpPr>
              <a:grpSpLocks/>
            </p:cNvGrpSpPr>
            <p:nvPr/>
          </p:nvGrpSpPr>
          <p:grpSpPr bwMode="auto">
            <a:xfrm>
              <a:off x="9058275" y="1563688"/>
              <a:ext cx="3151188" cy="2024062"/>
              <a:chOff x="3840" y="1104"/>
              <a:chExt cx="1200" cy="1056"/>
            </a:xfrm>
          </p:grpSpPr>
          <p:sp>
            <p:nvSpPr>
              <p:cNvPr id="18441" name="Line 8">
                <a:extLst>
                  <a:ext uri="{FF2B5EF4-FFF2-40B4-BE49-F238E27FC236}">
                    <a16:creationId xmlns:a16="http://schemas.microsoft.com/office/drawing/2014/main" xmlns="" id="{406A0E50-99FA-8495-56B1-E9E7F64C0797}"/>
                  </a:ext>
                </a:extLst>
              </p:cNvPr>
              <p:cNvSpPr>
                <a:spLocks noChangeShapeType="1"/>
              </p:cNvSpPr>
              <p:nvPr/>
            </p:nvSpPr>
            <p:spPr bwMode="auto">
              <a:xfrm flipH="1">
                <a:off x="4224" y="1632"/>
                <a:ext cx="528" cy="0"/>
              </a:xfrm>
              <a:prstGeom prst="line">
                <a:avLst/>
              </a:prstGeom>
              <a:noFill/>
              <a:ln w="38100">
                <a:solidFill>
                  <a:srgbClr val="0000FF"/>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18442" name="Line 9">
                <a:extLst>
                  <a:ext uri="{FF2B5EF4-FFF2-40B4-BE49-F238E27FC236}">
                    <a16:creationId xmlns:a16="http://schemas.microsoft.com/office/drawing/2014/main" xmlns="" id="{52489BD1-5978-C413-33D0-003D4BBDD700}"/>
                  </a:ext>
                </a:extLst>
              </p:cNvPr>
              <p:cNvSpPr>
                <a:spLocks noChangeShapeType="1"/>
              </p:cNvSpPr>
              <p:nvPr/>
            </p:nvSpPr>
            <p:spPr bwMode="auto">
              <a:xfrm flipH="1">
                <a:off x="4224" y="2160"/>
                <a:ext cx="480" cy="0"/>
              </a:xfrm>
              <a:prstGeom prst="line">
                <a:avLst/>
              </a:prstGeom>
              <a:noFill/>
              <a:ln w="38100">
                <a:solidFill>
                  <a:srgbClr val="0000FF"/>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18443" name="Line 10">
                <a:extLst>
                  <a:ext uri="{FF2B5EF4-FFF2-40B4-BE49-F238E27FC236}">
                    <a16:creationId xmlns:a16="http://schemas.microsoft.com/office/drawing/2014/main" xmlns="" id="{E7E6563A-2030-AB50-9186-4A9E7FEDBDC2}"/>
                  </a:ext>
                </a:extLst>
              </p:cNvPr>
              <p:cNvSpPr>
                <a:spLocks noChangeShapeType="1"/>
              </p:cNvSpPr>
              <p:nvPr/>
            </p:nvSpPr>
            <p:spPr bwMode="auto">
              <a:xfrm flipH="1">
                <a:off x="4224" y="1824"/>
                <a:ext cx="528" cy="0"/>
              </a:xfrm>
              <a:prstGeom prst="line">
                <a:avLst/>
              </a:prstGeom>
              <a:noFill/>
              <a:ln w="38100">
                <a:solidFill>
                  <a:srgbClr val="0000FF"/>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18444" name="Line 12">
                <a:extLst>
                  <a:ext uri="{FF2B5EF4-FFF2-40B4-BE49-F238E27FC236}">
                    <a16:creationId xmlns:a16="http://schemas.microsoft.com/office/drawing/2014/main" xmlns="" id="{C38EC04D-3EA7-981B-45A5-2551F700DAAF}"/>
                  </a:ext>
                </a:extLst>
              </p:cNvPr>
              <p:cNvSpPr>
                <a:spLocks noChangeShapeType="1"/>
              </p:cNvSpPr>
              <p:nvPr/>
            </p:nvSpPr>
            <p:spPr bwMode="auto">
              <a:xfrm flipH="1">
                <a:off x="4224" y="1968"/>
                <a:ext cx="528" cy="0"/>
              </a:xfrm>
              <a:prstGeom prst="line">
                <a:avLst/>
              </a:prstGeom>
              <a:noFill/>
              <a:ln w="38100">
                <a:solidFill>
                  <a:srgbClr val="0000FF"/>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18445" name="AutoShape 15">
                <a:extLst>
                  <a:ext uri="{FF2B5EF4-FFF2-40B4-BE49-F238E27FC236}">
                    <a16:creationId xmlns:a16="http://schemas.microsoft.com/office/drawing/2014/main" xmlns="" id="{65BB7ECE-BBBA-2C42-FB49-E17C1C7437F2}"/>
                  </a:ext>
                </a:extLst>
              </p:cNvPr>
              <p:cNvSpPr>
                <a:spLocks noChangeArrowheads="1"/>
              </p:cNvSpPr>
              <p:nvPr/>
            </p:nvSpPr>
            <p:spPr bwMode="auto">
              <a:xfrm>
                <a:off x="3936" y="1208"/>
                <a:ext cx="1008" cy="34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13134 h 21600"/>
                </a:gdLst>
                <a:ahLst/>
                <a:cxnLst>
                  <a:cxn ang="T8">
                    <a:pos x="T0" y="T1"/>
                  </a:cxn>
                  <a:cxn ang="T9">
                    <a:pos x="T2" y="T3"/>
                  </a:cxn>
                  <a:cxn ang="T10">
                    <a:pos x="T4" y="T5"/>
                  </a:cxn>
                  <a:cxn ang="T11">
                    <a:pos x="T6" y="T7"/>
                  </a:cxn>
                </a:cxnLst>
                <a:rect l="T12" t="T13" r="T14" b="T15"/>
                <a:pathLst>
                  <a:path w="21600" h="21600">
                    <a:moveTo>
                      <a:pt x="1136" y="15622"/>
                    </a:moveTo>
                    <a:cubicBezTo>
                      <a:pt x="389" y="14125"/>
                      <a:pt x="0" y="12473"/>
                      <a:pt x="0" y="10800"/>
                    </a:cubicBezTo>
                    <a:cubicBezTo>
                      <a:pt x="0" y="4835"/>
                      <a:pt x="4835" y="0"/>
                      <a:pt x="10800" y="0"/>
                    </a:cubicBezTo>
                    <a:cubicBezTo>
                      <a:pt x="16764" y="0"/>
                      <a:pt x="21600" y="4835"/>
                      <a:pt x="21600" y="10800"/>
                    </a:cubicBezTo>
                    <a:cubicBezTo>
                      <a:pt x="21600" y="12473"/>
                      <a:pt x="21210" y="14125"/>
                      <a:pt x="20463" y="15622"/>
                    </a:cubicBezTo>
                    <a:cubicBezTo>
                      <a:pt x="21210" y="14125"/>
                      <a:pt x="21600" y="12473"/>
                      <a:pt x="21600" y="10800"/>
                    </a:cubicBezTo>
                    <a:cubicBezTo>
                      <a:pt x="21600" y="4835"/>
                      <a:pt x="16764" y="0"/>
                      <a:pt x="10800" y="0"/>
                    </a:cubicBezTo>
                    <a:cubicBezTo>
                      <a:pt x="4835" y="0"/>
                      <a:pt x="0" y="4835"/>
                      <a:pt x="0" y="10800"/>
                    </a:cubicBezTo>
                    <a:cubicBezTo>
                      <a:pt x="-1" y="12473"/>
                      <a:pt x="389" y="14125"/>
                      <a:pt x="1136" y="15622"/>
                    </a:cubicBezTo>
                    <a:close/>
                  </a:path>
                </a:pathLst>
              </a:custGeom>
              <a:solidFill>
                <a:srgbClr val="0000FF"/>
              </a:solidFill>
              <a:ln w="38100">
                <a:solidFill>
                  <a:schemeClr val="tx1"/>
                </a:solidFill>
                <a:miter lim="800000"/>
                <a:headEnd/>
                <a:tailEnd/>
              </a:ln>
            </p:spPr>
            <p:txBody>
              <a:bodyPr wrap="none" anchor="ctr"/>
              <a:lstStyle/>
              <a:p>
                <a:endParaRPr lang="en-US"/>
              </a:p>
            </p:txBody>
          </p:sp>
          <p:sp>
            <p:nvSpPr>
              <p:cNvPr id="18446" name="AutoShape 16">
                <a:extLst>
                  <a:ext uri="{FF2B5EF4-FFF2-40B4-BE49-F238E27FC236}">
                    <a16:creationId xmlns:a16="http://schemas.microsoft.com/office/drawing/2014/main" xmlns="" id="{B3193CF0-2571-D700-933A-239C75817AC0}"/>
                  </a:ext>
                </a:extLst>
              </p:cNvPr>
              <p:cNvSpPr>
                <a:spLocks noChangeArrowheads="1"/>
              </p:cNvSpPr>
              <p:nvPr/>
            </p:nvSpPr>
            <p:spPr bwMode="auto">
              <a:xfrm>
                <a:off x="3840" y="1104"/>
                <a:ext cx="1200" cy="62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11215 h 21600"/>
                </a:gdLst>
                <a:ahLst/>
                <a:cxnLst>
                  <a:cxn ang="T8">
                    <a:pos x="T0" y="T1"/>
                  </a:cxn>
                  <a:cxn ang="T9">
                    <a:pos x="T2" y="T3"/>
                  </a:cxn>
                  <a:cxn ang="T10">
                    <a:pos x="T4" y="T5"/>
                  </a:cxn>
                  <a:cxn ang="T11">
                    <a:pos x="T6" y="T7"/>
                  </a:cxn>
                </a:cxnLst>
                <a:rect l="T12" t="T13" r="T14" b="T15"/>
                <a:pathLst>
                  <a:path w="21600" h="21600">
                    <a:moveTo>
                      <a:pt x="951" y="13865"/>
                    </a:moveTo>
                    <a:cubicBezTo>
                      <a:pt x="642" y="12873"/>
                      <a:pt x="485" y="11839"/>
                      <a:pt x="485" y="10800"/>
                    </a:cubicBezTo>
                    <a:cubicBezTo>
                      <a:pt x="485" y="5103"/>
                      <a:pt x="5103" y="485"/>
                      <a:pt x="10800" y="485"/>
                    </a:cubicBezTo>
                    <a:cubicBezTo>
                      <a:pt x="16496" y="485"/>
                      <a:pt x="21115" y="5103"/>
                      <a:pt x="21115" y="10800"/>
                    </a:cubicBezTo>
                    <a:cubicBezTo>
                      <a:pt x="21115" y="11839"/>
                      <a:pt x="20957" y="12873"/>
                      <a:pt x="20648" y="13865"/>
                    </a:cubicBezTo>
                    <a:lnTo>
                      <a:pt x="21111" y="14010"/>
                    </a:lnTo>
                    <a:cubicBezTo>
                      <a:pt x="21435" y="12970"/>
                      <a:pt x="21600" y="11888"/>
                      <a:pt x="21600" y="10800"/>
                    </a:cubicBezTo>
                    <a:cubicBezTo>
                      <a:pt x="21600" y="4835"/>
                      <a:pt x="16764" y="0"/>
                      <a:pt x="10800" y="0"/>
                    </a:cubicBezTo>
                    <a:cubicBezTo>
                      <a:pt x="4835" y="0"/>
                      <a:pt x="0" y="4835"/>
                      <a:pt x="0" y="10800"/>
                    </a:cubicBezTo>
                    <a:cubicBezTo>
                      <a:pt x="-1" y="11888"/>
                      <a:pt x="164" y="12970"/>
                      <a:pt x="488" y="14010"/>
                    </a:cubicBezTo>
                    <a:lnTo>
                      <a:pt x="951" y="13865"/>
                    </a:lnTo>
                    <a:close/>
                  </a:path>
                </a:pathLst>
              </a:custGeom>
              <a:solidFill>
                <a:srgbClr val="0000FF"/>
              </a:solidFill>
              <a:ln w="9525">
                <a:solidFill>
                  <a:schemeClr val="tx1"/>
                </a:solidFill>
                <a:miter lim="800000"/>
                <a:headEnd/>
                <a:tailEnd/>
              </a:ln>
            </p:spPr>
            <p:txBody>
              <a:bodyPr wrap="none" anchor="ctr"/>
              <a:lstStyle/>
              <a:p>
                <a:endParaRPr lang="en-US"/>
              </a:p>
            </p:txBody>
          </p:sp>
          <p:sp>
            <p:nvSpPr>
              <p:cNvPr id="18447" name="AutoShape 17">
                <a:extLst>
                  <a:ext uri="{FF2B5EF4-FFF2-40B4-BE49-F238E27FC236}">
                    <a16:creationId xmlns:a16="http://schemas.microsoft.com/office/drawing/2014/main" xmlns="" id="{06324966-5E42-3FBF-4D13-71581B801AF3}"/>
                  </a:ext>
                </a:extLst>
              </p:cNvPr>
              <p:cNvSpPr>
                <a:spLocks noChangeArrowheads="1"/>
              </p:cNvSpPr>
              <p:nvPr/>
            </p:nvSpPr>
            <p:spPr bwMode="auto">
              <a:xfrm>
                <a:off x="4080" y="1347"/>
                <a:ext cx="754" cy="20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15992 h 21600"/>
                </a:gdLst>
                <a:ahLst/>
                <a:cxnLst>
                  <a:cxn ang="T8">
                    <a:pos x="T0" y="T1"/>
                  </a:cxn>
                  <a:cxn ang="T9">
                    <a:pos x="T2" y="T3"/>
                  </a:cxn>
                  <a:cxn ang="T10">
                    <a:pos x="T4" y="T5"/>
                  </a:cxn>
                  <a:cxn ang="T11">
                    <a:pos x="T6" y="T7"/>
                  </a:cxn>
                </a:cxnLst>
                <a:rect l="T12" t="T13" r="T14" b="T15"/>
                <a:pathLst>
                  <a:path w="21600" h="21600">
                    <a:moveTo>
                      <a:pt x="3048" y="17624"/>
                    </a:moveTo>
                    <a:cubicBezTo>
                      <a:pt x="1387" y="15738"/>
                      <a:pt x="472" y="13312"/>
                      <a:pt x="472" y="10800"/>
                    </a:cubicBezTo>
                    <a:cubicBezTo>
                      <a:pt x="472" y="5096"/>
                      <a:pt x="5096" y="472"/>
                      <a:pt x="10800" y="472"/>
                    </a:cubicBezTo>
                    <a:cubicBezTo>
                      <a:pt x="16503" y="472"/>
                      <a:pt x="21128" y="5096"/>
                      <a:pt x="21128" y="10800"/>
                    </a:cubicBezTo>
                    <a:cubicBezTo>
                      <a:pt x="21128" y="13312"/>
                      <a:pt x="20212" y="15738"/>
                      <a:pt x="18551" y="17624"/>
                    </a:cubicBezTo>
                    <a:lnTo>
                      <a:pt x="18906" y="17936"/>
                    </a:lnTo>
                    <a:cubicBezTo>
                      <a:pt x="20642" y="15964"/>
                      <a:pt x="21600" y="13427"/>
                      <a:pt x="21600" y="10800"/>
                    </a:cubicBezTo>
                    <a:cubicBezTo>
                      <a:pt x="21600" y="4835"/>
                      <a:pt x="16764" y="0"/>
                      <a:pt x="10800" y="0"/>
                    </a:cubicBezTo>
                    <a:cubicBezTo>
                      <a:pt x="4835" y="0"/>
                      <a:pt x="0" y="4835"/>
                      <a:pt x="0" y="10800"/>
                    </a:cubicBezTo>
                    <a:cubicBezTo>
                      <a:pt x="-1" y="13427"/>
                      <a:pt x="957" y="15964"/>
                      <a:pt x="2693" y="17936"/>
                    </a:cubicBezTo>
                    <a:lnTo>
                      <a:pt x="3048" y="17624"/>
                    </a:lnTo>
                    <a:close/>
                  </a:path>
                </a:pathLst>
              </a:custGeom>
              <a:solidFill>
                <a:srgbClr val="0000FF"/>
              </a:solidFill>
              <a:ln w="9525">
                <a:solidFill>
                  <a:schemeClr val="tx1"/>
                </a:solidFill>
                <a:miter lim="800000"/>
                <a:headEnd/>
                <a:tailEnd/>
              </a:ln>
            </p:spPr>
            <p:txBody>
              <a:bodyPr wrap="none" anchor="ctr"/>
              <a:lstStyle/>
              <a:p>
                <a:endParaRPr lang="en-US"/>
              </a:p>
            </p:txBody>
          </p:sp>
        </p:grpSp>
        <p:sp>
          <p:nvSpPr>
            <p:cNvPr id="86056" name="Line 18">
              <a:extLst>
                <a:ext uri="{FF2B5EF4-FFF2-40B4-BE49-F238E27FC236}">
                  <a16:creationId xmlns:a16="http://schemas.microsoft.com/office/drawing/2014/main" xmlns="" id="{7135746E-7A75-E6D3-A33F-4FE52D962292}"/>
                </a:ext>
              </a:extLst>
            </p:cNvPr>
            <p:cNvSpPr>
              <a:spLocks noChangeShapeType="1"/>
            </p:cNvSpPr>
            <p:nvPr/>
          </p:nvSpPr>
          <p:spPr bwMode="auto">
            <a:xfrm>
              <a:off x="10372725" y="2041525"/>
              <a:ext cx="541338" cy="0"/>
            </a:xfrm>
            <a:prstGeom prst="line">
              <a:avLst/>
            </a:prstGeom>
            <a:noFill/>
            <a:ln w="28575">
              <a:solidFill>
                <a:srgbClr val="FF0000"/>
              </a:solidFill>
              <a:round/>
              <a:headEnd type="triangle" w="med" len="med"/>
              <a:tailEnd/>
            </a:ln>
            <a:extLst>
              <a:ext uri="{909E8E84-426E-40DD-AFC4-6F175D3DCCD1}">
                <a14:hiddenFill xmlns:a14="http://schemas.microsoft.com/office/drawing/2010/main">
                  <a:noFill/>
                </a14:hiddenFill>
              </a:ext>
            </a:extLst>
          </p:spPr>
          <p:txBody>
            <a:bodyPr lIns="133731" tIns="66866" rIns="133731" bIns="66866"/>
            <a:lstStyle/>
            <a:p>
              <a:endParaRPr lang="en-US"/>
            </a:p>
          </p:txBody>
        </p:sp>
      </p:grpSp>
      <p:sp>
        <p:nvSpPr>
          <p:cNvPr id="17" name="Text Box 29">
            <a:extLst>
              <a:ext uri="{FF2B5EF4-FFF2-40B4-BE49-F238E27FC236}">
                <a16:creationId xmlns:a16="http://schemas.microsoft.com/office/drawing/2014/main" xmlns="" id="{7847A5D4-461C-A0A7-CFEB-63B30CF7BC3E}"/>
              </a:ext>
            </a:extLst>
          </p:cNvPr>
          <p:cNvSpPr txBox="1">
            <a:spLocks noChangeArrowheads="1"/>
          </p:cNvSpPr>
          <p:nvPr/>
        </p:nvSpPr>
        <p:spPr bwMode="auto">
          <a:xfrm>
            <a:off x="225969" y="793773"/>
            <a:ext cx="4780547" cy="3089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3731" tIns="66866" rIns="133731" bIns="66866">
            <a:spAutoFit/>
          </a:bodyP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just" eaLnBrk="1" hangingPunct="1">
              <a:spcBef>
                <a:spcPct val="50000"/>
              </a:spcBef>
              <a:buFontTx/>
              <a:buNone/>
            </a:pPr>
            <a:r>
              <a:rPr lang="en-US" altLang="en-US" sz="4800">
                <a:solidFill>
                  <a:srgbClr val="0000FF"/>
                </a:solidFill>
              </a:rPr>
              <a:t>Đường sức từ và chiều đường sức từ của nam châm chữ U</a:t>
            </a:r>
            <a:endParaRPr lang="en-US" altLang="en-US" sz="4800" b="1" i="1">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xmlns="" id="{F08ED839-69EE-767A-DC01-4C9DCBAB47DE}"/>
              </a:ext>
            </a:extLst>
          </p:cNvPr>
          <p:cNvSpPr>
            <a:spLocks noChangeArrowheads="1"/>
          </p:cNvSpPr>
          <p:nvPr/>
        </p:nvSpPr>
        <p:spPr bwMode="auto">
          <a:xfrm>
            <a:off x="246063" y="71177"/>
            <a:ext cx="13715999"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52413">
              <a:defRPr>
                <a:solidFill>
                  <a:schemeClr val="tx1"/>
                </a:solidFill>
                <a:latin typeface="Arial" panose="020B0604020202020204" pitchFamily="34" charset="0"/>
              </a:defRPr>
            </a:lvl1pPr>
            <a:lvl2pPr marL="457200">
              <a:defRPr>
                <a:solidFill>
                  <a:schemeClr val="tx1"/>
                </a:solidFill>
                <a:latin typeface="Arial" panose="020B0604020202020204" pitchFamily="34" charset="0"/>
              </a:defRPr>
            </a:lvl2pPr>
            <a:lvl3pPr marL="914400">
              <a:defRPr>
                <a:solidFill>
                  <a:schemeClr val="tx1"/>
                </a:solidFill>
                <a:latin typeface="Arial" panose="020B0604020202020204" pitchFamily="34" charset="0"/>
              </a:defRPr>
            </a:lvl3pPr>
            <a:lvl4pPr marL="1371600">
              <a:defRPr>
                <a:solidFill>
                  <a:schemeClr val="tx1"/>
                </a:solidFill>
                <a:latin typeface="Arial" panose="020B0604020202020204" pitchFamily="34" charset="0"/>
              </a:defRPr>
            </a:lvl4pPr>
            <a:lvl5pPr marL="182880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52413" algn="l" defTabSz="914400" rtl="0" eaLnBrk="0" fontAlgn="base" latinLnBrk="0" hangingPunct="0">
              <a:lnSpc>
                <a:spcPct val="100000"/>
              </a:lnSpc>
              <a:spcBef>
                <a:spcPct val="0"/>
              </a:spcBef>
              <a:spcAft>
                <a:spcPct val="0"/>
              </a:spcAft>
              <a:buClrTx/>
              <a:buSzTx/>
              <a:buFontTx/>
              <a:buNone/>
              <a:tabLst/>
            </a:pPr>
            <a:r>
              <a:rPr kumimoji="0" lang="en-US" altLang="en-US" sz="4800" b="1" i="0" u="none" strike="noStrike" cap="none" normalizeH="0" baseline="0">
                <a:ln>
                  <a:noFill/>
                </a:ln>
                <a:solidFill>
                  <a:schemeClr val="tx1"/>
                </a:solidFill>
                <a:effectLst/>
                <a:latin typeface="+mj-lt"/>
                <a:ea typeface="Arial" panose="020B0604020202020204" pitchFamily="34" charset="0"/>
              </a:rPr>
              <a:t>Câu 1. </a:t>
            </a:r>
            <a:r>
              <a:rPr kumimoji="0" lang="en-US" altLang="en-US" sz="4800" b="0" i="0" u="none" strike="noStrike" cap="none" normalizeH="0" baseline="0">
                <a:ln>
                  <a:noFill/>
                </a:ln>
                <a:solidFill>
                  <a:schemeClr val="tx1"/>
                </a:solidFill>
                <a:effectLst/>
                <a:latin typeface="+mj-lt"/>
                <a:ea typeface="Arial" panose="020B0604020202020204" pitchFamily="34" charset="0"/>
              </a:rPr>
              <a:t>Tại điểm nào (A, B, C, D) trên hình dưới đây, </a:t>
            </a:r>
          </a:p>
          <a:p>
            <a:pPr marL="0" marR="0" lvl="0" indent="252413" algn="l" defTabSz="914400" rtl="0" eaLnBrk="0" fontAlgn="base" latinLnBrk="0" hangingPunct="0">
              <a:lnSpc>
                <a:spcPct val="100000"/>
              </a:lnSpc>
              <a:spcBef>
                <a:spcPct val="0"/>
              </a:spcBef>
              <a:spcAft>
                <a:spcPct val="0"/>
              </a:spcAft>
              <a:buClrTx/>
              <a:buSzTx/>
              <a:buFontTx/>
              <a:buNone/>
              <a:tabLst/>
            </a:pPr>
            <a:r>
              <a:rPr kumimoji="0" lang="en-US" altLang="en-US" sz="4800" b="0" i="0" u="none" strike="noStrike" cap="none" normalizeH="0" baseline="0">
                <a:ln>
                  <a:noFill/>
                </a:ln>
                <a:solidFill>
                  <a:schemeClr val="tx1"/>
                </a:solidFill>
                <a:effectLst/>
                <a:latin typeface="+mj-lt"/>
                <a:ea typeface="Arial" panose="020B0604020202020204" pitchFamily="34" charset="0"/>
              </a:rPr>
              <a:t>từ trường là mạnh nhất?</a:t>
            </a:r>
            <a:r>
              <a:rPr kumimoji="0" lang="en-US" altLang="en-US" sz="4800" b="0" i="0" u="none" strike="noStrike" cap="none" normalizeH="0" baseline="0">
                <a:ln>
                  <a:noFill/>
                </a:ln>
                <a:solidFill>
                  <a:schemeClr val="tx1"/>
                </a:solidFill>
                <a:effectLst/>
                <a:latin typeface="+mj-lt"/>
                <a:ea typeface="Calibri" panose="020F0502020204030204" pitchFamily="34" charset="0"/>
              </a:rPr>
              <a:t> </a:t>
            </a:r>
            <a:endParaRPr kumimoji="0" lang="en-US" altLang="en-US" sz="4800" b="0" i="0" u="none" strike="noStrike" cap="none" normalizeH="0" baseline="0">
              <a:ln>
                <a:noFill/>
              </a:ln>
              <a:solidFill>
                <a:schemeClr val="tx1"/>
              </a:solidFill>
              <a:effectLst/>
              <a:latin typeface="+mj-lt"/>
            </a:endParaRPr>
          </a:p>
          <a:p>
            <a:pPr marL="0" marR="0" lvl="0" indent="252413" algn="l" defTabSz="914400" rtl="0" eaLnBrk="0" fontAlgn="base" latinLnBrk="0" hangingPunct="0">
              <a:lnSpc>
                <a:spcPct val="100000"/>
              </a:lnSpc>
              <a:spcBef>
                <a:spcPct val="0"/>
              </a:spcBef>
              <a:spcAft>
                <a:spcPct val="0"/>
              </a:spcAft>
              <a:buClrTx/>
              <a:buSzTx/>
              <a:buFontTx/>
              <a:buNone/>
              <a:tabLst/>
            </a:pPr>
            <a:endParaRPr kumimoji="0" lang="en-US" altLang="en-US" sz="4800" b="0" i="0" u="none" strike="noStrike" cap="none" normalizeH="0" baseline="0">
              <a:ln>
                <a:noFill/>
              </a:ln>
              <a:solidFill>
                <a:schemeClr val="tx1"/>
              </a:solidFill>
              <a:effectLst/>
              <a:latin typeface="+mj-lt"/>
            </a:endParaRPr>
          </a:p>
        </p:txBody>
      </p:sp>
      <p:pic>
        <p:nvPicPr>
          <p:cNvPr id="2049" name="Picture 2">
            <a:extLst>
              <a:ext uri="{FF2B5EF4-FFF2-40B4-BE49-F238E27FC236}">
                <a16:creationId xmlns:a16="http://schemas.microsoft.com/office/drawing/2014/main" xmlns="" id="{13211266-C25B-B030-005E-719864ED9DF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461" y="2188485"/>
            <a:ext cx="15105063" cy="598934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xmlns="" id="{7CA05BB9-390D-2822-D9F8-9C5B2BA158F7}"/>
              </a:ext>
            </a:extLst>
          </p:cNvPr>
          <p:cNvSpPr>
            <a:spLocks noChangeArrowheads="1"/>
          </p:cNvSpPr>
          <p:nvPr/>
        </p:nvSpPr>
        <p:spPr bwMode="auto">
          <a:xfrm>
            <a:off x="0" y="561776"/>
            <a:ext cx="18473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4000">
              <a:latin typeface="+mj-lt"/>
            </a:endParaRPr>
          </a:p>
        </p:txBody>
      </p:sp>
      <p:sp>
        <p:nvSpPr>
          <p:cNvPr id="4" name="Speech Bubble: Oval 3">
            <a:extLst>
              <a:ext uri="{FF2B5EF4-FFF2-40B4-BE49-F238E27FC236}">
                <a16:creationId xmlns:a16="http://schemas.microsoft.com/office/drawing/2014/main" xmlns="" id="{8C20B2E5-8461-21F6-5940-CE5F13656FB7}"/>
              </a:ext>
            </a:extLst>
          </p:cNvPr>
          <p:cNvSpPr/>
          <p:nvPr/>
        </p:nvSpPr>
        <p:spPr>
          <a:xfrm>
            <a:off x="3598862" y="2188485"/>
            <a:ext cx="3048000" cy="1676400"/>
          </a:xfrm>
          <a:prstGeom prst="wedgeEllipseCallout">
            <a:avLst>
              <a:gd name="adj1" fmla="val -48728"/>
              <a:gd name="adj2" fmla="val 114175"/>
            </a:avLst>
          </a:prstGeom>
          <a:ln>
            <a:solidFill>
              <a:srgbClr val="0000FF"/>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a:solidFill>
                  <a:srgbClr val="FF0000"/>
                </a:solidFill>
              </a:rPr>
              <a:t>Từ trường mạnh nhất</a:t>
            </a:r>
          </a:p>
        </p:txBody>
      </p:sp>
    </p:spTree>
    <p:extLst>
      <p:ext uri="{BB962C8B-B14F-4D97-AF65-F5344CB8AC3E}">
        <p14:creationId xmlns:p14="http://schemas.microsoft.com/office/powerpoint/2010/main" val="425919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xmlns="" id="{F08ED839-69EE-767A-DC01-4C9DCBAB47DE}"/>
              </a:ext>
            </a:extLst>
          </p:cNvPr>
          <p:cNvSpPr>
            <a:spLocks noChangeArrowheads="1"/>
          </p:cNvSpPr>
          <p:nvPr/>
        </p:nvSpPr>
        <p:spPr bwMode="auto">
          <a:xfrm>
            <a:off x="246063" y="803492"/>
            <a:ext cx="14612937" cy="843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52413">
              <a:defRPr>
                <a:solidFill>
                  <a:schemeClr val="tx1"/>
                </a:solidFill>
                <a:latin typeface="Arial" panose="020B0604020202020204" pitchFamily="34" charset="0"/>
              </a:defRPr>
            </a:lvl1pPr>
            <a:lvl2pPr marL="457200">
              <a:defRPr>
                <a:solidFill>
                  <a:schemeClr val="tx1"/>
                </a:solidFill>
                <a:latin typeface="Arial" panose="020B0604020202020204" pitchFamily="34" charset="0"/>
              </a:defRPr>
            </a:lvl2pPr>
            <a:lvl3pPr marL="914400">
              <a:defRPr>
                <a:solidFill>
                  <a:schemeClr val="tx1"/>
                </a:solidFill>
                <a:latin typeface="Arial" panose="020B0604020202020204" pitchFamily="34" charset="0"/>
              </a:defRPr>
            </a:lvl3pPr>
            <a:lvl4pPr marL="1371600">
              <a:defRPr>
                <a:solidFill>
                  <a:schemeClr val="tx1"/>
                </a:solidFill>
                <a:latin typeface="Arial" panose="020B0604020202020204" pitchFamily="34" charset="0"/>
              </a:defRPr>
            </a:lvl4pPr>
            <a:lvl5pPr marL="182880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a:lnSpc>
                <a:spcPct val="107000"/>
              </a:lnSpc>
              <a:spcAft>
                <a:spcPts val="800"/>
              </a:spcAft>
            </a:pPr>
            <a:r>
              <a:rPr kumimoji="0" lang="en-US" altLang="en-US" sz="4800" b="1" i="0" u="none" strike="noStrike" cap="none" normalizeH="0" baseline="0">
                <a:ln>
                  <a:noFill/>
                </a:ln>
                <a:solidFill>
                  <a:schemeClr val="tx1"/>
                </a:solidFill>
                <a:effectLst/>
                <a:latin typeface="+mj-lt"/>
                <a:ea typeface="Arial" panose="020B0604020202020204" pitchFamily="34" charset="0"/>
              </a:rPr>
              <a:t>Câu 2. </a:t>
            </a:r>
            <a:r>
              <a:rPr lang="en-US" sz="4800">
                <a:effectLst/>
                <a:latin typeface="Times New Roman" panose="02020603050405020304" pitchFamily="18" charset="0"/>
                <a:ea typeface="Calibri" panose="020F0502020204030204" pitchFamily="34" charset="0"/>
                <a:cs typeface="Times New Roman" panose="02020603050405020304" pitchFamily="18" charset="0"/>
              </a:rPr>
              <a:t>Xác định từ cực của các nam châm trong hình?</a:t>
            </a:r>
            <a:endParaRPr lang="en-US" sz="4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3">
            <a:extLst>
              <a:ext uri="{FF2B5EF4-FFF2-40B4-BE49-F238E27FC236}">
                <a16:creationId xmlns:a16="http://schemas.microsoft.com/office/drawing/2014/main" xmlns="" id="{7CA05BB9-390D-2822-D9F8-9C5B2BA158F7}"/>
              </a:ext>
            </a:extLst>
          </p:cNvPr>
          <p:cNvSpPr>
            <a:spLocks noChangeArrowheads="1"/>
          </p:cNvSpPr>
          <p:nvPr/>
        </p:nvSpPr>
        <p:spPr bwMode="auto">
          <a:xfrm>
            <a:off x="0" y="561776"/>
            <a:ext cx="18473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4000">
              <a:latin typeface="+mj-lt"/>
            </a:endParaRPr>
          </a:p>
        </p:txBody>
      </p:sp>
      <p:pic>
        <p:nvPicPr>
          <p:cNvPr id="5" name="Picture 4">
            <a:extLst>
              <a:ext uri="{FF2B5EF4-FFF2-40B4-BE49-F238E27FC236}">
                <a16:creationId xmlns:a16="http://schemas.microsoft.com/office/drawing/2014/main" xmlns="" id="{7DF3384F-B98F-39A9-7708-2C2035EBBDF5}"/>
              </a:ext>
            </a:extLst>
          </p:cNvPr>
          <p:cNvPicPr>
            <a:picLocks noChangeAspect="1"/>
          </p:cNvPicPr>
          <p:nvPr/>
        </p:nvPicPr>
        <p:blipFill>
          <a:blip r:embed="rId2"/>
          <a:stretch>
            <a:fillRect/>
          </a:stretch>
        </p:blipFill>
        <p:spPr>
          <a:xfrm>
            <a:off x="263524" y="2379501"/>
            <a:ext cx="14612937" cy="5218601"/>
          </a:xfrm>
          <a:prstGeom prst="rect">
            <a:avLst/>
          </a:prstGeom>
        </p:spPr>
      </p:pic>
      <p:sp>
        <p:nvSpPr>
          <p:cNvPr id="4" name="Rectangle 3">
            <a:extLst>
              <a:ext uri="{FF2B5EF4-FFF2-40B4-BE49-F238E27FC236}">
                <a16:creationId xmlns:a16="http://schemas.microsoft.com/office/drawing/2014/main" xmlns="" id="{E7FBB52B-B83F-5D7C-EAB0-A8F42C866F88}"/>
              </a:ext>
            </a:extLst>
          </p:cNvPr>
          <p:cNvSpPr/>
          <p:nvPr/>
        </p:nvSpPr>
        <p:spPr>
          <a:xfrm>
            <a:off x="3675062" y="3357329"/>
            <a:ext cx="762000" cy="769441"/>
          </a:xfrm>
          <a:prstGeom prst="rect">
            <a:avLst/>
          </a:prstGeom>
          <a:noFill/>
        </p:spPr>
        <p:txBody>
          <a:bodyPr wrap="square" lIns="91440" tIns="45720" rIns="91440" bIns="45720">
            <a:spAutoFit/>
          </a:bodyPr>
          <a:lstStyle/>
          <a:p>
            <a:pPr algn="ctr"/>
            <a:r>
              <a:rPr lang="en-US" sz="4400" b="1" cap="none" spc="0">
                <a:ln w="22225">
                  <a:solidFill>
                    <a:schemeClr val="accent2"/>
                  </a:solidFill>
                  <a:prstDash val="solid"/>
                </a:ln>
                <a:solidFill>
                  <a:srgbClr val="0000FF"/>
                </a:solidFill>
                <a:effectLst/>
              </a:rPr>
              <a:t>S</a:t>
            </a:r>
          </a:p>
        </p:txBody>
      </p:sp>
      <p:sp>
        <p:nvSpPr>
          <p:cNvPr id="7" name="Rectangle 6">
            <a:extLst>
              <a:ext uri="{FF2B5EF4-FFF2-40B4-BE49-F238E27FC236}">
                <a16:creationId xmlns:a16="http://schemas.microsoft.com/office/drawing/2014/main" xmlns="" id="{D86236FD-A147-6697-A24B-77A5D5903512}"/>
              </a:ext>
            </a:extLst>
          </p:cNvPr>
          <p:cNvSpPr/>
          <p:nvPr/>
        </p:nvSpPr>
        <p:spPr>
          <a:xfrm>
            <a:off x="4970462" y="3370759"/>
            <a:ext cx="762000" cy="769441"/>
          </a:xfrm>
          <a:prstGeom prst="rect">
            <a:avLst/>
          </a:prstGeom>
          <a:noFill/>
        </p:spPr>
        <p:txBody>
          <a:bodyPr wrap="square" lIns="91440" tIns="45720" rIns="91440" bIns="45720">
            <a:spAutoFit/>
          </a:bodyPr>
          <a:lstStyle/>
          <a:p>
            <a:pPr algn="ctr"/>
            <a:r>
              <a:rPr lang="en-US" sz="4400" b="1" cap="none" spc="0">
                <a:ln w="22225">
                  <a:solidFill>
                    <a:schemeClr val="accent2"/>
                  </a:solidFill>
                  <a:prstDash val="solid"/>
                </a:ln>
                <a:solidFill>
                  <a:srgbClr val="FF0000"/>
                </a:solidFill>
                <a:effectLst/>
              </a:rPr>
              <a:t>N</a:t>
            </a:r>
          </a:p>
        </p:txBody>
      </p:sp>
      <p:sp>
        <p:nvSpPr>
          <p:cNvPr id="8" name="Rectangle 7">
            <a:extLst>
              <a:ext uri="{FF2B5EF4-FFF2-40B4-BE49-F238E27FC236}">
                <a16:creationId xmlns:a16="http://schemas.microsoft.com/office/drawing/2014/main" xmlns="" id="{B7FC52C2-1A82-0812-196D-0854E56D4F0A}"/>
              </a:ext>
            </a:extLst>
          </p:cNvPr>
          <p:cNvSpPr/>
          <p:nvPr/>
        </p:nvSpPr>
        <p:spPr>
          <a:xfrm>
            <a:off x="9213595" y="3362739"/>
            <a:ext cx="762000" cy="769441"/>
          </a:xfrm>
          <a:prstGeom prst="rect">
            <a:avLst/>
          </a:prstGeom>
          <a:noFill/>
        </p:spPr>
        <p:txBody>
          <a:bodyPr wrap="square" lIns="91440" tIns="45720" rIns="91440" bIns="45720">
            <a:spAutoFit/>
          </a:bodyPr>
          <a:lstStyle/>
          <a:p>
            <a:pPr algn="ctr"/>
            <a:r>
              <a:rPr lang="en-US" sz="4400" b="1" cap="none" spc="0">
                <a:ln w="22225">
                  <a:solidFill>
                    <a:schemeClr val="accent2"/>
                  </a:solidFill>
                  <a:prstDash val="solid"/>
                </a:ln>
                <a:solidFill>
                  <a:srgbClr val="FF0000"/>
                </a:solidFill>
                <a:effectLst/>
              </a:rPr>
              <a:t>N</a:t>
            </a:r>
          </a:p>
        </p:txBody>
      </p:sp>
      <p:sp>
        <p:nvSpPr>
          <p:cNvPr id="9" name="Rectangle 8">
            <a:extLst>
              <a:ext uri="{FF2B5EF4-FFF2-40B4-BE49-F238E27FC236}">
                <a16:creationId xmlns:a16="http://schemas.microsoft.com/office/drawing/2014/main" xmlns="" id="{C0A3EF1D-598B-BAE3-9E06-81EC388666A7}"/>
              </a:ext>
            </a:extLst>
          </p:cNvPr>
          <p:cNvSpPr/>
          <p:nvPr/>
        </p:nvSpPr>
        <p:spPr>
          <a:xfrm>
            <a:off x="10729574" y="3370761"/>
            <a:ext cx="762000" cy="769441"/>
          </a:xfrm>
          <a:prstGeom prst="rect">
            <a:avLst/>
          </a:prstGeom>
          <a:noFill/>
        </p:spPr>
        <p:txBody>
          <a:bodyPr wrap="square" lIns="91440" tIns="45720" rIns="91440" bIns="45720">
            <a:spAutoFit/>
          </a:bodyPr>
          <a:lstStyle/>
          <a:p>
            <a:pPr algn="ctr"/>
            <a:r>
              <a:rPr lang="en-US" sz="4400" b="1">
                <a:ln w="22225">
                  <a:solidFill>
                    <a:schemeClr val="accent2"/>
                  </a:solidFill>
                  <a:prstDash val="solid"/>
                </a:ln>
                <a:solidFill>
                  <a:srgbClr val="0000FF"/>
                </a:solidFill>
              </a:rPr>
              <a:t>S</a:t>
            </a:r>
            <a:endParaRPr lang="en-US" sz="4400" b="1" cap="none" spc="0">
              <a:ln w="22225">
                <a:solidFill>
                  <a:schemeClr val="accent2"/>
                </a:solidFill>
                <a:prstDash val="solid"/>
              </a:ln>
              <a:solidFill>
                <a:srgbClr val="0000FF"/>
              </a:solidFill>
              <a:effectLst/>
            </a:endParaRPr>
          </a:p>
        </p:txBody>
      </p:sp>
      <p:sp>
        <p:nvSpPr>
          <p:cNvPr id="10" name="Rectangle 9">
            <a:extLst>
              <a:ext uri="{FF2B5EF4-FFF2-40B4-BE49-F238E27FC236}">
                <a16:creationId xmlns:a16="http://schemas.microsoft.com/office/drawing/2014/main" xmlns="" id="{2BD0B4E6-3F7D-0A42-5F73-05B11A69A61C}"/>
              </a:ext>
            </a:extLst>
          </p:cNvPr>
          <p:cNvSpPr/>
          <p:nvPr/>
        </p:nvSpPr>
        <p:spPr>
          <a:xfrm>
            <a:off x="3566772" y="5961558"/>
            <a:ext cx="762000" cy="769441"/>
          </a:xfrm>
          <a:prstGeom prst="rect">
            <a:avLst/>
          </a:prstGeom>
          <a:noFill/>
        </p:spPr>
        <p:txBody>
          <a:bodyPr wrap="square" lIns="91440" tIns="45720" rIns="91440" bIns="45720">
            <a:spAutoFit/>
          </a:bodyPr>
          <a:lstStyle/>
          <a:p>
            <a:pPr algn="ctr"/>
            <a:r>
              <a:rPr lang="en-US" sz="4400" b="1" cap="none" spc="0">
                <a:ln w="22225">
                  <a:solidFill>
                    <a:schemeClr val="accent2"/>
                  </a:solidFill>
                  <a:prstDash val="solid"/>
                </a:ln>
                <a:solidFill>
                  <a:srgbClr val="0000FF"/>
                </a:solidFill>
                <a:effectLst/>
              </a:rPr>
              <a:t>S</a:t>
            </a:r>
          </a:p>
        </p:txBody>
      </p:sp>
      <p:sp>
        <p:nvSpPr>
          <p:cNvPr id="11" name="Rectangle 10">
            <a:extLst>
              <a:ext uri="{FF2B5EF4-FFF2-40B4-BE49-F238E27FC236}">
                <a16:creationId xmlns:a16="http://schemas.microsoft.com/office/drawing/2014/main" xmlns="" id="{235AA81A-2797-A5F9-30A6-C7A6EF12A4B5}"/>
              </a:ext>
            </a:extLst>
          </p:cNvPr>
          <p:cNvSpPr/>
          <p:nvPr/>
        </p:nvSpPr>
        <p:spPr>
          <a:xfrm>
            <a:off x="5050669" y="5953538"/>
            <a:ext cx="762000" cy="769441"/>
          </a:xfrm>
          <a:prstGeom prst="rect">
            <a:avLst/>
          </a:prstGeom>
          <a:noFill/>
        </p:spPr>
        <p:txBody>
          <a:bodyPr wrap="square" lIns="91440" tIns="45720" rIns="91440" bIns="45720">
            <a:spAutoFit/>
          </a:bodyPr>
          <a:lstStyle/>
          <a:p>
            <a:pPr algn="ctr"/>
            <a:r>
              <a:rPr lang="en-US" sz="4400" b="1" cap="none" spc="0">
                <a:ln w="22225">
                  <a:solidFill>
                    <a:schemeClr val="accent2"/>
                  </a:solidFill>
                  <a:prstDash val="solid"/>
                </a:ln>
                <a:solidFill>
                  <a:srgbClr val="FF0000"/>
                </a:solidFill>
                <a:effectLst/>
              </a:rPr>
              <a:t>N</a:t>
            </a:r>
          </a:p>
        </p:txBody>
      </p:sp>
      <p:sp>
        <p:nvSpPr>
          <p:cNvPr id="12" name="Rectangle 11">
            <a:extLst>
              <a:ext uri="{FF2B5EF4-FFF2-40B4-BE49-F238E27FC236}">
                <a16:creationId xmlns:a16="http://schemas.microsoft.com/office/drawing/2014/main" xmlns="" id="{676C8AE3-EEF7-6E28-D9D9-D01CB5EE4C69}"/>
              </a:ext>
            </a:extLst>
          </p:cNvPr>
          <p:cNvSpPr/>
          <p:nvPr/>
        </p:nvSpPr>
        <p:spPr>
          <a:xfrm>
            <a:off x="9117342" y="5945518"/>
            <a:ext cx="762000" cy="769441"/>
          </a:xfrm>
          <a:prstGeom prst="rect">
            <a:avLst/>
          </a:prstGeom>
          <a:noFill/>
        </p:spPr>
        <p:txBody>
          <a:bodyPr wrap="square" lIns="91440" tIns="45720" rIns="91440" bIns="45720">
            <a:spAutoFit/>
          </a:bodyPr>
          <a:lstStyle/>
          <a:p>
            <a:pPr algn="ctr"/>
            <a:r>
              <a:rPr lang="en-US" sz="4400" b="1">
                <a:ln w="22225">
                  <a:solidFill>
                    <a:schemeClr val="accent2"/>
                  </a:solidFill>
                  <a:prstDash val="solid"/>
                </a:ln>
                <a:solidFill>
                  <a:srgbClr val="0000FF"/>
                </a:solidFill>
              </a:rPr>
              <a:t>S</a:t>
            </a:r>
            <a:endParaRPr lang="en-US" sz="4400" b="1" cap="none" spc="0">
              <a:ln w="22225">
                <a:solidFill>
                  <a:schemeClr val="accent2"/>
                </a:solidFill>
                <a:prstDash val="solid"/>
              </a:ln>
              <a:solidFill>
                <a:srgbClr val="0000FF"/>
              </a:solidFill>
              <a:effectLst/>
            </a:endParaRPr>
          </a:p>
        </p:txBody>
      </p:sp>
      <p:sp>
        <p:nvSpPr>
          <p:cNvPr id="13" name="Rectangle 12">
            <a:extLst>
              <a:ext uri="{FF2B5EF4-FFF2-40B4-BE49-F238E27FC236}">
                <a16:creationId xmlns:a16="http://schemas.microsoft.com/office/drawing/2014/main" xmlns="" id="{0CCADB98-3EF0-146D-43D8-9CD9FF8C40DA}"/>
              </a:ext>
            </a:extLst>
          </p:cNvPr>
          <p:cNvSpPr/>
          <p:nvPr/>
        </p:nvSpPr>
        <p:spPr>
          <a:xfrm>
            <a:off x="10633321" y="5969582"/>
            <a:ext cx="762000" cy="769441"/>
          </a:xfrm>
          <a:prstGeom prst="rect">
            <a:avLst/>
          </a:prstGeom>
          <a:noFill/>
        </p:spPr>
        <p:txBody>
          <a:bodyPr wrap="square" lIns="91440" tIns="45720" rIns="91440" bIns="45720">
            <a:spAutoFit/>
          </a:bodyPr>
          <a:lstStyle/>
          <a:p>
            <a:pPr algn="ctr"/>
            <a:r>
              <a:rPr lang="en-US" sz="4400" b="1" cap="none" spc="0">
                <a:ln w="22225">
                  <a:solidFill>
                    <a:schemeClr val="accent2"/>
                  </a:solidFill>
                  <a:prstDash val="solid"/>
                </a:ln>
                <a:solidFill>
                  <a:srgbClr val="FF0000"/>
                </a:solidFill>
                <a:effectLst/>
              </a:rPr>
              <a:t>N</a:t>
            </a:r>
          </a:p>
        </p:txBody>
      </p:sp>
    </p:spTree>
    <p:extLst>
      <p:ext uri="{BB962C8B-B14F-4D97-AF65-F5344CB8AC3E}">
        <p14:creationId xmlns:p14="http://schemas.microsoft.com/office/powerpoint/2010/main" val="1893410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arn(inVertical)">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10" grpId="0"/>
      <p:bldP spid="11" grpId="0"/>
      <p:bldP spid="12"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5" name="Rectangle 9">
            <a:extLst>
              <a:ext uri="{FF2B5EF4-FFF2-40B4-BE49-F238E27FC236}">
                <a16:creationId xmlns:a16="http://schemas.microsoft.com/office/drawing/2014/main" xmlns="" id="{1D804A7E-1602-F019-BE90-E31367EDDA8E}"/>
              </a:ext>
            </a:extLst>
          </p:cNvPr>
          <p:cNvSpPr>
            <a:spLocks noChangeArrowheads="1"/>
          </p:cNvSpPr>
          <p:nvPr/>
        </p:nvSpPr>
        <p:spPr bwMode="auto">
          <a:xfrm>
            <a:off x="4537075" y="-127000"/>
            <a:ext cx="6300788" cy="1011238"/>
          </a:xfrm>
          <a:prstGeom prst="rect">
            <a:avLst/>
          </a:prstGeom>
          <a:noFill/>
          <a:ln w="9525">
            <a:noFill/>
            <a:miter lim="800000"/>
            <a:headEnd/>
            <a:tailEnd/>
          </a:ln>
          <a:effectLst/>
        </p:spPr>
        <p:txBody>
          <a:bodyPr wrap="none" lIns="133731" tIns="66866" rIns="133731" bIns="66866" anchor="ctr"/>
          <a:lstStyle/>
          <a:p>
            <a:pPr algn="ctr">
              <a:defRPr/>
            </a:pPr>
            <a:r>
              <a:rPr lang="en-US" sz="4000" b="1">
                <a:solidFill>
                  <a:srgbClr val="0000FF"/>
                </a:solidFill>
                <a:effectLst>
                  <a:outerShdw blurRad="38100" dist="38100" dir="2700000" algn="tl">
                    <a:srgbClr val="C0C0C0"/>
                  </a:outerShdw>
                </a:effectLst>
                <a:latin typeface="+mn-lt"/>
              </a:rPr>
              <a:t>HƯỚNG DẪN VỀ NHÀ</a:t>
            </a:r>
            <a:r>
              <a:rPr lang="en-US" sz="6000">
                <a:solidFill>
                  <a:srgbClr val="0000FF"/>
                </a:solidFill>
                <a:effectLst>
                  <a:outerShdw blurRad="38100" dist="38100" dir="2700000" algn="tl">
                    <a:srgbClr val="C0C0C0"/>
                  </a:outerShdw>
                </a:effectLst>
                <a:latin typeface="+mn-lt"/>
              </a:rPr>
              <a:t> </a:t>
            </a:r>
          </a:p>
        </p:txBody>
      </p:sp>
      <p:sp>
        <p:nvSpPr>
          <p:cNvPr id="24579" name="Line 12">
            <a:extLst>
              <a:ext uri="{FF2B5EF4-FFF2-40B4-BE49-F238E27FC236}">
                <a16:creationId xmlns:a16="http://schemas.microsoft.com/office/drawing/2014/main" xmlns="" id="{0B85E301-4824-738F-89DD-7022D6CC9CD1}"/>
              </a:ext>
            </a:extLst>
          </p:cNvPr>
          <p:cNvSpPr>
            <a:spLocks noChangeShapeType="1"/>
          </p:cNvSpPr>
          <p:nvPr/>
        </p:nvSpPr>
        <p:spPr bwMode="auto">
          <a:xfrm>
            <a:off x="5111750" y="787400"/>
            <a:ext cx="5167313" cy="0"/>
          </a:xfrm>
          <a:prstGeom prst="line">
            <a:avLst/>
          </a:prstGeom>
          <a:noFill/>
          <a:ln w="76200" cmpd="tri">
            <a:solidFill>
              <a:srgbClr val="FF0000"/>
            </a:solidFill>
            <a:round/>
            <a:headEnd/>
            <a:tailEnd/>
          </a:ln>
          <a:extLst>
            <a:ext uri="{909E8E84-426E-40DD-AFC4-6F175D3DCCD1}">
              <a14:hiddenFill xmlns:a14="http://schemas.microsoft.com/office/drawing/2010/main">
                <a:noFill/>
              </a14:hiddenFill>
            </a:ext>
          </a:extLst>
        </p:spPr>
        <p:txBody>
          <a:bodyPr lIns="133731" tIns="66866" rIns="133731" bIns="66866"/>
          <a:lstStyle/>
          <a:p>
            <a:endParaRPr lang="en-US"/>
          </a:p>
        </p:txBody>
      </p:sp>
      <p:sp>
        <p:nvSpPr>
          <p:cNvPr id="70670" name="Text Box 14">
            <a:extLst>
              <a:ext uri="{FF2B5EF4-FFF2-40B4-BE49-F238E27FC236}">
                <a16:creationId xmlns:a16="http://schemas.microsoft.com/office/drawing/2014/main" xmlns="" id="{5DC2ED6B-13A5-21FA-4BF9-9C2940977ECA}"/>
              </a:ext>
            </a:extLst>
          </p:cNvPr>
          <p:cNvSpPr txBox="1">
            <a:spLocks noChangeArrowheads="1"/>
          </p:cNvSpPr>
          <p:nvPr/>
        </p:nvSpPr>
        <p:spPr bwMode="auto">
          <a:xfrm>
            <a:off x="474663" y="1092200"/>
            <a:ext cx="14401800" cy="5782353"/>
          </a:xfrm>
          <a:prstGeom prst="rect">
            <a:avLst/>
          </a:prstGeom>
          <a:noFill/>
          <a:ln w="76200">
            <a:solidFill>
              <a:srgbClr val="0000FF"/>
            </a:solidFill>
            <a:miter lim="800000"/>
            <a:headEnd/>
            <a:tailEnd/>
          </a:ln>
          <a:effectLst/>
        </p:spPr>
        <p:txBody>
          <a:bodyPr lIns="133731" tIns="66866" rIns="133731" bIns="66866">
            <a:spAutoFit/>
          </a:bodyPr>
          <a:lstStyle/>
          <a:p>
            <a:pPr indent="450215" algn="just">
              <a:lnSpc>
                <a:spcPct val="107000"/>
              </a:lnSpc>
              <a:spcBef>
                <a:spcPts val="600"/>
              </a:spcBef>
              <a:spcAft>
                <a:spcPts val="600"/>
              </a:spcAft>
            </a:pPr>
            <a:r>
              <a:rPr lang="de-DE" sz="4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4.1. Học bài cũ: </a:t>
            </a:r>
            <a:r>
              <a:rPr lang="de-DE" sz="4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Nêu được từ phổ là hình ảnh trực quan của từ trường, đường sức từ mô phỏng hình ảnh từ phổ. Đường sức từ có chiều ngoài nam châm là từ Bắc sang Nam.</a:t>
            </a:r>
            <a:endParaRPr lang="en-US" sz="480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Bef>
                <a:spcPts val="600"/>
              </a:spcBef>
              <a:spcAft>
                <a:spcPts val="600"/>
              </a:spcAft>
            </a:pPr>
            <a:r>
              <a:rPr lang="de-DE" sz="4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4.2. Chuẩn bị bài mới: </a:t>
            </a:r>
            <a:r>
              <a:rPr lang="de-DE" sz="4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Chuẩn bị mỗi nhóm 1 đôi pin, đoạn dây dẫn 2 m, 1 cái đinh 10, 1và đinh ghim, đọc trước phần IV. Chế tạo nam châm điện.</a:t>
            </a:r>
            <a:endParaRPr lang="en-US" sz="480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Text Box 3">
            <a:extLst>
              <a:ext uri="{FF2B5EF4-FFF2-40B4-BE49-F238E27FC236}">
                <a16:creationId xmlns:a16="http://schemas.microsoft.com/office/drawing/2014/main" xmlns="" id="{1BD1B685-DBBF-86DA-C5C4-BA7A2FDB1EFC}"/>
              </a:ext>
            </a:extLst>
          </p:cNvPr>
          <p:cNvSpPr txBox="1">
            <a:spLocks noChangeArrowheads="1"/>
          </p:cNvSpPr>
          <p:nvPr/>
        </p:nvSpPr>
        <p:spPr bwMode="auto">
          <a:xfrm>
            <a:off x="5617326" y="253915"/>
            <a:ext cx="3048000" cy="1150938"/>
          </a:xfrm>
          <a:prstGeom prst="rect">
            <a:avLst/>
          </a:prstGeom>
          <a:noFill/>
          <a:ln w="9525">
            <a:noFill/>
            <a:miter lim="800000"/>
            <a:headEnd/>
            <a:tailEnd/>
          </a:ln>
          <a:effectLst/>
        </p:spPr>
        <p:txBody>
          <a:bodyPr wrap="square" lIns="133731" tIns="66866" rIns="133731" bIns="66866">
            <a:spAutoFit/>
          </a:bodyPr>
          <a:lstStyle/>
          <a:p>
            <a:pPr eaLnBrk="1" hangingPunct="1">
              <a:spcBef>
                <a:spcPct val="50000"/>
              </a:spcBef>
              <a:defRPr/>
            </a:pPr>
            <a:r>
              <a:rPr lang="en-US" sz="6600" b="1" err="1">
                <a:solidFill>
                  <a:srgbClr val="0000FF"/>
                </a:solidFill>
                <a:effectLst>
                  <a:outerShdw blurRad="38100" dist="38100" dir="2700000" algn="tl">
                    <a:srgbClr val="C0C0C0"/>
                  </a:outerShdw>
                </a:effectLst>
              </a:rPr>
              <a:t>Bài</a:t>
            </a:r>
            <a:r>
              <a:rPr lang="en-US" sz="6600" b="1">
                <a:solidFill>
                  <a:srgbClr val="0000FF"/>
                </a:solidFill>
                <a:effectLst>
                  <a:outerShdw blurRad="38100" dist="38100" dir="2700000" algn="tl">
                    <a:srgbClr val="C0C0C0"/>
                  </a:outerShdw>
                </a:effectLst>
              </a:rPr>
              <a:t> 15</a:t>
            </a:r>
            <a:endParaRPr lang="en-US" sz="7900" b="1" dirty="0">
              <a:solidFill>
                <a:srgbClr val="0000FF"/>
              </a:solidFill>
              <a:effectLst>
                <a:outerShdw blurRad="38100" dist="38100" dir="2700000" algn="tl">
                  <a:srgbClr val="C0C0C0"/>
                </a:outerShdw>
              </a:effectLst>
            </a:endParaRPr>
          </a:p>
        </p:txBody>
      </p:sp>
      <p:sp>
        <p:nvSpPr>
          <p:cNvPr id="4" name="Text Box 8">
            <a:extLst>
              <a:ext uri="{FF2B5EF4-FFF2-40B4-BE49-F238E27FC236}">
                <a16:creationId xmlns:a16="http://schemas.microsoft.com/office/drawing/2014/main" xmlns="" id="{F7A067AD-EA63-8562-7A69-6D69FE889B92}"/>
              </a:ext>
            </a:extLst>
          </p:cNvPr>
          <p:cNvSpPr txBox="1">
            <a:spLocks noChangeArrowheads="1"/>
          </p:cNvSpPr>
          <p:nvPr/>
        </p:nvSpPr>
        <p:spPr bwMode="auto">
          <a:xfrm>
            <a:off x="2191413" y="1477617"/>
            <a:ext cx="9577388" cy="812146"/>
          </a:xfrm>
          <a:prstGeom prst="rect">
            <a:avLst/>
          </a:prstGeom>
          <a:solidFill>
            <a:schemeClr val="bg1"/>
          </a:solidFill>
          <a:ln w="9525">
            <a:noFill/>
            <a:miter lim="800000"/>
            <a:headEnd/>
            <a:tailEnd/>
          </a:ln>
          <a:effectLst/>
        </p:spPr>
        <p:txBody>
          <a:bodyPr lIns="133731" tIns="66866" rIns="133731" bIns="66866">
            <a:spAutoFit/>
          </a:bodyPr>
          <a:lstStyle/>
          <a:p>
            <a:pPr algn="ctr" eaLnBrk="1" hangingPunct="1">
              <a:spcBef>
                <a:spcPct val="50000"/>
              </a:spcBef>
              <a:tabLst>
                <a:tab pos="4457700" algn="l"/>
              </a:tabLst>
              <a:defRPr/>
            </a:pPr>
            <a:r>
              <a:rPr lang="en-US" sz="4400" b="1">
                <a:solidFill>
                  <a:srgbClr val="FF0000"/>
                </a:solidFill>
                <a:effectLst>
                  <a:outerShdw blurRad="38100" dist="38100" dir="2700000" algn="tl">
                    <a:srgbClr val="C0C0C0"/>
                  </a:outerShdw>
                </a:effectLst>
              </a:rPr>
              <a:t>TỪ TRƯỜNG - 4 TIẾT</a:t>
            </a:r>
          </a:p>
        </p:txBody>
      </p:sp>
      <p:grpSp>
        <p:nvGrpSpPr>
          <p:cNvPr id="5" name="Group 8">
            <a:extLst>
              <a:ext uri="{FF2B5EF4-FFF2-40B4-BE49-F238E27FC236}">
                <a16:creationId xmlns:a16="http://schemas.microsoft.com/office/drawing/2014/main" xmlns="" id="{D9864132-9B3E-2D17-15A6-EB89313B5A2B}"/>
              </a:ext>
            </a:extLst>
          </p:cNvPr>
          <p:cNvGrpSpPr>
            <a:grpSpLocks/>
          </p:cNvGrpSpPr>
          <p:nvPr/>
        </p:nvGrpSpPr>
        <p:grpSpPr bwMode="auto">
          <a:xfrm>
            <a:off x="13451" y="2362527"/>
            <a:ext cx="15109074" cy="6069946"/>
            <a:chOff x="2160" y="435"/>
            <a:chExt cx="3456" cy="1440"/>
          </a:xfrm>
        </p:grpSpPr>
        <p:pic>
          <p:nvPicPr>
            <p:cNvPr id="6" name="Picture 9" descr="250px-Magnet0873">
              <a:extLst>
                <a:ext uri="{FF2B5EF4-FFF2-40B4-BE49-F238E27FC236}">
                  <a16:creationId xmlns:a16="http://schemas.microsoft.com/office/drawing/2014/main" xmlns="" id="{A3029882-E15A-E2C1-BBD8-64EAC83B160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60" y="435"/>
              <a:ext cx="3456" cy="1440"/>
            </a:xfrm>
            <a:prstGeom prst="rect">
              <a:avLst/>
            </a:prstGeom>
            <a:solidFill>
              <a:srgbClr val="660066"/>
            </a:solidFill>
            <a:ln w="25400">
              <a:solidFill>
                <a:schemeClr val="tx1"/>
              </a:solidFill>
              <a:miter lim="800000"/>
              <a:headEnd/>
              <a:tailEnd/>
            </a:ln>
          </p:spPr>
        </p:pic>
        <p:grpSp>
          <p:nvGrpSpPr>
            <p:cNvPr id="7" name="Group 10">
              <a:extLst>
                <a:ext uri="{FF2B5EF4-FFF2-40B4-BE49-F238E27FC236}">
                  <a16:creationId xmlns:a16="http://schemas.microsoft.com/office/drawing/2014/main" xmlns="" id="{1BA3C1BF-F2C3-7050-116B-E9058B257D0E}"/>
                </a:ext>
              </a:extLst>
            </p:cNvPr>
            <p:cNvGrpSpPr>
              <a:grpSpLocks/>
            </p:cNvGrpSpPr>
            <p:nvPr/>
          </p:nvGrpSpPr>
          <p:grpSpPr bwMode="auto">
            <a:xfrm>
              <a:off x="2688" y="978"/>
              <a:ext cx="2304" cy="240"/>
              <a:chOff x="2640" y="960"/>
              <a:chExt cx="2400" cy="240"/>
            </a:xfrm>
          </p:grpSpPr>
          <p:sp>
            <p:nvSpPr>
              <p:cNvPr id="8" name="Rectangle 11">
                <a:extLst>
                  <a:ext uri="{FF2B5EF4-FFF2-40B4-BE49-F238E27FC236}">
                    <a16:creationId xmlns:a16="http://schemas.microsoft.com/office/drawing/2014/main" xmlns="" id="{8C4DDDC2-2803-0014-9D86-41AC6E997D07}"/>
                  </a:ext>
                </a:extLst>
              </p:cNvPr>
              <p:cNvSpPr>
                <a:spLocks noChangeArrowheads="1"/>
              </p:cNvSpPr>
              <p:nvPr/>
            </p:nvSpPr>
            <p:spPr bwMode="auto">
              <a:xfrm>
                <a:off x="3840" y="960"/>
                <a:ext cx="1200" cy="240"/>
              </a:xfrm>
              <a:prstGeom prst="rect">
                <a:avLst/>
              </a:prstGeom>
              <a:solidFill>
                <a:srgbClr val="0000FF"/>
              </a:solidFill>
              <a:ln w="25400">
                <a:solidFill>
                  <a:schemeClr val="tx1"/>
                </a:solidFill>
                <a:miter lim="800000"/>
                <a:headEnd/>
                <a:tailEnd/>
              </a:ln>
            </p:spPr>
            <p:txBody>
              <a:bodyPr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3500">
                    <a:solidFill>
                      <a:schemeClr val="bg1"/>
                    </a:solidFill>
                  </a:rPr>
                  <a:t>S</a:t>
                </a:r>
              </a:p>
            </p:txBody>
          </p:sp>
          <p:sp>
            <p:nvSpPr>
              <p:cNvPr id="9" name="Rectangle 12">
                <a:extLst>
                  <a:ext uri="{FF2B5EF4-FFF2-40B4-BE49-F238E27FC236}">
                    <a16:creationId xmlns:a16="http://schemas.microsoft.com/office/drawing/2014/main" xmlns="" id="{F8EFBB20-ED78-BB40-02DC-B6F29D132B4E}"/>
                  </a:ext>
                </a:extLst>
              </p:cNvPr>
              <p:cNvSpPr>
                <a:spLocks noChangeArrowheads="1"/>
              </p:cNvSpPr>
              <p:nvPr/>
            </p:nvSpPr>
            <p:spPr bwMode="auto">
              <a:xfrm>
                <a:off x="2640" y="960"/>
                <a:ext cx="1200" cy="240"/>
              </a:xfrm>
              <a:prstGeom prst="rect">
                <a:avLst/>
              </a:prstGeom>
              <a:solidFill>
                <a:srgbClr val="FF0000"/>
              </a:solidFill>
              <a:ln w="28575">
                <a:solidFill>
                  <a:schemeClr val="tx1"/>
                </a:solidFill>
                <a:miter lim="800000"/>
                <a:headEnd/>
                <a:tailEnd/>
              </a:ln>
            </p:spPr>
            <p:txBody>
              <a:bodyPr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3500">
                    <a:solidFill>
                      <a:schemeClr val="bg1"/>
                    </a:solidFill>
                  </a:rPr>
                  <a:t>N</a:t>
                </a: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am cham dien,nam châm điện, nam châm điện T&amp;T 0985.161.285">
            <a:hlinkClick r:id="" action="ppaction://media"/>
            <a:extLst>
              <a:ext uri="{FF2B5EF4-FFF2-40B4-BE49-F238E27FC236}">
                <a16:creationId xmlns:a16="http://schemas.microsoft.com/office/drawing/2014/main" xmlns="" id="{3B1E271F-8675-45C6-596F-9F5BEE83935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482600"/>
            <a:ext cx="15122525" cy="7713960"/>
          </a:xfrm>
          <a:prstGeom prst="rect">
            <a:avLst/>
          </a:prstGeom>
        </p:spPr>
      </p:pic>
      <p:sp>
        <p:nvSpPr>
          <p:cNvPr id="4" name="TextBox 3">
            <a:extLst>
              <a:ext uri="{FF2B5EF4-FFF2-40B4-BE49-F238E27FC236}">
                <a16:creationId xmlns:a16="http://schemas.microsoft.com/office/drawing/2014/main" xmlns="" id="{1D66D5D5-6229-E488-62CA-F59B0D3DB987}"/>
              </a:ext>
            </a:extLst>
          </p:cNvPr>
          <p:cNvSpPr txBox="1"/>
          <p:nvPr/>
        </p:nvSpPr>
        <p:spPr>
          <a:xfrm>
            <a:off x="3759283" y="83840"/>
            <a:ext cx="7603956" cy="369332"/>
          </a:xfrm>
          <a:prstGeom prst="rect">
            <a:avLst/>
          </a:prstGeom>
          <a:noFill/>
        </p:spPr>
        <p:txBody>
          <a:bodyPr wrap="square">
            <a:spAutoFit/>
          </a:bodyPr>
          <a:lstStyle/>
          <a:p>
            <a:r>
              <a:rPr lang="en-US"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https://www.youtube.com/watch?v=lu1vks7qnJU</a:t>
            </a:r>
            <a:endParaRPr lang="en-US"/>
          </a:p>
        </p:txBody>
      </p:sp>
    </p:spTree>
    <p:extLst>
      <p:ext uri="{BB962C8B-B14F-4D97-AF65-F5344CB8AC3E}">
        <p14:creationId xmlns:p14="http://schemas.microsoft.com/office/powerpoint/2010/main" val="2433809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0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xmlns="" id="{0B059E74-7E1B-AFEC-F16F-A9B4E7F8DA8E}"/>
              </a:ext>
            </a:extLst>
          </p:cNvPr>
          <p:cNvGrpSpPr>
            <a:grpSpLocks/>
          </p:cNvGrpSpPr>
          <p:nvPr/>
        </p:nvGrpSpPr>
        <p:grpSpPr bwMode="auto">
          <a:xfrm>
            <a:off x="4589462" y="302126"/>
            <a:ext cx="10278980" cy="7620000"/>
            <a:chOff x="2928" y="854"/>
            <a:chExt cx="2544" cy="2986"/>
          </a:xfrm>
        </p:grpSpPr>
        <p:grpSp>
          <p:nvGrpSpPr>
            <p:cNvPr id="3" name="Group 7">
              <a:extLst>
                <a:ext uri="{FF2B5EF4-FFF2-40B4-BE49-F238E27FC236}">
                  <a16:creationId xmlns:a16="http://schemas.microsoft.com/office/drawing/2014/main" xmlns="" id="{1883E344-0594-C13A-4743-B8798677BC4A}"/>
                </a:ext>
              </a:extLst>
            </p:cNvPr>
            <p:cNvGrpSpPr>
              <a:grpSpLocks/>
            </p:cNvGrpSpPr>
            <p:nvPr/>
          </p:nvGrpSpPr>
          <p:grpSpPr bwMode="auto">
            <a:xfrm>
              <a:off x="3600" y="1286"/>
              <a:ext cx="1085" cy="1422"/>
              <a:chOff x="3516" y="1008"/>
              <a:chExt cx="1559" cy="2208"/>
            </a:xfrm>
          </p:grpSpPr>
          <p:sp>
            <p:nvSpPr>
              <p:cNvPr id="33" name="Rectangle 8">
                <a:extLst>
                  <a:ext uri="{FF2B5EF4-FFF2-40B4-BE49-F238E27FC236}">
                    <a16:creationId xmlns:a16="http://schemas.microsoft.com/office/drawing/2014/main" xmlns="" id="{60FC7C76-7CB2-9C15-FC21-CAB3C17A5791}"/>
                  </a:ext>
                </a:extLst>
              </p:cNvPr>
              <p:cNvSpPr>
                <a:spLocks noChangeArrowheads="1"/>
              </p:cNvSpPr>
              <p:nvPr/>
            </p:nvSpPr>
            <p:spPr bwMode="auto">
              <a:xfrm>
                <a:off x="3936" y="1008"/>
                <a:ext cx="720" cy="2208"/>
              </a:xfrm>
              <a:prstGeom prst="rect">
                <a:avLst/>
              </a:prstGeom>
              <a:solidFill>
                <a:srgbClr val="9966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4" name="Picture 9">
                <a:extLst>
                  <a:ext uri="{FF2B5EF4-FFF2-40B4-BE49-F238E27FC236}">
                    <a16:creationId xmlns:a16="http://schemas.microsoft.com/office/drawing/2014/main" xmlns="" id="{2DAE7906-D774-D5A3-1433-FB121DAD400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516" y="1170"/>
                <a:ext cx="1559" cy="18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pic>
          <p:nvPicPr>
            <p:cNvPr id="4" name="Picture 10">
              <a:extLst>
                <a:ext uri="{FF2B5EF4-FFF2-40B4-BE49-F238E27FC236}">
                  <a16:creationId xmlns:a16="http://schemas.microsoft.com/office/drawing/2014/main" xmlns="" id="{543C73FA-7FC7-7B9C-FA57-5F898D22199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823813">
              <a:off x="4134" y="2677"/>
              <a:ext cx="134" cy="525"/>
            </a:xfrm>
            <a:prstGeom prst="rect">
              <a:avLst/>
            </a:prstGeom>
            <a:solidFill>
              <a:srgbClr val="996633"/>
            </a:solidFill>
          </p:spPr>
        </p:pic>
        <p:pic>
          <p:nvPicPr>
            <p:cNvPr id="5" name="Picture 11">
              <a:extLst>
                <a:ext uri="{FF2B5EF4-FFF2-40B4-BE49-F238E27FC236}">
                  <a16:creationId xmlns:a16="http://schemas.microsoft.com/office/drawing/2014/main" xmlns="" id="{9B2422D4-0F49-970F-EFC6-83F328F3CB2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991459">
              <a:off x="3734" y="2646"/>
              <a:ext cx="133" cy="525"/>
            </a:xfrm>
            <a:prstGeom prst="rect">
              <a:avLst/>
            </a:prstGeom>
            <a:solidFill>
              <a:srgbClr val="996633"/>
            </a:solidFill>
          </p:spPr>
        </p:pic>
        <p:pic>
          <p:nvPicPr>
            <p:cNvPr id="6" name="Picture 12">
              <a:extLst>
                <a:ext uri="{FF2B5EF4-FFF2-40B4-BE49-F238E27FC236}">
                  <a16:creationId xmlns:a16="http://schemas.microsoft.com/office/drawing/2014/main" xmlns="" id="{1BDF347F-8EF2-CDF3-87B3-DB58FF947E7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00" y="2893"/>
              <a:ext cx="134" cy="525"/>
            </a:xfrm>
            <a:prstGeom prst="rect">
              <a:avLst/>
            </a:prstGeom>
            <a:solidFill>
              <a:srgbClr val="996633"/>
            </a:solidFill>
          </p:spPr>
        </p:pic>
        <p:pic>
          <p:nvPicPr>
            <p:cNvPr id="7" name="Picture 13">
              <a:extLst>
                <a:ext uri="{FF2B5EF4-FFF2-40B4-BE49-F238E27FC236}">
                  <a16:creationId xmlns:a16="http://schemas.microsoft.com/office/drawing/2014/main" xmlns="" id="{94BE002A-90BC-7E0F-217A-105DD20C022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01" y="2708"/>
              <a:ext cx="134" cy="525"/>
            </a:xfrm>
            <a:prstGeom prst="rect">
              <a:avLst/>
            </a:prstGeom>
            <a:solidFill>
              <a:srgbClr val="996633"/>
            </a:solidFill>
          </p:spPr>
        </p:pic>
        <p:pic>
          <p:nvPicPr>
            <p:cNvPr id="8" name="Picture 14">
              <a:extLst>
                <a:ext uri="{FF2B5EF4-FFF2-40B4-BE49-F238E27FC236}">
                  <a16:creationId xmlns:a16="http://schemas.microsoft.com/office/drawing/2014/main" xmlns="" id="{7BBB3E95-CD75-C930-EE53-3BF6F83896C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67" y="2677"/>
              <a:ext cx="134" cy="525"/>
            </a:xfrm>
            <a:prstGeom prst="rect">
              <a:avLst/>
            </a:prstGeom>
            <a:solidFill>
              <a:srgbClr val="996633"/>
            </a:solidFill>
          </p:spPr>
        </p:pic>
        <p:pic>
          <p:nvPicPr>
            <p:cNvPr id="9" name="Picture 15">
              <a:extLst>
                <a:ext uri="{FF2B5EF4-FFF2-40B4-BE49-F238E27FC236}">
                  <a16:creationId xmlns:a16="http://schemas.microsoft.com/office/drawing/2014/main" xmlns="" id="{19DCA4F4-0F80-AE68-5B49-5B7EA1B3739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9851389">
              <a:off x="3901" y="2677"/>
              <a:ext cx="133" cy="525"/>
            </a:xfrm>
            <a:prstGeom prst="rect">
              <a:avLst/>
            </a:prstGeom>
            <a:solidFill>
              <a:srgbClr val="996633"/>
            </a:solidFill>
          </p:spPr>
        </p:pic>
        <p:pic>
          <p:nvPicPr>
            <p:cNvPr id="10" name="Picture 16">
              <a:extLst>
                <a:ext uri="{FF2B5EF4-FFF2-40B4-BE49-F238E27FC236}">
                  <a16:creationId xmlns:a16="http://schemas.microsoft.com/office/drawing/2014/main" xmlns="" id="{A74999BC-AE82-B81C-D1B1-0B0CB3A677B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9851389">
              <a:off x="4435" y="2646"/>
              <a:ext cx="133" cy="525"/>
            </a:xfrm>
            <a:prstGeom prst="rect">
              <a:avLst/>
            </a:prstGeom>
            <a:solidFill>
              <a:srgbClr val="996633"/>
            </a:solidFill>
          </p:spPr>
        </p:pic>
        <p:pic>
          <p:nvPicPr>
            <p:cNvPr id="11" name="Picture 17">
              <a:extLst>
                <a:ext uri="{FF2B5EF4-FFF2-40B4-BE49-F238E27FC236}">
                  <a16:creationId xmlns:a16="http://schemas.microsoft.com/office/drawing/2014/main" xmlns="" id="{960B4AA4-72ED-EA18-DFC5-EB8BFE12503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9851389">
              <a:off x="4101" y="2646"/>
              <a:ext cx="133" cy="525"/>
            </a:xfrm>
            <a:prstGeom prst="rect">
              <a:avLst/>
            </a:prstGeom>
            <a:solidFill>
              <a:srgbClr val="996633"/>
            </a:solidFill>
          </p:spPr>
        </p:pic>
        <p:pic>
          <p:nvPicPr>
            <p:cNvPr id="12" name="Picture 18">
              <a:extLst>
                <a:ext uri="{FF2B5EF4-FFF2-40B4-BE49-F238E27FC236}">
                  <a16:creationId xmlns:a16="http://schemas.microsoft.com/office/drawing/2014/main" xmlns="" id="{49FE48C0-3E75-F324-38C5-B3B9B6CFE7C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101" y="2986"/>
              <a:ext cx="133" cy="525"/>
            </a:xfrm>
            <a:prstGeom prst="rect">
              <a:avLst/>
            </a:prstGeom>
            <a:solidFill>
              <a:srgbClr val="996633"/>
            </a:solidFill>
          </p:spPr>
        </p:pic>
        <p:pic>
          <p:nvPicPr>
            <p:cNvPr id="13" name="Picture 19">
              <a:extLst>
                <a:ext uri="{FF2B5EF4-FFF2-40B4-BE49-F238E27FC236}">
                  <a16:creationId xmlns:a16="http://schemas.microsoft.com/office/drawing/2014/main" xmlns="" id="{2B3A2CFD-BBA0-1C26-96E1-5B517B0F101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991459">
              <a:off x="3934" y="3017"/>
              <a:ext cx="133" cy="525"/>
            </a:xfrm>
            <a:prstGeom prst="rect">
              <a:avLst/>
            </a:prstGeom>
            <a:solidFill>
              <a:srgbClr val="996633"/>
            </a:solidFill>
          </p:spPr>
        </p:pic>
        <p:pic>
          <p:nvPicPr>
            <p:cNvPr id="14" name="Picture 20">
              <a:extLst>
                <a:ext uri="{FF2B5EF4-FFF2-40B4-BE49-F238E27FC236}">
                  <a16:creationId xmlns:a16="http://schemas.microsoft.com/office/drawing/2014/main" xmlns="" id="{9D28C4A1-6630-55A2-AC4D-F7E0D026D11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9851389">
              <a:off x="4268" y="2986"/>
              <a:ext cx="133" cy="525"/>
            </a:xfrm>
            <a:prstGeom prst="rect">
              <a:avLst/>
            </a:prstGeom>
            <a:solidFill>
              <a:srgbClr val="996633"/>
            </a:solidFill>
          </p:spPr>
        </p:pic>
        <p:pic>
          <p:nvPicPr>
            <p:cNvPr id="15" name="Picture 21">
              <a:extLst>
                <a:ext uri="{FF2B5EF4-FFF2-40B4-BE49-F238E27FC236}">
                  <a16:creationId xmlns:a16="http://schemas.microsoft.com/office/drawing/2014/main" xmlns="" id="{8D5C8852-9C97-E6CD-457E-A0AC4A0BC5C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11192362">
              <a:off x="3600" y="2955"/>
              <a:ext cx="134" cy="525"/>
            </a:xfrm>
            <a:prstGeom prst="rect">
              <a:avLst/>
            </a:prstGeom>
            <a:solidFill>
              <a:srgbClr val="996633"/>
            </a:solidFill>
          </p:spPr>
        </p:pic>
        <p:sp>
          <p:nvSpPr>
            <p:cNvPr id="16" name="Line 22">
              <a:extLst>
                <a:ext uri="{FF2B5EF4-FFF2-40B4-BE49-F238E27FC236}">
                  <a16:creationId xmlns:a16="http://schemas.microsoft.com/office/drawing/2014/main" xmlns="" id="{D5199918-374C-0A66-55EC-C39DCB2C03B2}"/>
                </a:ext>
              </a:extLst>
            </p:cNvPr>
            <p:cNvSpPr>
              <a:spLocks noChangeShapeType="1"/>
            </p:cNvSpPr>
            <p:nvPr/>
          </p:nvSpPr>
          <p:spPr bwMode="auto">
            <a:xfrm>
              <a:off x="4101" y="1533"/>
              <a:ext cx="1002" cy="0"/>
            </a:xfrm>
            <a:prstGeom prst="line">
              <a:avLst/>
            </a:prstGeom>
            <a:noFill/>
            <a:ln w="381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Line 23">
              <a:extLst>
                <a:ext uri="{FF2B5EF4-FFF2-40B4-BE49-F238E27FC236}">
                  <a16:creationId xmlns:a16="http://schemas.microsoft.com/office/drawing/2014/main" xmlns="" id="{245CF673-383D-194C-F3F3-60DE421A4C7A}"/>
                </a:ext>
              </a:extLst>
            </p:cNvPr>
            <p:cNvSpPr>
              <a:spLocks noChangeShapeType="1"/>
            </p:cNvSpPr>
            <p:nvPr/>
          </p:nvSpPr>
          <p:spPr bwMode="auto">
            <a:xfrm>
              <a:off x="4134" y="2061"/>
              <a:ext cx="1002" cy="0"/>
            </a:xfrm>
            <a:prstGeom prst="line">
              <a:avLst/>
            </a:prstGeom>
            <a:noFill/>
            <a:ln w="381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Line 24">
              <a:extLst>
                <a:ext uri="{FF2B5EF4-FFF2-40B4-BE49-F238E27FC236}">
                  <a16:creationId xmlns:a16="http://schemas.microsoft.com/office/drawing/2014/main" xmlns="" id="{482525F0-FEF6-1B55-16D5-12962F71B656}"/>
                </a:ext>
              </a:extLst>
            </p:cNvPr>
            <p:cNvSpPr>
              <a:spLocks noChangeShapeType="1"/>
            </p:cNvSpPr>
            <p:nvPr/>
          </p:nvSpPr>
          <p:spPr bwMode="auto">
            <a:xfrm flipH="1">
              <a:off x="4034" y="1533"/>
              <a:ext cx="67" cy="93"/>
            </a:xfrm>
            <a:prstGeom prst="line">
              <a:avLst/>
            </a:prstGeom>
            <a:noFill/>
            <a:ln w="381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Line 25">
              <a:extLst>
                <a:ext uri="{FF2B5EF4-FFF2-40B4-BE49-F238E27FC236}">
                  <a16:creationId xmlns:a16="http://schemas.microsoft.com/office/drawing/2014/main" xmlns="" id="{8142F766-C568-EFB6-1198-F26AFBEE4357}"/>
                </a:ext>
              </a:extLst>
            </p:cNvPr>
            <p:cNvSpPr>
              <a:spLocks noChangeShapeType="1"/>
            </p:cNvSpPr>
            <p:nvPr/>
          </p:nvSpPr>
          <p:spPr bwMode="auto">
            <a:xfrm flipH="1" flipV="1">
              <a:off x="4034" y="1968"/>
              <a:ext cx="100" cy="93"/>
            </a:xfrm>
            <a:prstGeom prst="line">
              <a:avLst/>
            </a:prstGeom>
            <a:noFill/>
            <a:ln w="381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AutoShape 26">
              <a:extLst>
                <a:ext uri="{FF2B5EF4-FFF2-40B4-BE49-F238E27FC236}">
                  <a16:creationId xmlns:a16="http://schemas.microsoft.com/office/drawing/2014/main" xmlns="" id="{F08C601F-42AF-804D-3567-027BA2F23B4C}"/>
                </a:ext>
              </a:extLst>
            </p:cNvPr>
            <p:cNvSpPr>
              <a:spLocks noChangeArrowheads="1"/>
            </p:cNvSpPr>
            <p:nvPr/>
          </p:nvSpPr>
          <p:spPr bwMode="auto">
            <a:xfrm>
              <a:off x="5002" y="2112"/>
              <a:ext cx="134" cy="124"/>
            </a:xfrm>
            <a:prstGeom prst="flowChartOr">
              <a:avLst/>
            </a:prstGeom>
            <a:solidFill>
              <a:schemeClr val="accent1"/>
            </a:solidFill>
            <a:ln w="38100">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 name="Oval 27">
              <a:extLst>
                <a:ext uri="{FF2B5EF4-FFF2-40B4-BE49-F238E27FC236}">
                  <a16:creationId xmlns:a16="http://schemas.microsoft.com/office/drawing/2014/main" xmlns="" id="{5441C28F-4D1A-01C5-8F73-CFA398B82CB8}"/>
                </a:ext>
              </a:extLst>
            </p:cNvPr>
            <p:cNvSpPr>
              <a:spLocks noChangeArrowheads="1"/>
            </p:cNvSpPr>
            <p:nvPr/>
          </p:nvSpPr>
          <p:spPr bwMode="auto">
            <a:xfrm>
              <a:off x="5002" y="1344"/>
              <a:ext cx="134" cy="124"/>
            </a:xfrm>
            <a:prstGeom prst="ellipse">
              <a:avLst/>
            </a:prstGeom>
            <a:solidFill>
              <a:schemeClr val="accent1"/>
            </a:solidFill>
            <a:ln w="381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en-US" sz="2400">
                  <a:solidFill>
                    <a:schemeClr val="accent2"/>
                  </a:solidFill>
                </a:rPr>
                <a:t>-</a:t>
              </a:r>
            </a:p>
          </p:txBody>
        </p:sp>
        <p:sp>
          <p:nvSpPr>
            <p:cNvPr id="22" name="Text Box 28">
              <a:extLst>
                <a:ext uri="{FF2B5EF4-FFF2-40B4-BE49-F238E27FC236}">
                  <a16:creationId xmlns:a16="http://schemas.microsoft.com/office/drawing/2014/main" xmlns="" id="{73DD92D4-A573-78FD-6FE5-1261ED9C5E67}"/>
                </a:ext>
              </a:extLst>
            </p:cNvPr>
            <p:cNvSpPr txBox="1">
              <a:spLocks noChangeArrowheads="1"/>
            </p:cNvSpPr>
            <p:nvPr/>
          </p:nvSpPr>
          <p:spPr bwMode="auto">
            <a:xfrm>
              <a:off x="4368" y="854"/>
              <a:ext cx="76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a:t>Lõi sắt non</a:t>
              </a:r>
            </a:p>
          </p:txBody>
        </p:sp>
        <p:sp>
          <p:nvSpPr>
            <p:cNvPr id="23" name="Line 29">
              <a:extLst>
                <a:ext uri="{FF2B5EF4-FFF2-40B4-BE49-F238E27FC236}">
                  <a16:creationId xmlns:a16="http://schemas.microsoft.com/office/drawing/2014/main" xmlns="" id="{F9EFD191-A87A-0B37-4663-413890E5F4DF}"/>
                </a:ext>
              </a:extLst>
            </p:cNvPr>
            <p:cNvSpPr>
              <a:spLocks noChangeShapeType="1"/>
            </p:cNvSpPr>
            <p:nvPr/>
          </p:nvSpPr>
          <p:spPr bwMode="auto">
            <a:xfrm flipV="1">
              <a:off x="4080" y="1046"/>
              <a:ext cx="624" cy="240"/>
            </a:xfrm>
            <a:prstGeom prst="line">
              <a:avLst/>
            </a:prstGeom>
            <a:noFill/>
            <a:ln w="127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 name="Text Box 30">
              <a:extLst>
                <a:ext uri="{FF2B5EF4-FFF2-40B4-BE49-F238E27FC236}">
                  <a16:creationId xmlns:a16="http://schemas.microsoft.com/office/drawing/2014/main" xmlns="" id="{5EFD5F78-E606-AEBC-6C9A-5A86EAB1F4C8}"/>
                </a:ext>
              </a:extLst>
            </p:cNvPr>
            <p:cNvSpPr txBox="1">
              <a:spLocks noChangeArrowheads="1"/>
            </p:cNvSpPr>
            <p:nvPr/>
          </p:nvSpPr>
          <p:spPr bwMode="auto">
            <a:xfrm>
              <a:off x="3696" y="2723"/>
              <a:ext cx="816"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a:solidFill>
                    <a:schemeClr val="bg1"/>
                  </a:solidFill>
                </a:rPr>
                <a:t>1A - 22</a:t>
              </a:r>
              <a:r>
                <a:rPr lang="en-US" altLang="en-US" sz="1600">
                  <a:solidFill>
                    <a:schemeClr val="bg1"/>
                  </a:solidFill>
                  <a:sym typeface="Symbol" panose="05050102010706020507" pitchFamily="18" charset="2"/>
                </a:rPr>
                <a:t></a:t>
              </a:r>
            </a:p>
          </p:txBody>
        </p:sp>
        <p:sp>
          <p:nvSpPr>
            <p:cNvPr id="25" name="Text Box 31">
              <a:extLst>
                <a:ext uri="{FF2B5EF4-FFF2-40B4-BE49-F238E27FC236}">
                  <a16:creationId xmlns:a16="http://schemas.microsoft.com/office/drawing/2014/main" xmlns="" id="{23929BBD-51E7-9449-674F-C65D047F68AB}"/>
                </a:ext>
              </a:extLst>
            </p:cNvPr>
            <p:cNvSpPr txBox="1">
              <a:spLocks noChangeArrowheads="1"/>
            </p:cNvSpPr>
            <p:nvPr/>
          </p:nvSpPr>
          <p:spPr bwMode="auto">
            <a:xfrm>
              <a:off x="2928" y="998"/>
              <a:ext cx="91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a:t>Khuôn nhựa</a:t>
              </a:r>
            </a:p>
          </p:txBody>
        </p:sp>
        <p:sp>
          <p:nvSpPr>
            <p:cNvPr id="26" name="Line 32">
              <a:extLst>
                <a:ext uri="{FF2B5EF4-FFF2-40B4-BE49-F238E27FC236}">
                  <a16:creationId xmlns:a16="http://schemas.microsoft.com/office/drawing/2014/main" xmlns="" id="{8AFA1049-AB1E-4CDA-C904-17A7B3A38EAD}"/>
                </a:ext>
              </a:extLst>
            </p:cNvPr>
            <p:cNvSpPr>
              <a:spLocks noChangeShapeType="1"/>
            </p:cNvSpPr>
            <p:nvPr/>
          </p:nvSpPr>
          <p:spPr bwMode="auto">
            <a:xfrm>
              <a:off x="3360" y="1190"/>
              <a:ext cx="288" cy="288"/>
            </a:xfrm>
            <a:prstGeom prst="line">
              <a:avLst/>
            </a:prstGeom>
            <a:noFill/>
            <a:ln w="952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Text Box 33">
              <a:extLst>
                <a:ext uri="{FF2B5EF4-FFF2-40B4-BE49-F238E27FC236}">
                  <a16:creationId xmlns:a16="http://schemas.microsoft.com/office/drawing/2014/main" xmlns="" id="{DE6743F4-4241-8335-2BFF-DF7A4C5CF18E}"/>
                </a:ext>
              </a:extLst>
            </p:cNvPr>
            <p:cNvSpPr txBox="1">
              <a:spLocks noChangeArrowheads="1"/>
            </p:cNvSpPr>
            <p:nvPr/>
          </p:nvSpPr>
          <p:spPr bwMode="auto">
            <a:xfrm>
              <a:off x="3024" y="1766"/>
              <a:ext cx="72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a:t>ống dây</a:t>
              </a:r>
            </a:p>
          </p:txBody>
        </p:sp>
        <p:sp>
          <p:nvSpPr>
            <p:cNvPr id="28" name="Line 34">
              <a:extLst>
                <a:ext uri="{FF2B5EF4-FFF2-40B4-BE49-F238E27FC236}">
                  <a16:creationId xmlns:a16="http://schemas.microsoft.com/office/drawing/2014/main" xmlns="" id="{659BE974-30CD-BEDA-C4B0-445B71912687}"/>
                </a:ext>
              </a:extLst>
            </p:cNvPr>
            <p:cNvSpPr>
              <a:spLocks noChangeShapeType="1"/>
            </p:cNvSpPr>
            <p:nvPr/>
          </p:nvSpPr>
          <p:spPr bwMode="auto">
            <a:xfrm>
              <a:off x="3360" y="1958"/>
              <a:ext cx="384" cy="144"/>
            </a:xfrm>
            <a:prstGeom prst="line">
              <a:avLst/>
            </a:prstGeom>
            <a:noFill/>
            <a:ln w="952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Text Box 35">
              <a:extLst>
                <a:ext uri="{FF2B5EF4-FFF2-40B4-BE49-F238E27FC236}">
                  <a16:creationId xmlns:a16="http://schemas.microsoft.com/office/drawing/2014/main" xmlns="" id="{44CBDD12-E3A8-4471-435A-DEFC75896945}"/>
                </a:ext>
              </a:extLst>
            </p:cNvPr>
            <p:cNvSpPr txBox="1">
              <a:spLocks noChangeArrowheads="1"/>
            </p:cNvSpPr>
            <p:nvPr/>
          </p:nvSpPr>
          <p:spPr bwMode="auto">
            <a:xfrm>
              <a:off x="3312" y="3590"/>
              <a:ext cx="168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t>Nam châm điện</a:t>
              </a:r>
            </a:p>
          </p:txBody>
        </p:sp>
        <p:sp>
          <p:nvSpPr>
            <p:cNvPr id="30" name="Text Box 36">
              <a:extLst>
                <a:ext uri="{FF2B5EF4-FFF2-40B4-BE49-F238E27FC236}">
                  <a16:creationId xmlns:a16="http://schemas.microsoft.com/office/drawing/2014/main" xmlns="" id="{1567A615-2BE6-84AD-3C0E-E1DCA0D83B38}"/>
                </a:ext>
              </a:extLst>
            </p:cNvPr>
            <p:cNvSpPr txBox="1">
              <a:spLocks noChangeArrowheads="1"/>
            </p:cNvSpPr>
            <p:nvPr/>
          </p:nvSpPr>
          <p:spPr bwMode="auto">
            <a:xfrm>
              <a:off x="4752" y="2822"/>
              <a:ext cx="72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a:t>kẹp giấy</a:t>
              </a:r>
            </a:p>
          </p:txBody>
        </p:sp>
        <p:sp>
          <p:nvSpPr>
            <p:cNvPr id="31" name="Line 37">
              <a:extLst>
                <a:ext uri="{FF2B5EF4-FFF2-40B4-BE49-F238E27FC236}">
                  <a16:creationId xmlns:a16="http://schemas.microsoft.com/office/drawing/2014/main" xmlns="" id="{8D018A7C-EF00-8A3C-EDC1-2E9D3A733EBD}"/>
                </a:ext>
              </a:extLst>
            </p:cNvPr>
            <p:cNvSpPr>
              <a:spLocks noChangeShapeType="1"/>
            </p:cNvSpPr>
            <p:nvPr/>
          </p:nvSpPr>
          <p:spPr bwMode="auto">
            <a:xfrm flipV="1">
              <a:off x="4416" y="3014"/>
              <a:ext cx="432" cy="240"/>
            </a:xfrm>
            <a:prstGeom prst="line">
              <a:avLst/>
            </a:prstGeom>
            <a:noFill/>
            <a:ln w="952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Rectangle 38">
              <a:extLst>
                <a:ext uri="{FF2B5EF4-FFF2-40B4-BE49-F238E27FC236}">
                  <a16:creationId xmlns:a16="http://schemas.microsoft.com/office/drawing/2014/main" xmlns="" id="{36BAA218-A4F1-F606-BA8A-CA4D55E6B613}"/>
                </a:ext>
              </a:extLst>
            </p:cNvPr>
            <p:cNvSpPr>
              <a:spLocks noChangeArrowheads="1"/>
            </p:cNvSpPr>
            <p:nvPr/>
          </p:nvSpPr>
          <p:spPr bwMode="auto">
            <a:xfrm>
              <a:off x="3888" y="2470"/>
              <a:ext cx="480"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000">
                  <a:solidFill>
                    <a:schemeClr val="bg1"/>
                  </a:solidFill>
                </a:rPr>
                <a:t>1A - 22</a:t>
              </a:r>
              <a:r>
                <a:rPr lang="en-US" altLang="en-US" sz="1000">
                  <a:solidFill>
                    <a:schemeClr val="bg1"/>
                  </a:solidFill>
                  <a:sym typeface="Symbol" panose="05050102010706020507" pitchFamily="18" charset="2"/>
                </a:rPr>
                <a:t></a:t>
              </a:r>
            </a:p>
          </p:txBody>
        </p:sp>
      </p:grpSp>
      <p:sp>
        <p:nvSpPr>
          <p:cNvPr id="35" name="Text Box 3">
            <a:extLst>
              <a:ext uri="{FF2B5EF4-FFF2-40B4-BE49-F238E27FC236}">
                <a16:creationId xmlns:a16="http://schemas.microsoft.com/office/drawing/2014/main" xmlns="" id="{945DA0E0-599E-1651-F37B-DB4A71D58B78}"/>
              </a:ext>
            </a:extLst>
          </p:cNvPr>
          <p:cNvSpPr txBox="1">
            <a:spLocks noChangeArrowheads="1"/>
          </p:cNvSpPr>
          <p:nvPr/>
        </p:nvSpPr>
        <p:spPr bwMode="auto">
          <a:xfrm>
            <a:off x="398688" y="1051039"/>
            <a:ext cx="4053396" cy="3046988"/>
          </a:xfrm>
          <a:prstGeom prst="rect">
            <a:avLst/>
          </a:prstGeom>
          <a:solidFill>
            <a:schemeClr val="folHlink"/>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altLang="en-US" sz="4800" b="1" i="1">
                <a:solidFill>
                  <a:srgbClr val="0000FF"/>
                </a:solidFill>
                <a:latin typeface="Times New Roman" panose="02020603050405020304" pitchFamily="18" charset="0"/>
              </a:rPr>
              <a:t>Quan sát và chỉ ra các bộ phận của nam châm điện.</a:t>
            </a:r>
          </a:p>
        </p:txBody>
      </p:sp>
      <p:sp>
        <p:nvSpPr>
          <p:cNvPr id="36" name="Rectangle 35">
            <a:extLst>
              <a:ext uri="{FF2B5EF4-FFF2-40B4-BE49-F238E27FC236}">
                <a16:creationId xmlns:a16="http://schemas.microsoft.com/office/drawing/2014/main" xmlns="" id="{915D093A-E609-0475-638F-CF3CA297A64B}"/>
              </a:ext>
            </a:extLst>
          </p:cNvPr>
          <p:cNvSpPr/>
          <p:nvPr/>
        </p:nvSpPr>
        <p:spPr>
          <a:xfrm>
            <a:off x="10137040" y="177800"/>
            <a:ext cx="1628313" cy="4605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1" name="Rectangle 40">
            <a:extLst>
              <a:ext uri="{FF2B5EF4-FFF2-40B4-BE49-F238E27FC236}">
                <a16:creationId xmlns:a16="http://schemas.microsoft.com/office/drawing/2014/main" xmlns="" id="{043B4AC7-D9CB-78B7-9B0F-F554F91F9403}"/>
              </a:ext>
            </a:extLst>
          </p:cNvPr>
          <p:cNvSpPr/>
          <p:nvPr/>
        </p:nvSpPr>
        <p:spPr>
          <a:xfrm>
            <a:off x="4594495" y="506662"/>
            <a:ext cx="1628313" cy="4605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2" name="Rectangle 41">
            <a:extLst>
              <a:ext uri="{FF2B5EF4-FFF2-40B4-BE49-F238E27FC236}">
                <a16:creationId xmlns:a16="http://schemas.microsoft.com/office/drawing/2014/main" xmlns="" id="{4500122C-293E-A82C-B8B0-8E11CBEE7C0D}"/>
              </a:ext>
            </a:extLst>
          </p:cNvPr>
          <p:cNvSpPr/>
          <p:nvPr/>
        </p:nvSpPr>
        <p:spPr>
          <a:xfrm>
            <a:off x="4746895" y="2632243"/>
            <a:ext cx="1628313" cy="4605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233351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xit" presetSubtype="21" fill="hold" grpId="0" nodeType="clickEffect">
                                  <p:stCondLst>
                                    <p:cond delay="0"/>
                                  </p:stCondLst>
                                  <p:childTnLst>
                                    <p:animEffect transition="out" filter="barn(inVertical)">
                                      <p:cBhvr>
                                        <p:cTn id="10" dur="500"/>
                                        <p:tgtEl>
                                          <p:spTgt spid="36"/>
                                        </p:tgtEl>
                                      </p:cBhvr>
                                    </p:animEffect>
                                    <p:set>
                                      <p:cBhvr>
                                        <p:cTn id="11" dur="1" fill="hold">
                                          <p:stCondLst>
                                            <p:cond delay="499"/>
                                          </p:stCondLst>
                                        </p:cTn>
                                        <p:tgtEl>
                                          <p:spTgt spid="3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6" presetClass="exit" presetSubtype="21" fill="hold" grpId="0" nodeType="clickEffect">
                                  <p:stCondLst>
                                    <p:cond delay="0"/>
                                  </p:stCondLst>
                                  <p:childTnLst>
                                    <p:animEffect transition="out" filter="barn(inVertical)">
                                      <p:cBhvr>
                                        <p:cTn id="15" dur="500"/>
                                        <p:tgtEl>
                                          <p:spTgt spid="41"/>
                                        </p:tgtEl>
                                      </p:cBhvr>
                                    </p:animEffect>
                                    <p:set>
                                      <p:cBhvr>
                                        <p:cTn id="16" dur="1" fill="hold">
                                          <p:stCondLst>
                                            <p:cond delay="499"/>
                                          </p:stCondLst>
                                        </p:cTn>
                                        <p:tgtEl>
                                          <p:spTgt spid="4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6" presetClass="exit" presetSubtype="21" fill="hold" grpId="0" nodeType="clickEffect">
                                  <p:stCondLst>
                                    <p:cond delay="0"/>
                                  </p:stCondLst>
                                  <p:childTnLst>
                                    <p:animEffect transition="out" filter="barn(inVertical)">
                                      <p:cBhvr>
                                        <p:cTn id="20" dur="500"/>
                                        <p:tgtEl>
                                          <p:spTgt spid="42"/>
                                        </p:tgtEl>
                                      </p:cBhvr>
                                    </p:animEffect>
                                    <p:set>
                                      <p:cBhvr>
                                        <p:cTn id="21" dur="1" fill="hold">
                                          <p:stCondLst>
                                            <p:cond delay="499"/>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41" grpId="0" animBg="1"/>
      <p:bldP spid="4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hape 1140">
            <a:extLst>
              <a:ext uri="{FF2B5EF4-FFF2-40B4-BE49-F238E27FC236}">
                <a16:creationId xmlns:a16="http://schemas.microsoft.com/office/drawing/2014/main" xmlns="" id="{C9A106D2-E49B-7CBB-0C3C-62FC20BCA4DB}"/>
              </a:ext>
            </a:extLst>
          </p:cNvPr>
          <p:cNvPicPr/>
          <p:nvPr/>
        </p:nvPicPr>
        <p:blipFill>
          <a:blip r:embed="rId2"/>
          <a:stretch/>
        </p:blipFill>
        <p:spPr>
          <a:xfrm>
            <a:off x="169862" y="1549400"/>
            <a:ext cx="6934200" cy="6731000"/>
          </a:xfrm>
          <a:prstGeom prst="rect">
            <a:avLst/>
          </a:prstGeom>
        </p:spPr>
      </p:pic>
      <p:pic>
        <p:nvPicPr>
          <p:cNvPr id="3" name="Shape 1144">
            <a:extLst>
              <a:ext uri="{FF2B5EF4-FFF2-40B4-BE49-F238E27FC236}">
                <a16:creationId xmlns:a16="http://schemas.microsoft.com/office/drawing/2014/main" xmlns="" id="{59A3F205-EA4A-C0A9-A4A7-AE93A36F2DFC}"/>
              </a:ext>
            </a:extLst>
          </p:cNvPr>
          <p:cNvPicPr/>
          <p:nvPr/>
        </p:nvPicPr>
        <p:blipFill>
          <a:blip r:embed="rId3"/>
          <a:stretch/>
        </p:blipFill>
        <p:spPr>
          <a:xfrm>
            <a:off x="7092769" y="1549400"/>
            <a:ext cx="8029756" cy="6731000"/>
          </a:xfrm>
          <a:prstGeom prst="rect">
            <a:avLst/>
          </a:prstGeom>
        </p:spPr>
      </p:pic>
      <p:sp>
        <p:nvSpPr>
          <p:cNvPr id="4" name="Rectangle 9">
            <a:extLst>
              <a:ext uri="{FF2B5EF4-FFF2-40B4-BE49-F238E27FC236}">
                <a16:creationId xmlns:a16="http://schemas.microsoft.com/office/drawing/2014/main" xmlns="" id="{F412FFCA-B324-C9AF-A6C8-22059964D42E}"/>
              </a:ext>
            </a:extLst>
          </p:cNvPr>
          <p:cNvSpPr>
            <a:spLocks noChangeArrowheads="1"/>
          </p:cNvSpPr>
          <p:nvPr/>
        </p:nvSpPr>
        <p:spPr bwMode="auto">
          <a:xfrm>
            <a:off x="398462" y="406400"/>
            <a:ext cx="6300788" cy="1011238"/>
          </a:xfrm>
          <a:prstGeom prst="rect">
            <a:avLst/>
          </a:prstGeom>
          <a:noFill/>
          <a:ln w="9525">
            <a:noFill/>
            <a:miter lim="800000"/>
            <a:headEnd/>
            <a:tailEnd/>
          </a:ln>
          <a:effectLst/>
        </p:spPr>
        <p:txBody>
          <a:bodyPr wrap="none" lIns="133731" tIns="66866" rIns="133731" bIns="66866" anchor="ctr"/>
          <a:lstStyle/>
          <a:p>
            <a:pPr algn="ctr">
              <a:defRPr/>
            </a:pPr>
            <a:r>
              <a:rPr lang="en-US" sz="4000" b="1">
                <a:solidFill>
                  <a:srgbClr val="0000FF"/>
                </a:solidFill>
                <a:effectLst>
                  <a:outerShdw blurRad="38100" dist="38100" dir="2700000" algn="tl">
                    <a:srgbClr val="C0C0C0"/>
                  </a:outerShdw>
                </a:effectLst>
                <a:latin typeface="+mn-lt"/>
              </a:rPr>
              <a:t>HÌNH 15.7</a:t>
            </a:r>
            <a:endParaRPr lang="en-US" sz="6000">
              <a:solidFill>
                <a:srgbClr val="0000FF"/>
              </a:solidFill>
              <a:effectLst>
                <a:outerShdw blurRad="38100" dist="38100" dir="2700000" algn="tl">
                  <a:srgbClr val="C0C0C0"/>
                </a:outerShdw>
              </a:effectLst>
              <a:latin typeface="+mn-lt"/>
            </a:endParaRPr>
          </a:p>
        </p:txBody>
      </p:sp>
      <p:sp>
        <p:nvSpPr>
          <p:cNvPr id="5" name="Rectangle 9">
            <a:extLst>
              <a:ext uri="{FF2B5EF4-FFF2-40B4-BE49-F238E27FC236}">
                <a16:creationId xmlns:a16="http://schemas.microsoft.com/office/drawing/2014/main" xmlns="" id="{6DF220A2-BC53-B174-FB92-2A11F3F6BA74}"/>
              </a:ext>
            </a:extLst>
          </p:cNvPr>
          <p:cNvSpPr>
            <a:spLocks noChangeArrowheads="1"/>
          </p:cNvSpPr>
          <p:nvPr/>
        </p:nvSpPr>
        <p:spPr bwMode="auto">
          <a:xfrm>
            <a:off x="8026482" y="478590"/>
            <a:ext cx="6300788" cy="1011238"/>
          </a:xfrm>
          <a:prstGeom prst="rect">
            <a:avLst/>
          </a:prstGeom>
          <a:noFill/>
          <a:ln w="9525">
            <a:noFill/>
            <a:miter lim="800000"/>
            <a:headEnd/>
            <a:tailEnd/>
          </a:ln>
          <a:effectLst/>
        </p:spPr>
        <p:txBody>
          <a:bodyPr wrap="none" lIns="133731" tIns="66866" rIns="133731" bIns="66866" anchor="ctr"/>
          <a:lstStyle/>
          <a:p>
            <a:pPr algn="ctr">
              <a:defRPr/>
            </a:pPr>
            <a:r>
              <a:rPr lang="en-US" sz="4000" b="1">
                <a:solidFill>
                  <a:srgbClr val="0000FF"/>
                </a:solidFill>
                <a:effectLst>
                  <a:outerShdw blurRad="38100" dist="38100" dir="2700000" algn="tl">
                    <a:srgbClr val="C0C0C0"/>
                  </a:outerShdw>
                </a:effectLst>
                <a:latin typeface="+mn-lt"/>
              </a:rPr>
              <a:t>HÌNH 15.8</a:t>
            </a:r>
            <a:endParaRPr lang="en-US" sz="6000">
              <a:solidFill>
                <a:srgbClr val="0000FF"/>
              </a:solidFill>
              <a:effectLst>
                <a:outerShdw blurRad="38100" dist="38100" dir="2700000" algn="tl">
                  <a:srgbClr val="C0C0C0"/>
                </a:outerShdw>
              </a:effectLst>
              <a:latin typeface="+mn-lt"/>
            </a:endParaRPr>
          </a:p>
        </p:txBody>
      </p:sp>
    </p:spTree>
    <p:extLst>
      <p:ext uri="{BB962C8B-B14F-4D97-AF65-F5344CB8AC3E}">
        <p14:creationId xmlns:p14="http://schemas.microsoft.com/office/powerpoint/2010/main" val="36413787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5" name="Rectangle: Rounded Corners 44">
            <a:extLst>
              <a:ext uri="{FF2B5EF4-FFF2-40B4-BE49-F238E27FC236}">
                <a16:creationId xmlns:a16="http://schemas.microsoft.com/office/drawing/2014/main" xmlns="" id="{26896933-0863-49DD-AE4F-E4D561189425}"/>
              </a:ext>
            </a:extLst>
          </p:cNvPr>
          <p:cNvSpPr/>
          <p:nvPr/>
        </p:nvSpPr>
        <p:spPr>
          <a:xfrm>
            <a:off x="4665663" y="3860870"/>
            <a:ext cx="3318382" cy="99697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04047" eaLnBrk="1" fontAlgn="auto" hangingPunct="1">
              <a:spcBef>
                <a:spcPts val="0"/>
              </a:spcBef>
              <a:spcAft>
                <a:spcPts val="0"/>
              </a:spcAft>
            </a:pPr>
            <a:endParaRPr lang="en-US" sz="2173">
              <a:solidFill>
                <a:prstClr val="white"/>
              </a:solidFill>
              <a:latin typeface="Calibri" panose="020F0502020204030204"/>
            </a:endParaRPr>
          </a:p>
        </p:txBody>
      </p:sp>
      <p:sp>
        <p:nvSpPr>
          <p:cNvPr id="4" name="Rectangle 3">
            <a:extLst>
              <a:ext uri="{FF2B5EF4-FFF2-40B4-BE49-F238E27FC236}">
                <a16:creationId xmlns:a16="http://schemas.microsoft.com/office/drawing/2014/main" xmlns="" id="{BD7A2930-7667-43D2-8B42-8AF6C3389138}"/>
              </a:ext>
            </a:extLst>
          </p:cNvPr>
          <p:cNvSpPr/>
          <p:nvPr/>
        </p:nvSpPr>
        <p:spPr>
          <a:xfrm>
            <a:off x="4022339" y="49705"/>
            <a:ext cx="4758123" cy="2109296"/>
          </a:xfrm>
          <a:prstGeom prst="rect">
            <a:avLst/>
          </a:prstGeom>
          <a:noFill/>
        </p:spPr>
        <p:txBody>
          <a:bodyPr wrap="none" lIns="110405" tIns="55203" rIns="110405" bIns="55203" numCol="1">
            <a:prstTxWarp prst="textDeflate">
              <a:avLst/>
            </a:prstTxWarp>
            <a:spAutoFit/>
          </a:bodyPr>
          <a:lstStyle/>
          <a:p>
            <a:pPr algn="ctr" defTabSz="1104047" eaLnBrk="1" fontAlgn="auto" hangingPunct="1">
              <a:spcBef>
                <a:spcPts val="0"/>
              </a:spcBef>
              <a:spcAft>
                <a:spcPts val="0"/>
              </a:spcAft>
            </a:pPr>
            <a:r>
              <a:rPr lang="en-US" sz="9659" b="1">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Tahoma" panose="020B0604030504040204" pitchFamily="34" charset="0"/>
                <a:ea typeface="Tahoma" panose="020B0604030504040204" pitchFamily="34" charset="0"/>
                <a:cs typeface="Tahoma" panose="020B0604030504040204" pitchFamily="34" charset="0"/>
              </a:rPr>
              <a:t>TRÒ CH</a:t>
            </a:r>
            <a:r>
              <a:rPr lang="vi-VN" sz="9659" b="1">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Tahoma" panose="020B0604030504040204" pitchFamily="34" charset="0"/>
                <a:ea typeface="Tahoma" panose="020B0604030504040204" pitchFamily="34" charset="0"/>
                <a:cs typeface="Tahoma" panose="020B0604030504040204" pitchFamily="34" charset="0"/>
              </a:rPr>
              <a:t>Ơ</a:t>
            </a:r>
            <a:r>
              <a:rPr lang="en-US" sz="9659" b="1">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Tahoma" panose="020B0604030504040204" pitchFamily="34" charset="0"/>
                <a:ea typeface="Tahoma" panose="020B0604030504040204" pitchFamily="34" charset="0"/>
                <a:cs typeface="Tahoma" panose="020B0604030504040204" pitchFamily="34" charset="0"/>
              </a:rPr>
              <a:t>I</a:t>
            </a:r>
          </a:p>
          <a:p>
            <a:pPr algn="ctr" defTabSz="1104047" eaLnBrk="1" fontAlgn="auto" hangingPunct="1">
              <a:spcBef>
                <a:spcPts val="0"/>
              </a:spcBef>
              <a:spcAft>
                <a:spcPts val="0"/>
              </a:spcAft>
            </a:pPr>
            <a:r>
              <a:rPr lang="en-US" sz="9659" b="1">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Tahoma" panose="020B0604030504040204" pitchFamily="34" charset="0"/>
                <a:ea typeface="Tahoma" panose="020B0604030504040204" pitchFamily="34" charset="0"/>
                <a:cs typeface="Tahoma" panose="020B0604030504040204" pitchFamily="34" charset="0"/>
              </a:rPr>
              <a:t> ĐÀO VÀNG</a:t>
            </a:r>
          </a:p>
        </p:txBody>
      </p:sp>
      <p:pic>
        <p:nvPicPr>
          <p:cNvPr id="41" name="Picture 40">
            <a:extLst>
              <a:ext uri="{FF2B5EF4-FFF2-40B4-BE49-F238E27FC236}">
                <a16:creationId xmlns:a16="http://schemas.microsoft.com/office/drawing/2014/main" xmlns="" id="{CC339E71-C022-41EC-85F8-D362229A362A}"/>
              </a:ext>
            </a:extLst>
          </p:cNvPr>
          <p:cNvPicPr>
            <a:picLocks noChangeAspect="1"/>
          </p:cNvPicPr>
          <p:nvPr/>
        </p:nvPicPr>
        <p:blipFill>
          <a:blip r:embed="rId5" cstate="email">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5371876" y="1751574"/>
            <a:ext cx="1959174" cy="1618103"/>
          </a:xfrm>
          <a:prstGeom prst="rect">
            <a:avLst/>
          </a:prstGeom>
        </p:spPr>
      </p:pic>
      <p:pic>
        <p:nvPicPr>
          <p:cNvPr id="43" name="Picture 42">
            <a:hlinkClick r:id="rId7" action="ppaction://hlinksldjump"/>
            <a:extLst>
              <a:ext uri="{FF2B5EF4-FFF2-40B4-BE49-F238E27FC236}">
                <a16:creationId xmlns:a16="http://schemas.microsoft.com/office/drawing/2014/main" xmlns="" id="{AB54DEFA-0388-4F63-9E30-D9916A87473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1154865" y="6069695"/>
            <a:ext cx="1314215" cy="1065974"/>
          </a:xfrm>
          <a:prstGeom prst="rect">
            <a:avLst/>
          </a:prstGeom>
        </p:spPr>
      </p:pic>
      <p:sp>
        <p:nvSpPr>
          <p:cNvPr id="44" name="Rectangle 43">
            <a:extLst>
              <a:ext uri="{FF2B5EF4-FFF2-40B4-BE49-F238E27FC236}">
                <a16:creationId xmlns:a16="http://schemas.microsoft.com/office/drawing/2014/main" xmlns="" id="{4B8F0FD2-8304-4804-86AC-C33ED279E2D1}"/>
              </a:ext>
            </a:extLst>
          </p:cNvPr>
          <p:cNvSpPr/>
          <p:nvPr/>
        </p:nvSpPr>
        <p:spPr>
          <a:xfrm>
            <a:off x="5041681" y="3854452"/>
            <a:ext cx="2942364" cy="1003395"/>
          </a:xfrm>
          <a:prstGeom prst="rect">
            <a:avLst/>
          </a:prstGeom>
          <a:noFill/>
        </p:spPr>
        <p:txBody>
          <a:bodyPr wrap="none" lIns="110405" tIns="55203" rIns="110405" bIns="55203">
            <a:spAutoFit/>
          </a:bodyPr>
          <a:lstStyle/>
          <a:p>
            <a:pPr algn="ctr" defTabSz="1104047" eaLnBrk="1" fontAlgn="auto" hangingPunct="1">
              <a:spcBef>
                <a:spcPts val="0"/>
              </a:spcBef>
              <a:spcAft>
                <a:spcPts val="0"/>
              </a:spcAft>
            </a:pPr>
            <a:r>
              <a:rPr lang="en-US" sz="5796" b="1">
                <a:ln w="12700" cmpd="sng">
                  <a:noFill/>
                  <a:prstDash val="solid"/>
                </a:ln>
                <a:solidFill>
                  <a:srgbClr val="00B0F0"/>
                </a:solidFill>
                <a:latin typeface="Calibri" panose="020F0502020204030204"/>
                <a:cs typeface="+mn-cs"/>
              </a:rPr>
              <a:t>BẮT ĐẦU</a:t>
            </a:r>
          </a:p>
        </p:txBody>
      </p:sp>
      <p:pic>
        <p:nvPicPr>
          <p:cNvPr id="46" name="Crystal">
            <a:hlinkClick r:id="" action="ppaction://media"/>
            <a:extLst>
              <a:ext uri="{FF2B5EF4-FFF2-40B4-BE49-F238E27FC236}">
                <a16:creationId xmlns:a16="http://schemas.microsoft.com/office/drawing/2014/main" xmlns="" id="{A5DC7FAE-4DA7-465C-A15D-39D7031DC7F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469079" y="8781565"/>
            <a:ext cx="736036" cy="736036"/>
          </a:xfrm>
          <a:prstGeom prst="rect">
            <a:avLst/>
          </a:prstGeom>
        </p:spPr>
      </p:pic>
      <p:pic>
        <p:nvPicPr>
          <p:cNvPr id="42" name="Picture 41"/>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44820" y="3239394"/>
            <a:ext cx="2971432" cy="3893966"/>
          </a:xfrm>
          <a:prstGeom prst="rect">
            <a:avLst/>
          </a:prstGeom>
        </p:spPr>
      </p:pic>
      <p:pic>
        <p:nvPicPr>
          <p:cNvPr id="48" name="Picture 47"/>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6557" y="140474"/>
            <a:ext cx="3323705" cy="3229203"/>
          </a:xfrm>
          <a:prstGeom prst="rect">
            <a:avLst/>
          </a:prstGeom>
        </p:spPr>
      </p:pic>
      <p:sp>
        <p:nvSpPr>
          <p:cNvPr id="10" name="TextBox 9">
            <a:extLst>
              <a:ext uri="{FF2B5EF4-FFF2-40B4-BE49-F238E27FC236}">
                <a16:creationId xmlns:a16="http://schemas.microsoft.com/office/drawing/2014/main" xmlns="" id="{2B8B8230-BE8B-4928-5C02-B5E0BE19A73C}"/>
              </a:ext>
            </a:extLst>
          </p:cNvPr>
          <p:cNvSpPr txBox="1"/>
          <p:nvPr/>
        </p:nvSpPr>
        <p:spPr>
          <a:xfrm>
            <a:off x="9542461" y="30770"/>
            <a:ext cx="5335243" cy="6180859"/>
          </a:xfrm>
          <a:prstGeom prst="rect">
            <a:avLst/>
          </a:prstGeom>
          <a:solidFill>
            <a:srgbClr val="0000FF"/>
          </a:solidFill>
          <a:ln>
            <a:solidFill>
              <a:srgbClr val="0000FF"/>
            </a:solidFill>
          </a:ln>
        </p:spPr>
        <p:style>
          <a:lnRef idx="2">
            <a:schemeClr val="accent2"/>
          </a:lnRef>
          <a:fillRef idx="1">
            <a:schemeClr val="lt1"/>
          </a:fillRef>
          <a:effectRef idx="0">
            <a:schemeClr val="accent2"/>
          </a:effectRef>
          <a:fontRef idx="minor">
            <a:schemeClr val="dk1"/>
          </a:fontRef>
        </p:style>
        <p:txBody>
          <a:bodyPr wrap="square">
            <a:spAutoFit/>
          </a:bodyPr>
          <a:lstStyle/>
          <a:p>
            <a:pPr lvl="0" algn="ctr">
              <a:lnSpc>
                <a:spcPct val="107000"/>
              </a:lnSpc>
              <a:spcAft>
                <a:spcPts val="800"/>
              </a:spcAft>
              <a:tabLst>
                <a:tab pos="457200" algn="l"/>
              </a:tabLst>
            </a:pPr>
            <a:r>
              <a:rPr lang="en-US" sz="4000">
                <a:solidFill>
                  <a:schemeClr val="bg1"/>
                </a:solidFill>
                <a:latin typeface="Times New Roman" panose="02020603050405020304" pitchFamily="18" charset="0"/>
                <a:ea typeface="Calibri" panose="020F0502020204030204" pitchFamily="34" charset="0"/>
                <a:cs typeface="Times New Roman" panose="02020603050405020304" pitchFamily="18" charset="0"/>
              </a:rPr>
              <a:t>HƯỚNG DẪN</a:t>
            </a:r>
          </a:p>
          <a:p>
            <a:pPr lvl="0" algn="just">
              <a:lnSpc>
                <a:spcPct val="107000"/>
              </a:lnSpc>
              <a:spcAft>
                <a:spcPts val="800"/>
              </a:spcAft>
              <a:tabLst>
                <a:tab pos="457200" algn="l"/>
              </a:tabLst>
            </a:pPr>
            <a:r>
              <a:rPr lang="en-US" sz="4000">
                <a:solidFill>
                  <a:schemeClr val="bg1"/>
                </a:solidFill>
                <a:latin typeface="Times New Roman" panose="02020603050405020304" pitchFamily="18" charset="0"/>
                <a:ea typeface="Calibri" panose="020F0502020204030204" pitchFamily="34" charset="0"/>
                <a:cs typeface="Times New Roman" panose="02020603050405020304" pitchFamily="18" charset="0"/>
              </a:rPr>
              <a:t>Kích vào số tiền để chọn câu hỏi, nếu trả lời đúng kích vào mặt người trở về giao diện đào vàng để kích vào viên vàng tương ứng.</a:t>
            </a:r>
          </a:p>
          <a:p>
            <a:pPr lvl="0" algn="just">
              <a:lnSpc>
                <a:spcPct val="107000"/>
              </a:lnSpc>
              <a:spcAft>
                <a:spcPts val="800"/>
              </a:spcAft>
              <a:tabLst>
                <a:tab pos="457200" algn="l"/>
              </a:tabLst>
            </a:pPr>
            <a:r>
              <a:rPr lang="en-US" sz="4000">
                <a:solidFill>
                  <a:schemeClr val="bg1"/>
                </a:solidFill>
                <a:latin typeface="Times New Roman" panose="02020603050405020304" pitchFamily="18" charset="0"/>
                <a:ea typeface="Calibri" panose="020F0502020204030204" pitchFamily="34" charset="0"/>
                <a:cs typeface="Times New Roman" panose="02020603050405020304" pitchFamily="18" charset="0"/>
              </a:rPr>
              <a:t>Nhấn BẮT ĐẦU khi sẵn sàng chơi.</a:t>
            </a:r>
          </a:p>
        </p:txBody>
      </p:sp>
    </p:spTree>
    <p:extLst>
      <p:ext uri="{BB962C8B-B14F-4D97-AF65-F5344CB8AC3E}">
        <p14:creationId xmlns:p14="http://schemas.microsoft.com/office/powerpoint/2010/main" val="3511507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100000" fill="hold" nodeType="withEffect">
                                  <p:stCondLst>
                                    <p:cond delay="0"/>
                                  </p:stCondLst>
                                  <p:childTnLst>
                                    <p:animMotion origin="layout" path="M -4.02058E-6 1.84049E-6 L -4.02058E-6 0.02914 " pathEditMode="relative" rAng="0" ptsTypes="AA">
                                      <p:cBhvr>
                                        <p:cTn id="6" dur="1000" fill="hold"/>
                                        <p:tgtEl>
                                          <p:spTgt spid="48"/>
                                        </p:tgtEl>
                                        <p:attrNameLst>
                                          <p:attrName>ppt_x</p:attrName>
                                          <p:attrName>ppt_y</p:attrName>
                                        </p:attrNameLst>
                                      </p:cBhvr>
                                      <p:rCtr x="0" y="1457"/>
                                    </p:animMotion>
                                  </p:childTnLst>
                                </p:cTn>
                              </p:par>
                            </p:childTnLst>
                          </p:cTn>
                        </p:par>
                        <p:par>
                          <p:cTn id="7" fill="hold">
                            <p:stCondLst>
                              <p:cond delay="1000"/>
                            </p:stCondLst>
                            <p:childTnLst>
                              <p:par>
                                <p:cTn id="8" presetID="16" presetClass="entr" presetSubtype="21"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26" presetClass="emph" presetSubtype="0" repeatCount="indefinite" fill="hold" grpId="0" nodeType="withEffect">
                                  <p:stCondLst>
                                    <p:cond delay="0"/>
                                  </p:stCondLst>
                                  <p:childTnLst>
                                    <p:animEffect transition="out" filter="fade">
                                      <p:cBhvr>
                                        <p:cTn id="12" dur="500" tmFilter="0, 0; .2, .5; .8, .5; 1, 0"/>
                                        <p:tgtEl>
                                          <p:spTgt spid="4"/>
                                        </p:tgtEl>
                                      </p:cBhvr>
                                    </p:animEffect>
                                    <p:animScale>
                                      <p:cBhvr>
                                        <p:cTn id="13" dur="250" autoRev="1" fill="hold"/>
                                        <p:tgtEl>
                                          <p:spTgt spid="4"/>
                                        </p:tgtEl>
                                      </p:cBhvr>
                                      <p:by x="105000" y="105000"/>
                                    </p:animScale>
                                  </p:childTnLst>
                                </p:cTn>
                              </p:par>
                              <p:par>
                                <p:cTn id="14" presetID="1" presetClass="emph" presetSubtype="2" repeatCount="indefinite" fill="hold" nodeType="withEffect">
                                  <p:stCondLst>
                                    <p:cond delay="0"/>
                                  </p:stCondLst>
                                  <p:childTnLst>
                                    <p:animClr clrSpc="rgb" dir="cw">
                                      <p:cBhvr>
                                        <p:cTn id="15" dur="500" fill="hold"/>
                                        <p:tgtEl>
                                          <p:spTgt spid="45"/>
                                        </p:tgtEl>
                                        <p:attrNameLst>
                                          <p:attrName>fillcolor</p:attrName>
                                        </p:attrNameLst>
                                      </p:cBhvr>
                                      <p:to>
                                        <a:srgbClr val="7030A0"/>
                                      </p:to>
                                    </p:animClr>
                                    <p:set>
                                      <p:cBhvr>
                                        <p:cTn id="16" dur="500" fill="hold"/>
                                        <p:tgtEl>
                                          <p:spTgt spid="45"/>
                                        </p:tgtEl>
                                        <p:attrNameLst>
                                          <p:attrName>fill.type</p:attrName>
                                        </p:attrNameLst>
                                      </p:cBhvr>
                                      <p:to>
                                        <p:strVal val="solid"/>
                                      </p:to>
                                    </p:set>
                                    <p:set>
                                      <p:cBhvr>
                                        <p:cTn id="17" dur="500" fill="hold"/>
                                        <p:tgtEl>
                                          <p:spTgt spid="45"/>
                                        </p:tgtEl>
                                        <p:attrNameLst>
                                          <p:attrName>fill.on</p:attrName>
                                        </p:attrNameLst>
                                      </p:cBhvr>
                                      <p:to>
                                        <p:strVal val="true"/>
                                      </p:to>
                                    </p:set>
                                  </p:childTnLst>
                                </p:cTn>
                              </p:par>
                              <p:par>
                                <p:cTn id="18" presetID="1" presetClass="mediacall" presetSubtype="0" fill="hold" nodeType="withEffect">
                                  <p:stCondLst>
                                    <p:cond delay="0"/>
                                  </p:stCondLst>
                                  <p:childTnLst>
                                    <p:cmd type="call" cmd="playFrom(0.0)">
                                      <p:cBhvr>
                                        <p:cTn id="19" dur="223921"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1515">
                <p:cTn id="20" fill="hold" display="0">
                  <p:stCondLst>
                    <p:cond delay="indefinite"/>
                  </p:stCondLst>
                  <p:endCondLst>
                    <p:cond evt="onStopAudio" delay="0">
                      <p:tgtEl>
                        <p:sldTgt/>
                      </p:tgtEl>
                    </p:cond>
                  </p:endCondLst>
                </p:cTn>
                <p:tgtEl>
                  <p:spTgt spid="46"/>
                </p:tgtEl>
              </p:cMediaNode>
            </p:audio>
          </p:childTnLst>
        </p:cTn>
      </p:par>
    </p:tnLst>
    <p:bldLst>
      <p:bldP spid="4" grpId="0"/>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6"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2" name="Picture 6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911230" y="1139515"/>
            <a:ext cx="915916" cy="982798"/>
          </a:xfrm>
          <a:prstGeom prst="rect">
            <a:avLst/>
          </a:prstGeom>
        </p:spPr>
      </p:pic>
      <p:cxnSp>
        <p:nvCxnSpPr>
          <p:cNvPr id="106" name="Straight Connector 105"/>
          <p:cNvCxnSpPr>
            <a:cxnSpLocks/>
          </p:cNvCxnSpPr>
          <p:nvPr/>
        </p:nvCxnSpPr>
        <p:spPr>
          <a:xfrm flipH="1">
            <a:off x="3187891" y="1656386"/>
            <a:ext cx="4148817" cy="3161975"/>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97" name="Picture 9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268569" y="4213422"/>
            <a:ext cx="1589974" cy="1310257"/>
          </a:xfrm>
          <a:prstGeom prst="rect">
            <a:avLst/>
          </a:prstGeom>
        </p:spPr>
      </p:pic>
      <p:pic>
        <p:nvPicPr>
          <p:cNvPr id="4" name="clock-ticking-2">
            <a:hlinkClick r:id="" action="ppaction://media"/>
            <a:extLst>
              <a:ext uri="{FF2B5EF4-FFF2-40B4-BE49-F238E27FC236}">
                <a16:creationId xmlns:a16="http://schemas.microsoft.com/office/drawing/2014/main" xmlns="" id="{7CA245BB-965D-462A-84F2-2C5E8C4A7002}"/>
              </a:ext>
            </a:extLst>
          </p:cNvPr>
          <p:cNvPicPr>
            <a:picLocks noChangeAspect="1"/>
          </p:cNvPicPr>
          <p:nvPr>
            <a:audioFile r:link="rId1"/>
            <p:extLst>
              <p:ext uri="{DAA4B4D4-6D71-4841-9C94-3DE7FCFB9230}">
                <p14:media xmlns:p14="http://schemas.microsoft.com/office/powerpoint/2010/main" r:embed="rId2">
                  <p14:trim end="5041"/>
                </p14:media>
              </p:ext>
            </p:extLst>
          </p:nvPr>
        </p:nvPicPr>
        <p:blipFill>
          <a:blip r:embed="rId9"/>
          <a:stretch>
            <a:fillRect/>
          </a:stretch>
        </p:blipFill>
        <p:spPr>
          <a:xfrm>
            <a:off x="12495143" y="8699972"/>
            <a:ext cx="736036" cy="736036"/>
          </a:xfrm>
          <a:prstGeom prst="rect">
            <a:avLst/>
          </a:prstGeom>
        </p:spPr>
      </p:pic>
      <p:pic>
        <p:nvPicPr>
          <p:cNvPr id="5" name="magic">
            <a:hlinkClick r:id="" action="ppaction://media"/>
            <a:extLst>
              <a:ext uri="{FF2B5EF4-FFF2-40B4-BE49-F238E27FC236}">
                <a16:creationId xmlns:a16="http://schemas.microsoft.com/office/drawing/2014/main" xmlns="" id="{0C1F5957-BF28-4DBC-AF2D-24DEC1B621D1}"/>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5314311" y="5887980"/>
            <a:ext cx="736036" cy="736036"/>
          </a:xfrm>
          <a:prstGeom prst="rect">
            <a:avLst/>
          </a:prstGeom>
        </p:spPr>
      </p:pic>
      <p:cxnSp>
        <p:nvCxnSpPr>
          <p:cNvPr id="55" name="Straight Connector 54">
            <a:extLst>
              <a:ext uri="{FF2B5EF4-FFF2-40B4-BE49-F238E27FC236}">
                <a16:creationId xmlns:a16="http://schemas.microsoft.com/office/drawing/2014/main" xmlns="" id="{BF8AF885-CD0B-49EA-BB27-54F87079845C}"/>
              </a:ext>
            </a:extLst>
          </p:cNvPr>
          <p:cNvCxnSpPr>
            <a:cxnSpLocks/>
          </p:cNvCxnSpPr>
          <p:nvPr/>
        </p:nvCxnSpPr>
        <p:spPr>
          <a:xfrm flipH="1">
            <a:off x="4696418" y="1699112"/>
            <a:ext cx="2651348" cy="4924904"/>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6" name="Picture 55">
            <a:extLst>
              <a:ext uri="{FF2B5EF4-FFF2-40B4-BE49-F238E27FC236}">
                <a16:creationId xmlns:a16="http://schemas.microsoft.com/office/drawing/2014/main" xmlns="" id="{09C96DFA-0498-415B-A64F-347931DAAAD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flipH="1">
            <a:off x="4101342" y="6133630"/>
            <a:ext cx="1190151" cy="980772"/>
          </a:xfrm>
          <a:prstGeom prst="rect">
            <a:avLst/>
          </a:prstGeom>
        </p:spPr>
      </p:pic>
      <p:sp>
        <p:nvSpPr>
          <p:cNvPr id="8" name="TextBox 7">
            <a:hlinkClick r:id="rId11" action="ppaction://hlinksldjump"/>
            <a:extLst>
              <a:ext uri="{FF2B5EF4-FFF2-40B4-BE49-F238E27FC236}">
                <a16:creationId xmlns:a16="http://schemas.microsoft.com/office/drawing/2014/main" xmlns="" id="{6D2C7ADA-0FBF-400B-B751-9386D656BDA7}"/>
              </a:ext>
            </a:extLst>
          </p:cNvPr>
          <p:cNvSpPr txBox="1"/>
          <p:nvPr/>
        </p:nvSpPr>
        <p:spPr>
          <a:xfrm>
            <a:off x="2176046" y="3268562"/>
            <a:ext cx="1699504" cy="835613"/>
          </a:xfrm>
          <a:prstGeom prst="rect">
            <a:avLst/>
          </a:prstGeom>
          <a:noFill/>
        </p:spPr>
        <p:txBody>
          <a:bodyPr wrap="none" rtlCol="0">
            <a:spAutoFit/>
          </a:bodyPr>
          <a:lstStyle/>
          <a:p>
            <a:pPr defTabSz="1104047" eaLnBrk="1" fontAlgn="auto" hangingPunct="1">
              <a:spcBef>
                <a:spcPts val="0"/>
              </a:spcBef>
              <a:spcAft>
                <a:spcPts val="0"/>
              </a:spcAft>
            </a:pPr>
            <a:r>
              <a:rPr lang="en-US" sz="4830" b="1">
                <a:solidFill>
                  <a:srgbClr val="FFFF00"/>
                </a:solidFill>
                <a:latin typeface="Britannic Bold" panose="020B0903060703020204" pitchFamily="34" charset="0"/>
                <a:cs typeface="Champion Script" panose="020B0506030404030204" pitchFamily="34" charset="0"/>
              </a:rPr>
              <a:t>100$</a:t>
            </a:r>
          </a:p>
        </p:txBody>
      </p:sp>
      <p:sp>
        <p:nvSpPr>
          <p:cNvPr id="59" name="TextBox 58">
            <a:extLst>
              <a:ext uri="{FF2B5EF4-FFF2-40B4-BE49-F238E27FC236}">
                <a16:creationId xmlns:a16="http://schemas.microsoft.com/office/drawing/2014/main" xmlns="" id="{F49C502E-9CFD-4EF0-8C48-CEE32019B1B1}"/>
              </a:ext>
            </a:extLst>
          </p:cNvPr>
          <p:cNvSpPr txBox="1"/>
          <p:nvPr/>
        </p:nvSpPr>
        <p:spPr>
          <a:xfrm>
            <a:off x="8221521" y="1330055"/>
            <a:ext cx="1699504" cy="835613"/>
          </a:xfrm>
          <a:prstGeom prst="rect">
            <a:avLst/>
          </a:prstGeom>
          <a:noFill/>
        </p:spPr>
        <p:txBody>
          <a:bodyPr wrap="none" rtlCol="0">
            <a:spAutoFit/>
          </a:bodyPr>
          <a:lstStyle/>
          <a:p>
            <a:pPr defTabSz="1104047" eaLnBrk="1" fontAlgn="auto" hangingPunct="1">
              <a:spcBef>
                <a:spcPts val="0"/>
              </a:spcBef>
              <a:spcAft>
                <a:spcPts val="0"/>
              </a:spcAft>
            </a:pPr>
            <a:r>
              <a:rPr lang="en-US" sz="4830" b="1">
                <a:solidFill>
                  <a:srgbClr val="FFFF00"/>
                </a:solidFill>
                <a:latin typeface="Britannic Bold" panose="020B0903060703020204" pitchFamily="34" charset="0"/>
                <a:cs typeface="Champion Script" panose="020B0506030404030204" pitchFamily="34" charset="0"/>
              </a:rPr>
              <a:t>100$</a:t>
            </a:r>
          </a:p>
        </p:txBody>
      </p:sp>
      <p:sp>
        <p:nvSpPr>
          <p:cNvPr id="60" name="TextBox 59">
            <a:hlinkClick r:id="rId12" action="ppaction://hlinksldjump"/>
            <a:extLst>
              <a:ext uri="{FF2B5EF4-FFF2-40B4-BE49-F238E27FC236}">
                <a16:creationId xmlns:a16="http://schemas.microsoft.com/office/drawing/2014/main" xmlns="" id="{A8BB3BB3-2DE1-4E9A-BFBD-1C12AA1BCD6B}"/>
              </a:ext>
            </a:extLst>
          </p:cNvPr>
          <p:cNvSpPr txBox="1"/>
          <p:nvPr/>
        </p:nvSpPr>
        <p:spPr>
          <a:xfrm>
            <a:off x="3666841" y="5409502"/>
            <a:ext cx="1322798" cy="835613"/>
          </a:xfrm>
          <a:prstGeom prst="rect">
            <a:avLst/>
          </a:prstGeom>
          <a:noFill/>
        </p:spPr>
        <p:txBody>
          <a:bodyPr wrap="none" rtlCol="0">
            <a:spAutoFit/>
          </a:bodyPr>
          <a:lstStyle/>
          <a:p>
            <a:pPr defTabSz="1104047" eaLnBrk="1" fontAlgn="auto" hangingPunct="1">
              <a:spcBef>
                <a:spcPts val="0"/>
              </a:spcBef>
              <a:spcAft>
                <a:spcPts val="0"/>
              </a:spcAft>
            </a:pPr>
            <a:r>
              <a:rPr lang="en-US" sz="4830" b="1">
                <a:solidFill>
                  <a:srgbClr val="FFFF00"/>
                </a:solidFill>
                <a:latin typeface="Britannic Bold" panose="020B0903060703020204" pitchFamily="34" charset="0"/>
                <a:cs typeface="Champion Script" panose="020B0506030404030204" pitchFamily="34" charset="0"/>
              </a:rPr>
              <a:t>50$</a:t>
            </a:r>
          </a:p>
        </p:txBody>
      </p:sp>
      <p:sp>
        <p:nvSpPr>
          <p:cNvPr id="61" name="TextBox 60">
            <a:extLst>
              <a:ext uri="{FF2B5EF4-FFF2-40B4-BE49-F238E27FC236}">
                <a16:creationId xmlns:a16="http://schemas.microsoft.com/office/drawing/2014/main" xmlns="" id="{AFC1BFDF-023F-4C88-99C9-93A692F1191B}"/>
              </a:ext>
            </a:extLst>
          </p:cNvPr>
          <p:cNvSpPr txBox="1"/>
          <p:nvPr/>
        </p:nvSpPr>
        <p:spPr>
          <a:xfrm>
            <a:off x="8624105" y="1330055"/>
            <a:ext cx="1322798" cy="835613"/>
          </a:xfrm>
          <a:prstGeom prst="rect">
            <a:avLst/>
          </a:prstGeom>
          <a:noFill/>
        </p:spPr>
        <p:txBody>
          <a:bodyPr wrap="none" rtlCol="0">
            <a:spAutoFit/>
          </a:bodyPr>
          <a:lstStyle/>
          <a:p>
            <a:pPr defTabSz="1104047" eaLnBrk="1" fontAlgn="auto" hangingPunct="1">
              <a:spcBef>
                <a:spcPts val="0"/>
              </a:spcBef>
              <a:spcAft>
                <a:spcPts val="0"/>
              </a:spcAft>
            </a:pPr>
            <a:r>
              <a:rPr lang="en-US" sz="4830" b="1">
                <a:solidFill>
                  <a:srgbClr val="FFFF00"/>
                </a:solidFill>
                <a:latin typeface="Britannic Bold" panose="020B0903060703020204" pitchFamily="34" charset="0"/>
                <a:cs typeface="Champion Script" panose="020B0506030404030204" pitchFamily="34" charset="0"/>
              </a:rPr>
              <a:t>50$</a:t>
            </a:r>
          </a:p>
        </p:txBody>
      </p:sp>
      <p:cxnSp>
        <p:nvCxnSpPr>
          <p:cNvPr id="63" name="Straight Connector 62">
            <a:extLst>
              <a:ext uri="{FF2B5EF4-FFF2-40B4-BE49-F238E27FC236}">
                <a16:creationId xmlns:a16="http://schemas.microsoft.com/office/drawing/2014/main" xmlns="" id="{733AD7B8-5803-4740-B2EF-DC27798766D1}"/>
              </a:ext>
            </a:extLst>
          </p:cNvPr>
          <p:cNvCxnSpPr>
            <a:cxnSpLocks/>
          </p:cNvCxnSpPr>
          <p:nvPr/>
        </p:nvCxnSpPr>
        <p:spPr>
          <a:xfrm>
            <a:off x="7336709" y="1699117"/>
            <a:ext cx="981957" cy="4506488"/>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64" name="Picture 63">
            <a:extLst>
              <a:ext uri="{FF2B5EF4-FFF2-40B4-BE49-F238E27FC236}">
                <a16:creationId xmlns:a16="http://schemas.microsoft.com/office/drawing/2014/main" xmlns="" id="{51438933-F446-4EBA-BE88-4D2B52DC4AA4}"/>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rot="4985395" flipH="1">
            <a:off x="7953318" y="5933015"/>
            <a:ext cx="783866" cy="645963"/>
          </a:xfrm>
          <a:prstGeom prst="rect">
            <a:avLst/>
          </a:prstGeom>
        </p:spPr>
      </p:pic>
      <p:sp>
        <p:nvSpPr>
          <p:cNvPr id="65" name="TextBox 64">
            <a:hlinkClick r:id="rId14" action="ppaction://hlinksldjump"/>
            <a:extLst>
              <a:ext uri="{FF2B5EF4-FFF2-40B4-BE49-F238E27FC236}">
                <a16:creationId xmlns:a16="http://schemas.microsoft.com/office/drawing/2014/main" xmlns="" id="{2FB7674C-F729-49C6-89B2-2C769B66B565}"/>
              </a:ext>
            </a:extLst>
          </p:cNvPr>
          <p:cNvSpPr txBox="1"/>
          <p:nvPr/>
        </p:nvSpPr>
        <p:spPr>
          <a:xfrm>
            <a:off x="6891450" y="5350894"/>
            <a:ext cx="1321196" cy="835613"/>
          </a:xfrm>
          <a:prstGeom prst="rect">
            <a:avLst/>
          </a:prstGeom>
          <a:noFill/>
        </p:spPr>
        <p:txBody>
          <a:bodyPr wrap="none" rtlCol="0">
            <a:spAutoFit/>
          </a:bodyPr>
          <a:lstStyle/>
          <a:p>
            <a:pPr defTabSz="1104047" eaLnBrk="1" fontAlgn="auto" hangingPunct="1">
              <a:spcBef>
                <a:spcPts val="0"/>
              </a:spcBef>
              <a:spcAft>
                <a:spcPts val="0"/>
              </a:spcAft>
            </a:pPr>
            <a:r>
              <a:rPr lang="en-US" sz="4830" b="1">
                <a:solidFill>
                  <a:srgbClr val="FFFF00"/>
                </a:solidFill>
                <a:latin typeface="Britannic Bold" panose="020B0903060703020204" pitchFamily="34" charset="0"/>
                <a:cs typeface="Champion Script" panose="020B0506030404030204" pitchFamily="34" charset="0"/>
              </a:rPr>
              <a:t>20$</a:t>
            </a:r>
          </a:p>
        </p:txBody>
      </p:sp>
      <p:sp>
        <p:nvSpPr>
          <p:cNvPr id="69" name="TextBox 68">
            <a:extLst>
              <a:ext uri="{FF2B5EF4-FFF2-40B4-BE49-F238E27FC236}">
                <a16:creationId xmlns:a16="http://schemas.microsoft.com/office/drawing/2014/main" xmlns="" id="{1C63A7B9-6E42-4E40-998E-F0A37D212CB1}"/>
              </a:ext>
            </a:extLst>
          </p:cNvPr>
          <p:cNvSpPr txBox="1"/>
          <p:nvPr/>
        </p:nvSpPr>
        <p:spPr>
          <a:xfrm>
            <a:off x="8624105" y="1330055"/>
            <a:ext cx="1321196" cy="835613"/>
          </a:xfrm>
          <a:prstGeom prst="rect">
            <a:avLst/>
          </a:prstGeom>
          <a:noFill/>
        </p:spPr>
        <p:txBody>
          <a:bodyPr wrap="none" rtlCol="0">
            <a:spAutoFit/>
          </a:bodyPr>
          <a:lstStyle/>
          <a:p>
            <a:pPr defTabSz="1104047" eaLnBrk="1" fontAlgn="auto" hangingPunct="1">
              <a:spcBef>
                <a:spcPts val="0"/>
              </a:spcBef>
              <a:spcAft>
                <a:spcPts val="0"/>
              </a:spcAft>
            </a:pPr>
            <a:r>
              <a:rPr lang="en-US" sz="4830" b="1">
                <a:solidFill>
                  <a:srgbClr val="FFFF00"/>
                </a:solidFill>
                <a:latin typeface="Britannic Bold" panose="020B0903060703020204" pitchFamily="34" charset="0"/>
                <a:cs typeface="Champion Script" panose="020B0506030404030204" pitchFamily="34" charset="0"/>
              </a:rPr>
              <a:t>20$</a:t>
            </a:r>
          </a:p>
        </p:txBody>
      </p:sp>
      <p:cxnSp>
        <p:nvCxnSpPr>
          <p:cNvPr id="70" name="Straight Connector 69">
            <a:extLst>
              <a:ext uri="{FF2B5EF4-FFF2-40B4-BE49-F238E27FC236}">
                <a16:creationId xmlns:a16="http://schemas.microsoft.com/office/drawing/2014/main" xmlns="" id="{F869E0E7-AC35-4E44-A5EF-1B860F1BADF5}"/>
              </a:ext>
            </a:extLst>
          </p:cNvPr>
          <p:cNvCxnSpPr>
            <a:cxnSpLocks/>
          </p:cNvCxnSpPr>
          <p:nvPr/>
        </p:nvCxnSpPr>
        <p:spPr>
          <a:xfrm>
            <a:off x="7324843" y="1670719"/>
            <a:ext cx="3857548" cy="4953297"/>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71" name="Picture 70">
            <a:extLst>
              <a:ext uri="{FF2B5EF4-FFF2-40B4-BE49-F238E27FC236}">
                <a16:creationId xmlns:a16="http://schemas.microsoft.com/office/drawing/2014/main" xmlns="" id="{D131E8FE-18A5-4B93-9B33-699F50ED8E70}"/>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rot="3251551">
            <a:off x="10320800" y="5914001"/>
            <a:ext cx="1723183" cy="1420029"/>
          </a:xfrm>
          <a:prstGeom prst="rect">
            <a:avLst/>
          </a:prstGeom>
        </p:spPr>
      </p:pic>
      <p:sp>
        <p:nvSpPr>
          <p:cNvPr id="81" name="TextBox 80">
            <a:extLst>
              <a:ext uri="{FF2B5EF4-FFF2-40B4-BE49-F238E27FC236}">
                <a16:creationId xmlns:a16="http://schemas.microsoft.com/office/drawing/2014/main" xmlns="" id="{1E5637D5-CCDB-42FB-88A7-3493A2A609E9}"/>
              </a:ext>
            </a:extLst>
          </p:cNvPr>
          <p:cNvSpPr txBox="1"/>
          <p:nvPr/>
        </p:nvSpPr>
        <p:spPr>
          <a:xfrm>
            <a:off x="8246684" y="1330055"/>
            <a:ext cx="1701107" cy="835613"/>
          </a:xfrm>
          <a:prstGeom prst="rect">
            <a:avLst/>
          </a:prstGeom>
          <a:noFill/>
        </p:spPr>
        <p:txBody>
          <a:bodyPr wrap="none" rtlCol="0">
            <a:spAutoFit/>
          </a:bodyPr>
          <a:lstStyle/>
          <a:p>
            <a:pPr defTabSz="1104047" eaLnBrk="1" fontAlgn="auto" hangingPunct="1">
              <a:spcBef>
                <a:spcPts val="0"/>
              </a:spcBef>
              <a:spcAft>
                <a:spcPts val="0"/>
              </a:spcAft>
            </a:pPr>
            <a:r>
              <a:rPr lang="en-US" sz="4830" b="1">
                <a:solidFill>
                  <a:srgbClr val="FFFF00"/>
                </a:solidFill>
                <a:latin typeface="Britannic Bold" panose="020B0903060703020204" pitchFamily="34" charset="0"/>
                <a:cs typeface="Champion Script" panose="020B0506030404030204" pitchFamily="34" charset="0"/>
              </a:rPr>
              <a:t>150$</a:t>
            </a:r>
          </a:p>
        </p:txBody>
      </p:sp>
      <p:cxnSp>
        <p:nvCxnSpPr>
          <p:cNvPr id="96" name="Straight Connector 95">
            <a:extLst>
              <a:ext uri="{FF2B5EF4-FFF2-40B4-BE49-F238E27FC236}">
                <a16:creationId xmlns:a16="http://schemas.microsoft.com/office/drawing/2014/main" xmlns="" id="{89088168-F37F-4414-83D7-25D344CB8832}"/>
              </a:ext>
            </a:extLst>
          </p:cNvPr>
          <p:cNvCxnSpPr>
            <a:cxnSpLocks/>
          </p:cNvCxnSpPr>
          <p:nvPr/>
        </p:nvCxnSpPr>
        <p:spPr>
          <a:xfrm>
            <a:off x="7417309" y="1670723"/>
            <a:ext cx="4544616" cy="2680591"/>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98" name="Picture 97">
            <a:extLst>
              <a:ext uri="{FF2B5EF4-FFF2-40B4-BE49-F238E27FC236}">
                <a16:creationId xmlns:a16="http://schemas.microsoft.com/office/drawing/2014/main" xmlns="" id="{5F5E6354-74CB-4578-993C-8A3D8C180F26}"/>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rot="2743701" flipV="1">
            <a:off x="11586112" y="4106894"/>
            <a:ext cx="896160" cy="738501"/>
          </a:xfrm>
          <a:prstGeom prst="rect">
            <a:avLst/>
          </a:prstGeom>
        </p:spPr>
      </p:pic>
      <p:sp>
        <p:nvSpPr>
          <p:cNvPr id="100" name="TextBox 99">
            <a:hlinkClick r:id="rId17" action="ppaction://hlinksldjump"/>
            <a:extLst>
              <a:ext uri="{FF2B5EF4-FFF2-40B4-BE49-F238E27FC236}">
                <a16:creationId xmlns:a16="http://schemas.microsoft.com/office/drawing/2014/main" xmlns="" id="{D1DF82DC-BEFB-41A7-AD35-7C5CE4B44277}"/>
              </a:ext>
            </a:extLst>
          </p:cNvPr>
          <p:cNvSpPr txBox="1"/>
          <p:nvPr/>
        </p:nvSpPr>
        <p:spPr>
          <a:xfrm>
            <a:off x="11385224" y="3218834"/>
            <a:ext cx="1321196" cy="835613"/>
          </a:xfrm>
          <a:prstGeom prst="rect">
            <a:avLst/>
          </a:prstGeom>
          <a:noFill/>
        </p:spPr>
        <p:txBody>
          <a:bodyPr wrap="none" rtlCol="0">
            <a:spAutoFit/>
          </a:bodyPr>
          <a:lstStyle/>
          <a:p>
            <a:pPr defTabSz="1104047" eaLnBrk="1" fontAlgn="auto" hangingPunct="1">
              <a:spcBef>
                <a:spcPts val="0"/>
              </a:spcBef>
              <a:spcAft>
                <a:spcPts val="0"/>
              </a:spcAft>
            </a:pPr>
            <a:r>
              <a:rPr lang="en-US" sz="4830" b="1">
                <a:solidFill>
                  <a:srgbClr val="FFFF00"/>
                </a:solidFill>
                <a:latin typeface="Britannic Bold" panose="020B0903060703020204" pitchFamily="34" charset="0"/>
                <a:cs typeface="Champion Script" panose="020B0506030404030204" pitchFamily="34" charset="0"/>
              </a:rPr>
              <a:t>10$</a:t>
            </a:r>
          </a:p>
        </p:txBody>
      </p:sp>
      <p:sp>
        <p:nvSpPr>
          <p:cNvPr id="101" name="TextBox 100">
            <a:extLst>
              <a:ext uri="{FF2B5EF4-FFF2-40B4-BE49-F238E27FC236}">
                <a16:creationId xmlns:a16="http://schemas.microsoft.com/office/drawing/2014/main" xmlns="" id="{19A2C360-0D94-47A6-A585-AD31B05F0589}"/>
              </a:ext>
            </a:extLst>
          </p:cNvPr>
          <p:cNvSpPr txBox="1"/>
          <p:nvPr/>
        </p:nvSpPr>
        <p:spPr>
          <a:xfrm>
            <a:off x="8626036" y="1330055"/>
            <a:ext cx="1321196" cy="835613"/>
          </a:xfrm>
          <a:prstGeom prst="rect">
            <a:avLst/>
          </a:prstGeom>
          <a:noFill/>
        </p:spPr>
        <p:txBody>
          <a:bodyPr wrap="none" rtlCol="0">
            <a:spAutoFit/>
          </a:bodyPr>
          <a:lstStyle/>
          <a:p>
            <a:pPr defTabSz="1104047" eaLnBrk="1" fontAlgn="auto" hangingPunct="1">
              <a:spcBef>
                <a:spcPts val="0"/>
              </a:spcBef>
              <a:spcAft>
                <a:spcPts val="0"/>
              </a:spcAft>
            </a:pPr>
            <a:r>
              <a:rPr lang="en-US" sz="4830" b="1">
                <a:solidFill>
                  <a:srgbClr val="FFFF00"/>
                </a:solidFill>
                <a:latin typeface="Britannic Bold" panose="020B0903060703020204" pitchFamily="34" charset="0"/>
                <a:cs typeface="Champion Script" panose="020B0506030404030204" pitchFamily="34" charset="0"/>
              </a:rPr>
              <a:t>10$</a:t>
            </a:r>
          </a:p>
        </p:txBody>
      </p:sp>
      <p:pic>
        <p:nvPicPr>
          <p:cNvPr id="15" name="Picture 14">
            <a:extLst>
              <a:ext uri="{FF2B5EF4-FFF2-40B4-BE49-F238E27FC236}">
                <a16:creationId xmlns:a16="http://schemas.microsoft.com/office/drawing/2014/main" xmlns="" id="{E70AFA97-EBB3-4086-9453-7DD425CC7E24}"/>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flipH="1">
            <a:off x="4529062" y="490232"/>
            <a:ext cx="1416790" cy="1503855"/>
          </a:xfrm>
          <a:prstGeom prst="rect">
            <a:avLst/>
          </a:prstGeom>
        </p:spPr>
      </p:pic>
      <p:pic>
        <p:nvPicPr>
          <p:cNvPr id="17" name="Picture 16">
            <a:hlinkClick r:id="rId19" action="ppaction://hlinksldjump"/>
            <a:extLst>
              <a:ext uri="{FF2B5EF4-FFF2-40B4-BE49-F238E27FC236}">
                <a16:creationId xmlns:a16="http://schemas.microsoft.com/office/drawing/2014/main" xmlns="" id="{ADC9E897-BB91-4930-971E-D7E84BF4E741}"/>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9975642" y="1330060"/>
            <a:ext cx="976752" cy="792254"/>
          </a:xfrm>
          <a:prstGeom prst="rect">
            <a:avLst/>
          </a:prstGeom>
        </p:spPr>
      </p:pic>
      <p:sp>
        <p:nvSpPr>
          <p:cNvPr id="72" name="TextBox 71">
            <a:hlinkClick r:id="rId21" action="ppaction://hlinksldjump"/>
            <a:extLst>
              <a:ext uri="{FF2B5EF4-FFF2-40B4-BE49-F238E27FC236}">
                <a16:creationId xmlns:a16="http://schemas.microsoft.com/office/drawing/2014/main" xmlns="" id="{9AEB9DB1-3DBE-4B42-B829-AE6DA8A6C03E}"/>
              </a:ext>
            </a:extLst>
          </p:cNvPr>
          <p:cNvSpPr txBox="1"/>
          <p:nvPr/>
        </p:nvSpPr>
        <p:spPr>
          <a:xfrm>
            <a:off x="10486697" y="5061025"/>
            <a:ext cx="1701107" cy="835613"/>
          </a:xfrm>
          <a:prstGeom prst="rect">
            <a:avLst/>
          </a:prstGeom>
          <a:noFill/>
        </p:spPr>
        <p:txBody>
          <a:bodyPr wrap="none" rtlCol="0">
            <a:spAutoFit/>
          </a:bodyPr>
          <a:lstStyle/>
          <a:p>
            <a:pPr defTabSz="1104047" eaLnBrk="1" fontAlgn="auto" hangingPunct="1">
              <a:spcBef>
                <a:spcPts val="0"/>
              </a:spcBef>
              <a:spcAft>
                <a:spcPts val="0"/>
              </a:spcAft>
            </a:pPr>
            <a:r>
              <a:rPr lang="en-US" sz="4830" b="1">
                <a:solidFill>
                  <a:srgbClr val="FFFF00"/>
                </a:solidFill>
                <a:latin typeface="Britannic Bold" panose="020B0903060703020204" pitchFamily="34" charset="0"/>
                <a:cs typeface="Champion Script" panose="020B0506030404030204" pitchFamily="34" charset="0"/>
              </a:rPr>
              <a:t>150$</a:t>
            </a:r>
          </a:p>
        </p:txBody>
      </p:sp>
      <p:pic>
        <p:nvPicPr>
          <p:cNvPr id="66" name="Picture 65"/>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6815550" y="355888"/>
            <a:ext cx="1107273" cy="895481"/>
          </a:xfrm>
          <a:prstGeom prst="rect">
            <a:avLst/>
          </a:prstGeom>
        </p:spPr>
      </p:pic>
    </p:spTree>
    <p:extLst>
      <p:ext uri="{BB962C8B-B14F-4D97-AF65-F5344CB8AC3E}">
        <p14:creationId xmlns:p14="http://schemas.microsoft.com/office/powerpoint/2010/main" val="271816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100000" fill="hold" nodeType="withEffect">
                                  <p:stCondLst>
                                    <p:cond delay="0"/>
                                  </p:stCondLst>
                                  <p:childTnLst>
                                    <p:animMotion origin="layout" path="M 8.33333E-7 -7.40741E-7 L 8.33333E-7 0.00741 " pathEditMode="relative" rAng="0" ptsTypes="AA">
                                      <p:cBhvr>
                                        <p:cTn id="6" dur="1000" fill="hold"/>
                                        <p:tgtEl>
                                          <p:spTgt spid="66"/>
                                        </p:tgtEl>
                                        <p:attrNameLst>
                                          <p:attrName>ppt_x</p:attrName>
                                          <p:attrName>ppt_y</p:attrName>
                                        </p:attrNameLst>
                                      </p:cBhvr>
                                      <p:rCtr x="0" y="37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7"/>
                    </p:tgtEl>
                  </p:cond>
                </p:stCondLst>
                <p:endSync evt="end" delay="0">
                  <p:rtn val="all"/>
                </p:endSync>
                <p:childTnLst>
                  <p:par>
                    <p:cTn id="8" fill="hold">
                      <p:stCondLst>
                        <p:cond delay="0"/>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97"/>
                                        </p:tgtEl>
                                      </p:cBhvr>
                                    </p:animEffect>
                                    <p:animScale>
                                      <p:cBhvr>
                                        <p:cTn id="12" dur="250" autoRev="1" fill="hold"/>
                                        <p:tgtEl>
                                          <p:spTgt spid="97"/>
                                        </p:tgtEl>
                                      </p:cBhvr>
                                      <p:by x="105000" y="105000"/>
                                    </p:animScale>
                                  </p:childTnLst>
                                </p:cTn>
                              </p:par>
                            </p:childTnLst>
                          </p:cTn>
                        </p:par>
                        <p:par>
                          <p:cTn id="13" fill="hold">
                            <p:stCondLst>
                              <p:cond delay="500"/>
                            </p:stCondLst>
                            <p:childTnLst>
                              <p:par>
                                <p:cTn id="14" presetID="18" presetClass="entr" presetSubtype="12" fill="hold" nodeType="afterEffect">
                                  <p:stCondLst>
                                    <p:cond delay="0"/>
                                  </p:stCondLst>
                                  <p:childTnLst>
                                    <p:set>
                                      <p:cBhvr>
                                        <p:cTn id="15" dur="1" fill="hold">
                                          <p:stCondLst>
                                            <p:cond delay="0"/>
                                          </p:stCondLst>
                                        </p:cTn>
                                        <p:tgtEl>
                                          <p:spTgt spid="106"/>
                                        </p:tgtEl>
                                        <p:attrNameLst>
                                          <p:attrName>style.visibility</p:attrName>
                                        </p:attrNameLst>
                                      </p:cBhvr>
                                      <p:to>
                                        <p:strVal val="visible"/>
                                      </p:to>
                                    </p:set>
                                    <p:animEffect transition="in" filter="strips(downLeft)">
                                      <p:cBhvr>
                                        <p:cTn id="16" dur="500"/>
                                        <p:tgtEl>
                                          <p:spTgt spid="106"/>
                                        </p:tgtEl>
                                      </p:cBhvr>
                                    </p:animEffect>
                                  </p:childTnLst>
                                </p:cTn>
                              </p:par>
                            </p:childTnLst>
                          </p:cTn>
                        </p:par>
                        <p:par>
                          <p:cTn id="17" fill="hold">
                            <p:stCondLst>
                              <p:cond delay="1000"/>
                            </p:stCondLst>
                            <p:childTnLst>
                              <p:par>
                                <p:cTn id="18" presetID="18" presetClass="exit" presetSubtype="12" fill="hold" nodeType="afterEffect">
                                  <p:stCondLst>
                                    <p:cond delay="0"/>
                                  </p:stCondLst>
                                  <p:childTnLst>
                                    <p:animEffect transition="out" filter="strips(downLeft)">
                                      <p:cBhvr>
                                        <p:cTn id="19" dur="4750"/>
                                        <p:tgtEl>
                                          <p:spTgt spid="106"/>
                                        </p:tgtEl>
                                      </p:cBhvr>
                                    </p:animEffect>
                                    <p:set>
                                      <p:cBhvr>
                                        <p:cTn id="20" dur="1" fill="hold">
                                          <p:stCondLst>
                                            <p:cond delay="4749"/>
                                          </p:stCondLst>
                                        </p:cTn>
                                        <p:tgtEl>
                                          <p:spTgt spid="106"/>
                                        </p:tgtEl>
                                        <p:attrNameLst>
                                          <p:attrName>style.visibility</p:attrName>
                                        </p:attrNameLst>
                                      </p:cBhvr>
                                      <p:to>
                                        <p:strVal val="hidden"/>
                                      </p:to>
                                    </p:set>
                                  </p:childTnLst>
                                </p:cTn>
                              </p:par>
                              <p:par>
                                <p:cTn id="21" presetID="42" presetClass="path" presetSubtype="0" accel="50000" decel="50000" fill="hold" nodeType="withEffect">
                                  <p:stCondLst>
                                    <p:cond delay="0"/>
                                  </p:stCondLst>
                                  <p:childTnLst>
                                    <p:animMotion origin="layout" path="M -1.04167E-6 -2.96296E-6 L 0.28451 -0.37963 " pathEditMode="relative" rAng="0" ptsTypes="AA">
                                      <p:cBhvr>
                                        <p:cTn id="22" dur="5000" fill="hold"/>
                                        <p:tgtEl>
                                          <p:spTgt spid="97"/>
                                        </p:tgtEl>
                                        <p:attrNameLst>
                                          <p:attrName>ppt_x</p:attrName>
                                          <p:attrName>ppt_y</p:attrName>
                                        </p:attrNameLst>
                                      </p:cBhvr>
                                      <p:rCtr x="14219" y="-18981"/>
                                    </p:animMotion>
                                  </p:childTnLst>
                                </p:cTn>
                              </p:par>
                              <p:par>
                                <p:cTn id="23" presetID="47" presetClass="exit" presetSubtype="0" fill="hold" grpId="0" nodeType="withEffect">
                                  <p:stCondLst>
                                    <p:cond delay="0"/>
                                  </p:stCondLst>
                                  <p:iterate type="lt">
                                    <p:tmPct val="0"/>
                                  </p:iterate>
                                  <p:childTnLst>
                                    <p:animEffect transition="out" filter="fade">
                                      <p:cBhvr>
                                        <p:cTn id="24" dur="1000"/>
                                        <p:tgtEl>
                                          <p:spTgt spid="8"/>
                                        </p:tgtEl>
                                      </p:cBhvr>
                                    </p:animEffect>
                                    <p:anim calcmode="lin" valueType="num">
                                      <p:cBhvr>
                                        <p:cTn id="25" dur="1000"/>
                                        <p:tgtEl>
                                          <p:spTgt spid="8"/>
                                        </p:tgtEl>
                                        <p:attrNameLst>
                                          <p:attrName>ppt_x</p:attrName>
                                        </p:attrNameLst>
                                      </p:cBhvr>
                                      <p:tavLst>
                                        <p:tav tm="0">
                                          <p:val>
                                            <p:strVal val="ppt_x"/>
                                          </p:val>
                                        </p:tav>
                                        <p:tav tm="100000">
                                          <p:val>
                                            <p:strVal val="ppt_x"/>
                                          </p:val>
                                        </p:tav>
                                      </p:tavLst>
                                    </p:anim>
                                    <p:anim calcmode="lin" valueType="num">
                                      <p:cBhvr>
                                        <p:cTn id="26" dur="1000"/>
                                        <p:tgtEl>
                                          <p:spTgt spid="8"/>
                                        </p:tgtEl>
                                        <p:attrNameLst>
                                          <p:attrName>ppt_y</p:attrName>
                                        </p:attrNameLst>
                                      </p:cBhvr>
                                      <p:tavLst>
                                        <p:tav tm="0">
                                          <p:val>
                                            <p:strVal val="ppt_y"/>
                                          </p:val>
                                        </p:tav>
                                        <p:tav tm="100000">
                                          <p:val>
                                            <p:strVal val="ppt_y-.1"/>
                                          </p:val>
                                        </p:tav>
                                      </p:tavLst>
                                    </p:anim>
                                    <p:set>
                                      <p:cBhvr>
                                        <p:cTn id="27" dur="1" fill="hold">
                                          <p:stCondLst>
                                            <p:cond delay="999"/>
                                          </p:stCondLst>
                                        </p:cTn>
                                        <p:tgtEl>
                                          <p:spTgt spid="8"/>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3000" fill="hold"/>
                                        <p:tgtEl>
                                          <p:spTgt spid="5"/>
                                        </p:tgtEl>
                                      </p:cBhvr>
                                    </p:cmd>
                                  </p:childTnLst>
                                </p:cTn>
                              </p:par>
                              <p:par>
                                <p:cTn id="30" presetID="1" presetClass="mediacall" presetSubtype="0" fill="hold" nodeType="withEffect">
                                  <p:stCondLst>
                                    <p:cond delay="0"/>
                                  </p:stCondLst>
                                  <p:childTnLst>
                                    <p:cmd type="call" cmd="playFrom(0.0)">
                                      <p:cBhvr>
                                        <p:cTn id="31" dur="4969" fill="hold"/>
                                        <p:tgtEl>
                                          <p:spTgt spid="4"/>
                                        </p:tgtEl>
                                      </p:cBhvr>
                                    </p:cmd>
                                  </p:childTnLst>
                                </p:cTn>
                              </p:par>
                            </p:childTnLst>
                          </p:cTn>
                        </p:par>
                        <p:par>
                          <p:cTn id="32" fill="hold">
                            <p:stCondLst>
                              <p:cond delay="6000"/>
                            </p:stCondLst>
                            <p:childTnLst>
                              <p:par>
                                <p:cTn id="33" presetID="49" presetClass="exit" presetSubtype="0" accel="100000" fill="hold" nodeType="afterEffect">
                                  <p:stCondLst>
                                    <p:cond delay="0"/>
                                  </p:stCondLst>
                                  <p:childTnLst>
                                    <p:anim calcmode="lin" valueType="num">
                                      <p:cBhvr>
                                        <p:cTn id="34" dur="500"/>
                                        <p:tgtEl>
                                          <p:spTgt spid="97"/>
                                        </p:tgtEl>
                                        <p:attrNameLst>
                                          <p:attrName>ppt_w</p:attrName>
                                        </p:attrNameLst>
                                      </p:cBhvr>
                                      <p:tavLst>
                                        <p:tav tm="0">
                                          <p:val>
                                            <p:strVal val="ppt_w"/>
                                          </p:val>
                                        </p:tav>
                                        <p:tav tm="100000">
                                          <p:val>
                                            <p:fltVal val="0"/>
                                          </p:val>
                                        </p:tav>
                                      </p:tavLst>
                                    </p:anim>
                                    <p:anim calcmode="lin" valueType="num">
                                      <p:cBhvr>
                                        <p:cTn id="35" dur="500"/>
                                        <p:tgtEl>
                                          <p:spTgt spid="97"/>
                                        </p:tgtEl>
                                        <p:attrNameLst>
                                          <p:attrName>ppt_h</p:attrName>
                                        </p:attrNameLst>
                                      </p:cBhvr>
                                      <p:tavLst>
                                        <p:tav tm="0">
                                          <p:val>
                                            <p:strVal val="ppt_h"/>
                                          </p:val>
                                        </p:tav>
                                        <p:tav tm="100000">
                                          <p:val>
                                            <p:fltVal val="0"/>
                                          </p:val>
                                        </p:tav>
                                      </p:tavLst>
                                    </p:anim>
                                    <p:anim calcmode="lin" valueType="num">
                                      <p:cBhvr>
                                        <p:cTn id="36" dur="500"/>
                                        <p:tgtEl>
                                          <p:spTgt spid="97"/>
                                        </p:tgtEl>
                                        <p:attrNameLst>
                                          <p:attrName>style.rotation</p:attrName>
                                        </p:attrNameLst>
                                      </p:cBhvr>
                                      <p:tavLst>
                                        <p:tav tm="0">
                                          <p:val>
                                            <p:fltVal val="0"/>
                                          </p:val>
                                        </p:tav>
                                        <p:tav tm="100000">
                                          <p:val>
                                            <p:fltVal val="360"/>
                                          </p:val>
                                        </p:tav>
                                      </p:tavLst>
                                    </p:anim>
                                    <p:animEffect transition="out" filter="fade">
                                      <p:cBhvr>
                                        <p:cTn id="37" dur="500"/>
                                        <p:tgtEl>
                                          <p:spTgt spid="97"/>
                                        </p:tgtEl>
                                      </p:cBhvr>
                                    </p:animEffect>
                                    <p:set>
                                      <p:cBhvr>
                                        <p:cTn id="38" dur="1" fill="hold">
                                          <p:stCondLst>
                                            <p:cond delay="499"/>
                                          </p:stCondLst>
                                        </p:cTn>
                                        <p:tgtEl>
                                          <p:spTgt spid="97"/>
                                        </p:tgtEl>
                                        <p:attrNameLst>
                                          <p:attrName>style.visibility</p:attrName>
                                        </p:attrNameLst>
                                      </p:cBhvr>
                                      <p:to>
                                        <p:strVal val="hidden"/>
                                      </p:to>
                                    </p:set>
                                  </p:childTnLst>
                                </p:cTn>
                              </p:par>
                              <p:par>
                                <p:cTn id="39" presetID="1" presetClass="mediacall" presetSubtype="0" fill="hold" nodeType="withEffect">
                                  <p:stCondLst>
                                    <p:cond delay="0"/>
                                  </p:stCondLst>
                                  <p:childTnLst>
                                    <p:cmd type="call" cmd="playFrom(0.0)">
                                      <p:cBhvr>
                                        <p:cTn id="40" dur="3000" fill="hold"/>
                                        <p:tgtEl>
                                          <p:spTgt spid="5"/>
                                        </p:tgtEl>
                                      </p:cBhvr>
                                    </p:cmd>
                                  </p:childTnLst>
                                </p:cTn>
                              </p:par>
                              <p:par>
                                <p:cTn id="41" presetID="42" presetClass="entr" presetSubtype="0" fill="hold" grpId="0" nodeType="withEffect">
                                  <p:stCondLst>
                                    <p:cond delay="0"/>
                                  </p:stCondLst>
                                  <p:childTnLst>
                                    <p:set>
                                      <p:cBhvr>
                                        <p:cTn id="42" dur="1" fill="hold">
                                          <p:stCondLst>
                                            <p:cond delay="0"/>
                                          </p:stCondLst>
                                        </p:cTn>
                                        <p:tgtEl>
                                          <p:spTgt spid="59"/>
                                        </p:tgtEl>
                                        <p:attrNameLst>
                                          <p:attrName>style.visibility</p:attrName>
                                        </p:attrNameLst>
                                      </p:cBhvr>
                                      <p:to>
                                        <p:strVal val="visible"/>
                                      </p:to>
                                    </p:set>
                                    <p:animEffect transition="in" filter="fade">
                                      <p:cBhvr>
                                        <p:cTn id="43" dur="1000"/>
                                        <p:tgtEl>
                                          <p:spTgt spid="59"/>
                                        </p:tgtEl>
                                      </p:cBhvr>
                                    </p:animEffect>
                                    <p:anim calcmode="lin" valueType="num">
                                      <p:cBhvr>
                                        <p:cTn id="44" dur="1000" fill="hold"/>
                                        <p:tgtEl>
                                          <p:spTgt spid="59"/>
                                        </p:tgtEl>
                                        <p:attrNameLst>
                                          <p:attrName>ppt_x</p:attrName>
                                        </p:attrNameLst>
                                      </p:cBhvr>
                                      <p:tavLst>
                                        <p:tav tm="0">
                                          <p:val>
                                            <p:strVal val="#ppt_x"/>
                                          </p:val>
                                        </p:tav>
                                        <p:tav tm="100000">
                                          <p:val>
                                            <p:strVal val="#ppt_x"/>
                                          </p:val>
                                        </p:tav>
                                      </p:tavLst>
                                    </p:anim>
                                    <p:anim calcmode="lin" valueType="num">
                                      <p:cBhvr>
                                        <p:cTn id="45" dur="1000" fill="hold"/>
                                        <p:tgtEl>
                                          <p:spTgt spid="59"/>
                                        </p:tgtEl>
                                        <p:attrNameLst>
                                          <p:attrName>ppt_y</p:attrName>
                                        </p:attrNameLst>
                                      </p:cBhvr>
                                      <p:tavLst>
                                        <p:tav tm="0">
                                          <p:val>
                                            <p:strVal val="#ppt_y+.1"/>
                                          </p:val>
                                        </p:tav>
                                        <p:tav tm="100000">
                                          <p:val>
                                            <p:strVal val="#ppt_y"/>
                                          </p:val>
                                        </p:tav>
                                      </p:tavLst>
                                    </p:anim>
                                  </p:childTnLst>
                                </p:cTn>
                              </p:par>
                            </p:childTnLst>
                          </p:cTn>
                        </p:par>
                        <p:par>
                          <p:cTn id="46" fill="hold">
                            <p:stCondLst>
                              <p:cond delay="9000"/>
                            </p:stCondLst>
                            <p:childTnLst>
                              <p:par>
                                <p:cTn id="47" presetID="10" presetClass="exit" presetSubtype="0" fill="hold" grpId="1" nodeType="afterEffect">
                                  <p:stCondLst>
                                    <p:cond delay="0"/>
                                  </p:stCondLst>
                                  <p:childTnLst>
                                    <p:animEffect transition="out" filter="fade">
                                      <p:cBhvr>
                                        <p:cTn id="48" dur="1500"/>
                                        <p:tgtEl>
                                          <p:spTgt spid="59"/>
                                        </p:tgtEl>
                                      </p:cBhvr>
                                    </p:animEffect>
                                    <p:set>
                                      <p:cBhvr>
                                        <p:cTn id="49" dur="1" fill="hold">
                                          <p:stCondLst>
                                            <p:cond delay="1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97"/>
                  </p:tgtEl>
                </p:cond>
              </p:nextCondLst>
            </p:seq>
            <p:audio>
              <p:cMediaNode vol="100000">
                <p:cTn id="50" fill="hold" display="0">
                  <p:stCondLst>
                    <p:cond delay="indefinite"/>
                  </p:stCondLst>
                  <p:endCondLst>
                    <p:cond evt="onStopAudio" delay="0">
                      <p:tgtEl>
                        <p:sldTgt/>
                      </p:tgtEl>
                    </p:cond>
                  </p:endCondLst>
                </p:cTn>
                <p:tgtEl>
                  <p:spTgt spid="4"/>
                </p:tgtEl>
              </p:cMediaNode>
            </p:audio>
            <p:audio>
              <p:cMediaNode vol="80000">
                <p:cTn id="51" fill="hold" display="0">
                  <p:stCondLst>
                    <p:cond delay="indefinite"/>
                  </p:stCondLst>
                  <p:endCondLst>
                    <p:cond evt="onStopAudio" delay="0">
                      <p:tgtEl>
                        <p:sldTgt/>
                      </p:tgtEl>
                    </p:cond>
                  </p:endCondLst>
                </p:cTn>
                <p:tgtEl>
                  <p:spTgt spid="5"/>
                </p:tgtEl>
              </p:cMediaNode>
            </p:audio>
            <p:seq concurrent="1" nextAc="seek">
              <p:cTn id="52" restart="whenNotActive" fill="hold" evtFilter="cancelBubble" nodeType="interactiveSeq">
                <p:stCondLst>
                  <p:cond evt="onClick" delay="0">
                    <p:tgtEl>
                      <p:spTgt spid="56"/>
                    </p:tgtEl>
                  </p:cond>
                </p:stCondLst>
                <p:endSync evt="end" delay="0">
                  <p:rtn val="all"/>
                </p:endSync>
                <p:childTnLst>
                  <p:par>
                    <p:cTn id="53" fill="hold">
                      <p:stCondLst>
                        <p:cond delay="0"/>
                      </p:stCondLst>
                      <p:childTnLst>
                        <p:par>
                          <p:cTn id="54" fill="hold">
                            <p:stCondLst>
                              <p:cond delay="0"/>
                            </p:stCondLst>
                            <p:childTnLst>
                              <p:par>
                                <p:cTn id="55" presetID="26" presetClass="emph" presetSubtype="0" fill="hold" nodeType="clickEffect">
                                  <p:stCondLst>
                                    <p:cond delay="0"/>
                                  </p:stCondLst>
                                  <p:childTnLst>
                                    <p:animEffect transition="out" filter="fade">
                                      <p:cBhvr>
                                        <p:cTn id="56" dur="500" tmFilter="0, 0; .2, .5; .8, .5; 1, 0"/>
                                        <p:tgtEl>
                                          <p:spTgt spid="56"/>
                                        </p:tgtEl>
                                      </p:cBhvr>
                                    </p:animEffect>
                                    <p:animScale>
                                      <p:cBhvr>
                                        <p:cTn id="57" dur="250" autoRev="1" fill="hold"/>
                                        <p:tgtEl>
                                          <p:spTgt spid="56"/>
                                        </p:tgtEl>
                                      </p:cBhvr>
                                      <p:by x="105000" y="105000"/>
                                    </p:animScale>
                                  </p:childTnLst>
                                </p:cTn>
                              </p:par>
                            </p:childTnLst>
                          </p:cTn>
                        </p:par>
                        <p:par>
                          <p:cTn id="58" fill="hold">
                            <p:stCondLst>
                              <p:cond delay="500"/>
                            </p:stCondLst>
                            <p:childTnLst>
                              <p:par>
                                <p:cTn id="59" presetID="18" presetClass="entr" presetSubtype="12" fill="hold" nodeType="afterEffect">
                                  <p:stCondLst>
                                    <p:cond delay="0"/>
                                  </p:stCondLst>
                                  <p:childTnLst>
                                    <p:set>
                                      <p:cBhvr>
                                        <p:cTn id="60" dur="1" fill="hold">
                                          <p:stCondLst>
                                            <p:cond delay="0"/>
                                          </p:stCondLst>
                                        </p:cTn>
                                        <p:tgtEl>
                                          <p:spTgt spid="55"/>
                                        </p:tgtEl>
                                        <p:attrNameLst>
                                          <p:attrName>style.visibility</p:attrName>
                                        </p:attrNameLst>
                                      </p:cBhvr>
                                      <p:to>
                                        <p:strVal val="visible"/>
                                      </p:to>
                                    </p:set>
                                    <p:animEffect transition="in" filter="strips(downLeft)">
                                      <p:cBhvr>
                                        <p:cTn id="61" dur="500"/>
                                        <p:tgtEl>
                                          <p:spTgt spid="55"/>
                                        </p:tgtEl>
                                      </p:cBhvr>
                                    </p:animEffect>
                                  </p:childTnLst>
                                </p:cTn>
                              </p:par>
                            </p:childTnLst>
                          </p:cTn>
                        </p:par>
                        <p:par>
                          <p:cTn id="62" fill="hold">
                            <p:stCondLst>
                              <p:cond delay="1000"/>
                            </p:stCondLst>
                            <p:childTnLst>
                              <p:par>
                                <p:cTn id="63" presetID="18" presetClass="exit" presetSubtype="12" fill="hold" nodeType="afterEffect">
                                  <p:stCondLst>
                                    <p:cond delay="0"/>
                                  </p:stCondLst>
                                  <p:childTnLst>
                                    <p:animEffect transition="out" filter="strips(downLeft)">
                                      <p:cBhvr>
                                        <p:cTn id="64" dur="4500"/>
                                        <p:tgtEl>
                                          <p:spTgt spid="55"/>
                                        </p:tgtEl>
                                      </p:cBhvr>
                                    </p:animEffect>
                                    <p:set>
                                      <p:cBhvr>
                                        <p:cTn id="65" dur="1" fill="hold">
                                          <p:stCondLst>
                                            <p:cond delay="4499"/>
                                          </p:stCondLst>
                                        </p:cTn>
                                        <p:tgtEl>
                                          <p:spTgt spid="55"/>
                                        </p:tgtEl>
                                        <p:attrNameLst>
                                          <p:attrName>style.visibility</p:attrName>
                                        </p:attrNameLst>
                                      </p:cBhvr>
                                      <p:to>
                                        <p:strVal val="hidden"/>
                                      </p:to>
                                    </p:set>
                                  </p:childTnLst>
                                </p:cTn>
                              </p:par>
                              <p:par>
                                <p:cTn id="66" presetID="42" presetClass="path" presetSubtype="0" accel="50000" decel="50000" fill="hold" nodeType="withEffect">
                                  <p:stCondLst>
                                    <p:cond delay="0"/>
                                  </p:stCondLst>
                                  <p:childTnLst>
                                    <p:animMotion origin="layout" path="M 1.45833E-6 0 L 0.17825 -0.58704 " pathEditMode="relative" rAng="0" ptsTypes="AA">
                                      <p:cBhvr>
                                        <p:cTn id="67" dur="5000" fill="hold"/>
                                        <p:tgtEl>
                                          <p:spTgt spid="56"/>
                                        </p:tgtEl>
                                        <p:attrNameLst>
                                          <p:attrName>ppt_x</p:attrName>
                                          <p:attrName>ppt_y</p:attrName>
                                        </p:attrNameLst>
                                      </p:cBhvr>
                                      <p:rCtr x="8906" y="-29352"/>
                                    </p:animMotion>
                                  </p:childTnLst>
                                </p:cTn>
                              </p:par>
                              <p:par>
                                <p:cTn id="68" presetID="47" presetClass="exit" presetSubtype="0" fill="hold" grpId="0" nodeType="withEffect">
                                  <p:stCondLst>
                                    <p:cond delay="0"/>
                                  </p:stCondLst>
                                  <p:iterate type="lt">
                                    <p:tmPct val="0"/>
                                  </p:iterate>
                                  <p:childTnLst>
                                    <p:animEffect transition="out" filter="fade">
                                      <p:cBhvr>
                                        <p:cTn id="69" dur="1000"/>
                                        <p:tgtEl>
                                          <p:spTgt spid="60"/>
                                        </p:tgtEl>
                                      </p:cBhvr>
                                    </p:animEffect>
                                    <p:anim calcmode="lin" valueType="num">
                                      <p:cBhvr>
                                        <p:cTn id="70" dur="1000"/>
                                        <p:tgtEl>
                                          <p:spTgt spid="60"/>
                                        </p:tgtEl>
                                        <p:attrNameLst>
                                          <p:attrName>ppt_x</p:attrName>
                                        </p:attrNameLst>
                                      </p:cBhvr>
                                      <p:tavLst>
                                        <p:tav tm="0">
                                          <p:val>
                                            <p:strVal val="ppt_x"/>
                                          </p:val>
                                        </p:tav>
                                        <p:tav tm="100000">
                                          <p:val>
                                            <p:strVal val="ppt_x"/>
                                          </p:val>
                                        </p:tav>
                                      </p:tavLst>
                                    </p:anim>
                                    <p:anim calcmode="lin" valueType="num">
                                      <p:cBhvr>
                                        <p:cTn id="71" dur="1000"/>
                                        <p:tgtEl>
                                          <p:spTgt spid="60"/>
                                        </p:tgtEl>
                                        <p:attrNameLst>
                                          <p:attrName>ppt_y</p:attrName>
                                        </p:attrNameLst>
                                      </p:cBhvr>
                                      <p:tavLst>
                                        <p:tav tm="0">
                                          <p:val>
                                            <p:strVal val="ppt_y"/>
                                          </p:val>
                                        </p:tav>
                                        <p:tav tm="100000">
                                          <p:val>
                                            <p:strVal val="ppt_y-.1"/>
                                          </p:val>
                                        </p:tav>
                                      </p:tavLst>
                                    </p:anim>
                                    <p:set>
                                      <p:cBhvr>
                                        <p:cTn id="72" dur="1" fill="hold">
                                          <p:stCondLst>
                                            <p:cond delay="999"/>
                                          </p:stCondLst>
                                        </p:cTn>
                                        <p:tgtEl>
                                          <p:spTgt spid="60"/>
                                        </p:tgtEl>
                                        <p:attrNameLst>
                                          <p:attrName>style.visibility</p:attrName>
                                        </p:attrNameLst>
                                      </p:cBhvr>
                                      <p:to>
                                        <p:strVal val="hidden"/>
                                      </p:to>
                                    </p:set>
                                  </p:childTnLst>
                                </p:cTn>
                              </p:par>
                              <p:par>
                                <p:cTn id="73" presetID="1" presetClass="mediacall" presetSubtype="0" fill="hold" nodeType="withEffect">
                                  <p:stCondLst>
                                    <p:cond delay="0"/>
                                  </p:stCondLst>
                                  <p:childTnLst>
                                    <p:cmd type="call" cmd="playFrom(0.0)">
                                      <p:cBhvr>
                                        <p:cTn id="74" dur="3000" fill="hold"/>
                                        <p:tgtEl>
                                          <p:spTgt spid="5"/>
                                        </p:tgtEl>
                                      </p:cBhvr>
                                    </p:cmd>
                                  </p:childTnLst>
                                </p:cTn>
                              </p:par>
                              <p:par>
                                <p:cTn id="75" presetID="1" presetClass="mediacall" presetSubtype="0" fill="hold" nodeType="withEffect">
                                  <p:stCondLst>
                                    <p:cond delay="0"/>
                                  </p:stCondLst>
                                  <p:childTnLst>
                                    <p:cmd type="call" cmd="playFrom(0.0)">
                                      <p:cBhvr>
                                        <p:cTn id="76" dur="4969" fill="hold"/>
                                        <p:tgtEl>
                                          <p:spTgt spid="4"/>
                                        </p:tgtEl>
                                      </p:cBhvr>
                                    </p:cmd>
                                  </p:childTnLst>
                                </p:cTn>
                              </p:par>
                            </p:childTnLst>
                          </p:cTn>
                        </p:par>
                        <p:par>
                          <p:cTn id="77" fill="hold">
                            <p:stCondLst>
                              <p:cond delay="6000"/>
                            </p:stCondLst>
                            <p:childTnLst>
                              <p:par>
                                <p:cTn id="78" presetID="49" presetClass="exit" presetSubtype="0" accel="100000" fill="hold" nodeType="afterEffect">
                                  <p:stCondLst>
                                    <p:cond delay="0"/>
                                  </p:stCondLst>
                                  <p:childTnLst>
                                    <p:anim calcmode="lin" valueType="num">
                                      <p:cBhvr>
                                        <p:cTn id="79" dur="500"/>
                                        <p:tgtEl>
                                          <p:spTgt spid="56"/>
                                        </p:tgtEl>
                                        <p:attrNameLst>
                                          <p:attrName>ppt_w</p:attrName>
                                        </p:attrNameLst>
                                      </p:cBhvr>
                                      <p:tavLst>
                                        <p:tav tm="0">
                                          <p:val>
                                            <p:strVal val="ppt_w"/>
                                          </p:val>
                                        </p:tav>
                                        <p:tav tm="100000">
                                          <p:val>
                                            <p:fltVal val="0"/>
                                          </p:val>
                                        </p:tav>
                                      </p:tavLst>
                                    </p:anim>
                                    <p:anim calcmode="lin" valueType="num">
                                      <p:cBhvr>
                                        <p:cTn id="80" dur="500"/>
                                        <p:tgtEl>
                                          <p:spTgt spid="56"/>
                                        </p:tgtEl>
                                        <p:attrNameLst>
                                          <p:attrName>ppt_h</p:attrName>
                                        </p:attrNameLst>
                                      </p:cBhvr>
                                      <p:tavLst>
                                        <p:tav tm="0">
                                          <p:val>
                                            <p:strVal val="ppt_h"/>
                                          </p:val>
                                        </p:tav>
                                        <p:tav tm="100000">
                                          <p:val>
                                            <p:fltVal val="0"/>
                                          </p:val>
                                        </p:tav>
                                      </p:tavLst>
                                    </p:anim>
                                    <p:anim calcmode="lin" valueType="num">
                                      <p:cBhvr>
                                        <p:cTn id="81" dur="500"/>
                                        <p:tgtEl>
                                          <p:spTgt spid="56"/>
                                        </p:tgtEl>
                                        <p:attrNameLst>
                                          <p:attrName>style.rotation</p:attrName>
                                        </p:attrNameLst>
                                      </p:cBhvr>
                                      <p:tavLst>
                                        <p:tav tm="0">
                                          <p:val>
                                            <p:fltVal val="0"/>
                                          </p:val>
                                        </p:tav>
                                        <p:tav tm="100000">
                                          <p:val>
                                            <p:fltVal val="360"/>
                                          </p:val>
                                        </p:tav>
                                      </p:tavLst>
                                    </p:anim>
                                    <p:animEffect transition="out" filter="fade">
                                      <p:cBhvr>
                                        <p:cTn id="82" dur="500"/>
                                        <p:tgtEl>
                                          <p:spTgt spid="56"/>
                                        </p:tgtEl>
                                      </p:cBhvr>
                                    </p:animEffect>
                                    <p:set>
                                      <p:cBhvr>
                                        <p:cTn id="83" dur="1" fill="hold">
                                          <p:stCondLst>
                                            <p:cond delay="499"/>
                                          </p:stCondLst>
                                        </p:cTn>
                                        <p:tgtEl>
                                          <p:spTgt spid="56"/>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3000" fill="hold"/>
                                        <p:tgtEl>
                                          <p:spTgt spid="5"/>
                                        </p:tgtEl>
                                      </p:cBhvr>
                                    </p:cmd>
                                  </p:childTnLst>
                                </p:cTn>
                              </p:par>
                              <p:par>
                                <p:cTn id="86" presetID="42" presetClass="entr" presetSubtype="0" fill="hold" grpId="0" nodeType="withEffect">
                                  <p:stCondLst>
                                    <p:cond delay="0"/>
                                  </p:stCondLst>
                                  <p:childTnLst>
                                    <p:set>
                                      <p:cBhvr>
                                        <p:cTn id="87" dur="1" fill="hold">
                                          <p:stCondLst>
                                            <p:cond delay="0"/>
                                          </p:stCondLst>
                                        </p:cTn>
                                        <p:tgtEl>
                                          <p:spTgt spid="61"/>
                                        </p:tgtEl>
                                        <p:attrNameLst>
                                          <p:attrName>style.visibility</p:attrName>
                                        </p:attrNameLst>
                                      </p:cBhvr>
                                      <p:to>
                                        <p:strVal val="visible"/>
                                      </p:to>
                                    </p:set>
                                    <p:animEffect transition="in" filter="fade">
                                      <p:cBhvr>
                                        <p:cTn id="88" dur="1000"/>
                                        <p:tgtEl>
                                          <p:spTgt spid="61"/>
                                        </p:tgtEl>
                                      </p:cBhvr>
                                    </p:animEffect>
                                    <p:anim calcmode="lin" valueType="num">
                                      <p:cBhvr>
                                        <p:cTn id="89" dur="1000" fill="hold"/>
                                        <p:tgtEl>
                                          <p:spTgt spid="61"/>
                                        </p:tgtEl>
                                        <p:attrNameLst>
                                          <p:attrName>ppt_x</p:attrName>
                                        </p:attrNameLst>
                                      </p:cBhvr>
                                      <p:tavLst>
                                        <p:tav tm="0">
                                          <p:val>
                                            <p:strVal val="#ppt_x"/>
                                          </p:val>
                                        </p:tav>
                                        <p:tav tm="100000">
                                          <p:val>
                                            <p:strVal val="#ppt_x"/>
                                          </p:val>
                                        </p:tav>
                                      </p:tavLst>
                                    </p:anim>
                                    <p:anim calcmode="lin" valueType="num">
                                      <p:cBhvr>
                                        <p:cTn id="90" dur="1000" fill="hold"/>
                                        <p:tgtEl>
                                          <p:spTgt spid="61"/>
                                        </p:tgtEl>
                                        <p:attrNameLst>
                                          <p:attrName>ppt_y</p:attrName>
                                        </p:attrNameLst>
                                      </p:cBhvr>
                                      <p:tavLst>
                                        <p:tav tm="0">
                                          <p:val>
                                            <p:strVal val="#ppt_y+.1"/>
                                          </p:val>
                                        </p:tav>
                                        <p:tav tm="100000">
                                          <p:val>
                                            <p:strVal val="#ppt_y"/>
                                          </p:val>
                                        </p:tav>
                                      </p:tavLst>
                                    </p:anim>
                                  </p:childTnLst>
                                </p:cTn>
                              </p:par>
                            </p:childTnLst>
                          </p:cTn>
                        </p:par>
                        <p:par>
                          <p:cTn id="91" fill="hold">
                            <p:stCondLst>
                              <p:cond delay="9000"/>
                            </p:stCondLst>
                            <p:childTnLst>
                              <p:par>
                                <p:cTn id="92" presetID="10" presetClass="exit" presetSubtype="0" fill="hold" grpId="1" nodeType="afterEffect">
                                  <p:stCondLst>
                                    <p:cond delay="0"/>
                                  </p:stCondLst>
                                  <p:childTnLst>
                                    <p:animEffect transition="out" filter="fade">
                                      <p:cBhvr>
                                        <p:cTn id="93" dur="1500"/>
                                        <p:tgtEl>
                                          <p:spTgt spid="61"/>
                                        </p:tgtEl>
                                      </p:cBhvr>
                                    </p:animEffect>
                                    <p:set>
                                      <p:cBhvr>
                                        <p:cTn id="94" dur="1" fill="hold">
                                          <p:stCondLst>
                                            <p:cond delay="1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95" restart="whenNotActive" fill="hold" evtFilter="cancelBubble" nodeType="interactiveSeq">
                <p:stCondLst>
                  <p:cond evt="onClick" delay="0">
                    <p:tgtEl>
                      <p:spTgt spid="64"/>
                    </p:tgtEl>
                  </p:cond>
                </p:stCondLst>
                <p:endSync evt="end" delay="0">
                  <p:rtn val="all"/>
                </p:endSync>
                <p:childTnLst>
                  <p:par>
                    <p:cTn id="96" fill="hold">
                      <p:stCondLst>
                        <p:cond delay="0"/>
                      </p:stCondLst>
                      <p:childTnLst>
                        <p:par>
                          <p:cTn id="97" fill="hold">
                            <p:stCondLst>
                              <p:cond delay="0"/>
                            </p:stCondLst>
                            <p:childTnLst>
                              <p:par>
                                <p:cTn id="98" presetID="26" presetClass="emph" presetSubtype="0" fill="hold" nodeType="clickEffect">
                                  <p:stCondLst>
                                    <p:cond delay="0"/>
                                  </p:stCondLst>
                                  <p:childTnLst>
                                    <p:animEffect transition="out" filter="fade">
                                      <p:cBhvr>
                                        <p:cTn id="99" dur="500" tmFilter="0, 0; .2, .5; .8, .5; 1, 0"/>
                                        <p:tgtEl>
                                          <p:spTgt spid="64"/>
                                        </p:tgtEl>
                                      </p:cBhvr>
                                    </p:animEffect>
                                    <p:animScale>
                                      <p:cBhvr>
                                        <p:cTn id="100" dur="250" autoRev="1" fill="hold"/>
                                        <p:tgtEl>
                                          <p:spTgt spid="64"/>
                                        </p:tgtEl>
                                      </p:cBhvr>
                                      <p:by x="105000" y="105000"/>
                                    </p:animScale>
                                  </p:childTnLst>
                                </p:cTn>
                              </p:par>
                            </p:childTnLst>
                          </p:cTn>
                        </p:par>
                        <p:par>
                          <p:cTn id="101" fill="hold">
                            <p:stCondLst>
                              <p:cond delay="500"/>
                            </p:stCondLst>
                            <p:childTnLst>
                              <p:par>
                                <p:cTn id="102" presetID="18" presetClass="entr" presetSubtype="12" fill="hold" nodeType="afterEffect">
                                  <p:stCondLst>
                                    <p:cond delay="0"/>
                                  </p:stCondLst>
                                  <p:childTnLst>
                                    <p:set>
                                      <p:cBhvr>
                                        <p:cTn id="103" dur="1" fill="hold">
                                          <p:stCondLst>
                                            <p:cond delay="0"/>
                                          </p:stCondLst>
                                        </p:cTn>
                                        <p:tgtEl>
                                          <p:spTgt spid="63"/>
                                        </p:tgtEl>
                                        <p:attrNameLst>
                                          <p:attrName>style.visibility</p:attrName>
                                        </p:attrNameLst>
                                      </p:cBhvr>
                                      <p:to>
                                        <p:strVal val="visible"/>
                                      </p:to>
                                    </p:set>
                                    <p:animEffect transition="in" filter="strips(downLeft)">
                                      <p:cBhvr>
                                        <p:cTn id="104" dur="500"/>
                                        <p:tgtEl>
                                          <p:spTgt spid="63"/>
                                        </p:tgtEl>
                                      </p:cBhvr>
                                    </p:animEffect>
                                  </p:childTnLst>
                                </p:cTn>
                              </p:par>
                            </p:childTnLst>
                          </p:cTn>
                        </p:par>
                        <p:par>
                          <p:cTn id="105" fill="hold">
                            <p:stCondLst>
                              <p:cond delay="1000"/>
                            </p:stCondLst>
                            <p:childTnLst>
                              <p:par>
                                <p:cTn id="106" presetID="18" presetClass="exit" presetSubtype="6" fill="hold" nodeType="afterEffect">
                                  <p:stCondLst>
                                    <p:cond delay="0"/>
                                  </p:stCondLst>
                                  <p:childTnLst>
                                    <p:animEffect transition="out" filter="strips(downRight)">
                                      <p:cBhvr>
                                        <p:cTn id="107" dur="4750"/>
                                        <p:tgtEl>
                                          <p:spTgt spid="63"/>
                                        </p:tgtEl>
                                      </p:cBhvr>
                                    </p:animEffect>
                                    <p:set>
                                      <p:cBhvr>
                                        <p:cTn id="108" dur="1" fill="hold">
                                          <p:stCondLst>
                                            <p:cond delay="4749"/>
                                          </p:stCondLst>
                                        </p:cTn>
                                        <p:tgtEl>
                                          <p:spTgt spid="63"/>
                                        </p:tgtEl>
                                        <p:attrNameLst>
                                          <p:attrName>style.visibility</p:attrName>
                                        </p:attrNameLst>
                                      </p:cBhvr>
                                      <p:to>
                                        <p:strVal val="hidden"/>
                                      </p:to>
                                    </p:set>
                                  </p:childTnLst>
                                </p:cTn>
                              </p:par>
                              <p:par>
                                <p:cTn id="109" presetID="42" presetClass="path" presetSubtype="0" accel="50000" decel="50000" fill="hold" nodeType="withEffect">
                                  <p:stCondLst>
                                    <p:cond delay="0"/>
                                  </p:stCondLst>
                                  <p:childTnLst>
                                    <p:animMotion origin="layout" path="M 4.79167E-6 -4.07407E-6 L -0.06615 -0.5324 " pathEditMode="relative" rAng="0" ptsTypes="AA">
                                      <p:cBhvr>
                                        <p:cTn id="110" dur="5000" fill="hold"/>
                                        <p:tgtEl>
                                          <p:spTgt spid="64"/>
                                        </p:tgtEl>
                                        <p:attrNameLst>
                                          <p:attrName>ppt_x</p:attrName>
                                          <p:attrName>ppt_y</p:attrName>
                                        </p:attrNameLst>
                                      </p:cBhvr>
                                      <p:rCtr x="-3307" y="-26620"/>
                                    </p:animMotion>
                                  </p:childTnLst>
                                </p:cTn>
                              </p:par>
                              <p:par>
                                <p:cTn id="111" presetID="47" presetClass="exit" presetSubtype="0" fill="hold" grpId="0" nodeType="withEffect">
                                  <p:stCondLst>
                                    <p:cond delay="0"/>
                                  </p:stCondLst>
                                  <p:iterate type="lt">
                                    <p:tmPct val="0"/>
                                  </p:iterate>
                                  <p:childTnLst>
                                    <p:animEffect transition="out" filter="fade">
                                      <p:cBhvr>
                                        <p:cTn id="112" dur="1000"/>
                                        <p:tgtEl>
                                          <p:spTgt spid="65"/>
                                        </p:tgtEl>
                                      </p:cBhvr>
                                    </p:animEffect>
                                    <p:anim calcmode="lin" valueType="num">
                                      <p:cBhvr>
                                        <p:cTn id="113" dur="1000"/>
                                        <p:tgtEl>
                                          <p:spTgt spid="65"/>
                                        </p:tgtEl>
                                        <p:attrNameLst>
                                          <p:attrName>ppt_x</p:attrName>
                                        </p:attrNameLst>
                                      </p:cBhvr>
                                      <p:tavLst>
                                        <p:tav tm="0">
                                          <p:val>
                                            <p:strVal val="ppt_x"/>
                                          </p:val>
                                        </p:tav>
                                        <p:tav tm="100000">
                                          <p:val>
                                            <p:strVal val="ppt_x"/>
                                          </p:val>
                                        </p:tav>
                                      </p:tavLst>
                                    </p:anim>
                                    <p:anim calcmode="lin" valueType="num">
                                      <p:cBhvr>
                                        <p:cTn id="114" dur="1000"/>
                                        <p:tgtEl>
                                          <p:spTgt spid="65"/>
                                        </p:tgtEl>
                                        <p:attrNameLst>
                                          <p:attrName>ppt_y</p:attrName>
                                        </p:attrNameLst>
                                      </p:cBhvr>
                                      <p:tavLst>
                                        <p:tav tm="0">
                                          <p:val>
                                            <p:strVal val="ppt_y"/>
                                          </p:val>
                                        </p:tav>
                                        <p:tav tm="100000">
                                          <p:val>
                                            <p:strVal val="ppt_y-.1"/>
                                          </p:val>
                                        </p:tav>
                                      </p:tavLst>
                                    </p:anim>
                                    <p:set>
                                      <p:cBhvr>
                                        <p:cTn id="115" dur="1" fill="hold">
                                          <p:stCondLst>
                                            <p:cond delay="999"/>
                                          </p:stCondLst>
                                        </p:cTn>
                                        <p:tgtEl>
                                          <p:spTgt spid="65"/>
                                        </p:tgtEl>
                                        <p:attrNameLst>
                                          <p:attrName>style.visibility</p:attrName>
                                        </p:attrNameLst>
                                      </p:cBhvr>
                                      <p:to>
                                        <p:strVal val="hidden"/>
                                      </p:to>
                                    </p:set>
                                  </p:childTnLst>
                                </p:cTn>
                              </p:par>
                              <p:par>
                                <p:cTn id="116" presetID="1" presetClass="mediacall" presetSubtype="0" fill="hold" nodeType="withEffect">
                                  <p:stCondLst>
                                    <p:cond delay="0"/>
                                  </p:stCondLst>
                                  <p:childTnLst>
                                    <p:cmd type="call" cmd="playFrom(0.0)">
                                      <p:cBhvr>
                                        <p:cTn id="117" dur="3000" fill="hold"/>
                                        <p:tgtEl>
                                          <p:spTgt spid="5"/>
                                        </p:tgtEl>
                                      </p:cBhvr>
                                    </p:cmd>
                                  </p:childTnLst>
                                </p:cTn>
                              </p:par>
                              <p:par>
                                <p:cTn id="118" presetID="1" presetClass="mediacall" presetSubtype="0" fill="hold" nodeType="withEffect">
                                  <p:stCondLst>
                                    <p:cond delay="0"/>
                                  </p:stCondLst>
                                  <p:childTnLst>
                                    <p:cmd type="call" cmd="playFrom(0.0)">
                                      <p:cBhvr>
                                        <p:cTn id="119" dur="4969" fill="hold"/>
                                        <p:tgtEl>
                                          <p:spTgt spid="4"/>
                                        </p:tgtEl>
                                      </p:cBhvr>
                                    </p:cmd>
                                  </p:childTnLst>
                                </p:cTn>
                              </p:par>
                            </p:childTnLst>
                          </p:cTn>
                        </p:par>
                        <p:par>
                          <p:cTn id="120" fill="hold">
                            <p:stCondLst>
                              <p:cond delay="6000"/>
                            </p:stCondLst>
                            <p:childTnLst>
                              <p:par>
                                <p:cTn id="121" presetID="49" presetClass="exit" presetSubtype="0" accel="100000" fill="hold" nodeType="afterEffect">
                                  <p:stCondLst>
                                    <p:cond delay="0"/>
                                  </p:stCondLst>
                                  <p:childTnLst>
                                    <p:anim calcmode="lin" valueType="num">
                                      <p:cBhvr>
                                        <p:cTn id="122" dur="500"/>
                                        <p:tgtEl>
                                          <p:spTgt spid="64"/>
                                        </p:tgtEl>
                                        <p:attrNameLst>
                                          <p:attrName>ppt_w</p:attrName>
                                        </p:attrNameLst>
                                      </p:cBhvr>
                                      <p:tavLst>
                                        <p:tav tm="0">
                                          <p:val>
                                            <p:strVal val="ppt_w"/>
                                          </p:val>
                                        </p:tav>
                                        <p:tav tm="100000">
                                          <p:val>
                                            <p:fltVal val="0"/>
                                          </p:val>
                                        </p:tav>
                                      </p:tavLst>
                                    </p:anim>
                                    <p:anim calcmode="lin" valueType="num">
                                      <p:cBhvr>
                                        <p:cTn id="123" dur="500"/>
                                        <p:tgtEl>
                                          <p:spTgt spid="64"/>
                                        </p:tgtEl>
                                        <p:attrNameLst>
                                          <p:attrName>ppt_h</p:attrName>
                                        </p:attrNameLst>
                                      </p:cBhvr>
                                      <p:tavLst>
                                        <p:tav tm="0">
                                          <p:val>
                                            <p:strVal val="ppt_h"/>
                                          </p:val>
                                        </p:tav>
                                        <p:tav tm="100000">
                                          <p:val>
                                            <p:fltVal val="0"/>
                                          </p:val>
                                        </p:tav>
                                      </p:tavLst>
                                    </p:anim>
                                    <p:anim calcmode="lin" valueType="num">
                                      <p:cBhvr>
                                        <p:cTn id="124" dur="500"/>
                                        <p:tgtEl>
                                          <p:spTgt spid="64"/>
                                        </p:tgtEl>
                                        <p:attrNameLst>
                                          <p:attrName>style.rotation</p:attrName>
                                        </p:attrNameLst>
                                      </p:cBhvr>
                                      <p:tavLst>
                                        <p:tav tm="0">
                                          <p:val>
                                            <p:fltVal val="0"/>
                                          </p:val>
                                        </p:tav>
                                        <p:tav tm="100000">
                                          <p:val>
                                            <p:fltVal val="360"/>
                                          </p:val>
                                        </p:tav>
                                      </p:tavLst>
                                    </p:anim>
                                    <p:animEffect transition="out" filter="fade">
                                      <p:cBhvr>
                                        <p:cTn id="125" dur="500"/>
                                        <p:tgtEl>
                                          <p:spTgt spid="64"/>
                                        </p:tgtEl>
                                      </p:cBhvr>
                                    </p:animEffect>
                                    <p:set>
                                      <p:cBhvr>
                                        <p:cTn id="126" dur="1" fill="hold">
                                          <p:stCondLst>
                                            <p:cond delay="499"/>
                                          </p:stCondLst>
                                        </p:cTn>
                                        <p:tgtEl>
                                          <p:spTgt spid="64"/>
                                        </p:tgtEl>
                                        <p:attrNameLst>
                                          <p:attrName>style.visibility</p:attrName>
                                        </p:attrNameLst>
                                      </p:cBhvr>
                                      <p:to>
                                        <p:strVal val="hidden"/>
                                      </p:to>
                                    </p:set>
                                  </p:childTnLst>
                                </p:cTn>
                              </p:par>
                              <p:par>
                                <p:cTn id="127" presetID="1" presetClass="mediacall" presetSubtype="0" fill="hold" nodeType="withEffect">
                                  <p:stCondLst>
                                    <p:cond delay="0"/>
                                  </p:stCondLst>
                                  <p:childTnLst>
                                    <p:cmd type="call" cmd="playFrom(0.0)">
                                      <p:cBhvr>
                                        <p:cTn id="128" dur="3000" fill="hold"/>
                                        <p:tgtEl>
                                          <p:spTgt spid="5"/>
                                        </p:tgtEl>
                                      </p:cBhvr>
                                    </p:cmd>
                                  </p:childTnLst>
                                </p:cTn>
                              </p:par>
                              <p:par>
                                <p:cTn id="129" presetID="42" presetClass="entr" presetSubtype="0" fill="hold" grpId="0" nodeType="withEffect">
                                  <p:stCondLst>
                                    <p:cond delay="0"/>
                                  </p:stCondLst>
                                  <p:childTnLst>
                                    <p:set>
                                      <p:cBhvr>
                                        <p:cTn id="130" dur="1" fill="hold">
                                          <p:stCondLst>
                                            <p:cond delay="0"/>
                                          </p:stCondLst>
                                        </p:cTn>
                                        <p:tgtEl>
                                          <p:spTgt spid="69"/>
                                        </p:tgtEl>
                                        <p:attrNameLst>
                                          <p:attrName>style.visibility</p:attrName>
                                        </p:attrNameLst>
                                      </p:cBhvr>
                                      <p:to>
                                        <p:strVal val="visible"/>
                                      </p:to>
                                    </p:set>
                                    <p:animEffect transition="in" filter="fade">
                                      <p:cBhvr>
                                        <p:cTn id="131" dur="1000"/>
                                        <p:tgtEl>
                                          <p:spTgt spid="69"/>
                                        </p:tgtEl>
                                      </p:cBhvr>
                                    </p:animEffect>
                                    <p:anim calcmode="lin" valueType="num">
                                      <p:cBhvr>
                                        <p:cTn id="132" dur="1000" fill="hold"/>
                                        <p:tgtEl>
                                          <p:spTgt spid="69"/>
                                        </p:tgtEl>
                                        <p:attrNameLst>
                                          <p:attrName>ppt_x</p:attrName>
                                        </p:attrNameLst>
                                      </p:cBhvr>
                                      <p:tavLst>
                                        <p:tav tm="0">
                                          <p:val>
                                            <p:strVal val="#ppt_x"/>
                                          </p:val>
                                        </p:tav>
                                        <p:tav tm="100000">
                                          <p:val>
                                            <p:strVal val="#ppt_x"/>
                                          </p:val>
                                        </p:tav>
                                      </p:tavLst>
                                    </p:anim>
                                    <p:anim calcmode="lin" valueType="num">
                                      <p:cBhvr>
                                        <p:cTn id="133" dur="1000" fill="hold"/>
                                        <p:tgtEl>
                                          <p:spTgt spid="69"/>
                                        </p:tgtEl>
                                        <p:attrNameLst>
                                          <p:attrName>ppt_y</p:attrName>
                                        </p:attrNameLst>
                                      </p:cBhvr>
                                      <p:tavLst>
                                        <p:tav tm="0">
                                          <p:val>
                                            <p:strVal val="#ppt_y+.1"/>
                                          </p:val>
                                        </p:tav>
                                        <p:tav tm="100000">
                                          <p:val>
                                            <p:strVal val="#ppt_y"/>
                                          </p:val>
                                        </p:tav>
                                      </p:tavLst>
                                    </p:anim>
                                  </p:childTnLst>
                                </p:cTn>
                              </p:par>
                            </p:childTnLst>
                          </p:cTn>
                        </p:par>
                        <p:par>
                          <p:cTn id="134" fill="hold">
                            <p:stCondLst>
                              <p:cond delay="9000"/>
                            </p:stCondLst>
                            <p:childTnLst>
                              <p:par>
                                <p:cTn id="135" presetID="10" presetClass="exit" presetSubtype="0" fill="hold" grpId="1" nodeType="afterEffect">
                                  <p:stCondLst>
                                    <p:cond delay="0"/>
                                  </p:stCondLst>
                                  <p:childTnLst>
                                    <p:animEffect transition="out" filter="fade">
                                      <p:cBhvr>
                                        <p:cTn id="136" dur="1500"/>
                                        <p:tgtEl>
                                          <p:spTgt spid="69"/>
                                        </p:tgtEl>
                                      </p:cBhvr>
                                    </p:animEffect>
                                    <p:set>
                                      <p:cBhvr>
                                        <p:cTn id="137" dur="1" fill="hold">
                                          <p:stCondLst>
                                            <p:cond delay="1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138" restart="whenNotActive" fill="hold" evtFilter="cancelBubble" nodeType="interactiveSeq">
                <p:stCondLst>
                  <p:cond evt="onClick" delay="0">
                    <p:tgtEl>
                      <p:spTgt spid="71"/>
                    </p:tgtEl>
                  </p:cond>
                </p:stCondLst>
                <p:endSync evt="end" delay="0">
                  <p:rtn val="all"/>
                </p:endSync>
                <p:childTnLst>
                  <p:par>
                    <p:cTn id="139" fill="hold">
                      <p:stCondLst>
                        <p:cond delay="0"/>
                      </p:stCondLst>
                      <p:childTnLst>
                        <p:par>
                          <p:cTn id="140" fill="hold">
                            <p:stCondLst>
                              <p:cond delay="0"/>
                            </p:stCondLst>
                            <p:childTnLst>
                              <p:par>
                                <p:cTn id="141" presetID="26" presetClass="emph" presetSubtype="0" fill="hold" nodeType="clickEffect">
                                  <p:stCondLst>
                                    <p:cond delay="0"/>
                                  </p:stCondLst>
                                  <p:childTnLst>
                                    <p:animEffect transition="out" filter="fade">
                                      <p:cBhvr>
                                        <p:cTn id="142" dur="500" tmFilter="0, 0; .2, .5; .8, .5; 1, 0"/>
                                        <p:tgtEl>
                                          <p:spTgt spid="71"/>
                                        </p:tgtEl>
                                      </p:cBhvr>
                                    </p:animEffect>
                                    <p:animScale>
                                      <p:cBhvr>
                                        <p:cTn id="143" dur="250" autoRev="1" fill="hold"/>
                                        <p:tgtEl>
                                          <p:spTgt spid="71"/>
                                        </p:tgtEl>
                                      </p:cBhvr>
                                      <p:by x="105000" y="105000"/>
                                    </p:animScale>
                                  </p:childTnLst>
                                </p:cTn>
                              </p:par>
                            </p:childTnLst>
                          </p:cTn>
                        </p:par>
                        <p:par>
                          <p:cTn id="144" fill="hold">
                            <p:stCondLst>
                              <p:cond delay="500"/>
                            </p:stCondLst>
                            <p:childTnLst>
                              <p:par>
                                <p:cTn id="145" presetID="18" presetClass="entr" presetSubtype="12" fill="hold" nodeType="afterEffect">
                                  <p:stCondLst>
                                    <p:cond delay="0"/>
                                  </p:stCondLst>
                                  <p:childTnLst>
                                    <p:set>
                                      <p:cBhvr>
                                        <p:cTn id="146" dur="1" fill="hold">
                                          <p:stCondLst>
                                            <p:cond delay="0"/>
                                          </p:stCondLst>
                                        </p:cTn>
                                        <p:tgtEl>
                                          <p:spTgt spid="70"/>
                                        </p:tgtEl>
                                        <p:attrNameLst>
                                          <p:attrName>style.visibility</p:attrName>
                                        </p:attrNameLst>
                                      </p:cBhvr>
                                      <p:to>
                                        <p:strVal val="visible"/>
                                      </p:to>
                                    </p:set>
                                    <p:animEffect transition="in" filter="strips(downLeft)">
                                      <p:cBhvr>
                                        <p:cTn id="147" dur="500"/>
                                        <p:tgtEl>
                                          <p:spTgt spid="70"/>
                                        </p:tgtEl>
                                      </p:cBhvr>
                                    </p:animEffect>
                                  </p:childTnLst>
                                </p:cTn>
                              </p:par>
                            </p:childTnLst>
                          </p:cTn>
                        </p:par>
                        <p:par>
                          <p:cTn id="148" fill="hold">
                            <p:stCondLst>
                              <p:cond delay="1000"/>
                            </p:stCondLst>
                            <p:childTnLst>
                              <p:par>
                                <p:cTn id="149" presetID="18" presetClass="exit" presetSubtype="6" fill="hold" nodeType="afterEffect">
                                  <p:stCondLst>
                                    <p:cond delay="0"/>
                                  </p:stCondLst>
                                  <p:childTnLst>
                                    <p:animEffect transition="out" filter="strips(downRight)">
                                      <p:cBhvr>
                                        <p:cTn id="150" dur="4750"/>
                                        <p:tgtEl>
                                          <p:spTgt spid="70"/>
                                        </p:tgtEl>
                                      </p:cBhvr>
                                    </p:animEffect>
                                    <p:set>
                                      <p:cBhvr>
                                        <p:cTn id="151" dur="1" fill="hold">
                                          <p:stCondLst>
                                            <p:cond delay="4749"/>
                                          </p:stCondLst>
                                        </p:cTn>
                                        <p:tgtEl>
                                          <p:spTgt spid="70"/>
                                        </p:tgtEl>
                                        <p:attrNameLst>
                                          <p:attrName>style.visibility</p:attrName>
                                        </p:attrNameLst>
                                      </p:cBhvr>
                                      <p:to>
                                        <p:strVal val="hidden"/>
                                      </p:to>
                                    </p:set>
                                  </p:childTnLst>
                                </p:cTn>
                              </p:par>
                              <p:par>
                                <p:cTn id="152" presetID="42" presetClass="path" presetSubtype="0" accel="50000" decel="50000" fill="hold" nodeType="withEffect">
                                  <p:stCondLst>
                                    <p:cond delay="0"/>
                                  </p:stCondLst>
                                  <p:childTnLst>
                                    <p:animMotion origin="layout" path="M -3.54167E-6 1.48148E-6 L -0.25911 -0.59121 " pathEditMode="relative" rAng="0" ptsTypes="AA">
                                      <p:cBhvr>
                                        <p:cTn id="153" dur="5000" fill="hold"/>
                                        <p:tgtEl>
                                          <p:spTgt spid="71"/>
                                        </p:tgtEl>
                                        <p:attrNameLst>
                                          <p:attrName>ppt_x</p:attrName>
                                          <p:attrName>ppt_y</p:attrName>
                                        </p:attrNameLst>
                                      </p:cBhvr>
                                      <p:rCtr x="-12956" y="-29560"/>
                                    </p:animMotion>
                                  </p:childTnLst>
                                </p:cTn>
                              </p:par>
                              <p:par>
                                <p:cTn id="154" presetID="47" presetClass="exit" presetSubtype="0" fill="hold" grpId="0" nodeType="withEffect">
                                  <p:stCondLst>
                                    <p:cond delay="0"/>
                                  </p:stCondLst>
                                  <p:iterate type="lt">
                                    <p:tmPct val="0"/>
                                  </p:iterate>
                                  <p:childTnLst>
                                    <p:animEffect transition="out" filter="fade">
                                      <p:cBhvr>
                                        <p:cTn id="155" dur="1000"/>
                                        <p:tgtEl>
                                          <p:spTgt spid="72"/>
                                        </p:tgtEl>
                                      </p:cBhvr>
                                    </p:animEffect>
                                    <p:anim calcmode="lin" valueType="num">
                                      <p:cBhvr>
                                        <p:cTn id="156" dur="1000"/>
                                        <p:tgtEl>
                                          <p:spTgt spid="72"/>
                                        </p:tgtEl>
                                        <p:attrNameLst>
                                          <p:attrName>ppt_x</p:attrName>
                                        </p:attrNameLst>
                                      </p:cBhvr>
                                      <p:tavLst>
                                        <p:tav tm="0">
                                          <p:val>
                                            <p:strVal val="ppt_x"/>
                                          </p:val>
                                        </p:tav>
                                        <p:tav tm="100000">
                                          <p:val>
                                            <p:strVal val="ppt_x"/>
                                          </p:val>
                                        </p:tav>
                                      </p:tavLst>
                                    </p:anim>
                                    <p:anim calcmode="lin" valueType="num">
                                      <p:cBhvr>
                                        <p:cTn id="157" dur="1000"/>
                                        <p:tgtEl>
                                          <p:spTgt spid="72"/>
                                        </p:tgtEl>
                                        <p:attrNameLst>
                                          <p:attrName>ppt_y</p:attrName>
                                        </p:attrNameLst>
                                      </p:cBhvr>
                                      <p:tavLst>
                                        <p:tav tm="0">
                                          <p:val>
                                            <p:strVal val="ppt_y"/>
                                          </p:val>
                                        </p:tav>
                                        <p:tav tm="100000">
                                          <p:val>
                                            <p:strVal val="ppt_y-.1"/>
                                          </p:val>
                                        </p:tav>
                                      </p:tavLst>
                                    </p:anim>
                                    <p:set>
                                      <p:cBhvr>
                                        <p:cTn id="158" dur="1" fill="hold">
                                          <p:stCondLst>
                                            <p:cond delay="999"/>
                                          </p:stCondLst>
                                        </p:cTn>
                                        <p:tgtEl>
                                          <p:spTgt spid="72"/>
                                        </p:tgtEl>
                                        <p:attrNameLst>
                                          <p:attrName>style.visibility</p:attrName>
                                        </p:attrNameLst>
                                      </p:cBhvr>
                                      <p:to>
                                        <p:strVal val="hidden"/>
                                      </p:to>
                                    </p:set>
                                  </p:childTnLst>
                                </p:cTn>
                              </p:par>
                              <p:par>
                                <p:cTn id="159" presetID="1" presetClass="mediacall" presetSubtype="0" fill="hold" nodeType="withEffect">
                                  <p:stCondLst>
                                    <p:cond delay="0"/>
                                  </p:stCondLst>
                                  <p:childTnLst>
                                    <p:cmd type="call" cmd="playFrom(0.0)">
                                      <p:cBhvr>
                                        <p:cTn id="160" dur="3000" fill="hold"/>
                                        <p:tgtEl>
                                          <p:spTgt spid="5"/>
                                        </p:tgtEl>
                                      </p:cBhvr>
                                    </p:cmd>
                                  </p:childTnLst>
                                </p:cTn>
                              </p:par>
                              <p:par>
                                <p:cTn id="161" presetID="1" presetClass="mediacall" presetSubtype="0" fill="hold" nodeType="withEffect">
                                  <p:stCondLst>
                                    <p:cond delay="0"/>
                                  </p:stCondLst>
                                  <p:childTnLst>
                                    <p:cmd type="call" cmd="playFrom(0.0)">
                                      <p:cBhvr>
                                        <p:cTn id="162" dur="4969" fill="hold"/>
                                        <p:tgtEl>
                                          <p:spTgt spid="4"/>
                                        </p:tgtEl>
                                      </p:cBhvr>
                                    </p:cmd>
                                  </p:childTnLst>
                                </p:cTn>
                              </p:par>
                            </p:childTnLst>
                          </p:cTn>
                        </p:par>
                        <p:par>
                          <p:cTn id="163" fill="hold">
                            <p:stCondLst>
                              <p:cond delay="6000"/>
                            </p:stCondLst>
                            <p:childTnLst>
                              <p:par>
                                <p:cTn id="164" presetID="49" presetClass="exit" presetSubtype="0" accel="100000" fill="hold" nodeType="afterEffect">
                                  <p:stCondLst>
                                    <p:cond delay="0"/>
                                  </p:stCondLst>
                                  <p:childTnLst>
                                    <p:anim calcmode="lin" valueType="num">
                                      <p:cBhvr>
                                        <p:cTn id="165" dur="500"/>
                                        <p:tgtEl>
                                          <p:spTgt spid="71"/>
                                        </p:tgtEl>
                                        <p:attrNameLst>
                                          <p:attrName>ppt_w</p:attrName>
                                        </p:attrNameLst>
                                      </p:cBhvr>
                                      <p:tavLst>
                                        <p:tav tm="0">
                                          <p:val>
                                            <p:strVal val="ppt_w"/>
                                          </p:val>
                                        </p:tav>
                                        <p:tav tm="100000">
                                          <p:val>
                                            <p:fltVal val="0"/>
                                          </p:val>
                                        </p:tav>
                                      </p:tavLst>
                                    </p:anim>
                                    <p:anim calcmode="lin" valueType="num">
                                      <p:cBhvr>
                                        <p:cTn id="166" dur="500"/>
                                        <p:tgtEl>
                                          <p:spTgt spid="71"/>
                                        </p:tgtEl>
                                        <p:attrNameLst>
                                          <p:attrName>ppt_h</p:attrName>
                                        </p:attrNameLst>
                                      </p:cBhvr>
                                      <p:tavLst>
                                        <p:tav tm="0">
                                          <p:val>
                                            <p:strVal val="ppt_h"/>
                                          </p:val>
                                        </p:tav>
                                        <p:tav tm="100000">
                                          <p:val>
                                            <p:fltVal val="0"/>
                                          </p:val>
                                        </p:tav>
                                      </p:tavLst>
                                    </p:anim>
                                    <p:anim calcmode="lin" valueType="num">
                                      <p:cBhvr>
                                        <p:cTn id="167" dur="500"/>
                                        <p:tgtEl>
                                          <p:spTgt spid="71"/>
                                        </p:tgtEl>
                                        <p:attrNameLst>
                                          <p:attrName>style.rotation</p:attrName>
                                        </p:attrNameLst>
                                      </p:cBhvr>
                                      <p:tavLst>
                                        <p:tav tm="0">
                                          <p:val>
                                            <p:fltVal val="0"/>
                                          </p:val>
                                        </p:tav>
                                        <p:tav tm="100000">
                                          <p:val>
                                            <p:fltVal val="360"/>
                                          </p:val>
                                        </p:tav>
                                      </p:tavLst>
                                    </p:anim>
                                    <p:animEffect transition="out" filter="fade">
                                      <p:cBhvr>
                                        <p:cTn id="168" dur="500"/>
                                        <p:tgtEl>
                                          <p:spTgt spid="71"/>
                                        </p:tgtEl>
                                      </p:cBhvr>
                                    </p:animEffect>
                                    <p:set>
                                      <p:cBhvr>
                                        <p:cTn id="169" dur="1" fill="hold">
                                          <p:stCondLst>
                                            <p:cond delay="499"/>
                                          </p:stCondLst>
                                        </p:cTn>
                                        <p:tgtEl>
                                          <p:spTgt spid="71"/>
                                        </p:tgtEl>
                                        <p:attrNameLst>
                                          <p:attrName>style.visibility</p:attrName>
                                        </p:attrNameLst>
                                      </p:cBhvr>
                                      <p:to>
                                        <p:strVal val="hidden"/>
                                      </p:to>
                                    </p:set>
                                  </p:childTnLst>
                                </p:cTn>
                              </p:par>
                              <p:par>
                                <p:cTn id="170" presetID="1" presetClass="mediacall" presetSubtype="0" fill="hold" nodeType="withEffect">
                                  <p:stCondLst>
                                    <p:cond delay="0"/>
                                  </p:stCondLst>
                                  <p:childTnLst>
                                    <p:cmd type="call" cmd="playFrom(0.0)">
                                      <p:cBhvr>
                                        <p:cTn id="171" dur="3000" fill="hold"/>
                                        <p:tgtEl>
                                          <p:spTgt spid="5"/>
                                        </p:tgtEl>
                                      </p:cBhvr>
                                    </p:cmd>
                                  </p:childTnLst>
                                </p:cTn>
                              </p:par>
                              <p:par>
                                <p:cTn id="172" presetID="42" presetClass="entr" presetSubtype="0" fill="hold" grpId="0" nodeType="withEffect">
                                  <p:stCondLst>
                                    <p:cond delay="0"/>
                                  </p:stCondLst>
                                  <p:childTnLst>
                                    <p:set>
                                      <p:cBhvr>
                                        <p:cTn id="173" dur="1" fill="hold">
                                          <p:stCondLst>
                                            <p:cond delay="0"/>
                                          </p:stCondLst>
                                        </p:cTn>
                                        <p:tgtEl>
                                          <p:spTgt spid="81"/>
                                        </p:tgtEl>
                                        <p:attrNameLst>
                                          <p:attrName>style.visibility</p:attrName>
                                        </p:attrNameLst>
                                      </p:cBhvr>
                                      <p:to>
                                        <p:strVal val="visible"/>
                                      </p:to>
                                    </p:set>
                                    <p:animEffect transition="in" filter="fade">
                                      <p:cBhvr>
                                        <p:cTn id="174" dur="1000"/>
                                        <p:tgtEl>
                                          <p:spTgt spid="81"/>
                                        </p:tgtEl>
                                      </p:cBhvr>
                                    </p:animEffect>
                                    <p:anim calcmode="lin" valueType="num">
                                      <p:cBhvr>
                                        <p:cTn id="175" dur="1000" fill="hold"/>
                                        <p:tgtEl>
                                          <p:spTgt spid="81"/>
                                        </p:tgtEl>
                                        <p:attrNameLst>
                                          <p:attrName>ppt_x</p:attrName>
                                        </p:attrNameLst>
                                      </p:cBhvr>
                                      <p:tavLst>
                                        <p:tav tm="0">
                                          <p:val>
                                            <p:strVal val="#ppt_x"/>
                                          </p:val>
                                        </p:tav>
                                        <p:tav tm="100000">
                                          <p:val>
                                            <p:strVal val="#ppt_x"/>
                                          </p:val>
                                        </p:tav>
                                      </p:tavLst>
                                    </p:anim>
                                    <p:anim calcmode="lin" valueType="num">
                                      <p:cBhvr>
                                        <p:cTn id="176" dur="1000" fill="hold"/>
                                        <p:tgtEl>
                                          <p:spTgt spid="81"/>
                                        </p:tgtEl>
                                        <p:attrNameLst>
                                          <p:attrName>ppt_y</p:attrName>
                                        </p:attrNameLst>
                                      </p:cBhvr>
                                      <p:tavLst>
                                        <p:tav tm="0">
                                          <p:val>
                                            <p:strVal val="#ppt_y+.1"/>
                                          </p:val>
                                        </p:tav>
                                        <p:tav tm="100000">
                                          <p:val>
                                            <p:strVal val="#ppt_y"/>
                                          </p:val>
                                        </p:tav>
                                      </p:tavLst>
                                    </p:anim>
                                  </p:childTnLst>
                                </p:cTn>
                              </p:par>
                            </p:childTnLst>
                          </p:cTn>
                        </p:par>
                        <p:par>
                          <p:cTn id="177" fill="hold">
                            <p:stCondLst>
                              <p:cond delay="9000"/>
                            </p:stCondLst>
                            <p:childTnLst>
                              <p:par>
                                <p:cTn id="178" presetID="10" presetClass="exit" presetSubtype="0" fill="hold" grpId="1" nodeType="afterEffect">
                                  <p:stCondLst>
                                    <p:cond delay="0"/>
                                  </p:stCondLst>
                                  <p:childTnLst>
                                    <p:animEffect transition="out" filter="fade">
                                      <p:cBhvr>
                                        <p:cTn id="179" dur="1500"/>
                                        <p:tgtEl>
                                          <p:spTgt spid="81"/>
                                        </p:tgtEl>
                                      </p:cBhvr>
                                    </p:animEffect>
                                    <p:set>
                                      <p:cBhvr>
                                        <p:cTn id="180" dur="1" fill="hold">
                                          <p:stCondLst>
                                            <p:cond delay="14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81" restart="whenNotActive" fill="hold" evtFilter="cancelBubble" nodeType="interactiveSeq">
                <p:stCondLst>
                  <p:cond evt="onClick" delay="0">
                    <p:tgtEl>
                      <p:spTgt spid="98"/>
                    </p:tgtEl>
                  </p:cond>
                </p:stCondLst>
                <p:endSync evt="end" delay="0">
                  <p:rtn val="all"/>
                </p:endSync>
                <p:childTnLst>
                  <p:par>
                    <p:cTn id="182" fill="hold">
                      <p:stCondLst>
                        <p:cond delay="0"/>
                      </p:stCondLst>
                      <p:childTnLst>
                        <p:par>
                          <p:cTn id="183" fill="hold">
                            <p:stCondLst>
                              <p:cond delay="0"/>
                            </p:stCondLst>
                            <p:childTnLst>
                              <p:par>
                                <p:cTn id="184" presetID="26" presetClass="emph" presetSubtype="0" fill="hold" nodeType="clickEffect">
                                  <p:stCondLst>
                                    <p:cond delay="0"/>
                                  </p:stCondLst>
                                  <p:childTnLst>
                                    <p:animEffect transition="out" filter="fade">
                                      <p:cBhvr>
                                        <p:cTn id="185" dur="500" tmFilter="0, 0; .2, .5; .8, .5; 1, 0"/>
                                        <p:tgtEl>
                                          <p:spTgt spid="98"/>
                                        </p:tgtEl>
                                      </p:cBhvr>
                                    </p:animEffect>
                                    <p:animScale>
                                      <p:cBhvr>
                                        <p:cTn id="186" dur="250" autoRev="1" fill="hold"/>
                                        <p:tgtEl>
                                          <p:spTgt spid="98"/>
                                        </p:tgtEl>
                                      </p:cBhvr>
                                      <p:by x="105000" y="105000"/>
                                    </p:animScale>
                                  </p:childTnLst>
                                </p:cTn>
                              </p:par>
                            </p:childTnLst>
                          </p:cTn>
                        </p:par>
                        <p:par>
                          <p:cTn id="187" fill="hold">
                            <p:stCondLst>
                              <p:cond delay="500"/>
                            </p:stCondLst>
                            <p:childTnLst>
                              <p:par>
                                <p:cTn id="188" presetID="18" presetClass="entr" presetSubtype="12" fill="hold" nodeType="afterEffect">
                                  <p:stCondLst>
                                    <p:cond delay="0"/>
                                  </p:stCondLst>
                                  <p:childTnLst>
                                    <p:set>
                                      <p:cBhvr>
                                        <p:cTn id="189" dur="1" fill="hold">
                                          <p:stCondLst>
                                            <p:cond delay="0"/>
                                          </p:stCondLst>
                                        </p:cTn>
                                        <p:tgtEl>
                                          <p:spTgt spid="96"/>
                                        </p:tgtEl>
                                        <p:attrNameLst>
                                          <p:attrName>style.visibility</p:attrName>
                                        </p:attrNameLst>
                                      </p:cBhvr>
                                      <p:to>
                                        <p:strVal val="visible"/>
                                      </p:to>
                                    </p:set>
                                    <p:animEffect transition="in" filter="strips(downLeft)">
                                      <p:cBhvr>
                                        <p:cTn id="190" dur="500"/>
                                        <p:tgtEl>
                                          <p:spTgt spid="96"/>
                                        </p:tgtEl>
                                      </p:cBhvr>
                                    </p:animEffect>
                                  </p:childTnLst>
                                </p:cTn>
                              </p:par>
                            </p:childTnLst>
                          </p:cTn>
                        </p:par>
                        <p:par>
                          <p:cTn id="191" fill="hold">
                            <p:stCondLst>
                              <p:cond delay="1000"/>
                            </p:stCondLst>
                            <p:childTnLst>
                              <p:par>
                                <p:cTn id="192" presetID="18" presetClass="exit" presetSubtype="6" fill="hold" nodeType="afterEffect">
                                  <p:stCondLst>
                                    <p:cond delay="0"/>
                                  </p:stCondLst>
                                  <p:childTnLst>
                                    <p:animEffect transition="out" filter="strips(downRight)">
                                      <p:cBhvr>
                                        <p:cTn id="193" dur="4750"/>
                                        <p:tgtEl>
                                          <p:spTgt spid="96"/>
                                        </p:tgtEl>
                                      </p:cBhvr>
                                    </p:animEffect>
                                    <p:set>
                                      <p:cBhvr>
                                        <p:cTn id="194" dur="1" fill="hold">
                                          <p:stCondLst>
                                            <p:cond delay="4749"/>
                                          </p:stCondLst>
                                        </p:cTn>
                                        <p:tgtEl>
                                          <p:spTgt spid="96"/>
                                        </p:tgtEl>
                                        <p:attrNameLst>
                                          <p:attrName>style.visibility</p:attrName>
                                        </p:attrNameLst>
                                      </p:cBhvr>
                                      <p:to>
                                        <p:strVal val="hidden"/>
                                      </p:to>
                                    </p:set>
                                  </p:childTnLst>
                                </p:cTn>
                              </p:par>
                              <p:par>
                                <p:cTn id="195" presetID="42" presetClass="path" presetSubtype="0" accel="50000" decel="50000" fill="hold" nodeType="withEffect">
                                  <p:stCondLst>
                                    <p:cond delay="0"/>
                                  </p:stCondLst>
                                  <p:childTnLst>
                                    <p:animMotion origin="layout" path="M 3.95833E-6 7.40741E-7 L -0.31654 -0.3419 " pathEditMode="relative" rAng="0" ptsTypes="AA">
                                      <p:cBhvr>
                                        <p:cTn id="196" dur="5000" fill="hold"/>
                                        <p:tgtEl>
                                          <p:spTgt spid="98"/>
                                        </p:tgtEl>
                                        <p:attrNameLst>
                                          <p:attrName>ppt_x</p:attrName>
                                          <p:attrName>ppt_y</p:attrName>
                                        </p:attrNameLst>
                                      </p:cBhvr>
                                      <p:rCtr x="-15833" y="-17106"/>
                                    </p:animMotion>
                                  </p:childTnLst>
                                </p:cTn>
                              </p:par>
                              <p:par>
                                <p:cTn id="197" presetID="47" presetClass="exit" presetSubtype="0" fill="hold" grpId="0" nodeType="withEffect">
                                  <p:stCondLst>
                                    <p:cond delay="0"/>
                                  </p:stCondLst>
                                  <p:iterate type="lt">
                                    <p:tmPct val="0"/>
                                  </p:iterate>
                                  <p:childTnLst>
                                    <p:animEffect transition="out" filter="fade">
                                      <p:cBhvr>
                                        <p:cTn id="198" dur="1000"/>
                                        <p:tgtEl>
                                          <p:spTgt spid="100"/>
                                        </p:tgtEl>
                                      </p:cBhvr>
                                    </p:animEffect>
                                    <p:anim calcmode="lin" valueType="num">
                                      <p:cBhvr>
                                        <p:cTn id="199" dur="1000"/>
                                        <p:tgtEl>
                                          <p:spTgt spid="100"/>
                                        </p:tgtEl>
                                        <p:attrNameLst>
                                          <p:attrName>ppt_x</p:attrName>
                                        </p:attrNameLst>
                                      </p:cBhvr>
                                      <p:tavLst>
                                        <p:tav tm="0">
                                          <p:val>
                                            <p:strVal val="ppt_x"/>
                                          </p:val>
                                        </p:tav>
                                        <p:tav tm="100000">
                                          <p:val>
                                            <p:strVal val="ppt_x"/>
                                          </p:val>
                                        </p:tav>
                                      </p:tavLst>
                                    </p:anim>
                                    <p:anim calcmode="lin" valueType="num">
                                      <p:cBhvr>
                                        <p:cTn id="200" dur="1000"/>
                                        <p:tgtEl>
                                          <p:spTgt spid="100"/>
                                        </p:tgtEl>
                                        <p:attrNameLst>
                                          <p:attrName>ppt_y</p:attrName>
                                        </p:attrNameLst>
                                      </p:cBhvr>
                                      <p:tavLst>
                                        <p:tav tm="0">
                                          <p:val>
                                            <p:strVal val="ppt_y"/>
                                          </p:val>
                                        </p:tav>
                                        <p:tav tm="100000">
                                          <p:val>
                                            <p:strVal val="ppt_y-.1"/>
                                          </p:val>
                                        </p:tav>
                                      </p:tavLst>
                                    </p:anim>
                                    <p:set>
                                      <p:cBhvr>
                                        <p:cTn id="201" dur="1" fill="hold">
                                          <p:stCondLst>
                                            <p:cond delay="999"/>
                                          </p:stCondLst>
                                        </p:cTn>
                                        <p:tgtEl>
                                          <p:spTgt spid="100"/>
                                        </p:tgtEl>
                                        <p:attrNameLst>
                                          <p:attrName>style.visibility</p:attrName>
                                        </p:attrNameLst>
                                      </p:cBhvr>
                                      <p:to>
                                        <p:strVal val="hidden"/>
                                      </p:to>
                                    </p:set>
                                  </p:childTnLst>
                                </p:cTn>
                              </p:par>
                              <p:par>
                                <p:cTn id="202" presetID="1" presetClass="mediacall" presetSubtype="0" fill="hold" nodeType="withEffect">
                                  <p:stCondLst>
                                    <p:cond delay="0"/>
                                  </p:stCondLst>
                                  <p:childTnLst>
                                    <p:cmd type="call" cmd="playFrom(0.0)">
                                      <p:cBhvr>
                                        <p:cTn id="203" dur="3000" fill="hold"/>
                                        <p:tgtEl>
                                          <p:spTgt spid="5"/>
                                        </p:tgtEl>
                                      </p:cBhvr>
                                    </p:cmd>
                                  </p:childTnLst>
                                </p:cTn>
                              </p:par>
                              <p:par>
                                <p:cTn id="204" presetID="1" presetClass="mediacall" presetSubtype="0" fill="hold" nodeType="withEffect">
                                  <p:stCondLst>
                                    <p:cond delay="0"/>
                                  </p:stCondLst>
                                  <p:childTnLst>
                                    <p:cmd type="call" cmd="playFrom(0.0)">
                                      <p:cBhvr>
                                        <p:cTn id="205" dur="4969" fill="hold"/>
                                        <p:tgtEl>
                                          <p:spTgt spid="4"/>
                                        </p:tgtEl>
                                      </p:cBhvr>
                                    </p:cmd>
                                  </p:childTnLst>
                                </p:cTn>
                              </p:par>
                            </p:childTnLst>
                          </p:cTn>
                        </p:par>
                        <p:par>
                          <p:cTn id="206" fill="hold">
                            <p:stCondLst>
                              <p:cond delay="6000"/>
                            </p:stCondLst>
                            <p:childTnLst>
                              <p:par>
                                <p:cTn id="207" presetID="49" presetClass="exit" presetSubtype="0" accel="100000" fill="hold" nodeType="afterEffect">
                                  <p:stCondLst>
                                    <p:cond delay="0"/>
                                  </p:stCondLst>
                                  <p:childTnLst>
                                    <p:anim calcmode="lin" valueType="num">
                                      <p:cBhvr>
                                        <p:cTn id="208" dur="500"/>
                                        <p:tgtEl>
                                          <p:spTgt spid="98"/>
                                        </p:tgtEl>
                                        <p:attrNameLst>
                                          <p:attrName>ppt_w</p:attrName>
                                        </p:attrNameLst>
                                      </p:cBhvr>
                                      <p:tavLst>
                                        <p:tav tm="0">
                                          <p:val>
                                            <p:strVal val="ppt_w"/>
                                          </p:val>
                                        </p:tav>
                                        <p:tav tm="100000">
                                          <p:val>
                                            <p:fltVal val="0"/>
                                          </p:val>
                                        </p:tav>
                                      </p:tavLst>
                                    </p:anim>
                                    <p:anim calcmode="lin" valueType="num">
                                      <p:cBhvr>
                                        <p:cTn id="209" dur="500"/>
                                        <p:tgtEl>
                                          <p:spTgt spid="98"/>
                                        </p:tgtEl>
                                        <p:attrNameLst>
                                          <p:attrName>ppt_h</p:attrName>
                                        </p:attrNameLst>
                                      </p:cBhvr>
                                      <p:tavLst>
                                        <p:tav tm="0">
                                          <p:val>
                                            <p:strVal val="ppt_h"/>
                                          </p:val>
                                        </p:tav>
                                        <p:tav tm="100000">
                                          <p:val>
                                            <p:fltVal val="0"/>
                                          </p:val>
                                        </p:tav>
                                      </p:tavLst>
                                    </p:anim>
                                    <p:anim calcmode="lin" valueType="num">
                                      <p:cBhvr>
                                        <p:cTn id="210" dur="500"/>
                                        <p:tgtEl>
                                          <p:spTgt spid="98"/>
                                        </p:tgtEl>
                                        <p:attrNameLst>
                                          <p:attrName>style.rotation</p:attrName>
                                        </p:attrNameLst>
                                      </p:cBhvr>
                                      <p:tavLst>
                                        <p:tav tm="0">
                                          <p:val>
                                            <p:fltVal val="0"/>
                                          </p:val>
                                        </p:tav>
                                        <p:tav tm="100000">
                                          <p:val>
                                            <p:fltVal val="360"/>
                                          </p:val>
                                        </p:tav>
                                      </p:tavLst>
                                    </p:anim>
                                    <p:animEffect transition="out" filter="fade">
                                      <p:cBhvr>
                                        <p:cTn id="211" dur="500"/>
                                        <p:tgtEl>
                                          <p:spTgt spid="98"/>
                                        </p:tgtEl>
                                      </p:cBhvr>
                                    </p:animEffect>
                                    <p:set>
                                      <p:cBhvr>
                                        <p:cTn id="212" dur="1" fill="hold">
                                          <p:stCondLst>
                                            <p:cond delay="499"/>
                                          </p:stCondLst>
                                        </p:cTn>
                                        <p:tgtEl>
                                          <p:spTgt spid="98"/>
                                        </p:tgtEl>
                                        <p:attrNameLst>
                                          <p:attrName>style.visibility</p:attrName>
                                        </p:attrNameLst>
                                      </p:cBhvr>
                                      <p:to>
                                        <p:strVal val="hidden"/>
                                      </p:to>
                                    </p:set>
                                  </p:childTnLst>
                                </p:cTn>
                              </p:par>
                              <p:par>
                                <p:cTn id="213" presetID="1" presetClass="mediacall" presetSubtype="0" fill="hold" nodeType="withEffect">
                                  <p:stCondLst>
                                    <p:cond delay="0"/>
                                  </p:stCondLst>
                                  <p:childTnLst>
                                    <p:cmd type="call" cmd="playFrom(0.0)">
                                      <p:cBhvr>
                                        <p:cTn id="214" dur="3000" fill="hold"/>
                                        <p:tgtEl>
                                          <p:spTgt spid="5"/>
                                        </p:tgtEl>
                                      </p:cBhvr>
                                    </p:cmd>
                                  </p:childTnLst>
                                </p:cTn>
                              </p:par>
                              <p:par>
                                <p:cTn id="215" presetID="42" presetClass="entr" presetSubtype="0" fill="hold" grpId="0" nodeType="withEffect">
                                  <p:stCondLst>
                                    <p:cond delay="0"/>
                                  </p:stCondLst>
                                  <p:childTnLst>
                                    <p:set>
                                      <p:cBhvr>
                                        <p:cTn id="216" dur="1" fill="hold">
                                          <p:stCondLst>
                                            <p:cond delay="0"/>
                                          </p:stCondLst>
                                        </p:cTn>
                                        <p:tgtEl>
                                          <p:spTgt spid="101"/>
                                        </p:tgtEl>
                                        <p:attrNameLst>
                                          <p:attrName>style.visibility</p:attrName>
                                        </p:attrNameLst>
                                      </p:cBhvr>
                                      <p:to>
                                        <p:strVal val="visible"/>
                                      </p:to>
                                    </p:set>
                                    <p:animEffect transition="in" filter="fade">
                                      <p:cBhvr>
                                        <p:cTn id="217" dur="1000"/>
                                        <p:tgtEl>
                                          <p:spTgt spid="101"/>
                                        </p:tgtEl>
                                      </p:cBhvr>
                                    </p:animEffect>
                                    <p:anim calcmode="lin" valueType="num">
                                      <p:cBhvr>
                                        <p:cTn id="218" dur="1000" fill="hold"/>
                                        <p:tgtEl>
                                          <p:spTgt spid="101"/>
                                        </p:tgtEl>
                                        <p:attrNameLst>
                                          <p:attrName>ppt_x</p:attrName>
                                        </p:attrNameLst>
                                      </p:cBhvr>
                                      <p:tavLst>
                                        <p:tav tm="0">
                                          <p:val>
                                            <p:strVal val="#ppt_x"/>
                                          </p:val>
                                        </p:tav>
                                        <p:tav tm="100000">
                                          <p:val>
                                            <p:strVal val="#ppt_x"/>
                                          </p:val>
                                        </p:tav>
                                      </p:tavLst>
                                    </p:anim>
                                    <p:anim calcmode="lin" valueType="num">
                                      <p:cBhvr>
                                        <p:cTn id="219" dur="1000" fill="hold"/>
                                        <p:tgtEl>
                                          <p:spTgt spid="101"/>
                                        </p:tgtEl>
                                        <p:attrNameLst>
                                          <p:attrName>ppt_y</p:attrName>
                                        </p:attrNameLst>
                                      </p:cBhvr>
                                      <p:tavLst>
                                        <p:tav tm="0">
                                          <p:val>
                                            <p:strVal val="#ppt_y+.1"/>
                                          </p:val>
                                        </p:tav>
                                        <p:tav tm="100000">
                                          <p:val>
                                            <p:strVal val="#ppt_y"/>
                                          </p:val>
                                        </p:tav>
                                      </p:tavLst>
                                    </p:anim>
                                  </p:childTnLst>
                                </p:cTn>
                              </p:par>
                            </p:childTnLst>
                          </p:cTn>
                        </p:par>
                        <p:par>
                          <p:cTn id="220" fill="hold">
                            <p:stCondLst>
                              <p:cond delay="9000"/>
                            </p:stCondLst>
                            <p:childTnLst>
                              <p:par>
                                <p:cTn id="221" presetID="10" presetClass="exit" presetSubtype="0" fill="hold" grpId="1" nodeType="afterEffect">
                                  <p:stCondLst>
                                    <p:cond delay="0"/>
                                  </p:stCondLst>
                                  <p:childTnLst>
                                    <p:animEffect transition="out" filter="fade">
                                      <p:cBhvr>
                                        <p:cTn id="222" dur="1500"/>
                                        <p:tgtEl>
                                          <p:spTgt spid="101"/>
                                        </p:tgtEl>
                                      </p:cBhvr>
                                    </p:animEffect>
                                    <p:set>
                                      <p:cBhvr>
                                        <p:cTn id="223" dur="1" fill="hold">
                                          <p:stCondLst>
                                            <p:cond delay="1499"/>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224" restart="whenNotActive" fill="hold" evtFilter="cancelBubble" nodeType="interactiveSeq">
                <p:stCondLst>
                  <p:cond evt="onClick" delay="0">
                    <p:tgtEl>
                      <p:spTgt spid="8"/>
                    </p:tgtEl>
                  </p:cond>
                </p:stCondLst>
                <p:endSync evt="end" delay="0">
                  <p:rtn val="all"/>
                </p:endSync>
                <p:childTnLst>
                  <p:par>
                    <p:cTn id="225" fill="hold">
                      <p:stCondLst>
                        <p:cond delay="0"/>
                      </p:stCondLst>
                      <p:childTnLst>
                        <p:par>
                          <p:cTn id="226" fill="hold">
                            <p:stCondLst>
                              <p:cond delay="0"/>
                            </p:stCondLst>
                            <p:childTnLst>
                              <p:par>
                                <p:cTn id="227" presetID="36" presetClass="emph" presetSubtype="0" repeatCount="3000" fill="hold" grpId="1" nodeType="clickEffect">
                                  <p:stCondLst>
                                    <p:cond delay="0"/>
                                  </p:stCondLst>
                                  <p:iterate type="lt">
                                    <p:tmPct val="10000"/>
                                  </p:iterate>
                                  <p:childTnLst>
                                    <p:animScale>
                                      <p:cBhvr>
                                        <p:cTn id="228" dur="250" autoRev="1" fill="hold">
                                          <p:stCondLst>
                                            <p:cond delay="0"/>
                                          </p:stCondLst>
                                        </p:cTn>
                                        <p:tgtEl>
                                          <p:spTgt spid="8"/>
                                        </p:tgtEl>
                                      </p:cBhvr>
                                      <p:to x="80000" y="100000"/>
                                    </p:animScale>
                                    <p:anim by="(#ppt_w*0.10)" calcmode="lin" valueType="num">
                                      <p:cBhvr>
                                        <p:cTn id="229" dur="250" autoRev="1" fill="hold">
                                          <p:stCondLst>
                                            <p:cond delay="0"/>
                                          </p:stCondLst>
                                        </p:cTn>
                                        <p:tgtEl>
                                          <p:spTgt spid="8"/>
                                        </p:tgtEl>
                                        <p:attrNameLst>
                                          <p:attrName>ppt_x</p:attrName>
                                        </p:attrNameLst>
                                      </p:cBhvr>
                                    </p:anim>
                                    <p:anim by="(-#ppt_w*0.10)" calcmode="lin" valueType="num">
                                      <p:cBhvr>
                                        <p:cTn id="230" dur="250" autoRev="1" fill="hold">
                                          <p:stCondLst>
                                            <p:cond delay="0"/>
                                          </p:stCondLst>
                                        </p:cTn>
                                        <p:tgtEl>
                                          <p:spTgt spid="8"/>
                                        </p:tgtEl>
                                        <p:attrNameLst>
                                          <p:attrName>ppt_y</p:attrName>
                                        </p:attrNameLst>
                                      </p:cBhvr>
                                    </p:anim>
                                    <p:animRot by="-480000">
                                      <p:cBhvr>
                                        <p:cTn id="231" dur="250" autoRev="1" fill="hold">
                                          <p:stCondLst>
                                            <p:cond delay="0"/>
                                          </p:stCondLst>
                                        </p:cTn>
                                        <p:tgtEl>
                                          <p:spTgt spid="8"/>
                                        </p:tgtEl>
                                        <p:attrNameLst>
                                          <p:attrName>r</p:attrName>
                                        </p:attrNameLst>
                                      </p:cBhvr>
                                    </p:animRot>
                                  </p:childTnLst>
                                </p:cTn>
                              </p:par>
                            </p:childTnLst>
                          </p:cTn>
                        </p:par>
                        <p:par>
                          <p:cTn id="232" fill="hold">
                            <p:stCondLst>
                              <p:cond delay="1950"/>
                            </p:stCondLst>
                            <p:childTnLst>
                              <p:par>
                                <p:cTn id="233" presetID="19" presetClass="emph" presetSubtype="0" fill="hold" grpId="2" nodeType="afterEffect">
                                  <p:stCondLst>
                                    <p:cond delay="0"/>
                                  </p:stCondLst>
                                  <p:iterate type="lt">
                                    <p:tmPct val="0"/>
                                  </p:iterate>
                                  <p:childTnLst>
                                    <p:animClr clrSpc="rgb" dir="cw">
                                      <p:cBhvr override="childStyle">
                                        <p:cTn id="234" dur="500" fill="hold"/>
                                        <p:tgtEl>
                                          <p:spTgt spid="8"/>
                                        </p:tgtEl>
                                        <p:attrNameLst>
                                          <p:attrName>style.color</p:attrName>
                                        </p:attrNameLst>
                                      </p:cBhvr>
                                      <p:to>
                                        <a:srgbClr val="FFC000"/>
                                      </p:to>
                                    </p:animClr>
                                    <p:animClr clrSpc="rgb" dir="cw">
                                      <p:cBhvr>
                                        <p:cTn id="235" dur="500" fill="hold"/>
                                        <p:tgtEl>
                                          <p:spTgt spid="8"/>
                                        </p:tgtEl>
                                        <p:attrNameLst>
                                          <p:attrName>fillcolor</p:attrName>
                                        </p:attrNameLst>
                                      </p:cBhvr>
                                      <p:to>
                                        <a:srgbClr val="FFC000"/>
                                      </p:to>
                                    </p:animClr>
                                    <p:set>
                                      <p:cBhvr>
                                        <p:cTn id="236" dur="500" fill="hold"/>
                                        <p:tgtEl>
                                          <p:spTgt spid="8"/>
                                        </p:tgtEl>
                                        <p:attrNameLst>
                                          <p:attrName>fill.type</p:attrName>
                                        </p:attrNameLst>
                                      </p:cBhvr>
                                      <p:to>
                                        <p:strVal val="solid"/>
                                      </p:to>
                                    </p:set>
                                    <p:set>
                                      <p:cBhvr>
                                        <p:cTn id="237"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238" restart="whenNotActive" fill="hold" evtFilter="cancelBubble" nodeType="interactiveSeq">
                <p:stCondLst>
                  <p:cond evt="onClick" delay="0">
                    <p:tgtEl>
                      <p:spTgt spid="60"/>
                    </p:tgtEl>
                  </p:cond>
                </p:stCondLst>
                <p:endSync evt="end" delay="0">
                  <p:rtn val="all"/>
                </p:endSync>
                <p:childTnLst>
                  <p:par>
                    <p:cTn id="239" fill="hold">
                      <p:stCondLst>
                        <p:cond delay="0"/>
                      </p:stCondLst>
                      <p:childTnLst>
                        <p:par>
                          <p:cTn id="240" fill="hold">
                            <p:stCondLst>
                              <p:cond delay="0"/>
                            </p:stCondLst>
                            <p:childTnLst>
                              <p:par>
                                <p:cTn id="241" presetID="36" presetClass="emph" presetSubtype="0" repeatCount="3000" fill="hold" grpId="1" nodeType="clickEffect">
                                  <p:stCondLst>
                                    <p:cond delay="0"/>
                                  </p:stCondLst>
                                  <p:iterate type="lt">
                                    <p:tmPct val="10000"/>
                                  </p:iterate>
                                  <p:childTnLst>
                                    <p:animScale>
                                      <p:cBhvr>
                                        <p:cTn id="242" dur="250" autoRev="1" fill="hold">
                                          <p:stCondLst>
                                            <p:cond delay="0"/>
                                          </p:stCondLst>
                                        </p:cTn>
                                        <p:tgtEl>
                                          <p:spTgt spid="60"/>
                                        </p:tgtEl>
                                      </p:cBhvr>
                                      <p:to x="80000" y="100000"/>
                                    </p:animScale>
                                    <p:anim by="(#ppt_w*0.10)" calcmode="lin" valueType="num">
                                      <p:cBhvr>
                                        <p:cTn id="243" dur="250" autoRev="1" fill="hold">
                                          <p:stCondLst>
                                            <p:cond delay="0"/>
                                          </p:stCondLst>
                                        </p:cTn>
                                        <p:tgtEl>
                                          <p:spTgt spid="60"/>
                                        </p:tgtEl>
                                        <p:attrNameLst>
                                          <p:attrName>ppt_x</p:attrName>
                                        </p:attrNameLst>
                                      </p:cBhvr>
                                    </p:anim>
                                    <p:anim by="(-#ppt_w*0.10)" calcmode="lin" valueType="num">
                                      <p:cBhvr>
                                        <p:cTn id="244" dur="250" autoRev="1" fill="hold">
                                          <p:stCondLst>
                                            <p:cond delay="0"/>
                                          </p:stCondLst>
                                        </p:cTn>
                                        <p:tgtEl>
                                          <p:spTgt spid="60"/>
                                        </p:tgtEl>
                                        <p:attrNameLst>
                                          <p:attrName>ppt_y</p:attrName>
                                        </p:attrNameLst>
                                      </p:cBhvr>
                                    </p:anim>
                                    <p:animRot by="-480000">
                                      <p:cBhvr>
                                        <p:cTn id="245" dur="250" autoRev="1" fill="hold">
                                          <p:stCondLst>
                                            <p:cond delay="0"/>
                                          </p:stCondLst>
                                        </p:cTn>
                                        <p:tgtEl>
                                          <p:spTgt spid="60"/>
                                        </p:tgtEl>
                                        <p:attrNameLst>
                                          <p:attrName>r</p:attrName>
                                        </p:attrNameLst>
                                      </p:cBhvr>
                                    </p:animRot>
                                  </p:childTnLst>
                                </p:cTn>
                              </p:par>
                            </p:childTnLst>
                          </p:cTn>
                        </p:par>
                        <p:par>
                          <p:cTn id="246" fill="hold">
                            <p:stCondLst>
                              <p:cond delay="1800"/>
                            </p:stCondLst>
                            <p:childTnLst>
                              <p:par>
                                <p:cTn id="247" presetID="19" presetClass="emph" presetSubtype="0" fill="hold" grpId="2" nodeType="afterEffect">
                                  <p:stCondLst>
                                    <p:cond delay="0"/>
                                  </p:stCondLst>
                                  <p:iterate type="lt">
                                    <p:tmPct val="0"/>
                                  </p:iterate>
                                  <p:childTnLst>
                                    <p:animClr clrSpc="rgb" dir="cw">
                                      <p:cBhvr override="childStyle">
                                        <p:cTn id="248" dur="500" fill="hold"/>
                                        <p:tgtEl>
                                          <p:spTgt spid="60"/>
                                        </p:tgtEl>
                                        <p:attrNameLst>
                                          <p:attrName>style.color</p:attrName>
                                        </p:attrNameLst>
                                      </p:cBhvr>
                                      <p:to>
                                        <a:srgbClr val="FFC000"/>
                                      </p:to>
                                    </p:animClr>
                                    <p:animClr clrSpc="rgb" dir="cw">
                                      <p:cBhvr>
                                        <p:cTn id="249" dur="500" fill="hold"/>
                                        <p:tgtEl>
                                          <p:spTgt spid="60"/>
                                        </p:tgtEl>
                                        <p:attrNameLst>
                                          <p:attrName>fillcolor</p:attrName>
                                        </p:attrNameLst>
                                      </p:cBhvr>
                                      <p:to>
                                        <a:srgbClr val="FFC000"/>
                                      </p:to>
                                    </p:animClr>
                                    <p:set>
                                      <p:cBhvr>
                                        <p:cTn id="250" dur="500" fill="hold"/>
                                        <p:tgtEl>
                                          <p:spTgt spid="60"/>
                                        </p:tgtEl>
                                        <p:attrNameLst>
                                          <p:attrName>fill.type</p:attrName>
                                        </p:attrNameLst>
                                      </p:cBhvr>
                                      <p:to>
                                        <p:strVal val="solid"/>
                                      </p:to>
                                    </p:set>
                                    <p:set>
                                      <p:cBhvr>
                                        <p:cTn id="251" dur="500" fill="hold"/>
                                        <p:tgtEl>
                                          <p:spTgt spid="60"/>
                                        </p:tgtEl>
                                        <p:attrNameLst>
                                          <p:attrName>fill.on</p:attrName>
                                        </p:attrNameLst>
                                      </p:cBhvr>
                                      <p:to>
                                        <p:strVal val="true"/>
                                      </p:to>
                                    </p:set>
                                  </p:childTnLst>
                                </p:cTn>
                              </p:par>
                            </p:childTnLst>
                          </p:cTn>
                        </p:par>
                      </p:childTnLst>
                    </p:cTn>
                  </p:par>
                </p:childTnLst>
              </p:cTn>
              <p:nextCondLst>
                <p:cond evt="onClick" delay="0">
                  <p:tgtEl>
                    <p:spTgt spid="60"/>
                  </p:tgtEl>
                </p:cond>
              </p:nextCondLst>
            </p:seq>
            <p:seq concurrent="1" nextAc="seek">
              <p:cTn id="252" restart="whenNotActive" fill="hold" evtFilter="cancelBubble" nodeType="interactiveSeq">
                <p:stCondLst>
                  <p:cond evt="onClick" delay="0">
                    <p:tgtEl>
                      <p:spTgt spid="65"/>
                    </p:tgtEl>
                  </p:cond>
                </p:stCondLst>
                <p:endSync evt="end" delay="0">
                  <p:rtn val="all"/>
                </p:endSync>
                <p:childTnLst>
                  <p:par>
                    <p:cTn id="253" fill="hold">
                      <p:stCondLst>
                        <p:cond delay="0"/>
                      </p:stCondLst>
                      <p:childTnLst>
                        <p:par>
                          <p:cTn id="254" fill="hold">
                            <p:stCondLst>
                              <p:cond delay="0"/>
                            </p:stCondLst>
                            <p:childTnLst>
                              <p:par>
                                <p:cTn id="255" presetID="36" presetClass="emph" presetSubtype="0" repeatCount="3000" fill="hold" grpId="1" nodeType="clickEffect">
                                  <p:stCondLst>
                                    <p:cond delay="0"/>
                                  </p:stCondLst>
                                  <p:iterate type="lt">
                                    <p:tmPct val="10000"/>
                                  </p:iterate>
                                  <p:childTnLst>
                                    <p:animScale>
                                      <p:cBhvr>
                                        <p:cTn id="256" dur="250" autoRev="1" fill="hold">
                                          <p:stCondLst>
                                            <p:cond delay="0"/>
                                          </p:stCondLst>
                                        </p:cTn>
                                        <p:tgtEl>
                                          <p:spTgt spid="65"/>
                                        </p:tgtEl>
                                      </p:cBhvr>
                                      <p:to x="80000" y="100000"/>
                                    </p:animScale>
                                    <p:anim by="(#ppt_w*0.10)" calcmode="lin" valueType="num">
                                      <p:cBhvr>
                                        <p:cTn id="257" dur="250" autoRev="1" fill="hold">
                                          <p:stCondLst>
                                            <p:cond delay="0"/>
                                          </p:stCondLst>
                                        </p:cTn>
                                        <p:tgtEl>
                                          <p:spTgt spid="65"/>
                                        </p:tgtEl>
                                        <p:attrNameLst>
                                          <p:attrName>ppt_x</p:attrName>
                                        </p:attrNameLst>
                                      </p:cBhvr>
                                    </p:anim>
                                    <p:anim by="(-#ppt_w*0.10)" calcmode="lin" valueType="num">
                                      <p:cBhvr>
                                        <p:cTn id="258" dur="250" autoRev="1" fill="hold">
                                          <p:stCondLst>
                                            <p:cond delay="0"/>
                                          </p:stCondLst>
                                        </p:cTn>
                                        <p:tgtEl>
                                          <p:spTgt spid="65"/>
                                        </p:tgtEl>
                                        <p:attrNameLst>
                                          <p:attrName>ppt_y</p:attrName>
                                        </p:attrNameLst>
                                      </p:cBhvr>
                                    </p:anim>
                                    <p:animRot by="-480000">
                                      <p:cBhvr>
                                        <p:cTn id="259" dur="250" autoRev="1" fill="hold">
                                          <p:stCondLst>
                                            <p:cond delay="0"/>
                                          </p:stCondLst>
                                        </p:cTn>
                                        <p:tgtEl>
                                          <p:spTgt spid="65"/>
                                        </p:tgtEl>
                                        <p:attrNameLst>
                                          <p:attrName>r</p:attrName>
                                        </p:attrNameLst>
                                      </p:cBhvr>
                                    </p:animRot>
                                  </p:childTnLst>
                                </p:cTn>
                              </p:par>
                            </p:childTnLst>
                          </p:cTn>
                        </p:par>
                        <p:par>
                          <p:cTn id="260" fill="hold">
                            <p:stCondLst>
                              <p:cond delay="1800"/>
                            </p:stCondLst>
                            <p:childTnLst>
                              <p:par>
                                <p:cTn id="261" presetID="19" presetClass="emph" presetSubtype="0" fill="hold" grpId="2" nodeType="afterEffect">
                                  <p:stCondLst>
                                    <p:cond delay="0"/>
                                  </p:stCondLst>
                                  <p:iterate type="lt">
                                    <p:tmPct val="0"/>
                                  </p:iterate>
                                  <p:childTnLst>
                                    <p:animClr clrSpc="rgb" dir="cw">
                                      <p:cBhvr override="childStyle">
                                        <p:cTn id="262" dur="500" fill="hold"/>
                                        <p:tgtEl>
                                          <p:spTgt spid="65"/>
                                        </p:tgtEl>
                                        <p:attrNameLst>
                                          <p:attrName>style.color</p:attrName>
                                        </p:attrNameLst>
                                      </p:cBhvr>
                                      <p:to>
                                        <a:srgbClr val="FFC000"/>
                                      </p:to>
                                    </p:animClr>
                                    <p:animClr clrSpc="rgb" dir="cw">
                                      <p:cBhvr>
                                        <p:cTn id="263" dur="500" fill="hold"/>
                                        <p:tgtEl>
                                          <p:spTgt spid="65"/>
                                        </p:tgtEl>
                                        <p:attrNameLst>
                                          <p:attrName>fillcolor</p:attrName>
                                        </p:attrNameLst>
                                      </p:cBhvr>
                                      <p:to>
                                        <a:srgbClr val="FFC000"/>
                                      </p:to>
                                    </p:animClr>
                                    <p:set>
                                      <p:cBhvr>
                                        <p:cTn id="264" dur="500" fill="hold"/>
                                        <p:tgtEl>
                                          <p:spTgt spid="65"/>
                                        </p:tgtEl>
                                        <p:attrNameLst>
                                          <p:attrName>fill.type</p:attrName>
                                        </p:attrNameLst>
                                      </p:cBhvr>
                                      <p:to>
                                        <p:strVal val="solid"/>
                                      </p:to>
                                    </p:set>
                                    <p:set>
                                      <p:cBhvr>
                                        <p:cTn id="265" dur="500" fill="hold"/>
                                        <p:tgtEl>
                                          <p:spTgt spid="65"/>
                                        </p:tgtEl>
                                        <p:attrNameLst>
                                          <p:attrName>fill.on</p:attrName>
                                        </p:attrNameLst>
                                      </p:cBhvr>
                                      <p:to>
                                        <p:strVal val="true"/>
                                      </p:to>
                                    </p:set>
                                  </p:childTnLst>
                                </p:cTn>
                              </p:par>
                            </p:childTnLst>
                          </p:cTn>
                        </p:par>
                      </p:childTnLst>
                    </p:cTn>
                  </p:par>
                </p:childTnLst>
              </p:cTn>
              <p:nextCondLst>
                <p:cond evt="onClick" delay="0">
                  <p:tgtEl>
                    <p:spTgt spid="65"/>
                  </p:tgtEl>
                </p:cond>
              </p:nextCondLst>
            </p:seq>
            <p:seq concurrent="1" nextAc="seek">
              <p:cTn id="266" restart="whenNotActive" fill="hold" evtFilter="cancelBubble" nodeType="interactiveSeq">
                <p:stCondLst>
                  <p:cond evt="onClick" delay="0">
                    <p:tgtEl>
                      <p:spTgt spid="72"/>
                    </p:tgtEl>
                  </p:cond>
                </p:stCondLst>
                <p:endSync evt="end" delay="0">
                  <p:rtn val="all"/>
                </p:endSync>
                <p:childTnLst>
                  <p:par>
                    <p:cTn id="267" fill="hold">
                      <p:stCondLst>
                        <p:cond delay="0"/>
                      </p:stCondLst>
                      <p:childTnLst>
                        <p:par>
                          <p:cTn id="268" fill="hold">
                            <p:stCondLst>
                              <p:cond delay="0"/>
                            </p:stCondLst>
                            <p:childTnLst>
                              <p:par>
                                <p:cTn id="269" presetID="36" presetClass="emph" presetSubtype="0" repeatCount="3000" fill="hold" grpId="1" nodeType="clickEffect">
                                  <p:stCondLst>
                                    <p:cond delay="0"/>
                                  </p:stCondLst>
                                  <p:iterate type="lt">
                                    <p:tmPct val="10000"/>
                                  </p:iterate>
                                  <p:childTnLst>
                                    <p:animScale>
                                      <p:cBhvr>
                                        <p:cTn id="270" dur="250" autoRev="1" fill="hold">
                                          <p:stCondLst>
                                            <p:cond delay="0"/>
                                          </p:stCondLst>
                                        </p:cTn>
                                        <p:tgtEl>
                                          <p:spTgt spid="72"/>
                                        </p:tgtEl>
                                      </p:cBhvr>
                                      <p:to x="80000" y="100000"/>
                                    </p:animScale>
                                    <p:anim by="(#ppt_w*0.10)" calcmode="lin" valueType="num">
                                      <p:cBhvr>
                                        <p:cTn id="271" dur="250" autoRev="1" fill="hold">
                                          <p:stCondLst>
                                            <p:cond delay="0"/>
                                          </p:stCondLst>
                                        </p:cTn>
                                        <p:tgtEl>
                                          <p:spTgt spid="72"/>
                                        </p:tgtEl>
                                        <p:attrNameLst>
                                          <p:attrName>ppt_x</p:attrName>
                                        </p:attrNameLst>
                                      </p:cBhvr>
                                    </p:anim>
                                    <p:anim by="(-#ppt_w*0.10)" calcmode="lin" valueType="num">
                                      <p:cBhvr>
                                        <p:cTn id="272" dur="250" autoRev="1" fill="hold">
                                          <p:stCondLst>
                                            <p:cond delay="0"/>
                                          </p:stCondLst>
                                        </p:cTn>
                                        <p:tgtEl>
                                          <p:spTgt spid="72"/>
                                        </p:tgtEl>
                                        <p:attrNameLst>
                                          <p:attrName>ppt_y</p:attrName>
                                        </p:attrNameLst>
                                      </p:cBhvr>
                                    </p:anim>
                                    <p:animRot by="-480000">
                                      <p:cBhvr>
                                        <p:cTn id="273" dur="250" autoRev="1" fill="hold">
                                          <p:stCondLst>
                                            <p:cond delay="0"/>
                                          </p:stCondLst>
                                        </p:cTn>
                                        <p:tgtEl>
                                          <p:spTgt spid="72"/>
                                        </p:tgtEl>
                                        <p:attrNameLst>
                                          <p:attrName>r</p:attrName>
                                        </p:attrNameLst>
                                      </p:cBhvr>
                                    </p:animRot>
                                  </p:childTnLst>
                                </p:cTn>
                              </p:par>
                            </p:childTnLst>
                          </p:cTn>
                        </p:par>
                        <p:par>
                          <p:cTn id="274" fill="hold">
                            <p:stCondLst>
                              <p:cond delay="1950"/>
                            </p:stCondLst>
                            <p:childTnLst>
                              <p:par>
                                <p:cTn id="275" presetID="19" presetClass="emph" presetSubtype="0" fill="hold" grpId="2" nodeType="afterEffect">
                                  <p:stCondLst>
                                    <p:cond delay="0"/>
                                  </p:stCondLst>
                                  <p:iterate type="lt">
                                    <p:tmPct val="0"/>
                                  </p:iterate>
                                  <p:childTnLst>
                                    <p:animClr clrSpc="rgb" dir="cw">
                                      <p:cBhvr override="childStyle">
                                        <p:cTn id="276" dur="500" fill="hold"/>
                                        <p:tgtEl>
                                          <p:spTgt spid="72"/>
                                        </p:tgtEl>
                                        <p:attrNameLst>
                                          <p:attrName>style.color</p:attrName>
                                        </p:attrNameLst>
                                      </p:cBhvr>
                                      <p:to>
                                        <a:srgbClr val="FFC000"/>
                                      </p:to>
                                    </p:animClr>
                                    <p:animClr clrSpc="rgb" dir="cw">
                                      <p:cBhvr>
                                        <p:cTn id="277" dur="500" fill="hold"/>
                                        <p:tgtEl>
                                          <p:spTgt spid="72"/>
                                        </p:tgtEl>
                                        <p:attrNameLst>
                                          <p:attrName>fillcolor</p:attrName>
                                        </p:attrNameLst>
                                      </p:cBhvr>
                                      <p:to>
                                        <a:srgbClr val="FFC000"/>
                                      </p:to>
                                    </p:animClr>
                                    <p:set>
                                      <p:cBhvr>
                                        <p:cTn id="278" dur="500" fill="hold"/>
                                        <p:tgtEl>
                                          <p:spTgt spid="72"/>
                                        </p:tgtEl>
                                        <p:attrNameLst>
                                          <p:attrName>fill.type</p:attrName>
                                        </p:attrNameLst>
                                      </p:cBhvr>
                                      <p:to>
                                        <p:strVal val="solid"/>
                                      </p:to>
                                    </p:set>
                                    <p:set>
                                      <p:cBhvr>
                                        <p:cTn id="279" dur="500" fill="hold"/>
                                        <p:tgtEl>
                                          <p:spTgt spid="72"/>
                                        </p:tgtEl>
                                        <p:attrNameLst>
                                          <p:attrName>fill.on</p:attrName>
                                        </p:attrNameLst>
                                      </p:cBhvr>
                                      <p:to>
                                        <p:strVal val="true"/>
                                      </p:to>
                                    </p:set>
                                  </p:childTnLst>
                                </p:cTn>
                              </p:par>
                            </p:childTnLst>
                          </p:cTn>
                        </p:par>
                      </p:childTnLst>
                    </p:cTn>
                  </p:par>
                </p:childTnLst>
              </p:cTn>
              <p:nextCondLst>
                <p:cond evt="onClick" delay="0">
                  <p:tgtEl>
                    <p:spTgt spid="72"/>
                  </p:tgtEl>
                </p:cond>
              </p:nextCondLst>
            </p:seq>
            <p:seq concurrent="1" nextAc="seek">
              <p:cTn id="280" restart="whenNotActive" fill="hold" evtFilter="cancelBubble" nodeType="interactiveSeq">
                <p:stCondLst>
                  <p:cond evt="onClick" delay="0">
                    <p:tgtEl>
                      <p:spTgt spid="100"/>
                    </p:tgtEl>
                  </p:cond>
                </p:stCondLst>
                <p:endSync evt="end" delay="0">
                  <p:rtn val="all"/>
                </p:endSync>
                <p:childTnLst>
                  <p:par>
                    <p:cTn id="281" fill="hold">
                      <p:stCondLst>
                        <p:cond delay="0"/>
                      </p:stCondLst>
                      <p:childTnLst>
                        <p:par>
                          <p:cTn id="282" fill="hold">
                            <p:stCondLst>
                              <p:cond delay="0"/>
                            </p:stCondLst>
                            <p:childTnLst>
                              <p:par>
                                <p:cTn id="283" presetID="36" presetClass="emph" presetSubtype="0" repeatCount="3000" fill="hold" grpId="1" nodeType="clickEffect">
                                  <p:stCondLst>
                                    <p:cond delay="0"/>
                                  </p:stCondLst>
                                  <p:iterate type="lt">
                                    <p:tmPct val="10000"/>
                                  </p:iterate>
                                  <p:childTnLst>
                                    <p:animScale>
                                      <p:cBhvr>
                                        <p:cTn id="284" dur="250" autoRev="1" fill="hold">
                                          <p:stCondLst>
                                            <p:cond delay="0"/>
                                          </p:stCondLst>
                                        </p:cTn>
                                        <p:tgtEl>
                                          <p:spTgt spid="100"/>
                                        </p:tgtEl>
                                      </p:cBhvr>
                                      <p:to x="80000" y="100000"/>
                                    </p:animScale>
                                    <p:anim by="(#ppt_w*0.10)" calcmode="lin" valueType="num">
                                      <p:cBhvr>
                                        <p:cTn id="285" dur="250" autoRev="1" fill="hold">
                                          <p:stCondLst>
                                            <p:cond delay="0"/>
                                          </p:stCondLst>
                                        </p:cTn>
                                        <p:tgtEl>
                                          <p:spTgt spid="100"/>
                                        </p:tgtEl>
                                        <p:attrNameLst>
                                          <p:attrName>ppt_x</p:attrName>
                                        </p:attrNameLst>
                                      </p:cBhvr>
                                    </p:anim>
                                    <p:anim by="(-#ppt_w*0.10)" calcmode="lin" valueType="num">
                                      <p:cBhvr>
                                        <p:cTn id="286" dur="250" autoRev="1" fill="hold">
                                          <p:stCondLst>
                                            <p:cond delay="0"/>
                                          </p:stCondLst>
                                        </p:cTn>
                                        <p:tgtEl>
                                          <p:spTgt spid="100"/>
                                        </p:tgtEl>
                                        <p:attrNameLst>
                                          <p:attrName>ppt_y</p:attrName>
                                        </p:attrNameLst>
                                      </p:cBhvr>
                                    </p:anim>
                                    <p:animRot by="-480000">
                                      <p:cBhvr>
                                        <p:cTn id="287" dur="250" autoRev="1" fill="hold">
                                          <p:stCondLst>
                                            <p:cond delay="0"/>
                                          </p:stCondLst>
                                        </p:cTn>
                                        <p:tgtEl>
                                          <p:spTgt spid="100"/>
                                        </p:tgtEl>
                                        <p:attrNameLst>
                                          <p:attrName>r</p:attrName>
                                        </p:attrNameLst>
                                      </p:cBhvr>
                                    </p:animRot>
                                  </p:childTnLst>
                                </p:cTn>
                              </p:par>
                            </p:childTnLst>
                          </p:cTn>
                        </p:par>
                        <p:par>
                          <p:cTn id="288" fill="hold">
                            <p:stCondLst>
                              <p:cond delay="1800"/>
                            </p:stCondLst>
                            <p:childTnLst>
                              <p:par>
                                <p:cTn id="289" presetID="19" presetClass="emph" presetSubtype="0" fill="hold" grpId="2" nodeType="afterEffect">
                                  <p:stCondLst>
                                    <p:cond delay="0"/>
                                  </p:stCondLst>
                                  <p:iterate type="lt">
                                    <p:tmPct val="0"/>
                                  </p:iterate>
                                  <p:childTnLst>
                                    <p:animClr clrSpc="rgb" dir="cw">
                                      <p:cBhvr override="childStyle">
                                        <p:cTn id="290" dur="500" fill="hold"/>
                                        <p:tgtEl>
                                          <p:spTgt spid="100"/>
                                        </p:tgtEl>
                                        <p:attrNameLst>
                                          <p:attrName>style.color</p:attrName>
                                        </p:attrNameLst>
                                      </p:cBhvr>
                                      <p:to>
                                        <a:srgbClr val="FFC000"/>
                                      </p:to>
                                    </p:animClr>
                                    <p:animClr clrSpc="rgb" dir="cw">
                                      <p:cBhvr>
                                        <p:cTn id="291" dur="500" fill="hold"/>
                                        <p:tgtEl>
                                          <p:spTgt spid="100"/>
                                        </p:tgtEl>
                                        <p:attrNameLst>
                                          <p:attrName>fillcolor</p:attrName>
                                        </p:attrNameLst>
                                      </p:cBhvr>
                                      <p:to>
                                        <a:srgbClr val="FFC000"/>
                                      </p:to>
                                    </p:animClr>
                                    <p:set>
                                      <p:cBhvr>
                                        <p:cTn id="292" dur="500" fill="hold"/>
                                        <p:tgtEl>
                                          <p:spTgt spid="100"/>
                                        </p:tgtEl>
                                        <p:attrNameLst>
                                          <p:attrName>fill.type</p:attrName>
                                        </p:attrNameLst>
                                      </p:cBhvr>
                                      <p:to>
                                        <p:strVal val="solid"/>
                                      </p:to>
                                    </p:set>
                                    <p:set>
                                      <p:cBhvr>
                                        <p:cTn id="293" dur="500" fill="hold"/>
                                        <p:tgtEl>
                                          <p:spTgt spid="100"/>
                                        </p:tgtEl>
                                        <p:attrNameLst>
                                          <p:attrName>fill.on</p:attrName>
                                        </p:attrNameLst>
                                      </p:cBhvr>
                                      <p:to>
                                        <p:strVal val="true"/>
                                      </p:to>
                                    </p:set>
                                  </p:childTnLst>
                                </p:cTn>
                              </p:par>
                            </p:childTnLst>
                          </p:cTn>
                        </p:par>
                      </p:childTnLst>
                    </p:cTn>
                  </p:par>
                </p:childTnLst>
              </p:cTn>
              <p:nextCondLst>
                <p:cond evt="onClick" delay="0">
                  <p:tgtEl>
                    <p:spTgt spid="100"/>
                  </p:tgtEl>
                </p:cond>
              </p:nextCondLst>
            </p:seq>
          </p:childTnLst>
        </p:cTn>
      </p:par>
    </p:tnLst>
    <p:bldLst>
      <p:bldP spid="8" grpId="0"/>
      <p:bldP spid="8" grpId="1"/>
      <p:bldP spid="8" grpId="2"/>
      <p:bldP spid="59" grpId="0"/>
      <p:bldP spid="59" grpId="1"/>
      <p:bldP spid="60" grpId="0"/>
      <p:bldP spid="60" grpId="1"/>
      <p:bldP spid="60" grpId="2"/>
      <p:bldP spid="61" grpId="0"/>
      <p:bldP spid="61" grpId="1"/>
      <p:bldP spid="65" grpId="0"/>
      <p:bldP spid="65" grpId="1"/>
      <p:bldP spid="65" grpId="2"/>
      <p:bldP spid="69" grpId="0"/>
      <p:bldP spid="69" grpId="1"/>
      <p:bldP spid="81" grpId="0"/>
      <p:bldP spid="81" grpId="1"/>
      <p:bldP spid="100" grpId="0"/>
      <p:bldP spid="100" grpId="1"/>
      <p:bldP spid="100" grpId="2"/>
      <p:bldP spid="101" grpId="0"/>
      <p:bldP spid="101" grpId="1"/>
      <p:bldP spid="72" grpId="0"/>
      <p:bldP spid="72" grpId="1"/>
      <p:bldP spid="72" grpId="2"/>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8">
            <a:hlinkClick r:id="rId3" action="ppaction://hlinksldjump"/>
            <a:extLst>
              <a:ext uri="{FF2B5EF4-FFF2-40B4-BE49-F238E27FC236}">
                <a16:creationId xmlns:a16="http://schemas.microsoft.com/office/drawing/2014/main" xmlns="" id="{2752541A-CCD0-44E9-A966-4E4DB58C9439}"/>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100000" l="0" r="89627">
                        <a14:foregroundMark x1="41494" y1="31068" x2="41494" y2="31068"/>
                        <a14:foregroundMark x1="56432" y1="31068" x2="56432" y2="31068"/>
                        <a14:foregroundMark x1="56432" y1="33495" x2="56432" y2="33495"/>
                      </a14:backgroundRemoval>
                    </a14:imgEffect>
                  </a14:imgLayer>
                </a14:imgProps>
              </a:ext>
              <a:ext uri="{28A0092B-C50C-407E-A947-70E740481C1C}">
                <a14:useLocalDpi xmlns:a14="http://schemas.microsoft.com/office/drawing/2010/main"/>
              </a:ext>
            </a:extLst>
          </a:blip>
          <a:srcRect/>
          <a:stretch/>
        </p:blipFill>
        <p:spPr>
          <a:xfrm flipH="1">
            <a:off x="-363538" y="3772822"/>
            <a:ext cx="2944314" cy="4337237"/>
          </a:xfrm>
          <a:prstGeom prst="rect">
            <a:avLst/>
          </a:prstGeom>
        </p:spPr>
      </p:pic>
      <p:sp>
        <p:nvSpPr>
          <p:cNvPr id="8" name="Rectangle 7"/>
          <p:cNvSpPr/>
          <p:nvPr/>
        </p:nvSpPr>
        <p:spPr>
          <a:xfrm>
            <a:off x="2379662" y="205266"/>
            <a:ext cx="12039600" cy="1244600"/>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defTabSz="1104047" eaLnBrk="1" fontAlgn="auto" hangingPunct="1">
              <a:spcBef>
                <a:spcPts val="0"/>
              </a:spcBef>
              <a:spcAft>
                <a:spcPts val="0"/>
              </a:spcAft>
            </a:pPr>
            <a:r>
              <a:rPr lang="en-US" sz="4400">
                <a:solidFill>
                  <a:prstClr val="white"/>
                </a:solidFill>
                <a:latin typeface="Calibri" panose="020F0502020204030204"/>
              </a:rPr>
              <a:t>Câu hỏi số 1. </a:t>
            </a:r>
            <a:r>
              <a:rPr lang="en-US" sz="4400"/>
              <a:t>Nam châm điện có cấu tạo gồm</a:t>
            </a:r>
            <a:endParaRPr lang="en-US" sz="4400">
              <a:solidFill>
                <a:prstClr val="white"/>
              </a:solidFill>
              <a:latin typeface="Calibri" panose="020F0502020204030204"/>
            </a:endParaRPr>
          </a:p>
        </p:txBody>
      </p:sp>
      <p:sp>
        <p:nvSpPr>
          <p:cNvPr id="5" name="TextBox 4">
            <a:extLst>
              <a:ext uri="{FF2B5EF4-FFF2-40B4-BE49-F238E27FC236}">
                <a16:creationId xmlns:a16="http://schemas.microsoft.com/office/drawing/2014/main" xmlns="" id="{FE3B532E-57AF-AC09-9456-7B7BD87F7789}"/>
              </a:ext>
            </a:extLst>
          </p:cNvPr>
          <p:cNvSpPr txBox="1"/>
          <p:nvPr/>
        </p:nvSpPr>
        <p:spPr>
          <a:xfrm>
            <a:off x="2379662" y="1677164"/>
            <a:ext cx="12039600" cy="5636736"/>
          </a:xfrm>
          <a:prstGeom prst="rect">
            <a:avLst/>
          </a:prstGeom>
          <a:solidFill>
            <a:srgbClr val="00B050"/>
          </a:solidFill>
        </p:spPr>
        <p:txBody>
          <a:bodyPr wrap="square">
            <a:spAutoFit/>
          </a:bodyPr>
          <a:lstStyle/>
          <a:p>
            <a:pPr marL="342900" lvl="0" indent="-342900">
              <a:lnSpc>
                <a:spcPct val="107000"/>
              </a:lnSpc>
              <a:spcAft>
                <a:spcPts val="800"/>
              </a:spcAft>
              <a:buFont typeface="+mj-lt"/>
              <a:buAutoNum type="alphaUcPeriod"/>
              <a:tabLst>
                <a:tab pos="431800" algn="l"/>
              </a:tabLst>
            </a:pPr>
            <a:r>
              <a:rPr lang="en-US" sz="400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một lõi kim loại bên trong một ống dây dẫn có dòng điện chạy qua, các dây dẫn có lớp vỏ cách điện.</a:t>
            </a:r>
            <a:endParaRPr lang="en-US" sz="4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lphaUcPeriod"/>
              <a:tabLst>
                <a:tab pos="431800" algn="l"/>
              </a:tabLst>
            </a:pPr>
            <a:r>
              <a:rPr lang="en-US" sz="400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một lõi sắt bên trong một ống dây dẫn có dòng điện chạy qua, các dây dẫn có lớp vỏ cách điện.</a:t>
            </a:r>
            <a:endParaRPr lang="en-US" sz="4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lphaUcPeriod"/>
              <a:tabLst>
                <a:tab pos="431800" algn="l"/>
              </a:tabLst>
            </a:pPr>
            <a:r>
              <a:rPr lang="en-US" sz="400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một lõi vật liệu bất kì bên trong một ống dây dẫn có dòng điện chạy qua, các dây dẫn có lớp vỏ cách điện.</a:t>
            </a:r>
            <a:endParaRPr lang="en-US" sz="4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lphaUcPeriod"/>
              <a:tabLst>
                <a:tab pos="431800" algn="l"/>
              </a:tabLst>
            </a:pPr>
            <a:r>
              <a:rPr lang="en-US" sz="400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một lõi sắt bên trong một ống dây dẫn có dòng điện chạy qua, các dây dẫn không có lớp vỏ cách điện.</a:t>
            </a:r>
            <a:endParaRPr lang="en-US" sz="4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56830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9" presetClass="emph" presetSubtype="0" fill="hold" nodeType="clickEffect">
                                  <p:stCondLst>
                                    <p:cond delay="0"/>
                                  </p:stCondLst>
                                  <p:childTnLst>
                                    <p:animClr clrSpc="rgb" dir="cw">
                                      <p:cBhvr override="childStyle">
                                        <p:cTn id="15" dur="500" fill="hold"/>
                                        <p:tgtEl>
                                          <p:spTgt spid="5">
                                            <p:txEl>
                                              <p:pRg st="1" end="1"/>
                                            </p:txEl>
                                          </p:spTgt>
                                        </p:tgtEl>
                                        <p:attrNameLst>
                                          <p:attrName>style.color</p:attrName>
                                        </p:attrNameLst>
                                      </p:cBhvr>
                                      <p:to>
                                        <a:schemeClr val="accent2"/>
                                      </p:to>
                                    </p:animClr>
                                    <p:animClr clrSpc="rgb" dir="cw">
                                      <p:cBhvr>
                                        <p:cTn id="16" dur="500" fill="hold"/>
                                        <p:tgtEl>
                                          <p:spTgt spid="5">
                                            <p:txEl>
                                              <p:pRg st="1" end="1"/>
                                            </p:txEl>
                                          </p:spTgt>
                                        </p:tgtEl>
                                        <p:attrNameLst>
                                          <p:attrName>fillcolor</p:attrName>
                                        </p:attrNameLst>
                                      </p:cBhvr>
                                      <p:to>
                                        <a:schemeClr val="accent2"/>
                                      </p:to>
                                    </p:animClr>
                                    <p:set>
                                      <p:cBhvr>
                                        <p:cTn id="17" dur="500" fill="hold"/>
                                        <p:tgtEl>
                                          <p:spTgt spid="5">
                                            <p:txEl>
                                              <p:pRg st="1" end="1"/>
                                            </p:txEl>
                                          </p:spTgt>
                                        </p:tgtEl>
                                        <p:attrNameLst>
                                          <p:attrName>fill.type</p:attrName>
                                        </p:attrNameLst>
                                      </p:cBhvr>
                                      <p:to>
                                        <p:strVal val="solid"/>
                                      </p:to>
                                    </p:set>
                                    <p:set>
                                      <p:cBhvr>
                                        <p:cTn id="18" dur="500" fill="hold"/>
                                        <p:tgtEl>
                                          <p:spTgt spid="5">
                                            <p:txEl>
                                              <p:pRg st="1" end="1"/>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169862" y="141862"/>
            <a:ext cx="8991600" cy="2592649"/>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defTabSz="1104047" eaLnBrk="1" fontAlgn="auto" hangingPunct="1">
              <a:spcBef>
                <a:spcPts val="0"/>
              </a:spcBef>
              <a:spcAft>
                <a:spcPts val="0"/>
              </a:spcAft>
            </a:pPr>
            <a:r>
              <a:rPr lang="en-US" sz="4000">
                <a:solidFill>
                  <a:prstClr val="white"/>
                </a:solidFill>
                <a:latin typeface="Times New Roman" panose="02020603050405020304" pitchFamily="18" charset="0"/>
                <a:cs typeface="Times New Roman" panose="02020603050405020304" pitchFamily="18" charset="0"/>
              </a:rPr>
              <a:t>Câu hỏi số 2. </a:t>
            </a:r>
            <a:r>
              <a:rPr lang="en-US" sz="4000">
                <a:latin typeface="Times New Roman" panose="02020603050405020304" pitchFamily="18" charset="0"/>
                <a:cs typeface="Times New Roman" panose="02020603050405020304" pitchFamily="18" charset="0"/>
              </a:rPr>
              <a:t>Nếu ta thay nam châm thẳng bằng nam châm hình chữ U có lõi sắt cùng loại và giữ nguyên dòng điện thì</a:t>
            </a:r>
          </a:p>
        </p:txBody>
      </p:sp>
      <p:pic>
        <p:nvPicPr>
          <p:cNvPr id="4" name="Picture 3">
            <a:hlinkClick r:id="rId4" action="ppaction://hlinksldjump"/>
            <a:extLst>
              <a:ext uri="{FF2B5EF4-FFF2-40B4-BE49-F238E27FC236}">
                <a16:creationId xmlns:a16="http://schemas.microsoft.com/office/drawing/2014/main" xmlns="" id="{2752541A-CCD0-44E9-A966-4E4DB58C9439}"/>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0" b="100000" l="0" r="89627">
                        <a14:foregroundMark x1="41494" y1="31068" x2="41494" y2="31068"/>
                        <a14:foregroundMark x1="56432" y1="31068" x2="56432" y2="31068"/>
                        <a14:foregroundMark x1="56432" y1="33495" x2="56432" y2="33495"/>
                      </a14:backgroundRemoval>
                    </a14:imgEffect>
                  </a14:imgLayer>
                </a14:imgProps>
              </a:ext>
              <a:ext uri="{28A0092B-C50C-407E-A947-70E740481C1C}">
                <a14:useLocalDpi xmlns:a14="http://schemas.microsoft.com/office/drawing/2010/main"/>
              </a:ext>
            </a:extLst>
          </a:blip>
          <a:srcRect/>
          <a:stretch/>
        </p:blipFill>
        <p:spPr>
          <a:xfrm flipH="1">
            <a:off x="-973138" y="3943163"/>
            <a:ext cx="4267200" cy="4337237"/>
          </a:xfrm>
          <a:prstGeom prst="rect">
            <a:avLst/>
          </a:prstGeom>
        </p:spPr>
      </p:pic>
      <p:graphicFrame>
        <p:nvGraphicFramePr>
          <p:cNvPr id="2" name="Object 1">
            <a:extLst>
              <a:ext uri="{FF2B5EF4-FFF2-40B4-BE49-F238E27FC236}">
                <a16:creationId xmlns:a16="http://schemas.microsoft.com/office/drawing/2014/main" xmlns="" id="{807A4491-F82E-67C0-F5B3-75EC39236C98}"/>
              </a:ext>
            </a:extLst>
          </p:cNvPr>
          <p:cNvGraphicFramePr>
            <a:graphicFrameLocks noChangeAspect="1"/>
          </p:cNvGraphicFramePr>
          <p:nvPr>
            <p:extLst>
              <p:ext uri="{D42A27DB-BD31-4B8C-83A1-F6EECF244321}">
                <p14:modId xmlns:p14="http://schemas.microsoft.com/office/powerpoint/2010/main" val="3269530511"/>
              </p:ext>
            </p:extLst>
          </p:nvPr>
        </p:nvGraphicFramePr>
        <p:xfrm>
          <a:off x="9161462" y="141862"/>
          <a:ext cx="5638800" cy="2592649"/>
        </p:xfrm>
        <a:graphic>
          <a:graphicData uri="http://schemas.openxmlformats.org/presentationml/2006/ole">
            <mc:AlternateContent xmlns:mc="http://schemas.openxmlformats.org/markup-compatibility/2006">
              <mc:Choice xmlns:v="urn:schemas-microsoft-com:vml" Requires="v">
                <p:oleObj spid="_x0000_s1026" name="Bitmap Image" r:id="rId7" imgW="2819794" imgH="1752381" progId="Paint.Picture">
                  <p:embed/>
                </p:oleObj>
              </mc:Choice>
              <mc:Fallback>
                <p:oleObj name="Bitmap Image" r:id="rId7" imgW="2819794" imgH="1752381" progId="Paint.Picture">
                  <p:embed/>
                  <p:pic>
                    <p:nvPicPr>
                      <p:cNvPr id="2" name="Object 1">
                        <a:extLst>
                          <a:ext uri="{FF2B5EF4-FFF2-40B4-BE49-F238E27FC236}">
                            <a16:creationId xmlns:a16="http://schemas.microsoft.com/office/drawing/2014/main" xmlns="" id="{807A4491-F82E-67C0-F5B3-75EC39236C9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61462" y="141862"/>
                        <a:ext cx="5638800" cy="2592649"/>
                      </a:xfrm>
                      <a:prstGeom prst="rect">
                        <a:avLst/>
                      </a:prstGeom>
                      <a:noFill/>
                    </p:spPr>
                  </p:pic>
                </p:oleObj>
              </mc:Fallback>
            </mc:AlternateContent>
          </a:graphicData>
        </a:graphic>
      </p:graphicFrame>
      <p:sp>
        <p:nvSpPr>
          <p:cNvPr id="6" name="TextBox 5">
            <a:extLst>
              <a:ext uri="{FF2B5EF4-FFF2-40B4-BE49-F238E27FC236}">
                <a16:creationId xmlns:a16="http://schemas.microsoft.com/office/drawing/2014/main" xmlns="" id="{DF8FF4E0-F7CD-E891-D756-8333FBC22F18}"/>
              </a:ext>
            </a:extLst>
          </p:cNvPr>
          <p:cNvSpPr txBox="1"/>
          <p:nvPr/>
        </p:nvSpPr>
        <p:spPr>
          <a:xfrm>
            <a:off x="2989263" y="3109612"/>
            <a:ext cx="11811000" cy="3002169"/>
          </a:xfrm>
          <a:prstGeom prst="rect">
            <a:avLst/>
          </a:prstGeom>
          <a:solidFill>
            <a:srgbClr val="0000FF"/>
          </a:solidFill>
          <a:ln>
            <a:solidFill>
              <a:srgbClr val="0000FF"/>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342900" lvl="0" indent="-342900">
              <a:lnSpc>
                <a:spcPct val="107000"/>
              </a:lnSpc>
              <a:spcAft>
                <a:spcPts val="800"/>
              </a:spcAft>
              <a:buFont typeface="+mj-lt"/>
              <a:buAutoNum type="alphaUcPeriod"/>
              <a:tabLst>
                <a:tab pos="457200" algn="l"/>
              </a:tabLst>
            </a:pPr>
            <a:r>
              <a:rPr lang="en-US" sz="400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lực hút sẽ yếu đi.</a:t>
            </a:r>
            <a:r>
              <a:rPr lang="en-US" sz="4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4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lphaUcPeriod"/>
              <a:tabLst>
                <a:tab pos="457200" algn="l"/>
              </a:tabLst>
            </a:pPr>
            <a:r>
              <a:rPr lang="en-US" sz="400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lực hút sẽ mạnh lên.</a:t>
            </a:r>
            <a:endParaRPr lang="en-US" sz="4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lphaUcPeriod"/>
              <a:tabLst>
                <a:tab pos="457200" algn="l"/>
              </a:tabLst>
            </a:pPr>
            <a:r>
              <a:rPr lang="en-US" sz="400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lực hút không thay đổi vì dòng điện không thay đổi.</a:t>
            </a:r>
            <a:endParaRPr lang="en-US" sz="4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lphaUcPeriod"/>
              <a:tabLst>
                <a:tab pos="457200" algn="l"/>
              </a:tabLst>
            </a:pPr>
            <a:r>
              <a:rPr lang="en-US" sz="400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từ trường trong lõi sắt sẽ yếu đi vì phải chia làm hai.</a:t>
            </a:r>
            <a:endParaRPr lang="en-US" sz="4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4927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par>
                          <p:cTn id="12" fill="hold">
                            <p:stCondLst>
                              <p:cond delay="4850"/>
                            </p:stCondLst>
                            <p:childTnLst>
                              <p:par>
                                <p:cTn id="13" presetID="16" presetClass="entr" presetSubtype="21"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par>
                          <p:cTn id="16" fill="hold">
                            <p:stCondLst>
                              <p:cond delay="535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9" presetClass="emph" presetSubtype="0" fill="hold" nodeType="clickEffect">
                                  <p:stCondLst>
                                    <p:cond delay="0"/>
                                  </p:stCondLst>
                                  <p:childTnLst>
                                    <p:animClr clrSpc="rgb" dir="cw">
                                      <p:cBhvr override="childStyle">
                                        <p:cTn id="23" dur="500" fill="hold"/>
                                        <p:tgtEl>
                                          <p:spTgt spid="6">
                                            <p:txEl>
                                              <p:pRg st="1" end="1"/>
                                            </p:txEl>
                                          </p:spTgt>
                                        </p:tgtEl>
                                        <p:attrNameLst>
                                          <p:attrName>style.color</p:attrName>
                                        </p:attrNameLst>
                                      </p:cBhvr>
                                      <p:to>
                                        <a:schemeClr val="accent2"/>
                                      </p:to>
                                    </p:animClr>
                                    <p:animClr clrSpc="rgb" dir="cw">
                                      <p:cBhvr>
                                        <p:cTn id="24" dur="500" fill="hold"/>
                                        <p:tgtEl>
                                          <p:spTgt spid="6">
                                            <p:txEl>
                                              <p:pRg st="1" end="1"/>
                                            </p:txEl>
                                          </p:spTgt>
                                        </p:tgtEl>
                                        <p:attrNameLst>
                                          <p:attrName>fillcolor</p:attrName>
                                        </p:attrNameLst>
                                      </p:cBhvr>
                                      <p:to>
                                        <a:schemeClr val="accent2"/>
                                      </p:to>
                                    </p:animClr>
                                    <p:set>
                                      <p:cBhvr>
                                        <p:cTn id="25" dur="500" fill="hold"/>
                                        <p:tgtEl>
                                          <p:spTgt spid="6">
                                            <p:txEl>
                                              <p:pRg st="1" end="1"/>
                                            </p:txEl>
                                          </p:spTgt>
                                        </p:tgtEl>
                                        <p:attrNameLst>
                                          <p:attrName>fill.type</p:attrName>
                                        </p:attrNameLst>
                                      </p:cBhvr>
                                      <p:to>
                                        <p:strVal val="solid"/>
                                      </p:to>
                                    </p:set>
                                    <p:set>
                                      <p:cBhvr>
                                        <p:cTn id="26" dur="500" fill="hold"/>
                                        <p:tgtEl>
                                          <p:spTgt spid="6">
                                            <p:txEl>
                                              <p:pRg st="1" end="1"/>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246062" y="177800"/>
            <a:ext cx="13411200" cy="1219199"/>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defTabSz="1104047" eaLnBrk="1" fontAlgn="auto" hangingPunct="1">
              <a:spcBef>
                <a:spcPts val="0"/>
              </a:spcBef>
              <a:spcAft>
                <a:spcPts val="0"/>
              </a:spcAft>
            </a:pPr>
            <a:r>
              <a:rPr lang="en-US" sz="4000">
                <a:solidFill>
                  <a:prstClr val="white"/>
                </a:solidFill>
                <a:latin typeface="Times New Roman" panose="02020603050405020304" pitchFamily="18" charset="0"/>
                <a:cs typeface="Times New Roman" panose="02020603050405020304" pitchFamily="18" charset="0"/>
              </a:rPr>
              <a:t>Câu hỏi số 3. </a:t>
            </a:r>
            <a:r>
              <a:rPr lang="en-US" sz="4000">
                <a:latin typeface="Times New Roman" panose="02020603050405020304" pitchFamily="18" charset="0"/>
                <a:cs typeface="Times New Roman" panose="02020603050405020304" pitchFamily="18" charset="0"/>
              </a:rPr>
              <a:t>Nam châm điện có lợi thế hơn so với nam châm vĩnh cửu do nam châm điện</a:t>
            </a:r>
          </a:p>
        </p:txBody>
      </p:sp>
      <p:pic>
        <p:nvPicPr>
          <p:cNvPr id="4" name="Picture 3">
            <a:hlinkClick r:id="rId3" action="ppaction://hlinksldjump"/>
            <a:extLst>
              <a:ext uri="{FF2B5EF4-FFF2-40B4-BE49-F238E27FC236}">
                <a16:creationId xmlns:a16="http://schemas.microsoft.com/office/drawing/2014/main" xmlns="" id="{2752541A-CCD0-44E9-A966-4E4DB58C9439}"/>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100000" l="0" r="89627">
                        <a14:foregroundMark x1="41494" y1="31068" x2="41494" y2="31068"/>
                        <a14:foregroundMark x1="56432" y1="31068" x2="56432" y2="31068"/>
                        <a14:foregroundMark x1="56432" y1="33495" x2="56432" y2="33495"/>
                      </a14:backgroundRemoval>
                    </a14:imgEffect>
                  </a14:imgLayer>
                </a14:imgProps>
              </a:ext>
              <a:ext uri="{28A0092B-C50C-407E-A947-70E740481C1C}">
                <a14:useLocalDpi xmlns:a14="http://schemas.microsoft.com/office/drawing/2010/main"/>
              </a:ext>
            </a:extLst>
          </a:blip>
          <a:srcRect/>
          <a:stretch/>
        </p:blipFill>
        <p:spPr>
          <a:xfrm flipH="1">
            <a:off x="-744538" y="3547174"/>
            <a:ext cx="5074147" cy="4337237"/>
          </a:xfrm>
          <a:prstGeom prst="rect">
            <a:avLst/>
          </a:prstGeom>
        </p:spPr>
      </p:pic>
      <p:sp>
        <p:nvSpPr>
          <p:cNvPr id="5" name="TextBox 4">
            <a:extLst>
              <a:ext uri="{FF2B5EF4-FFF2-40B4-BE49-F238E27FC236}">
                <a16:creationId xmlns:a16="http://schemas.microsoft.com/office/drawing/2014/main" xmlns="" id="{2B703764-4B0A-4E76-F59D-CF6D74572613}"/>
              </a:ext>
            </a:extLst>
          </p:cNvPr>
          <p:cNvSpPr txBox="1"/>
          <p:nvPr/>
        </p:nvSpPr>
        <p:spPr>
          <a:xfrm>
            <a:off x="3827462" y="2082800"/>
            <a:ext cx="10286999" cy="2990242"/>
          </a:xfrm>
          <a:prstGeom prst="rect">
            <a:avLst/>
          </a:prstGeom>
          <a:solidFill>
            <a:srgbClr val="0000FF"/>
          </a:solidFill>
          <a:ln>
            <a:solidFill>
              <a:srgbClr val="0000FF"/>
            </a:solidFill>
          </a:ln>
        </p:spPr>
        <p:txBody>
          <a:bodyPr wrap="square">
            <a:spAutoFit/>
          </a:bodyPr>
          <a:lstStyle/>
          <a:p>
            <a:pPr marL="342900" lvl="0" indent="-342900">
              <a:lnSpc>
                <a:spcPct val="107000"/>
              </a:lnSpc>
              <a:spcAft>
                <a:spcPts val="800"/>
              </a:spcAft>
              <a:buFont typeface="+mj-lt"/>
              <a:buAutoNum type="alphaUcPeriod"/>
              <a:tabLst>
                <a:tab pos="457200" algn="l"/>
              </a:tabLst>
            </a:pPr>
            <a:r>
              <a:rPr lang="en-US" sz="4000">
                <a:solidFill>
                  <a:schemeClr val="bg1"/>
                </a:solidFill>
                <a:effectLst/>
                <a:ea typeface="Arial" panose="020B0604020202020204" pitchFamily="34" charset="0"/>
              </a:rPr>
              <a:t>không phân chia cực Bắc và cực Nam.</a:t>
            </a:r>
            <a:endParaRPr lang="en-US" sz="4000">
              <a:solidFill>
                <a:schemeClr val="bg1"/>
              </a:solidFill>
              <a:effectLst/>
              <a:ea typeface="Calibri" panose="020F0502020204030204" pitchFamily="34" charset="0"/>
            </a:endParaRPr>
          </a:p>
          <a:p>
            <a:pPr marL="342900" lvl="0" indent="-342900">
              <a:lnSpc>
                <a:spcPct val="107000"/>
              </a:lnSpc>
              <a:spcAft>
                <a:spcPts val="800"/>
              </a:spcAft>
              <a:buFont typeface="+mj-lt"/>
              <a:buAutoNum type="alphaUcPeriod"/>
              <a:tabLst>
                <a:tab pos="457200" algn="l"/>
              </a:tabLst>
            </a:pPr>
            <a:r>
              <a:rPr lang="en-US" sz="4000">
                <a:solidFill>
                  <a:schemeClr val="bg1"/>
                </a:solidFill>
                <a:effectLst/>
                <a:ea typeface="Arial" panose="020B0604020202020204" pitchFamily="34" charset="0"/>
              </a:rPr>
              <a:t>mất từ tính khi không còn dòng điện chạy qua.</a:t>
            </a:r>
            <a:endParaRPr lang="en-US" sz="4000">
              <a:solidFill>
                <a:schemeClr val="bg1"/>
              </a:solidFill>
              <a:effectLst/>
              <a:ea typeface="Calibri" panose="020F0502020204030204" pitchFamily="34" charset="0"/>
            </a:endParaRPr>
          </a:p>
          <a:p>
            <a:pPr marL="342900" lvl="0" indent="-342900">
              <a:lnSpc>
                <a:spcPct val="107000"/>
              </a:lnSpc>
              <a:spcAft>
                <a:spcPts val="800"/>
              </a:spcAft>
              <a:buFont typeface="+mj-lt"/>
              <a:buAutoNum type="alphaUcPeriod"/>
              <a:tabLst>
                <a:tab pos="457200" algn="l"/>
              </a:tabLst>
            </a:pPr>
            <a:r>
              <a:rPr lang="en-US" sz="4000">
                <a:solidFill>
                  <a:schemeClr val="bg1"/>
                </a:solidFill>
                <a:effectLst/>
                <a:ea typeface="Arial" panose="020B0604020202020204" pitchFamily="34" charset="0"/>
              </a:rPr>
              <a:t>nóng lên khi có dòng điện chạy qua.</a:t>
            </a:r>
            <a:endParaRPr lang="en-US" sz="4000">
              <a:solidFill>
                <a:schemeClr val="bg1"/>
              </a:solidFill>
              <a:effectLst/>
              <a:ea typeface="Calibri" panose="020F0502020204030204" pitchFamily="34" charset="0"/>
            </a:endParaRPr>
          </a:p>
          <a:p>
            <a:pPr marL="342900" lvl="0" indent="-342900">
              <a:lnSpc>
                <a:spcPct val="107000"/>
              </a:lnSpc>
              <a:spcAft>
                <a:spcPts val="800"/>
              </a:spcAft>
              <a:buFont typeface="+mj-lt"/>
              <a:buAutoNum type="alphaUcPeriod"/>
              <a:tabLst>
                <a:tab pos="457200" algn="l"/>
              </a:tabLst>
            </a:pPr>
            <a:r>
              <a:rPr lang="en-US" sz="4000">
                <a:solidFill>
                  <a:schemeClr val="bg1"/>
                </a:solidFill>
                <a:effectLst/>
                <a:ea typeface="Arial" panose="020B0604020202020204" pitchFamily="34" charset="0"/>
              </a:rPr>
              <a:t>có kích cỡ nhỏ hơn nam châm vĩnh cửu.</a:t>
            </a:r>
            <a:endParaRPr lang="en-US" sz="4000">
              <a:solidFill>
                <a:schemeClr val="bg1"/>
              </a:solidFill>
              <a:effectLst/>
              <a:ea typeface="Calibri" panose="020F0502020204030204" pitchFamily="34" charset="0"/>
            </a:endParaRPr>
          </a:p>
        </p:txBody>
      </p:sp>
    </p:spTree>
    <p:extLst>
      <p:ext uri="{BB962C8B-B14F-4D97-AF65-F5344CB8AC3E}">
        <p14:creationId xmlns:p14="http://schemas.microsoft.com/office/powerpoint/2010/main" val="539417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9" presetClass="emph" presetSubtype="0" fill="hold" nodeType="clickEffect">
                                  <p:stCondLst>
                                    <p:cond delay="0"/>
                                  </p:stCondLst>
                                  <p:childTnLst>
                                    <p:animClr clrSpc="rgb" dir="cw">
                                      <p:cBhvr override="childStyle">
                                        <p:cTn id="15" dur="500" fill="hold"/>
                                        <p:tgtEl>
                                          <p:spTgt spid="5">
                                            <p:txEl>
                                              <p:pRg st="1" end="1"/>
                                            </p:txEl>
                                          </p:spTgt>
                                        </p:tgtEl>
                                        <p:attrNameLst>
                                          <p:attrName>style.color</p:attrName>
                                        </p:attrNameLst>
                                      </p:cBhvr>
                                      <p:to>
                                        <a:schemeClr val="accent2"/>
                                      </p:to>
                                    </p:animClr>
                                    <p:animClr clrSpc="rgb" dir="cw">
                                      <p:cBhvr>
                                        <p:cTn id="16" dur="500" fill="hold"/>
                                        <p:tgtEl>
                                          <p:spTgt spid="5">
                                            <p:txEl>
                                              <p:pRg st="1" end="1"/>
                                            </p:txEl>
                                          </p:spTgt>
                                        </p:tgtEl>
                                        <p:attrNameLst>
                                          <p:attrName>fillcolor</p:attrName>
                                        </p:attrNameLst>
                                      </p:cBhvr>
                                      <p:to>
                                        <a:schemeClr val="accent2"/>
                                      </p:to>
                                    </p:animClr>
                                    <p:set>
                                      <p:cBhvr>
                                        <p:cTn id="17" dur="500" fill="hold"/>
                                        <p:tgtEl>
                                          <p:spTgt spid="5">
                                            <p:txEl>
                                              <p:pRg st="1" end="1"/>
                                            </p:txEl>
                                          </p:spTgt>
                                        </p:tgtEl>
                                        <p:attrNameLst>
                                          <p:attrName>fill.type</p:attrName>
                                        </p:attrNameLst>
                                      </p:cBhvr>
                                      <p:to>
                                        <p:strVal val="solid"/>
                                      </p:to>
                                    </p:set>
                                    <p:set>
                                      <p:cBhvr>
                                        <p:cTn id="18" dur="500" fill="hold"/>
                                        <p:tgtEl>
                                          <p:spTgt spid="5">
                                            <p:txEl>
                                              <p:pRg st="1" end="1"/>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703262" y="177800"/>
            <a:ext cx="14249399" cy="2481159"/>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defTabSz="1104047" eaLnBrk="1" fontAlgn="auto" hangingPunct="1">
              <a:spcBef>
                <a:spcPts val="0"/>
              </a:spcBef>
              <a:spcAft>
                <a:spcPts val="0"/>
              </a:spcAft>
            </a:pPr>
            <a:r>
              <a:rPr lang="en-US" sz="4000">
                <a:solidFill>
                  <a:prstClr val="white"/>
                </a:solidFill>
                <a:latin typeface="Times New Roman" panose="02020603050405020304" pitchFamily="18" charset="0"/>
                <a:cs typeface="Times New Roman" panose="02020603050405020304" pitchFamily="18" charset="0"/>
              </a:rPr>
              <a:t>Câu hỏi số 4.</a:t>
            </a:r>
          </a:p>
          <a:p>
            <a:pPr algn="ctr" defTabSz="1104047" eaLnBrk="1" fontAlgn="auto" hangingPunct="1">
              <a:spcBef>
                <a:spcPts val="0"/>
              </a:spcBef>
              <a:spcAft>
                <a:spcPts val="0"/>
              </a:spcAft>
            </a:pPr>
            <a:r>
              <a:rPr lang="en-US" sz="4000">
                <a:latin typeface="Times New Roman" panose="02020603050405020304" pitchFamily="18" charset="0"/>
                <a:cs typeface="Times New Roman" panose="02020603050405020304" pitchFamily="18" charset="0"/>
              </a:rPr>
              <a:t>Giải thích tại sao cần cẩu ở đầu giờ có thể tạo ra từ trường mạnh </a:t>
            </a:r>
          </a:p>
          <a:p>
            <a:pPr algn="ctr" defTabSz="1104047" eaLnBrk="1" fontAlgn="auto" hangingPunct="1">
              <a:spcBef>
                <a:spcPts val="0"/>
              </a:spcBef>
              <a:spcAft>
                <a:spcPts val="0"/>
              </a:spcAft>
            </a:pPr>
            <a:r>
              <a:rPr lang="en-US" sz="4000">
                <a:latin typeface="Times New Roman" panose="02020603050405020304" pitchFamily="18" charset="0"/>
                <a:cs typeface="Times New Roman" panose="02020603050405020304" pitchFamily="18" charset="0"/>
              </a:rPr>
              <a:t>(hút thanh sắt lớn).</a:t>
            </a:r>
            <a:endParaRPr lang="en-US" sz="4000">
              <a:solidFill>
                <a:prstClr val="white"/>
              </a:solidFill>
              <a:latin typeface="Times New Roman" panose="02020603050405020304" pitchFamily="18" charset="0"/>
              <a:cs typeface="Times New Roman" panose="02020603050405020304" pitchFamily="18" charset="0"/>
            </a:endParaRPr>
          </a:p>
        </p:txBody>
      </p:sp>
      <p:pic>
        <p:nvPicPr>
          <p:cNvPr id="4" name="Picture 3">
            <a:hlinkClick r:id="rId3" action="ppaction://hlinksldjump"/>
            <a:extLst>
              <a:ext uri="{FF2B5EF4-FFF2-40B4-BE49-F238E27FC236}">
                <a16:creationId xmlns:a16="http://schemas.microsoft.com/office/drawing/2014/main" xmlns="" id="{2752541A-CCD0-44E9-A966-4E4DB58C9439}"/>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100000" l="0" r="89627">
                        <a14:foregroundMark x1="41494" y1="31068" x2="41494" y2="31068"/>
                        <a14:foregroundMark x1="56432" y1="31068" x2="56432" y2="31068"/>
                        <a14:foregroundMark x1="56432" y1="33495" x2="56432" y2="33495"/>
                      </a14:backgroundRemoval>
                    </a14:imgEffect>
                  </a14:imgLayer>
                </a14:imgProps>
              </a:ext>
              <a:ext uri="{28A0092B-C50C-407E-A947-70E740481C1C}">
                <a14:useLocalDpi xmlns:a14="http://schemas.microsoft.com/office/drawing/2010/main"/>
              </a:ext>
            </a:extLst>
          </a:blip>
          <a:srcRect/>
          <a:stretch/>
        </p:blipFill>
        <p:spPr>
          <a:xfrm flipH="1">
            <a:off x="-439738" y="3302000"/>
            <a:ext cx="5074147" cy="4337237"/>
          </a:xfrm>
          <a:prstGeom prst="rect">
            <a:avLst/>
          </a:prstGeom>
        </p:spPr>
      </p:pic>
      <p:sp>
        <p:nvSpPr>
          <p:cNvPr id="5" name="TextBox 4">
            <a:extLst>
              <a:ext uri="{FF2B5EF4-FFF2-40B4-BE49-F238E27FC236}">
                <a16:creationId xmlns:a16="http://schemas.microsoft.com/office/drawing/2014/main" xmlns="" id="{11173792-33A4-7946-9AC4-1EFD475EB030}"/>
              </a:ext>
            </a:extLst>
          </p:cNvPr>
          <p:cNvSpPr txBox="1"/>
          <p:nvPr/>
        </p:nvSpPr>
        <p:spPr>
          <a:xfrm>
            <a:off x="5503862" y="3413230"/>
            <a:ext cx="9220200" cy="3221075"/>
          </a:xfrm>
          <a:prstGeom prst="rect">
            <a:avLst/>
          </a:prstGeom>
          <a:solidFill>
            <a:srgbClr val="0000FF"/>
          </a:solidFill>
        </p:spPr>
        <p:txBody>
          <a:bodyPr wrap="square">
            <a:spAutoFit/>
          </a:bodyPr>
          <a:lstStyle/>
          <a:p>
            <a:pPr algn="just">
              <a:lnSpc>
                <a:spcPct val="127000"/>
              </a:lnSpc>
              <a:spcAft>
                <a:spcPts val="600"/>
              </a:spcAft>
            </a:pPr>
            <a:r>
              <a:rPr lang="en-US" sz="4000" u="sng">
                <a:solidFill>
                  <a:schemeClr val="bg1"/>
                </a:solidFill>
                <a:effectLst/>
                <a:latin typeface="Times New Roman" panose="02020603050405020304" pitchFamily="18" charset="0"/>
                <a:ea typeface="Times New Roman" panose="02020603050405020304" pitchFamily="18" charset="0"/>
              </a:rPr>
              <a:t>Trả lời:</a:t>
            </a:r>
          </a:p>
          <a:p>
            <a:pPr algn="just">
              <a:lnSpc>
                <a:spcPct val="127000"/>
              </a:lnSpc>
              <a:spcAft>
                <a:spcPts val="600"/>
              </a:spcAft>
            </a:pPr>
            <a:r>
              <a:rPr lang="en-US" sz="4000">
                <a:solidFill>
                  <a:schemeClr val="bg1"/>
                </a:solidFill>
                <a:effectLst/>
                <a:latin typeface="Times New Roman" panose="02020603050405020304" pitchFamily="18" charset="0"/>
                <a:ea typeface="Times New Roman" panose="02020603050405020304" pitchFamily="18" charset="0"/>
              </a:rPr>
              <a:t>Sở dĩ cẩn cẩu có thể hút các vật nặng bằng sắt vì có dòng điện rất lớn đi qua nam châm điện tạo ra từ trường nên có lực hút mạnh.</a:t>
            </a:r>
          </a:p>
        </p:txBody>
      </p:sp>
    </p:spTree>
    <p:extLst>
      <p:ext uri="{BB962C8B-B14F-4D97-AF65-F5344CB8AC3E}">
        <p14:creationId xmlns:p14="http://schemas.microsoft.com/office/powerpoint/2010/main" val="2665614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50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2250194" y="784350"/>
            <a:ext cx="10660288" cy="2481159"/>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defTabSz="1104047" eaLnBrk="1" fontAlgn="auto" hangingPunct="1">
              <a:spcBef>
                <a:spcPts val="0"/>
              </a:spcBef>
              <a:spcAft>
                <a:spcPts val="0"/>
              </a:spcAft>
            </a:pPr>
            <a:r>
              <a:rPr lang="en-US" sz="5796">
                <a:solidFill>
                  <a:prstClr val="white"/>
                </a:solidFill>
                <a:latin typeface="Calibri" panose="020F0502020204030204"/>
              </a:rPr>
              <a:t>Câu hỏi số 5</a:t>
            </a:r>
          </a:p>
          <a:p>
            <a:pPr algn="ctr" defTabSz="1104047" eaLnBrk="1" fontAlgn="auto" hangingPunct="1">
              <a:spcBef>
                <a:spcPts val="0"/>
              </a:spcBef>
              <a:spcAft>
                <a:spcPts val="0"/>
              </a:spcAft>
            </a:pPr>
            <a:r>
              <a:rPr lang="en-US" sz="5796">
                <a:solidFill>
                  <a:prstClr val="white"/>
                </a:solidFill>
                <a:latin typeface="Calibri" panose="020F0502020204030204"/>
              </a:rPr>
              <a:t>Bài học chúng ta đang nghiên cứu có tên là gì?</a:t>
            </a:r>
          </a:p>
        </p:txBody>
      </p:sp>
      <p:pic>
        <p:nvPicPr>
          <p:cNvPr id="4" name="Picture 3">
            <a:hlinkClick r:id="rId3" action="ppaction://hlinksldjump"/>
            <a:extLst>
              <a:ext uri="{FF2B5EF4-FFF2-40B4-BE49-F238E27FC236}">
                <a16:creationId xmlns:a16="http://schemas.microsoft.com/office/drawing/2014/main" xmlns="" id="{2752541A-CCD0-44E9-A966-4E4DB58C9439}"/>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100000" l="0" r="89627">
                        <a14:foregroundMark x1="41494" y1="31068" x2="41494" y2="31068"/>
                        <a14:foregroundMark x1="56432" y1="31068" x2="56432" y2="31068"/>
                        <a14:foregroundMark x1="56432" y1="33495" x2="56432" y2="33495"/>
                      </a14:backgroundRemoval>
                    </a14:imgEffect>
                  </a14:imgLayer>
                </a14:imgProps>
              </a:ext>
              <a:ext uri="{28A0092B-C50C-407E-A947-70E740481C1C}">
                <a14:useLocalDpi xmlns:a14="http://schemas.microsoft.com/office/drawing/2010/main"/>
              </a:ext>
            </a:extLst>
          </a:blip>
          <a:srcRect/>
          <a:stretch/>
        </p:blipFill>
        <p:spPr>
          <a:xfrm flipH="1">
            <a:off x="-286880" y="4012166"/>
            <a:ext cx="5074147" cy="4337237"/>
          </a:xfrm>
          <a:prstGeom prst="rect">
            <a:avLst/>
          </a:prstGeom>
        </p:spPr>
      </p:pic>
      <p:sp>
        <p:nvSpPr>
          <p:cNvPr id="6" name="TextBox 5">
            <a:extLst>
              <a:ext uri="{FF2B5EF4-FFF2-40B4-BE49-F238E27FC236}">
                <a16:creationId xmlns:a16="http://schemas.microsoft.com/office/drawing/2014/main" xmlns="" id="{72615726-059A-66E2-8A40-A41C03836F49}"/>
              </a:ext>
            </a:extLst>
          </p:cNvPr>
          <p:cNvSpPr txBox="1"/>
          <p:nvPr/>
        </p:nvSpPr>
        <p:spPr>
          <a:xfrm>
            <a:off x="5046662" y="4012166"/>
            <a:ext cx="5288597" cy="1657570"/>
          </a:xfrm>
          <a:prstGeom prst="rect">
            <a:avLst/>
          </a:prstGeom>
          <a:solidFill>
            <a:srgbClr val="0000FF"/>
          </a:solidFill>
        </p:spPr>
        <p:txBody>
          <a:bodyPr wrap="square">
            <a:spAutoFit/>
          </a:bodyPr>
          <a:lstStyle/>
          <a:p>
            <a:pPr algn="just">
              <a:lnSpc>
                <a:spcPct val="127000"/>
              </a:lnSpc>
              <a:spcAft>
                <a:spcPts val="600"/>
              </a:spcAft>
            </a:pPr>
            <a:r>
              <a:rPr lang="en-US" sz="4000" u="sng">
                <a:solidFill>
                  <a:schemeClr val="bg1"/>
                </a:solidFill>
                <a:effectLst/>
                <a:latin typeface="Times New Roman" panose="02020603050405020304" pitchFamily="18" charset="0"/>
                <a:ea typeface="Times New Roman" panose="02020603050405020304" pitchFamily="18" charset="0"/>
              </a:rPr>
              <a:t>Trả lời:</a:t>
            </a:r>
          </a:p>
          <a:p>
            <a:pPr algn="just">
              <a:lnSpc>
                <a:spcPct val="127000"/>
              </a:lnSpc>
              <a:spcAft>
                <a:spcPts val="600"/>
              </a:spcAft>
            </a:pPr>
            <a:r>
              <a:rPr lang="en-US" sz="4000">
                <a:solidFill>
                  <a:schemeClr val="bg1"/>
                </a:solidFill>
                <a:effectLst/>
                <a:latin typeface="Times New Roman" panose="02020603050405020304" pitchFamily="18" charset="0"/>
                <a:ea typeface="Times New Roman" panose="02020603050405020304" pitchFamily="18" charset="0"/>
              </a:rPr>
              <a:t>BÀI 15. TỪ TRƯỜNG</a:t>
            </a:r>
          </a:p>
        </p:txBody>
      </p:sp>
    </p:spTree>
    <p:extLst>
      <p:ext uri="{BB962C8B-B14F-4D97-AF65-F5344CB8AC3E}">
        <p14:creationId xmlns:p14="http://schemas.microsoft.com/office/powerpoint/2010/main" val="2497843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50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8" name="Text Box 8"/>
          <p:cNvSpPr txBox="1">
            <a:spLocks noChangeArrowheads="1"/>
          </p:cNvSpPr>
          <p:nvPr/>
        </p:nvSpPr>
        <p:spPr bwMode="auto">
          <a:xfrm>
            <a:off x="703262" y="6045200"/>
            <a:ext cx="13563597" cy="984244"/>
          </a:xfrm>
          <a:prstGeom prst="rect">
            <a:avLst/>
          </a:prstGeom>
          <a:noFill/>
          <a:ln w="12700" cap="sq">
            <a:noFill/>
            <a:miter lim="800000"/>
            <a:headEnd type="none" w="sm" len="sm"/>
            <a:tailEnd type="none" w="sm" len="sm"/>
          </a:ln>
        </p:spPr>
        <p:txBody>
          <a:bodyPr wrap="square">
            <a:spAutoFit/>
          </a:bodyPr>
          <a:lstStyle/>
          <a:p>
            <a:pPr algn="just">
              <a:spcBef>
                <a:spcPct val="50000"/>
              </a:spcBef>
            </a:pPr>
            <a:r>
              <a:rPr lang="en-US" sz="2898" b="1" dirty="0">
                <a:solidFill>
                  <a:srgbClr val="0000FF"/>
                </a:solidFill>
              </a:rPr>
              <a:t>+ </a:t>
            </a:r>
            <a:r>
              <a:rPr lang="en-US" sz="2898" b="1" dirty="0" err="1">
                <a:solidFill>
                  <a:srgbClr val="0000FF"/>
                </a:solidFill>
              </a:rPr>
              <a:t>Xoay</a:t>
            </a:r>
            <a:r>
              <a:rPr lang="en-US" sz="2898" b="1" dirty="0">
                <a:solidFill>
                  <a:srgbClr val="0000FF"/>
                </a:solidFill>
              </a:rPr>
              <a:t> </a:t>
            </a:r>
            <a:r>
              <a:rPr lang="en-US" sz="2898" b="1" dirty="0" err="1">
                <a:solidFill>
                  <a:srgbClr val="0000FF"/>
                </a:solidFill>
              </a:rPr>
              <a:t>cho</a:t>
            </a:r>
            <a:r>
              <a:rPr lang="en-US" sz="2898" b="1" dirty="0">
                <a:solidFill>
                  <a:srgbClr val="0000FF"/>
                </a:solidFill>
              </a:rPr>
              <a:t> </a:t>
            </a:r>
            <a:r>
              <a:rPr lang="en-US" sz="2898" b="1" dirty="0" err="1">
                <a:solidFill>
                  <a:srgbClr val="0000FF"/>
                </a:solidFill>
              </a:rPr>
              <a:t>kim</a:t>
            </a:r>
            <a:r>
              <a:rPr lang="en-US" sz="2898" b="1" dirty="0">
                <a:solidFill>
                  <a:srgbClr val="0000FF"/>
                </a:solidFill>
              </a:rPr>
              <a:t> </a:t>
            </a:r>
            <a:r>
              <a:rPr lang="en-US" sz="2898" b="1" dirty="0" err="1">
                <a:solidFill>
                  <a:srgbClr val="0000FF"/>
                </a:solidFill>
              </a:rPr>
              <a:t>nam</a:t>
            </a:r>
            <a:r>
              <a:rPr lang="en-US" sz="2898" b="1" dirty="0">
                <a:solidFill>
                  <a:srgbClr val="0000FF"/>
                </a:solidFill>
              </a:rPr>
              <a:t> </a:t>
            </a:r>
            <a:r>
              <a:rPr lang="en-US" sz="2898" b="1" dirty="0" err="1">
                <a:solidFill>
                  <a:srgbClr val="0000FF"/>
                </a:solidFill>
              </a:rPr>
              <a:t>châm</a:t>
            </a:r>
            <a:r>
              <a:rPr lang="en-US" sz="2898" b="1" dirty="0">
                <a:solidFill>
                  <a:srgbClr val="0000FF"/>
                </a:solidFill>
              </a:rPr>
              <a:t> </a:t>
            </a:r>
            <a:r>
              <a:rPr lang="en-US" sz="2898" b="1" dirty="0" err="1">
                <a:solidFill>
                  <a:srgbClr val="0000FF"/>
                </a:solidFill>
              </a:rPr>
              <a:t>lệch</a:t>
            </a:r>
            <a:r>
              <a:rPr lang="en-US" sz="2898" b="1" dirty="0">
                <a:solidFill>
                  <a:srgbClr val="0000FF"/>
                </a:solidFill>
              </a:rPr>
              <a:t> </a:t>
            </a:r>
            <a:r>
              <a:rPr lang="en-US" sz="2898" b="1" dirty="0" err="1">
                <a:solidFill>
                  <a:srgbClr val="0000FF"/>
                </a:solidFill>
              </a:rPr>
              <a:t>khỏi</a:t>
            </a:r>
            <a:r>
              <a:rPr lang="en-US" sz="2898" b="1" dirty="0">
                <a:solidFill>
                  <a:srgbClr val="0000FF"/>
                </a:solidFill>
              </a:rPr>
              <a:t> </a:t>
            </a:r>
            <a:r>
              <a:rPr lang="en-US" sz="2898" b="1" dirty="0" err="1">
                <a:solidFill>
                  <a:srgbClr val="0000FF"/>
                </a:solidFill>
              </a:rPr>
              <a:t>hướng</a:t>
            </a:r>
            <a:r>
              <a:rPr lang="en-US" sz="2898" b="1" dirty="0">
                <a:solidFill>
                  <a:srgbClr val="0000FF"/>
                </a:solidFill>
              </a:rPr>
              <a:t> </a:t>
            </a:r>
            <a:r>
              <a:rPr lang="en-US" sz="2898" b="1" dirty="0" err="1">
                <a:solidFill>
                  <a:srgbClr val="0000FF"/>
                </a:solidFill>
              </a:rPr>
              <a:t>vừa</a:t>
            </a:r>
            <a:r>
              <a:rPr lang="en-US" sz="2898" b="1" dirty="0">
                <a:solidFill>
                  <a:srgbClr val="0000FF"/>
                </a:solidFill>
              </a:rPr>
              <a:t> </a:t>
            </a:r>
            <a:r>
              <a:rPr lang="en-US" sz="2898" b="1" dirty="0" err="1">
                <a:solidFill>
                  <a:srgbClr val="0000FF"/>
                </a:solidFill>
              </a:rPr>
              <a:t>xác</a:t>
            </a:r>
            <a:r>
              <a:rPr lang="en-US" sz="2898" b="1" dirty="0">
                <a:solidFill>
                  <a:srgbClr val="0000FF"/>
                </a:solidFill>
              </a:rPr>
              <a:t> </a:t>
            </a:r>
            <a:r>
              <a:rPr lang="en-US" sz="2898" b="1" dirty="0" err="1">
                <a:solidFill>
                  <a:srgbClr val="0000FF"/>
                </a:solidFill>
              </a:rPr>
              <a:t>định</a:t>
            </a:r>
            <a:r>
              <a:rPr lang="en-US" sz="2898" b="1" dirty="0">
                <a:solidFill>
                  <a:srgbClr val="0000FF"/>
                </a:solidFill>
              </a:rPr>
              <a:t>, </a:t>
            </a:r>
            <a:r>
              <a:rPr lang="en-US" sz="2898" b="1" dirty="0" err="1">
                <a:solidFill>
                  <a:srgbClr val="0000FF"/>
                </a:solidFill>
              </a:rPr>
              <a:t>buông</a:t>
            </a:r>
            <a:r>
              <a:rPr lang="en-US" sz="2898" b="1" dirty="0">
                <a:solidFill>
                  <a:srgbClr val="0000FF"/>
                </a:solidFill>
              </a:rPr>
              <a:t> </a:t>
            </a:r>
            <a:r>
              <a:rPr lang="en-US" sz="2898" b="1" dirty="0" err="1">
                <a:solidFill>
                  <a:srgbClr val="0000FF"/>
                </a:solidFill>
              </a:rPr>
              <a:t>tay</a:t>
            </a:r>
            <a:r>
              <a:rPr lang="en-US" sz="2898" b="1" dirty="0">
                <a:solidFill>
                  <a:srgbClr val="0000FF"/>
                </a:solidFill>
              </a:rPr>
              <a:t>. </a:t>
            </a:r>
            <a:r>
              <a:rPr lang="en-US" sz="2898" b="1" dirty="0" err="1">
                <a:solidFill>
                  <a:srgbClr val="0000FF"/>
                </a:solidFill>
              </a:rPr>
              <a:t>Khi</a:t>
            </a:r>
            <a:r>
              <a:rPr lang="en-US" sz="2898" b="1" dirty="0">
                <a:solidFill>
                  <a:srgbClr val="0000FF"/>
                </a:solidFill>
              </a:rPr>
              <a:t> </a:t>
            </a:r>
            <a:r>
              <a:rPr lang="en-US" sz="2898" b="1" dirty="0" err="1">
                <a:solidFill>
                  <a:srgbClr val="0000FF"/>
                </a:solidFill>
              </a:rPr>
              <a:t>đã</a:t>
            </a:r>
            <a:r>
              <a:rPr lang="en-US" sz="2898" b="1" dirty="0">
                <a:solidFill>
                  <a:srgbClr val="0000FF"/>
                </a:solidFill>
              </a:rPr>
              <a:t> </a:t>
            </a:r>
            <a:r>
              <a:rPr lang="en-US" sz="2898" b="1" dirty="0" err="1">
                <a:solidFill>
                  <a:srgbClr val="0000FF"/>
                </a:solidFill>
              </a:rPr>
              <a:t>đứng</a:t>
            </a:r>
            <a:r>
              <a:rPr lang="en-US" sz="2898" b="1" dirty="0">
                <a:solidFill>
                  <a:srgbClr val="0000FF"/>
                </a:solidFill>
              </a:rPr>
              <a:t> </a:t>
            </a:r>
            <a:r>
              <a:rPr lang="en-US" sz="2898" b="1" dirty="0" err="1">
                <a:solidFill>
                  <a:srgbClr val="0000FF"/>
                </a:solidFill>
              </a:rPr>
              <a:t>cân</a:t>
            </a:r>
            <a:r>
              <a:rPr lang="en-US" sz="2898" b="1" dirty="0">
                <a:solidFill>
                  <a:srgbClr val="0000FF"/>
                </a:solidFill>
              </a:rPr>
              <a:t> </a:t>
            </a:r>
            <a:r>
              <a:rPr lang="en-US" sz="2898" b="1" dirty="0" err="1">
                <a:solidFill>
                  <a:srgbClr val="0000FF"/>
                </a:solidFill>
              </a:rPr>
              <a:t>bằng</a:t>
            </a:r>
            <a:r>
              <a:rPr lang="en-US" sz="2898" b="1" dirty="0">
                <a:solidFill>
                  <a:srgbClr val="0000FF"/>
                </a:solidFill>
              </a:rPr>
              <a:t> </a:t>
            </a:r>
            <a:r>
              <a:rPr lang="en-US" sz="2898" b="1" dirty="0" err="1">
                <a:solidFill>
                  <a:srgbClr val="0000FF"/>
                </a:solidFill>
              </a:rPr>
              <a:t>trở</a:t>
            </a:r>
            <a:r>
              <a:rPr lang="en-US" sz="2898" b="1" dirty="0">
                <a:solidFill>
                  <a:srgbClr val="0000FF"/>
                </a:solidFill>
              </a:rPr>
              <a:t> </a:t>
            </a:r>
            <a:r>
              <a:rPr lang="en-US" sz="2898" b="1" dirty="0" err="1">
                <a:solidFill>
                  <a:srgbClr val="0000FF"/>
                </a:solidFill>
              </a:rPr>
              <a:t>lại</a:t>
            </a:r>
            <a:r>
              <a:rPr lang="en-US" sz="2898" b="1" dirty="0">
                <a:solidFill>
                  <a:srgbClr val="0000FF"/>
                </a:solidFill>
              </a:rPr>
              <a:t>,  </a:t>
            </a:r>
            <a:r>
              <a:rPr lang="en-US" sz="2898" b="1" dirty="0" err="1">
                <a:solidFill>
                  <a:srgbClr val="0000FF"/>
                </a:solidFill>
              </a:rPr>
              <a:t>kim</a:t>
            </a:r>
            <a:r>
              <a:rPr lang="en-US" sz="2898" b="1" dirty="0">
                <a:solidFill>
                  <a:srgbClr val="0000FF"/>
                </a:solidFill>
              </a:rPr>
              <a:t> </a:t>
            </a:r>
            <a:r>
              <a:rPr lang="en-US" sz="2898" b="1" dirty="0" err="1">
                <a:solidFill>
                  <a:srgbClr val="0000FF"/>
                </a:solidFill>
              </a:rPr>
              <a:t>nam</a:t>
            </a:r>
            <a:r>
              <a:rPr lang="en-US" sz="2898" b="1" dirty="0">
                <a:solidFill>
                  <a:srgbClr val="0000FF"/>
                </a:solidFill>
              </a:rPr>
              <a:t> </a:t>
            </a:r>
            <a:r>
              <a:rPr lang="en-US" sz="2898" b="1" dirty="0" err="1">
                <a:solidFill>
                  <a:srgbClr val="0000FF"/>
                </a:solidFill>
              </a:rPr>
              <a:t>châm</a:t>
            </a:r>
            <a:r>
              <a:rPr lang="en-US" sz="2898" b="1" dirty="0">
                <a:solidFill>
                  <a:srgbClr val="0000FF"/>
                </a:solidFill>
              </a:rPr>
              <a:t> </a:t>
            </a:r>
            <a:r>
              <a:rPr lang="en-US" sz="2898" b="1" dirty="0" err="1">
                <a:solidFill>
                  <a:srgbClr val="0000FF"/>
                </a:solidFill>
              </a:rPr>
              <a:t>còn</a:t>
            </a:r>
            <a:r>
              <a:rPr lang="en-US" sz="2898" b="1" dirty="0">
                <a:solidFill>
                  <a:srgbClr val="0000FF"/>
                </a:solidFill>
              </a:rPr>
              <a:t> </a:t>
            </a:r>
            <a:r>
              <a:rPr lang="en-US" sz="2898" b="1" dirty="0" err="1">
                <a:solidFill>
                  <a:srgbClr val="0000FF"/>
                </a:solidFill>
              </a:rPr>
              <a:t>chỉ</a:t>
            </a:r>
            <a:r>
              <a:rPr lang="en-US" sz="2898" b="1" dirty="0">
                <a:solidFill>
                  <a:srgbClr val="0000FF"/>
                </a:solidFill>
              </a:rPr>
              <a:t> </a:t>
            </a:r>
            <a:r>
              <a:rPr lang="en-US" sz="2898" b="1" dirty="0" err="1">
                <a:solidFill>
                  <a:srgbClr val="0000FF"/>
                </a:solidFill>
              </a:rPr>
              <a:t>hướng</a:t>
            </a:r>
            <a:r>
              <a:rPr lang="en-US" sz="2898" b="1" dirty="0">
                <a:solidFill>
                  <a:srgbClr val="0000FF"/>
                </a:solidFill>
              </a:rPr>
              <a:t> </a:t>
            </a:r>
            <a:r>
              <a:rPr lang="en-US" sz="2898" b="1" err="1">
                <a:solidFill>
                  <a:srgbClr val="0000FF"/>
                </a:solidFill>
              </a:rPr>
              <a:t>như</a:t>
            </a:r>
            <a:r>
              <a:rPr lang="en-US" sz="2898" b="1">
                <a:solidFill>
                  <a:srgbClr val="0000FF"/>
                </a:solidFill>
              </a:rPr>
              <a:t> ở vị trí nào?</a:t>
            </a:r>
            <a:endParaRPr lang="en-US" sz="2898" b="1" dirty="0">
              <a:solidFill>
                <a:srgbClr val="0000FF"/>
              </a:solidFill>
            </a:endParaRPr>
          </a:p>
        </p:txBody>
      </p:sp>
      <p:sp>
        <p:nvSpPr>
          <p:cNvPr id="23" name="Rectangle 22"/>
          <p:cNvSpPr/>
          <p:nvPr/>
        </p:nvSpPr>
        <p:spPr>
          <a:xfrm>
            <a:off x="1998659" y="3318218"/>
            <a:ext cx="12649199" cy="612604"/>
          </a:xfrm>
          <a:prstGeom prst="rect">
            <a:avLst/>
          </a:prstGeom>
        </p:spPr>
        <p:txBody>
          <a:bodyPr wrap="square">
            <a:spAutoFit/>
          </a:bodyPr>
          <a:lstStyle/>
          <a:p>
            <a:pPr algn="just">
              <a:spcBef>
                <a:spcPct val="50000"/>
              </a:spcBef>
            </a:pPr>
            <a:r>
              <a:rPr lang="en-US" sz="3381" b="1">
                <a:solidFill>
                  <a:srgbClr val="FF0000"/>
                </a:solidFill>
              </a:rPr>
              <a:t> </a:t>
            </a:r>
            <a:r>
              <a:rPr lang="en-US" sz="3381" b="1" dirty="0" err="1">
                <a:solidFill>
                  <a:srgbClr val="FF0000"/>
                </a:solidFill>
              </a:rPr>
              <a:t>Đặt</a:t>
            </a:r>
            <a:r>
              <a:rPr lang="en-US" sz="3381" b="1" dirty="0">
                <a:solidFill>
                  <a:srgbClr val="FF0000"/>
                </a:solidFill>
              </a:rPr>
              <a:t> </a:t>
            </a:r>
            <a:r>
              <a:rPr lang="en-US" sz="3381" b="1" dirty="0" err="1">
                <a:solidFill>
                  <a:srgbClr val="FF0000"/>
                </a:solidFill>
              </a:rPr>
              <a:t>kim</a:t>
            </a:r>
            <a:r>
              <a:rPr lang="en-US" sz="3381" b="1" dirty="0">
                <a:solidFill>
                  <a:srgbClr val="FF0000"/>
                </a:solidFill>
              </a:rPr>
              <a:t> </a:t>
            </a:r>
            <a:r>
              <a:rPr lang="en-US" sz="3381" b="1" dirty="0" err="1">
                <a:solidFill>
                  <a:srgbClr val="FF0000"/>
                </a:solidFill>
              </a:rPr>
              <a:t>nam</a:t>
            </a:r>
            <a:r>
              <a:rPr lang="en-US" sz="3381" b="1" dirty="0">
                <a:solidFill>
                  <a:srgbClr val="FF0000"/>
                </a:solidFill>
              </a:rPr>
              <a:t> </a:t>
            </a:r>
            <a:r>
              <a:rPr lang="en-US" sz="3381" b="1" dirty="0" err="1">
                <a:solidFill>
                  <a:srgbClr val="FF0000"/>
                </a:solidFill>
              </a:rPr>
              <a:t>châm</a:t>
            </a:r>
            <a:r>
              <a:rPr lang="en-US" sz="3381" b="1" dirty="0">
                <a:solidFill>
                  <a:srgbClr val="FF0000"/>
                </a:solidFill>
              </a:rPr>
              <a:t> </a:t>
            </a:r>
            <a:r>
              <a:rPr lang="en-US" sz="3381" b="1" dirty="0" err="1">
                <a:solidFill>
                  <a:srgbClr val="FF0000"/>
                </a:solidFill>
              </a:rPr>
              <a:t>trên</a:t>
            </a:r>
            <a:r>
              <a:rPr lang="en-US" sz="3381" b="1" dirty="0">
                <a:solidFill>
                  <a:srgbClr val="FF0000"/>
                </a:solidFill>
              </a:rPr>
              <a:t> </a:t>
            </a:r>
            <a:r>
              <a:rPr lang="en-US" sz="3381" b="1" dirty="0" err="1">
                <a:solidFill>
                  <a:srgbClr val="FF0000"/>
                </a:solidFill>
              </a:rPr>
              <a:t>giá</a:t>
            </a:r>
            <a:r>
              <a:rPr lang="en-US" sz="3381" b="1" dirty="0">
                <a:solidFill>
                  <a:srgbClr val="FF0000"/>
                </a:solidFill>
              </a:rPr>
              <a:t> </a:t>
            </a:r>
            <a:r>
              <a:rPr lang="en-US" sz="3381" b="1" dirty="0" err="1">
                <a:solidFill>
                  <a:srgbClr val="FF0000"/>
                </a:solidFill>
              </a:rPr>
              <a:t>thẳng</a:t>
            </a:r>
            <a:r>
              <a:rPr lang="en-US" sz="3381" b="1" dirty="0">
                <a:solidFill>
                  <a:srgbClr val="FF0000"/>
                </a:solidFill>
              </a:rPr>
              <a:t> </a:t>
            </a:r>
            <a:r>
              <a:rPr lang="en-US" sz="3381" b="1" dirty="0" err="1">
                <a:solidFill>
                  <a:srgbClr val="FF0000"/>
                </a:solidFill>
              </a:rPr>
              <a:t>đứng</a:t>
            </a:r>
            <a:r>
              <a:rPr lang="en-US" sz="3381" b="1" dirty="0">
                <a:solidFill>
                  <a:srgbClr val="FF0000"/>
                </a:solidFill>
              </a:rPr>
              <a:t> </a:t>
            </a:r>
            <a:r>
              <a:rPr lang="en-US" sz="3381" b="1" dirty="0" err="1">
                <a:solidFill>
                  <a:srgbClr val="FF0000"/>
                </a:solidFill>
              </a:rPr>
              <a:t>như</a:t>
            </a:r>
            <a:r>
              <a:rPr lang="en-US" sz="3381" b="1" dirty="0">
                <a:solidFill>
                  <a:srgbClr val="FF0000"/>
                </a:solidFill>
              </a:rPr>
              <a:t> </a:t>
            </a:r>
            <a:r>
              <a:rPr lang="en-US" sz="3381" b="1" dirty="0" err="1">
                <a:solidFill>
                  <a:srgbClr val="FF0000"/>
                </a:solidFill>
              </a:rPr>
              <a:t>mô</a:t>
            </a:r>
            <a:r>
              <a:rPr lang="en-US" sz="3381" b="1" dirty="0">
                <a:solidFill>
                  <a:srgbClr val="FF0000"/>
                </a:solidFill>
              </a:rPr>
              <a:t> </a:t>
            </a:r>
            <a:r>
              <a:rPr lang="en-US" sz="3381" b="1" dirty="0" err="1">
                <a:solidFill>
                  <a:srgbClr val="FF0000"/>
                </a:solidFill>
              </a:rPr>
              <a:t>tả</a:t>
            </a:r>
            <a:r>
              <a:rPr lang="en-US" sz="3381" b="1" dirty="0">
                <a:solidFill>
                  <a:srgbClr val="FF0000"/>
                </a:solidFill>
              </a:rPr>
              <a:t> </a:t>
            </a:r>
            <a:r>
              <a:rPr lang="en-US" sz="3381" b="1" dirty="0" err="1">
                <a:solidFill>
                  <a:srgbClr val="FF0000"/>
                </a:solidFill>
              </a:rPr>
              <a:t>trên</a:t>
            </a:r>
            <a:r>
              <a:rPr lang="en-US" sz="3381" b="1" dirty="0">
                <a:solidFill>
                  <a:srgbClr val="FF0000"/>
                </a:solidFill>
              </a:rPr>
              <a:t> h</a:t>
            </a:r>
            <a:r>
              <a:rPr lang="en-US" sz="3381" b="1">
                <a:solidFill>
                  <a:srgbClr val="FF0000"/>
                </a:solidFill>
              </a:rPr>
              <a:t>. 15.1</a:t>
            </a:r>
            <a:endParaRPr lang="en-US" sz="3381" b="1" dirty="0">
              <a:solidFill>
                <a:srgbClr val="FF0000"/>
              </a:solidFill>
            </a:endParaRPr>
          </a:p>
        </p:txBody>
      </p:sp>
      <p:sp>
        <p:nvSpPr>
          <p:cNvPr id="24" name="Rectangle 23"/>
          <p:cNvSpPr/>
          <p:nvPr/>
        </p:nvSpPr>
        <p:spPr>
          <a:xfrm>
            <a:off x="703263" y="3904076"/>
            <a:ext cx="13482950" cy="538289"/>
          </a:xfrm>
          <a:prstGeom prst="rect">
            <a:avLst/>
          </a:prstGeom>
        </p:spPr>
        <p:txBody>
          <a:bodyPr wrap="square">
            <a:spAutoFit/>
          </a:bodyPr>
          <a:lstStyle/>
          <a:p>
            <a:r>
              <a:rPr lang="en-US" sz="2898" b="1" dirty="0">
                <a:solidFill>
                  <a:srgbClr val="0000FF"/>
                </a:solidFill>
              </a:rPr>
              <a:t>+ </a:t>
            </a:r>
            <a:r>
              <a:rPr lang="en-US" sz="2898" b="1" dirty="0" err="1">
                <a:solidFill>
                  <a:srgbClr val="0000FF"/>
                </a:solidFill>
              </a:rPr>
              <a:t>Khi</a:t>
            </a:r>
            <a:r>
              <a:rPr lang="en-US" sz="2898" b="1" dirty="0">
                <a:solidFill>
                  <a:srgbClr val="0000FF"/>
                </a:solidFill>
              </a:rPr>
              <a:t> </a:t>
            </a:r>
            <a:r>
              <a:rPr lang="en-US" sz="2898" b="1" dirty="0" err="1">
                <a:solidFill>
                  <a:srgbClr val="0000FF"/>
                </a:solidFill>
              </a:rPr>
              <a:t>đã</a:t>
            </a:r>
            <a:r>
              <a:rPr lang="en-US" sz="2898" b="1" dirty="0">
                <a:solidFill>
                  <a:srgbClr val="0000FF"/>
                </a:solidFill>
              </a:rPr>
              <a:t> </a:t>
            </a:r>
            <a:r>
              <a:rPr lang="en-US" sz="2898" b="1" dirty="0" err="1">
                <a:solidFill>
                  <a:srgbClr val="0000FF"/>
                </a:solidFill>
              </a:rPr>
              <a:t>đứng</a:t>
            </a:r>
            <a:r>
              <a:rPr lang="en-US" sz="2898" b="1" dirty="0">
                <a:solidFill>
                  <a:srgbClr val="0000FF"/>
                </a:solidFill>
              </a:rPr>
              <a:t> </a:t>
            </a:r>
            <a:r>
              <a:rPr lang="en-US" sz="2898" b="1" dirty="0" err="1">
                <a:solidFill>
                  <a:srgbClr val="0000FF"/>
                </a:solidFill>
              </a:rPr>
              <a:t>cân</a:t>
            </a:r>
            <a:r>
              <a:rPr lang="en-US" sz="2898" b="1" dirty="0">
                <a:solidFill>
                  <a:srgbClr val="0000FF"/>
                </a:solidFill>
              </a:rPr>
              <a:t> </a:t>
            </a:r>
            <a:r>
              <a:rPr lang="en-US" sz="2898" b="1" dirty="0" err="1">
                <a:solidFill>
                  <a:srgbClr val="0000FF"/>
                </a:solidFill>
              </a:rPr>
              <a:t>bằng</a:t>
            </a:r>
            <a:r>
              <a:rPr lang="en-US" sz="2898" b="1" dirty="0">
                <a:solidFill>
                  <a:srgbClr val="0000FF"/>
                </a:solidFill>
              </a:rPr>
              <a:t>, </a:t>
            </a:r>
            <a:r>
              <a:rPr lang="en-US" sz="2898" b="1" dirty="0" err="1">
                <a:solidFill>
                  <a:srgbClr val="0000FF"/>
                </a:solidFill>
              </a:rPr>
              <a:t>kim</a:t>
            </a:r>
            <a:r>
              <a:rPr lang="en-US" sz="2898" b="1" dirty="0">
                <a:solidFill>
                  <a:srgbClr val="0000FF"/>
                </a:solidFill>
              </a:rPr>
              <a:t> </a:t>
            </a:r>
            <a:r>
              <a:rPr lang="en-US" sz="2898" b="1" dirty="0" err="1">
                <a:solidFill>
                  <a:srgbClr val="0000FF"/>
                </a:solidFill>
              </a:rPr>
              <a:t>nam</a:t>
            </a:r>
            <a:r>
              <a:rPr lang="en-US" sz="2898" b="1" dirty="0">
                <a:solidFill>
                  <a:srgbClr val="0000FF"/>
                </a:solidFill>
              </a:rPr>
              <a:t> </a:t>
            </a:r>
            <a:r>
              <a:rPr lang="en-US" sz="2898" b="1" dirty="0" err="1">
                <a:solidFill>
                  <a:srgbClr val="0000FF"/>
                </a:solidFill>
              </a:rPr>
              <a:t>châm</a:t>
            </a:r>
            <a:r>
              <a:rPr lang="en-US" sz="2898" b="1" dirty="0">
                <a:solidFill>
                  <a:srgbClr val="0000FF"/>
                </a:solidFill>
              </a:rPr>
              <a:t> </a:t>
            </a:r>
            <a:r>
              <a:rPr lang="en-US" sz="2898" b="1" dirty="0" err="1">
                <a:solidFill>
                  <a:srgbClr val="0000FF"/>
                </a:solidFill>
              </a:rPr>
              <a:t>nằm</a:t>
            </a:r>
            <a:r>
              <a:rPr lang="en-US" sz="2898" b="1" dirty="0">
                <a:solidFill>
                  <a:srgbClr val="0000FF"/>
                </a:solidFill>
              </a:rPr>
              <a:t> </a:t>
            </a:r>
            <a:r>
              <a:rPr lang="en-US" sz="2898" b="1" dirty="0" err="1">
                <a:solidFill>
                  <a:srgbClr val="0000FF"/>
                </a:solidFill>
              </a:rPr>
              <a:t>dọc</a:t>
            </a:r>
            <a:r>
              <a:rPr lang="en-US" sz="2898" b="1" dirty="0">
                <a:solidFill>
                  <a:srgbClr val="0000FF"/>
                </a:solidFill>
              </a:rPr>
              <a:t> </a:t>
            </a:r>
            <a:r>
              <a:rPr lang="en-US" sz="2898" b="1" dirty="0" err="1">
                <a:solidFill>
                  <a:srgbClr val="0000FF"/>
                </a:solidFill>
              </a:rPr>
              <a:t>theo</a:t>
            </a:r>
            <a:r>
              <a:rPr lang="en-US" sz="2898" b="1" dirty="0">
                <a:solidFill>
                  <a:srgbClr val="0000FF"/>
                </a:solidFill>
              </a:rPr>
              <a:t> </a:t>
            </a:r>
            <a:r>
              <a:rPr lang="en-US" sz="2898" b="1" err="1">
                <a:solidFill>
                  <a:srgbClr val="0000FF"/>
                </a:solidFill>
              </a:rPr>
              <a:t>hướng</a:t>
            </a:r>
            <a:r>
              <a:rPr lang="en-US" sz="2898" b="1">
                <a:solidFill>
                  <a:srgbClr val="0000FF"/>
                </a:solidFill>
              </a:rPr>
              <a:t> nào (Vị  trí 1)?</a:t>
            </a:r>
            <a:endParaRPr lang="en-US" sz="2898" dirty="0"/>
          </a:p>
        </p:txBody>
      </p:sp>
      <p:pic>
        <p:nvPicPr>
          <p:cNvPr id="22" name="Picutre 1113">
            <a:extLst>
              <a:ext uri="{FF2B5EF4-FFF2-40B4-BE49-F238E27FC236}">
                <a16:creationId xmlns:a16="http://schemas.microsoft.com/office/drawing/2014/main" xmlns="" id="{90D2126F-47CF-400E-6551-7B433EFCAEB8}"/>
              </a:ext>
            </a:extLst>
          </p:cNvPr>
          <p:cNvPicPr/>
          <p:nvPr/>
        </p:nvPicPr>
        <p:blipFill>
          <a:blip r:embed="rId2"/>
          <a:stretch/>
        </p:blipFill>
        <p:spPr>
          <a:xfrm>
            <a:off x="703262" y="632511"/>
            <a:ext cx="13639797" cy="2712453"/>
          </a:xfrm>
          <a:prstGeom prst="rect">
            <a:avLst/>
          </a:prstGeom>
        </p:spPr>
      </p:pic>
      <p:sp>
        <p:nvSpPr>
          <p:cNvPr id="25" name="Rectangle 24">
            <a:extLst>
              <a:ext uri="{FF2B5EF4-FFF2-40B4-BE49-F238E27FC236}">
                <a16:creationId xmlns:a16="http://schemas.microsoft.com/office/drawing/2014/main" xmlns="" id="{476E3504-2D37-EB8D-E27D-90241157B20B}"/>
              </a:ext>
            </a:extLst>
          </p:cNvPr>
          <p:cNvSpPr/>
          <p:nvPr/>
        </p:nvSpPr>
        <p:spPr>
          <a:xfrm>
            <a:off x="703262" y="4821112"/>
            <a:ext cx="13330551" cy="984244"/>
          </a:xfrm>
          <a:prstGeom prst="rect">
            <a:avLst/>
          </a:prstGeom>
        </p:spPr>
        <p:txBody>
          <a:bodyPr wrap="square">
            <a:spAutoFit/>
          </a:bodyPr>
          <a:lstStyle/>
          <a:p>
            <a:r>
              <a:rPr lang="en-US" sz="2898" b="1" dirty="0">
                <a:solidFill>
                  <a:srgbClr val="0000FF"/>
                </a:solidFill>
              </a:rPr>
              <a:t>+ </a:t>
            </a:r>
            <a:r>
              <a:rPr lang="en-US" sz="2898" b="1" err="1">
                <a:solidFill>
                  <a:srgbClr val="0000FF"/>
                </a:solidFill>
              </a:rPr>
              <a:t>Khi</a:t>
            </a:r>
            <a:r>
              <a:rPr lang="en-US" sz="2898" b="1">
                <a:solidFill>
                  <a:srgbClr val="0000FF"/>
                </a:solidFill>
              </a:rPr>
              <a:t> đưa kim nam châm lại gần thanh nam châm, khi kim nam châm đã </a:t>
            </a:r>
            <a:r>
              <a:rPr lang="en-US" sz="2898" b="1" dirty="0" err="1">
                <a:solidFill>
                  <a:srgbClr val="0000FF"/>
                </a:solidFill>
              </a:rPr>
              <a:t>đứng</a:t>
            </a:r>
            <a:r>
              <a:rPr lang="en-US" sz="2898" b="1" dirty="0">
                <a:solidFill>
                  <a:srgbClr val="0000FF"/>
                </a:solidFill>
              </a:rPr>
              <a:t> </a:t>
            </a:r>
            <a:r>
              <a:rPr lang="en-US" sz="2898" b="1" dirty="0" err="1">
                <a:solidFill>
                  <a:srgbClr val="0000FF"/>
                </a:solidFill>
              </a:rPr>
              <a:t>cân</a:t>
            </a:r>
            <a:r>
              <a:rPr lang="en-US" sz="2898" b="1" dirty="0">
                <a:solidFill>
                  <a:srgbClr val="0000FF"/>
                </a:solidFill>
              </a:rPr>
              <a:t> </a:t>
            </a:r>
            <a:r>
              <a:rPr lang="en-US" sz="2898" b="1" dirty="0" err="1">
                <a:solidFill>
                  <a:srgbClr val="0000FF"/>
                </a:solidFill>
              </a:rPr>
              <a:t>bằng</a:t>
            </a:r>
            <a:r>
              <a:rPr lang="en-US" sz="2898" b="1" dirty="0">
                <a:solidFill>
                  <a:srgbClr val="0000FF"/>
                </a:solidFill>
              </a:rPr>
              <a:t>, </a:t>
            </a:r>
            <a:r>
              <a:rPr lang="en-US" sz="2898" b="1" dirty="0" err="1">
                <a:solidFill>
                  <a:srgbClr val="0000FF"/>
                </a:solidFill>
              </a:rPr>
              <a:t>kim</a:t>
            </a:r>
            <a:r>
              <a:rPr lang="en-US" sz="2898" b="1" dirty="0">
                <a:solidFill>
                  <a:srgbClr val="0000FF"/>
                </a:solidFill>
              </a:rPr>
              <a:t> </a:t>
            </a:r>
            <a:r>
              <a:rPr lang="en-US" sz="2898" b="1" dirty="0" err="1">
                <a:solidFill>
                  <a:srgbClr val="0000FF"/>
                </a:solidFill>
              </a:rPr>
              <a:t>nam</a:t>
            </a:r>
            <a:r>
              <a:rPr lang="en-US" sz="2898" b="1" dirty="0">
                <a:solidFill>
                  <a:srgbClr val="0000FF"/>
                </a:solidFill>
              </a:rPr>
              <a:t> </a:t>
            </a:r>
            <a:r>
              <a:rPr lang="en-US" sz="2898" b="1" dirty="0" err="1">
                <a:solidFill>
                  <a:srgbClr val="0000FF"/>
                </a:solidFill>
              </a:rPr>
              <a:t>châm</a:t>
            </a:r>
            <a:r>
              <a:rPr lang="en-US" sz="2898" b="1" dirty="0">
                <a:solidFill>
                  <a:srgbClr val="0000FF"/>
                </a:solidFill>
              </a:rPr>
              <a:t> </a:t>
            </a:r>
            <a:r>
              <a:rPr lang="en-US" sz="2898" b="1" dirty="0" err="1">
                <a:solidFill>
                  <a:srgbClr val="0000FF"/>
                </a:solidFill>
              </a:rPr>
              <a:t>nằm</a:t>
            </a:r>
            <a:r>
              <a:rPr lang="en-US" sz="2898" b="1" dirty="0">
                <a:solidFill>
                  <a:srgbClr val="0000FF"/>
                </a:solidFill>
              </a:rPr>
              <a:t> </a:t>
            </a:r>
            <a:r>
              <a:rPr lang="en-US" sz="2898" b="1" dirty="0" err="1">
                <a:solidFill>
                  <a:srgbClr val="0000FF"/>
                </a:solidFill>
              </a:rPr>
              <a:t>dọc</a:t>
            </a:r>
            <a:r>
              <a:rPr lang="en-US" sz="2898" b="1" dirty="0">
                <a:solidFill>
                  <a:srgbClr val="0000FF"/>
                </a:solidFill>
              </a:rPr>
              <a:t> </a:t>
            </a:r>
            <a:r>
              <a:rPr lang="en-US" sz="2898" b="1" dirty="0" err="1">
                <a:solidFill>
                  <a:srgbClr val="0000FF"/>
                </a:solidFill>
              </a:rPr>
              <a:t>theo</a:t>
            </a:r>
            <a:r>
              <a:rPr lang="en-US" sz="2898" b="1" dirty="0">
                <a:solidFill>
                  <a:srgbClr val="0000FF"/>
                </a:solidFill>
              </a:rPr>
              <a:t> </a:t>
            </a:r>
            <a:r>
              <a:rPr lang="en-US" sz="2898" b="1" err="1">
                <a:solidFill>
                  <a:srgbClr val="0000FF"/>
                </a:solidFill>
              </a:rPr>
              <a:t>hướng</a:t>
            </a:r>
            <a:r>
              <a:rPr lang="en-US" sz="2898" b="1">
                <a:solidFill>
                  <a:srgbClr val="0000FF"/>
                </a:solidFill>
              </a:rPr>
              <a:t> nào (Vị trí 2)?</a:t>
            </a:r>
            <a:endParaRPr lang="en-US" sz="2898" dirty="0"/>
          </a:p>
        </p:txBody>
      </p:sp>
      <p:sp>
        <p:nvSpPr>
          <p:cNvPr id="26" name="Rectangle 25">
            <a:extLst>
              <a:ext uri="{FF2B5EF4-FFF2-40B4-BE49-F238E27FC236}">
                <a16:creationId xmlns:a16="http://schemas.microsoft.com/office/drawing/2014/main" xmlns="" id="{BD77CD2B-70EA-157B-C17F-CAEB269AFBD7}"/>
              </a:ext>
            </a:extLst>
          </p:cNvPr>
          <p:cNvSpPr/>
          <p:nvPr/>
        </p:nvSpPr>
        <p:spPr>
          <a:xfrm>
            <a:off x="736766" y="136836"/>
            <a:ext cx="12649199" cy="612604"/>
          </a:xfrm>
          <a:prstGeom prst="rect">
            <a:avLst/>
          </a:prstGeom>
        </p:spPr>
        <p:txBody>
          <a:bodyPr wrap="square">
            <a:spAutoFit/>
          </a:bodyPr>
          <a:lstStyle/>
          <a:p>
            <a:pPr algn="ctr">
              <a:spcBef>
                <a:spcPct val="50000"/>
              </a:spcBef>
            </a:pPr>
            <a:r>
              <a:rPr lang="en-US" sz="3381" b="1">
                <a:solidFill>
                  <a:srgbClr val="FF0000"/>
                </a:solidFill>
              </a:rPr>
              <a:t> PHIẾU HỌC TẬP 1</a:t>
            </a:r>
            <a:endParaRPr lang="en-US" sz="3381"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10248"/>
                                        </p:tgtEl>
                                        <p:attrNameLst>
                                          <p:attrName>style.visibility</p:attrName>
                                        </p:attrNameLst>
                                      </p:cBhvr>
                                      <p:to>
                                        <p:strVal val="visible"/>
                                      </p:to>
                                    </p:set>
                                    <p:animEffect transition="in" filter="strips(downRight)">
                                      <p:cBhvr>
                                        <p:cTn id="7" dur="1000"/>
                                        <p:tgtEl>
                                          <p:spTgt spid="10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ooter Placeholder 4"/>
          <p:cNvSpPr>
            <a:spLocks noGrp="1"/>
          </p:cNvSpPr>
          <p:nvPr>
            <p:ph type="ftr" sz="quarter" idx="11"/>
          </p:nvPr>
        </p:nvSpPr>
        <p:spPr/>
        <p:txBody>
          <a:bodyPr/>
          <a:lstStyle/>
          <a:p>
            <a:pPr defTabSz="1104047" eaLnBrk="1" fontAlgn="auto" hangingPunct="1">
              <a:spcBef>
                <a:spcPts val="0"/>
              </a:spcBef>
              <a:spcAft>
                <a:spcPts val="0"/>
              </a:spcAft>
            </a:pPr>
            <a:r>
              <a:rPr lang="en-US">
                <a:solidFill>
                  <a:prstClr val="black">
                    <a:tint val="75000"/>
                  </a:prstClr>
                </a:solidFill>
                <a:latin typeface="Calibri"/>
                <a:cs typeface="+mn-cs"/>
              </a:rPr>
              <a:t>TRẦN LÊ HẠNH - THCS N.V.S</a:t>
            </a:r>
          </a:p>
        </p:txBody>
      </p:sp>
      <p:sp>
        <p:nvSpPr>
          <p:cNvPr id="15" name="Slide Number Placeholder 5"/>
          <p:cNvSpPr>
            <a:spLocks noGrp="1"/>
          </p:cNvSpPr>
          <p:nvPr>
            <p:ph type="sldNum" sz="quarter" idx="12"/>
          </p:nvPr>
        </p:nvSpPr>
        <p:spPr/>
        <p:txBody>
          <a:bodyPr/>
          <a:lstStyle/>
          <a:p>
            <a:pPr defTabSz="1104047" eaLnBrk="1" fontAlgn="auto" hangingPunct="1">
              <a:spcBef>
                <a:spcPts val="0"/>
              </a:spcBef>
              <a:spcAft>
                <a:spcPts val="0"/>
              </a:spcAft>
            </a:pPr>
            <a:fld id="{96DBA8DD-7ECD-44D4-89E9-A993391F4F89}" type="slidenum">
              <a:rPr lang="en-US">
                <a:solidFill>
                  <a:prstClr val="black">
                    <a:tint val="75000"/>
                  </a:prstClr>
                </a:solidFill>
                <a:latin typeface="Calibri"/>
                <a:cs typeface="+mn-cs"/>
              </a:rPr>
              <a:pPr defTabSz="1104047" eaLnBrk="1" fontAlgn="auto" hangingPunct="1">
                <a:spcBef>
                  <a:spcPts val="0"/>
                </a:spcBef>
                <a:spcAft>
                  <a:spcPts val="0"/>
                </a:spcAft>
              </a:pPr>
              <a:t>40</a:t>
            </a:fld>
            <a:endParaRPr lang="en-US">
              <a:solidFill>
                <a:prstClr val="black">
                  <a:tint val="75000"/>
                </a:prstClr>
              </a:solidFill>
              <a:latin typeface="Calibri"/>
              <a:cs typeface="+mn-cs"/>
            </a:endParaRPr>
          </a:p>
        </p:txBody>
      </p:sp>
      <p:pic>
        <p:nvPicPr>
          <p:cNvPr id="51214" name="Picture 14" descr="1029395ehn5znerfk"/>
          <p:cNvPicPr>
            <a:picLocks noChangeAspect="1" noChangeArrowheads="1" noCrop="1"/>
          </p:cNvPicPr>
          <p:nvPr/>
        </p:nvPicPr>
        <p:blipFill>
          <a:blip r:embed="rId2"/>
          <a:srcRect/>
          <a:stretch>
            <a:fillRect/>
          </a:stretch>
        </p:blipFill>
        <p:spPr bwMode="auto">
          <a:xfrm>
            <a:off x="2040996" y="0"/>
            <a:ext cx="11040533" cy="8280400"/>
          </a:xfrm>
          <a:prstGeom prst="rect">
            <a:avLst/>
          </a:prstGeom>
          <a:noFill/>
        </p:spPr>
      </p:pic>
      <p:pic>
        <p:nvPicPr>
          <p:cNvPr id="178178" name="Picture 2" descr="hinh"/>
          <p:cNvPicPr>
            <a:picLocks noChangeAspect="1" noChangeArrowheads="1" noCrop="1"/>
          </p:cNvPicPr>
          <p:nvPr/>
        </p:nvPicPr>
        <p:blipFill>
          <a:blip r:embed="rId3"/>
          <a:srcRect/>
          <a:stretch>
            <a:fillRect/>
          </a:stretch>
        </p:blipFill>
        <p:spPr bwMode="auto">
          <a:xfrm>
            <a:off x="2040996" y="0"/>
            <a:ext cx="11040533" cy="8280400"/>
          </a:xfrm>
          <a:prstGeom prst="rect">
            <a:avLst/>
          </a:prstGeom>
          <a:noFill/>
          <a:ln w="9525">
            <a:noFill/>
            <a:miter lim="800000"/>
            <a:headEnd/>
            <a:tailEnd/>
          </a:ln>
        </p:spPr>
      </p:pic>
      <p:sp>
        <p:nvSpPr>
          <p:cNvPr id="18" name="Text Box 5"/>
          <p:cNvSpPr txBox="1">
            <a:spLocks noChangeArrowheads="1"/>
          </p:cNvSpPr>
          <p:nvPr/>
        </p:nvSpPr>
        <p:spPr bwMode="auto">
          <a:xfrm>
            <a:off x="4709124" y="2116102"/>
            <a:ext cx="6532316" cy="5666936"/>
          </a:xfrm>
          <a:prstGeom prst="rect">
            <a:avLst/>
          </a:prstGeom>
          <a:noFill/>
          <a:ln w="9525">
            <a:noFill/>
            <a:miter lim="800000"/>
            <a:headEnd/>
            <a:tailEnd/>
          </a:ln>
          <a:effectLst/>
        </p:spPr>
        <p:txBody>
          <a:bodyPr wrap="square">
            <a:spAutoFit/>
          </a:bodyPr>
          <a:lstStyle/>
          <a:p>
            <a:r>
              <a:rPr lang="de-DE" sz="2898" b="1">
                <a:solidFill>
                  <a:srgbClr val="FF3300"/>
                </a:solidFill>
              </a:rPr>
              <a:t>5.1. Học bài cũ: Vẽ sơ đồ tư duy tóm tắt kiến thức về bài Từ trường.</a:t>
            </a:r>
          </a:p>
          <a:p>
            <a:pPr algn="just" defTabSz="1104047" eaLnBrk="1" fontAlgn="auto" hangingPunct="1">
              <a:spcBef>
                <a:spcPct val="50000"/>
              </a:spcBef>
              <a:spcAft>
                <a:spcPts val="0"/>
              </a:spcAft>
            </a:pPr>
            <a:r>
              <a:rPr lang="en-US" sz="2898" b="1">
                <a:solidFill>
                  <a:srgbClr val="FF3300"/>
                </a:solidFill>
              </a:rPr>
              <a:t>+ Từ trường.</a:t>
            </a:r>
          </a:p>
          <a:p>
            <a:pPr algn="just" defTabSz="1104047" eaLnBrk="1" fontAlgn="auto" hangingPunct="1">
              <a:spcBef>
                <a:spcPct val="50000"/>
              </a:spcBef>
              <a:spcAft>
                <a:spcPts val="0"/>
              </a:spcAft>
            </a:pPr>
            <a:r>
              <a:rPr lang="en-US" sz="2898" b="1">
                <a:solidFill>
                  <a:srgbClr val="FF3300"/>
                </a:solidFill>
              </a:rPr>
              <a:t>+ Khái niệm từ phổ, đường sức từ.</a:t>
            </a:r>
          </a:p>
          <a:p>
            <a:pPr algn="just" defTabSz="1104047" eaLnBrk="1" fontAlgn="auto" hangingPunct="1">
              <a:spcBef>
                <a:spcPct val="50000"/>
              </a:spcBef>
              <a:spcAft>
                <a:spcPts val="0"/>
              </a:spcAft>
            </a:pPr>
            <a:r>
              <a:rPr lang="en-US" sz="2898" b="1">
                <a:solidFill>
                  <a:srgbClr val="FF3300"/>
                </a:solidFill>
              </a:rPr>
              <a:t>+ Dạng từ phổ của nam châm</a:t>
            </a:r>
          </a:p>
          <a:p>
            <a:pPr algn="just" defTabSz="1104047" eaLnBrk="1" fontAlgn="auto" hangingPunct="1">
              <a:spcBef>
                <a:spcPct val="50000"/>
              </a:spcBef>
              <a:spcAft>
                <a:spcPts val="0"/>
              </a:spcAft>
            </a:pPr>
            <a:r>
              <a:rPr lang="en-US" sz="2898" b="1">
                <a:solidFill>
                  <a:srgbClr val="FF3300"/>
                </a:solidFill>
              </a:rPr>
              <a:t>+ Dạng đường sức từ của nam châm.</a:t>
            </a:r>
          </a:p>
          <a:p>
            <a:pPr algn="just" defTabSz="1104047" eaLnBrk="1" fontAlgn="auto" hangingPunct="1">
              <a:spcBef>
                <a:spcPct val="50000"/>
              </a:spcBef>
              <a:spcAft>
                <a:spcPts val="0"/>
              </a:spcAft>
            </a:pPr>
            <a:r>
              <a:rPr lang="en-US" sz="2898" b="1">
                <a:solidFill>
                  <a:srgbClr val="FF3300"/>
                </a:solidFill>
              </a:rPr>
              <a:t>+ Chiều đường sức từ của nam châm.</a:t>
            </a:r>
          </a:p>
          <a:p>
            <a:r>
              <a:rPr lang="en-US" sz="2898" b="1">
                <a:solidFill>
                  <a:srgbClr val="FF3300"/>
                </a:solidFill>
              </a:rPr>
              <a:t>+ Nam châm điện.</a:t>
            </a:r>
          </a:p>
          <a:p>
            <a:r>
              <a:rPr lang="de-DE" sz="2898" b="1">
                <a:solidFill>
                  <a:srgbClr val="FF3300"/>
                </a:solidFill>
              </a:rPr>
              <a:t>5.2. Chuẩn bị bài mới: Đọc trước bài 16. Từ trường của Trái đất</a:t>
            </a:r>
            <a:endParaRPr lang="en-US" sz="2898" b="1">
              <a:solidFill>
                <a:srgbClr val="FF3300"/>
              </a:solidFill>
            </a:endParaRPr>
          </a:p>
        </p:txBody>
      </p:sp>
      <p:sp>
        <p:nvSpPr>
          <p:cNvPr id="19" name="Rectangle 18"/>
          <p:cNvSpPr/>
          <p:nvPr/>
        </p:nvSpPr>
        <p:spPr>
          <a:xfrm>
            <a:off x="3973089" y="1226032"/>
            <a:ext cx="7407174" cy="706134"/>
          </a:xfrm>
          <a:prstGeom prst="rect">
            <a:avLst/>
          </a:prstGeom>
          <a:noFill/>
        </p:spPr>
        <p:txBody>
          <a:bodyPr wrap="square" lIns="110405" tIns="55203" rIns="110405" bIns="5520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1104047" eaLnBrk="1" fontAlgn="auto" hangingPunct="1">
              <a:spcBef>
                <a:spcPts val="0"/>
              </a:spcBef>
              <a:spcAft>
                <a:spcPts val="0"/>
              </a:spcAft>
            </a:pPr>
            <a:r>
              <a:rPr lang="en-US" sz="3864" b="1" dirty="0">
                <a:solidFill>
                  <a:srgbClr val="006600"/>
                </a:solidFill>
              </a:rPr>
              <a:t>HƯỚNG DẪN VỀ NHÀ</a:t>
            </a:r>
            <a:endParaRPr lang="en-US" sz="3864" b="1" cap="all" dirty="0">
              <a:ln w="0"/>
              <a:solidFill>
                <a:srgbClr val="FF0000"/>
              </a:solidFill>
              <a:effectLst>
                <a:reflection blurRad="12700" stA="50000" endPos="50000" dist="5000" dir="5400000" sy="-100000"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xit" presetSubtype="16" fill="hold" grpId="0" nodeType="clickEffect">
                                  <p:stCondLst>
                                    <p:cond delay="0"/>
                                  </p:stCondLst>
                                  <p:childTnLst>
                                    <p:animEffect transition="out" filter="diamond(in)">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par>
                                <p:cTn id="8" presetID="8" presetClass="exit" presetSubtype="16" fill="hold" grpId="0" nodeType="withEffect">
                                  <p:stCondLst>
                                    <p:cond delay="0"/>
                                  </p:stCondLst>
                                  <p:childTnLst>
                                    <p:animEffect transition="out" filter="diamond(in)">
                                      <p:cBhvr>
                                        <p:cTn id="9" dur="2000"/>
                                        <p:tgtEl>
                                          <p:spTgt spid="15"/>
                                        </p:tgtEl>
                                      </p:cBhvr>
                                    </p:animEffect>
                                    <p:set>
                                      <p:cBhvr>
                                        <p:cTn id="10" dur="1" fill="hold">
                                          <p:stCondLst>
                                            <p:cond delay="1999"/>
                                          </p:stCondLst>
                                        </p:cTn>
                                        <p:tgtEl>
                                          <p:spTgt spid="15"/>
                                        </p:tgtEl>
                                        <p:attrNameLst>
                                          <p:attrName>style.visibility</p:attrName>
                                        </p:attrNameLst>
                                      </p:cBhvr>
                                      <p:to>
                                        <p:strVal val="hidden"/>
                                      </p:to>
                                    </p:set>
                                  </p:childTnLst>
                                </p:cTn>
                              </p:par>
                              <p:par>
                                <p:cTn id="11" presetID="21" presetClass="entr" presetSubtype="4"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heel(4)">
                                      <p:cBhvr>
                                        <p:cTn id="13" dur="2000"/>
                                        <p:tgtEl>
                                          <p:spTgt spid="18"/>
                                        </p:tgtEl>
                                      </p:cBhvr>
                                    </p:animEffect>
                                  </p:childTnLst>
                                </p:cTn>
                              </p:par>
                              <p:par>
                                <p:cTn id="14" presetID="21" presetClass="entr" presetSubtype="4"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heel(4)">
                                      <p:cBhvr>
                                        <p:cTn id="16"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8" name="Text Box 8"/>
          <p:cNvSpPr txBox="1">
            <a:spLocks noChangeArrowheads="1"/>
          </p:cNvSpPr>
          <p:nvPr/>
        </p:nvSpPr>
        <p:spPr bwMode="auto">
          <a:xfrm>
            <a:off x="1786396" y="5725832"/>
            <a:ext cx="12335502" cy="984244"/>
          </a:xfrm>
          <a:prstGeom prst="rect">
            <a:avLst/>
          </a:prstGeom>
          <a:noFill/>
          <a:ln w="12700" cap="sq">
            <a:noFill/>
            <a:miter lim="800000"/>
            <a:headEnd type="none" w="sm" len="sm"/>
            <a:tailEnd type="none" w="sm" len="sm"/>
          </a:ln>
        </p:spPr>
        <p:txBody>
          <a:bodyPr wrap="square">
            <a:spAutoFit/>
          </a:bodyPr>
          <a:lstStyle/>
          <a:p>
            <a:pPr algn="just">
              <a:spcBef>
                <a:spcPct val="50000"/>
              </a:spcBef>
            </a:pPr>
            <a:r>
              <a:rPr lang="en-US" sz="2898" b="1" dirty="0">
                <a:solidFill>
                  <a:srgbClr val="0000FF"/>
                </a:solidFill>
              </a:rPr>
              <a:t>+ </a:t>
            </a:r>
            <a:r>
              <a:rPr lang="en-US" sz="2898" b="1" dirty="0" err="1">
                <a:solidFill>
                  <a:srgbClr val="0000FF"/>
                </a:solidFill>
              </a:rPr>
              <a:t>Xoay</a:t>
            </a:r>
            <a:r>
              <a:rPr lang="en-US" sz="2898" b="1" dirty="0">
                <a:solidFill>
                  <a:srgbClr val="0000FF"/>
                </a:solidFill>
              </a:rPr>
              <a:t> </a:t>
            </a:r>
            <a:r>
              <a:rPr lang="en-US" sz="2898" b="1" dirty="0" err="1">
                <a:solidFill>
                  <a:srgbClr val="0000FF"/>
                </a:solidFill>
              </a:rPr>
              <a:t>cho</a:t>
            </a:r>
            <a:r>
              <a:rPr lang="en-US" sz="2898" b="1" dirty="0">
                <a:solidFill>
                  <a:srgbClr val="0000FF"/>
                </a:solidFill>
              </a:rPr>
              <a:t> </a:t>
            </a:r>
            <a:r>
              <a:rPr lang="en-US" sz="2898" b="1" dirty="0" err="1">
                <a:solidFill>
                  <a:srgbClr val="0000FF"/>
                </a:solidFill>
              </a:rPr>
              <a:t>kim</a:t>
            </a:r>
            <a:r>
              <a:rPr lang="en-US" sz="2898" b="1" dirty="0">
                <a:solidFill>
                  <a:srgbClr val="0000FF"/>
                </a:solidFill>
              </a:rPr>
              <a:t> </a:t>
            </a:r>
            <a:r>
              <a:rPr lang="en-US" sz="2898" b="1" dirty="0" err="1">
                <a:solidFill>
                  <a:srgbClr val="0000FF"/>
                </a:solidFill>
              </a:rPr>
              <a:t>nam</a:t>
            </a:r>
            <a:r>
              <a:rPr lang="en-US" sz="2898" b="1" dirty="0">
                <a:solidFill>
                  <a:srgbClr val="0000FF"/>
                </a:solidFill>
              </a:rPr>
              <a:t> </a:t>
            </a:r>
            <a:r>
              <a:rPr lang="en-US" sz="2898" b="1" dirty="0" err="1">
                <a:solidFill>
                  <a:srgbClr val="0000FF"/>
                </a:solidFill>
              </a:rPr>
              <a:t>châm</a:t>
            </a:r>
            <a:r>
              <a:rPr lang="en-US" sz="2898" b="1" dirty="0">
                <a:solidFill>
                  <a:srgbClr val="0000FF"/>
                </a:solidFill>
              </a:rPr>
              <a:t> </a:t>
            </a:r>
            <a:r>
              <a:rPr lang="en-US" sz="2898" b="1" dirty="0" err="1">
                <a:solidFill>
                  <a:srgbClr val="0000FF"/>
                </a:solidFill>
              </a:rPr>
              <a:t>lệch</a:t>
            </a:r>
            <a:r>
              <a:rPr lang="en-US" sz="2898" b="1" dirty="0">
                <a:solidFill>
                  <a:srgbClr val="0000FF"/>
                </a:solidFill>
              </a:rPr>
              <a:t> </a:t>
            </a:r>
            <a:r>
              <a:rPr lang="en-US" sz="2898" b="1" dirty="0" err="1">
                <a:solidFill>
                  <a:srgbClr val="0000FF"/>
                </a:solidFill>
              </a:rPr>
              <a:t>khỏi</a:t>
            </a:r>
            <a:r>
              <a:rPr lang="en-US" sz="2898" b="1" dirty="0">
                <a:solidFill>
                  <a:srgbClr val="0000FF"/>
                </a:solidFill>
              </a:rPr>
              <a:t> </a:t>
            </a:r>
            <a:r>
              <a:rPr lang="en-US" sz="2898" b="1" dirty="0" err="1">
                <a:solidFill>
                  <a:srgbClr val="0000FF"/>
                </a:solidFill>
              </a:rPr>
              <a:t>hướng</a:t>
            </a:r>
            <a:r>
              <a:rPr lang="en-US" sz="2898" b="1" dirty="0">
                <a:solidFill>
                  <a:srgbClr val="0000FF"/>
                </a:solidFill>
              </a:rPr>
              <a:t> </a:t>
            </a:r>
            <a:r>
              <a:rPr lang="en-US" sz="2898" b="1" dirty="0" err="1">
                <a:solidFill>
                  <a:srgbClr val="0000FF"/>
                </a:solidFill>
              </a:rPr>
              <a:t>vừa</a:t>
            </a:r>
            <a:r>
              <a:rPr lang="en-US" sz="2898" b="1" dirty="0">
                <a:solidFill>
                  <a:srgbClr val="0000FF"/>
                </a:solidFill>
              </a:rPr>
              <a:t> </a:t>
            </a:r>
            <a:r>
              <a:rPr lang="en-US" sz="2898" b="1" dirty="0" err="1">
                <a:solidFill>
                  <a:srgbClr val="0000FF"/>
                </a:solidFill>
              </a:rPr>
              <a:t>xác</a:t>
            </a:r>
            <a:r>
              <a:rPr lang="en-US" sz="2898" b="1" dirty="0">
                <a:solidFill>
                  <a:srgbClr val="0000FF"/>
                </a:solidFill>
              </a:rPr>
              <a:t> </a:t>
            </a:r>
            <a:r>
              <a:rPr lang="en-US" sz="2898" b="1" dirty="0" err="1">
                <a:solidFill>
                  <a:srgbClr val="0000FF"/>
                </a:solidFill>
              </a:rPr>
              <a:t>định</a:t>
            </a:r>
            <a:r>
              <a:rPr lang="en-US" sz="2898" b="1" dirty="0">
                <a:solidFill>
                  <a:srgbClr val="0000FF"/>
                </a:solidFill>
              </a:rPr>
              <a:t>, </a:t>
            </a:r>
            <a:r>
              <a:rPr lang="en-US" sz="2898" b="1" dirty="0" err="1">
                <a:solidFill>
                  <a:srgbClr val="0000FF"/>
                </a:solidFill>
              </a:rPr>
              <a:t>buông</a:t>
            </a:r>
            <a:r>
              <a:rPr lang="en-US" sz="2898" b="1" dirty="0">
                <a:solidFill>
                  <a:srgbClr val="0000FF"/>
                </a:solidFill>
              </a:rPr>
              <a:t> </a:t>
            </a:r>
            <a:r>
              <a:rPr lang="en-US" sz="2898" b="1" dirty="0" err="1">
                <a:solidFill>
                  <a:srgbClr val="0000FF"/>
                </a:solidFill>
              </a:rPr>
              <a:t>tay</a:t>
            </a:r>
            <a:r>
              <a:rPr lang="en-US" sz="2898" b="1" dirty="0">
                <a:solidFill>
                  <a:srgbClr val="0000FF"/>
                </a:solidFill>
              </a:rPr>
              <a:t>. </a:t>
            </a:r>
            <a:r>
              <a:rPr lang="en-US" sz="2898" b="1" dirty="0" err="1">
                <a:solidFill>
                  <a:srgbClr val="0000FF"/>
                </a:solidFill>
              </a:rPr>
              <a:t>Khi</a:t>
            </a:r>
            <a:r>
              <a:rPr lang="en-US" sz="2898" b="1" dirty="0">
                <a:solidFill>
                  <a:srgbClr val="0000FF"/>
                </a:solidFill>
              </a:rPr>
              <a:t> </a:t>
            </a:r>
            <a:r>
              <a:rPr lang="en-US" sz="2898" b="1" dirty="0" err="1">
                <a:solidFill>
                  <a:srgbClr val="0000FF"/>
                </a:solidFill>
              </a:rPr>
              <a:t>đã</a:t>
            </a:r>
            <a:r>
              <a:rPr lang="en-US" sz="2898" b="1" dirty="0">
                <a:solidFill>
                  <a:srgbClr val="0000FF"/>
                </a:solidFill>
              </a:rPr>
              <a:t> </a:t>
            </a:r>
            <a:r>
              <a:rPr lang="en-US" sz="2898" b="1" dirty="0" err="1">
                <a:solidFill>
                  <a:srgbClr val="0000FF"/>
                </a:solidFill>
              </a:rPr>
              <a:t>đứng</a:t>
            </a:r>
            <a:r>
              <a:rPr lang="en-US" sz="2898" b="1" dirty="0">
                <a:solidFill>
                  <a:srgbClr val="0000FF"/>
                </a:solidFill>
              </a:rPr>
              <a:t> </a:t>
            </a:r>
            <a:r>
              <a:rPr lang="en-US" sz="2898" b="1" dirty="0" err="1">
                <a:solidFill>
                  <a:srgbClr val="0000FF"/>
                </a:solidFill>
              </a:rPr>
              <a:t>cân</a:t>
            </a:r>
            <a:r>
              <a:rPr lang="en-US" sz="2898" b="1" dirty="0">
                <a:solidFill>
                  <a:srgbClr val="0000FF"/>
                </a:solidFill>
              </a:rPr>
              <a:t> </a:t>
            </a:r>
            <a:r>
              <a:rPr lang="en-US" sz="2898" b="1" dirty="0" err="1">
                <a:solidFill>
                  <a:srgbClr val="0000FF"/>
                </a:solidFill>
              </a:rPr>
              <a:t>bằng</a:t>
            </a:r>
            <a:r>
              <a:rPr lang="en-US" sz="2898" b="1" dirty="0">
                <a:solidFill>
                  <a:srgbClr val="0000FF"/>
                </a:solidFill>
              </a:rPr>
              <a:t> </a:t>
            </a:r>
            <a:r>
              <a:rPr lang="en-US" sz="2898" b="1" dirty="0" err="1">
                <a:solidFill>
                  <a:srgbClr val="0000FF"/>
                </a:solidFill>
              </a:rPr>
              <a:t>trở</a:t>
            </a:r>
            <a:r>
              <a:rPr lang="en-US" sz="2898" b="1" dirty="0">
                <a:solidFill>
                  <a:srgbClr val="0000FF"/>
                </a:solidFill>
              </a:rPr>
              <a:t> </a:t>
            </a:r>
            <a:r>
              <a:rPr lang="en-US" sz="2898" b="1" dirty="0" err="1">
                <a:solidFill>
                  <a:srgbClr val="0000FF"/>
                </a:solidFill>
              </a:rPr>
              <a:t>lại</a:t>
            </a:r>
            <a:r>
              <a:rPr lang="en-US" sz="2898" b="1" dirty="0">
                <a:solidFill>
                  <a:srgbClr val="0000FF"/>
                </a:solidFill>
              </a:rPr>
              <a:t>,  </a:t>
            </a:r>
            <a:r>
              <a:rPr lang="en-US" sz="2898" b="1" dirty="0" err="1">
                <a:solidFill>
                  <a:srgbClr val="0000FF"/>
                </a:solidFill>
              </a:rPr>
              <a:t>kim</a:t>
            </a:r>
            <a:r>
              <a:rPr lang="en-US" sz="2898" b="1" dirty="0">
                <a:solidFill>
                  <a:srgbClr val="0000FF"/>
                </a:solidFill>
              </a:rPr>
              <a:t> </a:t>
            </a:r>
            <a:r>
              <a:rPr lang="en-US" sz="2898" b="1" dirty="0" err="1">
                <a:solidFill>
                  <a:srgbClr val="0000FF"/>
                </a:solidFill>
              </a:rPr>
              <a:t>nam</a:t>
            </a:r>
            <a:r>
              <a:rPr lang="en-US" sz="2898" b="1" dirty="0">
                <a:solidFill>
                  <a:srgbClr val="0000FF"/>
                </a:solidFill>
              </a:rPr>
              <a:t> </a:t>
            </a:r>
            <a:r>
              <a:rPr lang="en-US" sz="2898" b="1" dirty="0" err="1">
                <a:solidFill>
                  <a:srgbClr val="0000FF"/>
                </a:solidFill>
              </a:rPr>
              <a:t>châm</a:t>
            </a:r>
            <a:r>
              <a:rPr lang="en-US" sz="2898" b="1" dirty="0">
                <a:solidFill>
                  <a:srgbClr val="0000FF"/>
                </a:solidFill>
              </a:rPr>
              <a:t> </a:t>
            </a:r>
            <a:r>
              <a:rPr lang="en-US" sz="2898" b="1" dirty="0" err="1">
                <a:solidFill>
                  <a:srgbClr val="0000FF"/>
                </a:solidFill>
              </a:rPr>
              <a:t>còn</a:t>
            </a:r>
            <a:r>
              <a:rPr lang="en-US" sz="2898" b="1" dirty="0">
                <a:solidFill>
                  <a:srgbClr val="0000FF"/>
                </a:solidFill>
              </a:rPr>
              <a:t> </a:t>
            </a:r>
            <a:r>
              <a:rPr lang="en-US" sz="2898" b="1" dirty="0" err="1">
                <a:solidFill>
                  <a:srgbClr val="0000FF"/>
                </a:solidFill>
              </a:rPr>
              <a:t>chỉ</a:t>
            </a:r>
            <a:r>
              <a:rPr lang="en-US" sz="2898" b="1" dirty="0">
                <a:solidFill>
                  <a:srgbClr val="0000FF"/>
                </a:solidFill>
              </a:rPr>
              <a:t> </a:t>
            </a:r>
            <a:r>
              <a:rPr lang="en-US" sz="2898" b="1" dirty="0" err="1">
                <a:solidFill>
                  <a:srgbClr val="0000FF"/>
                </a:solidFill>
              </a:rPr>
              <a:t>hướng</a:t>
            </a:r>
            <a:r>
              <a:rPr lang="en-US" sz="2898" b="1" dirty="0">
                <a:solidFill>
                  <a:srgbClr val="0000FF"/>
                </a:solidFill>
              </a:rPr>
              <a:t> </a:t>
            </a:r>
            <a:r>
              <a:rPr lang="en-US" sz="2898" b="1" err="1">
                <a:solidFill>
                  <a:srgbClr val="0000FF"/>
                </a:solidFill>
              </a:rPr>
              <a:t>như</a:t>
            </a:r>
            <a:r>
              <a:rPr lang="en-US" sz="2898" b="1">
                <a:solidFill>
                  <a:srgbClr val="0000FF"/>
                </a:solidFill>
              </a:rPr>
              <a:t> ở vị trí nào?</a:t>
            </a:r>
            <a:endParaRPr lang="en-US" sz="2898" b="1" dirty="0">
              <a:solidFill>
                <a:srgbClr val="0000FF"/>
              </a:solidFill>
            </a:endParaRPr>
          </a:p>
        </p:txBody>
      </p:sp>
      <p:sp>
        <p:nvSpPr>
          <p:cNvPr id="24" name="Rectangle 23"/>
          <p:cNvSpPr/>
          <p:nvPr/>
        </p:nvSpPr>
        <p:spPr>
          <a:xfrm>
            <a:off x="1855471" y="738067"/>
            <a:ext cx="12335503" cy="538289"/>
          </a:xfrm>
          <a:prstGeom prst="rect">
            <a:avLst/>
          </a:prstGeom>
        </p:spPr>
        <p:txBody>
          <a:bodyPr wrap="square">
            <a:spAutoFit/>
          </a:bodyPr>
          <a:lstStyle/>
          <a:p>
            <a:r>
              <a:rPr lang="en-US" sz="2898" b="1" dirty="0">
                <a:solidFill>
                  <a:srgbClr val="0000FF"/>
                </a:solidFill>
              </a:rPr>
              <a:t>+ </a:t>
            </a:r>
            <a:r>
              <a:rPr lang="en-US" sz="2898" b="1" dirty="0" err="1">
                <a:solidFill>
                  <a:srgbClr val="0000FF"/>
                </a:solidFill>
              </a:rPr>
              <a:t>Khi</a:t>
            </a:r>
            <a:r>
              <a:rPr lang="en-US" sz="2898" b="1" dirty="0">
                <a:solidFill>
                  <a:srgbClr val="0000FF"/>
                </a:solidFill>
              </a:rPr>
              <a:t> </a:t>
            </a:r>
            <a:r>
              <a:rPr lang="en-US" sz="2898" b="1" dirty="0" err="1">
                <a:solidFill>
                  <a:srgbClr val="0000FF"/>
                </a:solidFill>
              </a:rPr>
              <a:t>đã</a:t>
            </a:r>
            <a:r>
              <a:rPr lang="en-US" sz="2898" b="1" dirty="0">
                <a:solidFill>
                  <a:srgbClr val="0000FF"/>
                </a:solidFill>
              </a:rPr>
              <a:t> </a:t>
            </a:r>
            <a:r>
              <a:rPr lang="en-US" sz="2898" b="1" dirty="0" err="1">
                <a:solidFill>
                  <a:srgbClr val="0000FF"/>
                </a:solidFill>
              </a:rPr>
              <a:t>đứng</a:t>
            </a:r>
            <a:r>
              <a:rPr lang="en-US" sz="2898" b="1" dirty="0">
                <a:solidFill>
                  <a:srgbClr val="0000FF"/>
                </a:solidFill>
              </a:rPr>
              <a:t> </a:t>
            </a:r>
            <a:r>
              <a:rPr lang="en-US" sz="2898" b="1" dirty="0" err="1">
                <a:solidFill>
                  <a:srgbClr val="0000FF"/>
                </a:solidFill>
              </a:rPr>
              <a:t>cân</a:t>
            </a:r>
            <a:r>
              <a:rPr lang="en-US" sz="2898" b="1" dirty="0">
                <a:solidFill>
                  <a:srgbClr val="0000FF"/>
                </a:solidFill>
              </a:rPr>
              <a:t> </a:t>
            </a:r>
            <a:r>
              <a:rPr lang="en-US" sz="2898" b="1" dirty="0" err="1">
                <a:solidFill>
                  <a:srgbClr val="0000FF"/>
                </a:solidFill>
              </a:rPr>
              <a:t>bằng</a:t>
            </a:r>
            <a:r>
              <a:rPr lang="en-US" sz="2898" b="1" dirty="0">
                <a:solidFill>
                  <a:srgbClr val="0000FF"/>
                </a:solidFill>
              </a:rPr>
              <a:t>, </a:t>
            </a:r>
            <a:r>
              <a:rPr lang="en-US" sz="2898" b="1" dirty="0" err="1">
                <a:solidFill>
                  <a:srgbClr val="0000FF"/>
                </a:solidFill>
              </a:rPr>
              <a:t>kim</a:t>
            </a:r>
            <a:r>
              <a:rPr lang="en-US" sz="2898" b="1" dirty="0">
                <a:solidFill>
                  <a:srgbClr val="0000FF"/>
                </a:solidFill>
              </a:rPr>
              <a:t> </a:t>
            </a:r>
            <a:r>
              <a:rPr lang="en-US" sz="2898" b="1" dirty="0" err="1">
                <a:solidFill>
                  <a:srgbClr val="0000FF"/>
                </a:solidFill>
              </a:rPr>
              <a:t>nam</a:t>
            </a:r>
            <a:r>
              <a:rPr lang="en-US" sz="2898" b="1" dirty="0">
                <a:solidFill>
                  <a:srgbClr val="0000FF"/>
                </a:solidFill>
              </a:rPr>
              <a:t> </a:t>
            </a:r>
            <a:r>
              <a:rPr lang="en-US" sz="2898" b="1" dirty="0" err="1">
                <a:solidFill>
                  <a:srgbClr val="0000FF"/>
                </a:solidFill>
              </a:rPr>
              <a:t>châm</a:t>
            </a:r>
            <a:r>
              <a:rPr lang="en-US" sz="2898" b="1" dirty="0">
                <a:solidFill>
                  <a:srgbClr val="0000FF"/>
                </a:solidFill>
              </a:rPr>
              <a:t> </a:t>
            </a:r>
            <a:r>
              <a:rPr lang="en-US" sz="2898" b="1" dirty="0" err="1">
                <a:solidFill>
                  <a:srgbClr val="0000FF"/>
                </a:solidFill>
              </a:rPr>
              <a:t>nằm</a:t>
            </a:r>
            <a:r>
              <a:rPr lang="en-US" sz="2898" b="1" dirty="0">
                <a:solidFill>
                  <a:srgbClr val="0000FF"/>
                </a:solidFill>
              </a:rPr>
              <a:t> </a:t>
            </a:r>
            <a:r>
              <a:rPr lang="en-US" sz="2898" b="1" dirty="0" err="1">
                <a:solidFill>
                  <a:srgbClr val="0000FF"/>
                </a:solidFill>
              </a:rPr>
              <a:t>dọc</a:t>
            </a:r>
            <a:r>
              <a:rPr lang="en-US" sz="2898" b="1" dirty="0">
                <a:solidFill>
                  <a:srgbClr val="0000FF"/>
                </a:solidFill>
              </a:rPr>
              <a:t> </a:t>
            </a:r>
            <a:r>
              <a:rPr lang="en-US" sz="2898" b="1" dirty="0" err="1">
                <a:solidFill>
                  <a:srgbClr val="0000FF"/>
                </a:solidFill>
              </a:rPr>
              <a:t>theo</a:t>
            </a:r>
            <a:r>
              <a:rPr lang="en-US" sz="2898" b="1" dirty="0">
                <a:solidFill>
                  <a:srgbClr val="0000FF"/>
                </a:solidFill>
              </a:rPr>
              <a:t> </a:t>
            </a:r>
            <a:r>
              <a:rPr lang="en-US" sz="2898" b="1" err="1">
                <a:solidFill>
                  <a:srgbClr val="0000FF"/>
                </a:solidFill>
              </a:rPr>
              <a:t>hướng</a:t>
            </a:r>
            <a:r>
              <a:rPr lang="en-US" sz="2898" b="1">
                <a:solidFill>
                  <a:srgbClr val="0000FF"/>
                </a:solidFill>
              </a:rPr>
              <a:t> nào (Vị  trí 1)?</a:t>
            </a:r>
            <a:endParaRPr lang="en-US" sz="2898" dirty="0"/>
          </a:p>
        </p:txBody>
      </p:sp>
      <p:sp>
        <p:nvSpPr>
          <p:cNvPr id="25" name="Rectangle 24">
            <a:extLst>
              <a:ext uri="{FF2B5EF4-FFF2-40B4-BE49-F238E27FC236}">
                <a16:creationId xmlns:a16="http://schemas.microsoft.com/office/drawing/2014/main" xmlns="" id="{476E3504-2D37-EB8D-E27D-90241157B20B}"/>
              </a:ext>
            </a:extLst>
          </p:cNvPr>
          <p:cNvSpPr/>
          <p:nvPr/>
        </p:nvSpPr>
        <p:spPr>
          <a:xfrm>
            <a:off x="1693862" y="2728174"/>
            <a:ext cx="12183104" cy="984244"/>
          </a:xfrm>
          <a:prstGeom prst="rect">
            <a:avLst/>
          </a:prstGeom>
        </p:spPr>
        <p:txBody>
          <a:bodyPr wrap="square">
            <a:spAutoFit/>
          </a:bodyPr>
          <a:lstStyle/>
          <a:p>
            <a:r>
              <a:rPr lang="en-US" sz="2898" b="1" dirty="0">
                <a:solidFill>
                  <a:srgbClr val="0000FF"/>
                </a:solidFill>
              </a:rPr>
              <a:t>+ </a:t>
            </a:r>
            <a:r>
              <a:rPr lang="en-US" sz="2898" b="1" err="1">
                <a:solidFill>
                  <a:srgbClr val="0000FF"/>
                </a:solidFill>
              </a:rPr>
              <a:t>Khi</a:t>
            </a:r>
            <a:r>
              <a:rPr lang="en-US" sz="2898" b="1">
                <a:solidFill>
                  <a:srgbClr val="0000FF"/>
                </a:solidFill>
              </a:rPr>
              <a:t> đưa kim nam châm lại gần thanh nam châm, khi kim nam châm đã </a:t>
            </a:r>
            <a:r>
              <a:rPr lang="en-US" sz="2898" b="1" dirty="0" err="1">
                <a:solidFill>
                  <a:srgbClr val="0000FF"/>
                </a:solidFill>
              </a:rPr>
              <a:t>đứng</a:t>
            </a:r>
            <a:r>
              <a:rPr lang="en-US" sz="2898" b="1" dirty="0">
                <a:solidFill>
                  <a:srgbClr val="0000FF"/>
                </a:solidFill>
              </a:rPr>
              <a:t> </a:t>
            </a:r>
            <a:r>
              <a:rPr lang="en-US" sz="2898" b="1" dirty="0" err="1">
                <a:solidFill>
                  <a:srgbClr val="0000FF"/>
                </a:solidFill>
              </a:rPr>
              <a:t>cân</a:t>
            </a:r>
            <a:r>
              <a:rPr lang="en-US" sz="2898" b="1" dirty="0">
                <a:solidFill>
                  <a:srgbClr val="0000FF"/>
                </a:solidFill>
              </a:rPr>
              <a:t> </a:t>
            </a:r>
            <a:r>
              <a:rPr lang="en-US" sz="2898" b="1" dirty="0" err="1">
                <a:solidFill>
                  <a:srgbClr val="0000FF"/>
                </a:solidFill>
              </a:rPr>
              <a:t>bằng</a:t>
            </a:r>
            <a:r>
              <a:rPr lang="en-US" sz="2898" b="1" dirty="0">
                <a:solidFill>
                  <a:srgbClr val="0000FF"/>
                </a:solidFill>
              </a:rPr>
              <a:t>, </a:t>
            </a:r>
            <a:r>
              <a:rPr lang="en-US" sz="2898" b="1" dirty="0" err="1">
                <a:solidFill>
                  <a:srgbClr val="0000FF"/>
                </a:solidFill>
              </a:rPr>
              <a:t>kim</a:t>
            </a:r>
            <a:r>
              <a:rPr lang="en-US" sz="2898" b="1" dirty="0">
                <a:solidFill>
                  <a:srgbClr val="0000FF"/>
                </a:solidFill>
              </a:rPr>
              <a:t> </a:t>
            </a:r>
            <a:r>
              <a:rPr lang="en-US" sz="2898" b="1" dirty="0" err="1">
                <a:solidFill>
                  <a:srgbClr val="0000FF"/>
                </a:solidFill>
              </a:rPr>
              <a:t>nam</a:t>
            </a:r>
            <a:r>
              <a:rPr lang="en-US" sz="2898" b="1" dirty="0">
                <a:solidFill>
                  <a:srgbClr val="0000FF"/>
                </a:solidFill>
              </a:rPr>
              <a:t> </a:t>
            </a:r>
            <a:r>
              <a:rPr lang="en-US" sz="2898" b="1" dirty="0" err="1">
                <a:solidFill>
                  <a:srgbClr val="0000FF"/>
                </a:solidFill>
              </a:rPr>
              <a:t>châm</a:t>
            </a:r>
            <a:r>
              <a:rPr lang="en-US" sz="2898" b="1" dirty="0">
                <a:solidFill>
                  <a:srgbClr val="0000FF"/>
                </a:solidFill>
              </a:rPr>
              <a:t> </a:t>
            </a:r>
            <a:r>
              <a:rPr lang="en-US" sz="2898" b="1" dirty="0" err="1">
                <a:solidFill>
                  <a:srgbClr val="0000FF"/>
                </a:solidFill>
              </a:rPr>
              <a:t>nằm</a:t>
            </a:r>
            <a:r>
              <a:rPr lang="en-US" sz="2898" b="1" dirty="0">
                <a:solidFill>
                  <a:srgbClr val="0000FF"/>
                </a:solidFill>
              </a:rPr>
              <a:t> </a:t>
            </a:r>
            <a:r>
              <a:rPr lang="en-US" sz="2898" b="1" dirty="0" err="1">
                <a:solidFill>
                  <a:srgbClr val="0000FF"/>
                </a:solidFill>
              </a:rPr>
              <a:t>dọc</a:t>
            </a:r>
            <a:r>
              <a:rPr lang="en-US" sz="2898" b="1" dirty="0">
                <a:solidFill>
                  <a:srgbClr val="0000FF"/>
                </a:solidFill>
              </a:rPr>
              <a:t> </a:t>
            </a:r>
            <a:r>
              <a:rPr lang="en-US" sz="2898" b="1" dirty="0" err="1">
                <a:solidFill>
                  <a:srgbClr val="0000FF"/>
                </a:solidFill>
              </a:rPr>
              <a:t>theo</a:t>
            </a:r>
            <a:r>
              <a:rPr lang="en-US" sz="2898" b="1" dirty="0">
                <a:solidFill>
                  <a:srgbClr val="0000FF"/>
                </a:solidFill>
              </a:rPr>
              <a:t> </a:t>
            </a:r>
            <a:r>
              <a:rPr lang="en-US" sz="2898" b="1" err="1">
                <a:solidFill>
                  <a:srgbClr val="0000FF"/>
                </a:solidFill>
              </a:rPr>
              <a:t>hướng</a:t>
            </a:r>
            <a:r>
              <a:rPr lang="en-US" sz="2898" b="1">
                <a:solidFill>
                  <a:srgbClr val="0000FF"/>
                </a:solidFill>
              </a:rPr>
              <a:t> nào (Vị trí 2)?</a:t>
            </a:r>
            <a:endParaRPr lang="en-US" sz="2898" dirty="0"/>
          </a:p>
        </p:txBody>
      </p:sp>
      <p:sp>
        <p:nvSpPr>
          <p:cNvPr id="26" name="Rectangle 25">
            <a:extLst>
              <a:ext uri="{FF2B5EF4-FFF2-40B4-BE49-F238E27FC236}">
                <a16:creationId xmlns:a16="http://schemas.microsoft.com/office/drawing/2014/main" xmlns="" id="{BD77CD2B-70EA-157B-C17F-CAEB269AFBD7}"/>
              </a:ext>
            </a:extLst>
          </p:cNvPr>
          <p:cNvSpPr/>
          <p:nvPr/>
        </p:nvSpPr>
        <p:spPr>
          <a:xfrm>
            <a:off x="2227262" y="89320"/>
            <a:ext cx="12649199" cy="612604"/>
          </a:xfrm>
          <a:prstGeom prst="rect">
            <a:avLst/>
          </a:prstGeom>
        </p:spPr>
        <p:txBody>
          <a:bodyPr wrap="square">
            <a:spAutoFit/>
          </a:bodyPr>
          <a:lstStyle/>
          <a:p>
            <a:pPr algn="ctr">
              <a:spcBef>
                <a:spcPct val="50000"/>
              </a:spcBef>
            </a:pPr>
            <a:r>
              <a:rPr lang="en-US" sz="3381" b="1">
                <a:solidFill>
                  <a:srgbClr val="FF0000"/>
                </a:solidFill>
              </a:rPr>
              <a:t> PHIẾU HỌC TẬP 1</a:t>
            </a:r>
            <a:endParaRPr lang="en-US" sz="3381" b="1" dirty="0">
              <a:solidFill>
                <a:srgbClr val="FF0000"/>
              </a:solidFill>
            </a:endParaRPr>
          </a:p>
        </p:txBody>
      </p:sp>
      <p:grpSp>
        <p:nvGrpSpPr>
          <p:cNvPr id="8" name="Group 7">
            <a:extLst>
              <a:ext uri="{FF2B5EF4-FFF2-40B4-BE49-F238E27FC236}">
                <a16:creationId xmlns:a16="http://schemas.microsoft.com/office/drawing/2014/main" xmlns="" id="{F2C9D9D9-716C-F9D8-4F9A-F9AD55D561CC}"/>
              </a:ext>
            </a:extLst>
          </p:cNvPr>
          <p:cNvGrpSpPr/>
          <p:nvPr/>
        </p:nvGrpSpPr>
        <p:grpSpPr>
          <a:xfrm>
            <a:off x="8015284" y="834701"/>
            <a:ext cx="6016625" cy="1780487"/>
            <a:chOff x="2631736" y="3915805"/>
            <a:chExt cx="6016625" cy="1875395"/>
          </a:xfrm>
        </p:grpSpPr>
        <p:grpSp>
          <p:nvGrpSpPr>
            <p:cNvPr id="9" name="Group 9">
              <a:extLst>
                <a:ext uri="{FF2B5EF4-FFF2-40B4-BE49-F238E27FC236}">
                  <a16:creationId xmlns:a16="http://schemas.microsoft.com/office/drawing/2014/main" xmlns="" id="{E3264819-55D1-3DDF-3F46-C422309EEAD1}"/>
                </a:ext>
              </a:extLst>
            </p:cNvPr>
            <p:cNvGrpSpPr>
              <a:grpSpLocks/>
            </p:cNvGrpSpPr>
            <p:nvPr/>
          </p:nvGrpSpPr>
          <p:grpSpPr bwMode="auto">
            <a:xfrm>
              <a:off x="4648200" y="4343400"/>
              <a:ext cx="1444625" cy="1447800"/>
              <a:chOff x="1953" y="1968"/>
              <a:chExt cx="910" cy="912"/>
            </a:xfrm>
          </p:grpSpPr>
          <p:sp>
            <p:nvSpPr>
              <p:cNvPr id="17" name="Oval 10">
                <a:extLst>
                  <a:ext uri="{FF2B5EF4-FFF2-40B4-BE49-F238E27FC236}">
                    <a16:creationId xmlns:a16="http://schemas.microsoft.com/office/drawing/2014/main" xmlns="" id="{4A2C9341-EFBC-0935-2846-60BA25E473C1}"/>
                  </a:ext>
                </a:extLst>
              </p:cNvPr>
              <p:cNvSpPr>
                <a:spLocks noChangeArrowheads="1"/>
              </p:cNvSpPr>
              <p:nvPr/>
            </p:nvSpPr>
            <p:spPr bwMode="auto">
              <a:xfrm>
                <a:off x="1953" y="1968"/>
                <a:ext cx="910" cy="912"/>
              </a:xfrm>
              <a:prstGeom prst="ellipse">
                <a:avLst/>
              </a:prstGeom>
              <a:gradFill rotWithShape="1">
                <a:gsLst>
                  <a:gs pos="0">
                    <a:schemeClr val="bg2"/>
                  </a:gs>
                  <a:gs pos="50000">
                    <a:srgbClr val="333333"/>
                  </a:gs>
                  <a:gs pos="100000">
                    <a:schemeClr val="bg2"/>
                  </a:gs>
                </a:gsLst>
                <a:lin ang="2700000" scaled="1"/>
              </a:gradFill>
              <a:ln w="9525" algn="ctr">
                <a:noFill/>
                <a:round/>
                <a:headEnd/>
                <a:tailEnd/>
              </a:ln>
              <a:effectLst>
                <a:prstShdw prst="shdw18" dist="17961" dir="13500000">
                  <a:srgbClr val="333333">
                    <a:gamma/>
                    <a:shade val="60000"/>
                    <a:invGamma/>
                  </a:srgbClr>
                </a:prstShdw>
              </a:effectLst>
            </p:spPr>
            <p:txBody>
              <a:bodyPr wrap="none" anchor="ctr"/>
              <a:lstStyle/>
              <a:p>
                <a:pPr>
                  <a:defRPr/>
                </a:pPr>
                <a:endParaRPr lang="en-US"/>
              </a:p>
            </p:txBody>
          </p:sp>
          <p:sp>
            <p:nvSpPr>
              <p:cNvPr id="18" name="Oval 11">
                <a:extLst>
                  <a:ext uri="{FF2B5EF4-FFF2-40B4-BE49-F238E27FC236}">
                    <a16:creationId xmlns:a16="http://schemas.microsoft.com/office/drawing/2014/main" xmlns="" id="{92026AF1-88DF-B61E-A554-9124DE2006DF}"/>
                  </a:ext>
                </a:extLst>
              </p:cNvPr>
              <p:cNvSpPr>
                <a:spLocks noChangeArrowheads="1"/>
              </p:cNvSpPr>
              <p:nvPr/>
            </p:nvSpPr>
            <p:spPr bwMode="auto">
              <a:xfrm>
                <a:off x="2289" y="2256"/>
                <a:ext cx="336" cy="288"/>
              </a:xfrm>
              <a:prstGeom prst="ellipse">
                <a:avLst/>
              </a:prstGeom>
              <a:gradFill rotWithShape="1">
                <a:gsLst>
                  <a:gs pos="0">
                    <a:srgbClr val="FFFF00"/>
                  </a:gs>
                  <a:gs pos="50000">
                    <a:srgbClr val="767600"/>
                  </a:gs>
                  <a:gs pos="100000">
                    <a:srgbClr val="FFFF00"/>
                  </a:gs>
                </a:gsLst>
                <a:lin ang="2700000" scaled="1"/>
              </a:gradFill>
              <a:ln w="9525" algn="ctr">
                <a:noFill/>
                <a:round/>
                <a:headEnd/>
                <a:tailEnd/>
              </a:ln>
            </p:spPr>
            <p:txBody>
              <a:bodyPr wrap="none" anchor="ctr"/>
              <a:lstStyle/>
              <a:p>
                <a:endParaRPr lang="en-US"/>
              </a:p>
            </p:txBody>
          </p:sp>
        </p:grpSp>
        <p:grpSp>
          <p:nvGrpSpPr>
            <p:cNvPr id="10" name="Group 16">
              <a:extLst>
                <a:ext uri="{FF2B5EF4-FFF2-40B4-BE49-F238E27FC236}">
                  <a16:creationId xmlns:a16="http://schemas.microsoft.com/office/drawing/2014/main" xmlns="" id="{790FD134-8A65-8F01-0496-953B7FD51B9E}"/>
                </a:ext>
              </a:extLst>
            </p:cNvPr>
            <p:cNvGrpSpPr>
              <a:grpSpLocks/>
            </p:cNvGrpSpPr>
            <p:nvPr/>
          </p:nvGrpSpPr>
          <p:grpSpPr bwMode="auto">
            <a:xfrm rot="263657">
              <a:off x="3741862" y="4856172"/>
              <a:ext cx="3452812" cy="342900"/>
              <a:chOff x="2337" y="1941"/>
              <a:chExt cx="2397" cy="387"/>
            </a:xfrm>
          </p:grpSpPr>
          <p:sp>
            <p:nvSpPr>
              <p:cNvPr id="15" name="AutoShape 17">
                <a:extLst>
                  <a:ext uri="{FF2B5EF4-FFF2-40B4-BE49-F238E27FC236}">
                    <a16:creationId xmlns:a16="http://schemas.microsoft.com/office/drawing/2014/main" xmlns="" id="{2069A2CB-47D8-B0E0-5BB2-A1A7F5E6CB3C}"/>
                  </a:ext>
                </a:extLst>
              </p:cNvPr>
              <p:cNvSpPr>
                <a:spLocks noChangeArrowheads="1"/>
              </p:cNvSpPr>
              <p:nvPr/>
            </p:nvSpPr>
            <p:spPr bwMode="auto">
              <a:xfrm rot="-5400000">
                <a:off x="2746" y="1535"/>
                <a:ext cx="382" cy="1200"/>
              </a:xfrm>
              <a:prstGeom prst="triangle">
                <a:avLst>
                  <a:gd name="adj" fmla="val 50000"/>
                </a:avLst>
              </a:prstGeom>
              <a:solidFill>
                <a:srgbClr val="BF0D1E"/>
              </a:solidFill>
              <a:ln w="9525" algn="ctr">
                <a:noFill/>
                <a:miter lim="800000"/>
                <a:headEnd/>
                <a:tailEnd/>
              </a:ln>
              <a:effectLst>
                <a:outerShdw dist="80322" dir="11906097" algn="ctr" rotWithShape="0">
                  <a:schemeClr val="bg2">
                    <a:alpha val="50000"/>
                  </a:schemeClr>
                </a:outerShdw>
              </a:effectLst>
            </p:spPr>
            <p:txBody>
              <a:bodyPr wrap="none" anchor="ctr"/>
              <a:lstStyle/>
              <a:p>
                <a:endParaRPr lang="en-US"/>
              </a:p>
            </p:txBody>
          </p:sp>
          <p:sp>
            <p:nvSpPr>
              <p:cNvPr id="16" name="AutoShape 18">
                <a:extLst>
                  <a:ext uri="{FF2B5EF4-FFF2-40B4-BE49-F238E27FC236}">
                    <a16:creationId xmlns:a16="http://schemas.microsoft.com/office/drawing/2014/main" xmlns="" id="{717AB7B8-1217-4C5B-8D95-E845743D8C9E}"/>
                  </a:ext>
                </a:extLst>
              </p:cNvPr>
              <p:cNvSpPr>
                <a:spLocks noChangeArrowheads="1"/>
              </p:cNvSpPr>
              <p:nvPr/>
            </p:nvSpPr>
            <p:spPr bwMode="auto">
              <a:xfrm rot="5400000" flipH="1">
                <a:off x="3937" y="1525"/>
                <a:ext cx="382" cy="1199"/>
              </a:xfrm>
              <a:prstGeom prst="triangle">
                <a:avLst>
                  <a:gd name="adj" fmla="val 50000"/>
                </a:avLst>
              </a:prstGeom>
              <a:solidFill>
                <a:srgbClr val="006600"/>
              </a:solidFill>
              <a:ln w="9525" algn="ctr">
                <a:noFill/>
                <a:miter lim="800000"/>
                <a:headEnd/>
                <a:tailEnd/>
              </a:ln>
              <a:effectLst>
                <a:outerShdw dist="80322" dir="11906097" algn="ctr" rotWithShape="0">
                  <a:schemeClr val="bg2">
                    <a:alpha val="50000"/>
                  </a:schemeClr>
                </a:outerShdw>
              </a:effectLst>
            </p:spPr>
            <p:txBody>
              <a:bodyPr wrap="none" anchor="ctr"/>
              <a:lstStyle/>
              <a:p>
                <a:endParaRPr lang="en-US"/>
              </a:p>
            </p:txBody>
          </p:sp>
        </p:grpSp>
        <p:grpSp>
          <p:nvGrpSpPr>
            <p:cNvPr id="11" name="Group 12">
              <a:extLst>
                <a:ext uri="{FF2B5EF4-FFF2-40B4-BE49-F238E27FC236}">
                  <a16:creationId xmlns:a16="http://schemas.microsoft.com/office/drawing/2014/main" xmlns="" id="{AC82E248-C1BC-AEC6-D243-D6A033B0F8F4}"/>
                </a:ext>
              </a:extLst>
            </p:cNvPr>
            <p:cNvGrpSpPr>
              <a:grpSpLocks/>
            </p:cNvGrpSpPr>
            <p:nvPr/>
          </p:nvGrpSpPr>
          <p:grpSpPr bwMode="auto">
            <a:xfrm rot="-738298">
              <a:off x="2631736" y="3915805"/>
              <a:ext cx="6016625" cy="1747838"/>
              <a:chOff x="2580" y="2666"/>
              <a:chExt cx="3790" cy="1101"/>
            </a:xfrm>
          </p:grpSpPr>
          <p:sp>
            <p:nvSpPr>
              <p:cNvPr id="12" name="Line 13">
                <a:extLst>
                  <a:ext uri="{FF2B5EF4-FFF2-40B4-BE49-F238E27FC236}">
                    <a16:creationId xmlns:a16="http://schemas.microsoft.com/office/drawing/2014/main" xmlns="" id="{2F55578B-A375-6FD2-2F76-505F81212F89}"/>
                  </a:ext>
                </a:extLst>
              </p:cNvPr>
              <p:cNvSpPr>
                <a:spLocks noChangeShapeType="1"/>
              </p:cNvSpPr>
              <p:nvPr/>
            </p:nvSpPr>
            <p:spPr bwMode="auto">
              <a:xfrm>
                <a:off x="2580" y="2811"/>
                <a:ext cx="3168" cy="947"/>
              </a:xfrm>
              <a:prstGeom prst="line">
                <a:avLst/>
              </a:prstGeom>
              <a:noFill/>
              <a:ln w="28575">
                <a:solidFill>
                  <a:schemeClr val="tx1"/>
                </a:solidFill>
                <a:prstDash val="sysDot"/>
                <a:round/>
                <a:headEnd/>
                <a:tailEnd/>
              </a:ln>
            </p:spPr>
            <p:txBody>
              <a:bodyPr/>
              <a:lstStyle/>
              <a:p>
                <a:endParaRPr lang="en-US"/>
              </a:p>
            </p:txBody>
          </p:sp>
          <p:sp>
            <p:nvSpPr>
              <p:cNvPr id="13" name="Text Box 14">
                <a:extLst>
                  <a:ext uri="{FF2B5EF4-FFF2-40B4-BE49-F238E27FC236}">
                    <a16:creationId xmlns:a16="http://schemas.microsoft.com/office/drawing/2014/main" xmlns="" id="{478238CB-C9A0-66B3-0222-F32091D9A668}"/>
                  </a:ext>
                </a:extLst>
              </p:cNvPr>
              <p:cNvSpPr txBox="1">
                <a:spLocks noChangeArrowheads="1"/>
              </p:cNvSpPr>
              <p:nvPr/>
            </p:nvSpPr>
            <p:spPr bwMode="auto">
              <a:xfrm>
                <a:off x="2688" y="2666"/>
                <a:ext cx="617" cy="181"/>
              </a:xfrm>
              <a:prstGeom prst="rect">
                <a:avLst/>
              </a:prstGeom>
              <a:noFill/>
              <a:ln w="9525" algn="ctr">
                <a:noFill/>
                <a:miter lim="800000"/>
                <a:headEnd/>
                <a:tailEnd/>
              </a:ln>
            </p:spPr>
            <p:txBody>
              <a:bodyPr wrap="square" lIns="0" tIns="0" rIns="0" bIns="0">
                <a:spAutoFit/>
              </a:bodyPr>
              <a:lstStyle/>
              <a:p>
                <a:pPr algn="ctr">
                  <a:lnSpc>
                    <a:spcPct val="85000"/>
                  </a:lnSpc>
                  <a:spcBef>
                    <a:spcPct val="50000"/>
                  </a:spcBef>
                </a:pPr>
                <a:r>
                  <a:rPr lang="en-US" sz="2200" b="1" dirty="0">
                    <a:solidFill>
                      <a:srgbClr val="FF0000"/>
                    </a:solidFill>
                    <a:latin typeface=".VnTime" pitchFamily="34" charset="0"/>
                  </a:rPr>
                  <a:t>B¾c</a:t>
                </a:r>
                <a:endParaRPr lang="vi-VN" sz="2200" b="1" dirty="0">
                  <a:solidFill>
                    <a:srgbClr val="FF0000"/>
                  </a:solidFill>
                  <a:latin typeface=".VnTime" pitchFamily="34" charset="0"/>
                </a:endParaRPr>
              </a:p>
            </p:txBody>
          </p:sp>
          <p:sp>
            <p:nvSpPr>
              <p:cNvPr id="14" name="Text Box 15">
                <a:extLst>
                  <a:ext uri="{FF2B5EF4-FFF2-40B4-BE49-F238E27FC236}">
                    <a16:creationId xmlns:a16="http://schemas.microsoft.com/office/drawing/2014/main" xmlns="" id="{C032B5D9-628A-AE95-3561-1119A303894C}"/>
                  </a:ext>
                </a:extLst>
              </p:cNvPr>
              <p:cNvSpPr txBox="1">
                <a:spLocks noChangeArrowheads="1"/>
              </p:cNvSpPr>
              <p:nvPr/>
            </p:nvSpPr>
            <p:spPr bwMode="auto">
              <a:xfrm>
                <a:off x="5867" y="3588"/>
                <a:ext cx="503" cy="179"/>
              </a:xfrm>
              <a:prstGeom prst="rect">
                <a:avLst/>
              </a:prstGeom>
              <a:noFill/>
              <a:ln w="9525" algn="ctr">
                <a:noFill/>
                <a:miter lim="800000"/>
                <a:headEnd/>
                <a:tailEnd/>
              </a:ln>
            </p:spPr>
            <p:txBody>
              <a:bodyPr lIns="0" tIns="0" rIns="0" bIns="0">
                <a:spAutoFit/>
              </a:bodyPr>
              <a:lstStyle/>
              <a:p>
                <a:pPr algn="ctr">
                  <a:lnSpc>
                    <a:spcPct val="85000"/>
                  </a:lnSpc>
                  <a:spcBef>
                    <a:spcPct val="50000"/>
                  </a:spcBef>
                </a:pPr>
                <a:r>
                  <a:rPr lang="en-US" sz="2200" b="1" dirty="0">
                    <a:solidFill>
                      <a:srgbClr val="0000FF"/>
                    </a:solidFill>
                    <a:latin typeface=".VnTime" pitchFamily="34" charset="0"/>
                  </a:rPr>
                  <a:t>Nam</a:t>
                </a:r>
                <a:endParaRPr lang="vi-VN" sz="2200" b="1" dirty="0">
                  <a:solidFill>
                    <a:srgbClr val="0000FF"/>
                  </a:solidFill>
                  <a:latin typeface=".VnTime" pitchFamily="34" charset="0"/>
                </a:endParaRPr>
              </a:p>
            </p:txBody>
          </p:sp>
        </p:grpSp>
      </p:grpSp>
      <p:sp>
        <p:nvSpPr>
          <p:cNvPr id="19" name="Rectangle 18">
            <a:extLst>
              <a:ext uri="{FF2B5EF4-FFF2-40B4-BE49-F238E27FC236}">
                <a16:creationId xmlns:a16="http://schemas.microsoft.com/office/drawing/2014/main" xmlns="" id="{3FA3F312-0D86-4F46-C12D-073B8A5D8B02}"/>
              </a:ext>
            </a:extLst>
          </p:cNvPr>
          <p:cNvSpPr/>
          <p:nvPr/>
        </p:nvSpPr>
        <p:spPr>
          <a:xfrm>
            <a:off x="1855470" y="1303327"/>
            <a:ext cx="6054563" cy="1430200"/>
          </a:xfrm>
          <a:prstGeom prst="rect">
            <a:avLst/>
          </a:prstGeom>
        </p:spPr>
        <p:txBody>
          <a:bodyPr wrap="square">
            <a:spAutoFit/>
          </a:bodyPr>
          <a:lstStyle/>
          <a:p>
            <a:r>
              <a:rPr lang="en-US" sz="2898" b="1">
                <a:solidFill>
                  <a:srgbClr val="0000FF"/>
                </a:solidFill>
                <a:highlight>
                  <a:srgbClr val="FFFF00"/>
                </a:highlight>
              </a:rPr>
              <a:t>TL:</a:t>
            </a:r>
            <a:r>
              <a:rPr lang="en-US" sz="2898" b="1" dirty="0">
                <a:solidFill>
                  <a:srgbClr val="0000FF"/>
                </a:solidFill>
                <a:highlight>
                  <a:srgbClr val="FFFF00"/>
                </a:highlight>
              </a:rPr>
              <a:t> </a:t>
            </a:r>
            <a:r>
              <a:rPr lang="en-US" sz="2898" b="1">
                <a:solidFill>
                  <a:srgbClr val="0000FF"/>
                </a:solidFill>
                <a:highlight>
                  <a:srgbClr val="FFFF00"/>
                </a:highlight>
              </a:rPr>
              <a:t> </a:t>
            </a:r>
            <a:r>
              <a:rPr lang="en-US" sz="2898" b="1" dirty="0" err="1">
                <a:solidFill>
                  <a:srgbClr val="0000FF"/>
                </a:solidFill>
                <a:highlight>
                  <a:srgbClr val="FFFF00"/>
                </a:highlight>
              </a:rPr>
              <a:t>Khi</a:t>
            </a:r>
            <a:r>
              <a:rPr lang="en-US" sz="2898" b="1" dirty="0">
                <a:solidFill>
                  <a:srgbClr val="0000FF"/>
                </a:solidFill>
                <a:highlight>
                  <a:srgbClr val="FFFF00"/>
                </a:highlight>
              </a:rPr>
              <a:t> </a:t>
            </a:r>
            <a:r>
              <a:rPr lang="en-US" sz="2898" b="1" dirty="0" err="1">
                <a:solidFill>
                  <a:srgbClr val="0000FF"/>
                </a:solidFill>
                <a:highlight>
                  <a:srgbClr val="FFFF00"/>
                </a:highlight>
              </a:rPr>
              <a:t>đã</a:t>
            </a:r>
            <a:r>
              <a:rPr lang="en-US" sz="2898" b="1" dirty="0">
                <a:solidFill>
                  <a:srgbClr val="0000FF"/>
                </a:solidFill>
                <a:highlight>
                  <a:srgbClr val="FFFF00"/>
                </a:highlight>
              </a:rPr>
              <a:t> </a:t>
            </a:r>
            <a:r>
              <a:rPr lang="en-US" sz="2898" b="1" dirty="0" err="1">
                <a:solidFill>
                  <a:srgbClr val="0000FF"/>
                </a:solidFill>
                <a:highlight>
                  <a:srgbClr val="FFFF00"/>
                </a:highlight>
              </a:rPr>
              <a:t>đứng</a:t>
            </a:r>
            <a:r>
              <a:rPr lang="en-US" sz="2898" b="1" dirty="0">
                <a:solidFill>
                  <a:srgbClr val="0000FF"/>
                </a:solidFill>
                <a:highlight>
                  <a:srgbClr val="FFFF00"/>
                </a:highlight>
              </a:rPr>
              <a:t> </a:t>
            </a:r>
            <a:r>
              <a:rPr lang="en-US" sz="2898" b="1" dirty="0" err="1">
                <a:solidFill>
                  <a:srgbClr val="0000FF"/>
                </a:solidFill>
                <a:highlight>
                  <a:srgbClr val="FFFF00"/>
                </a:highlight>
              </a:rPr>
              <a:t>cân</a:t>
            </a:r>
            <a:r>
              <a:rPr lang="en-US" sz="2898" b="1" dirty="0">
                <a:solidFill>
                  <a:srgbClr val="0000FF"/>
                </a:solidFill>
                <a:highlight>
                  <a:srgbClr val="FFFF00"/>
                </a:highlight>
              </a:rPr>
              <a:t> </a:t>
            </a:r>
            <a:r>
              <a:rPr lang="en-US" sz="2898" b="1" dirty="0" err="1">
                <a:solidFill>
                  <a:srgbClr val="0000FF"/>
                </a:solidFill>
                <a:highlight>
                  <a:srgbClr val="FFFF00"/>
                </a:highlight>
              </a:rPr>
              <a:t>bằng</a:t>
            </a:r>
            <a:r>
              <a:rPr lang="en-US" sz="2898" b="1" dirty="0">
                <a:solidFill>
                  <a:srgbClr val="0000FF"/>
                </a:solidFill>
                <a:highlight>
                  <a:srgbClr val="FFFF00"/>
                </a:highlight>
              </a:rPr>
              <a:t>, </a:t>
            </a:r>
            <a:r>
              <a:rPr lang="en-US" sz="2898" b="1" dirty="0" err="1">
                <a:solidFill>
                  <a:srgbClr val="0000FF"/>
                </a:solidFill>
                <a:highlight>
                  <a:srgbClr val="FFFF00"/>
                </a:highlight>
              </a:rPr>
              <a:t>kim</a:t>
            </a:r>
            <a:r>
              <a:rPr lang="en-US" sz="2898" b="1" dirty="0">
                <a:solidFill>
                  <a:srgbClr val="0000FF"/>
                </a:solidFill>
                <a:highlight>
                  <a:srgbClr val="FFFF00"/>
                </a:highlight>
              </a:rPr>
              <a:t> </a:t>
            </a:r>
            <a:r>
              <a:rPr lang="en-US" sz="2898" b="1" dirty="0" err="1">
                <a:solidFill>
                  <a:srgbClr val="0000FF"/>
                </a:solidFill>
                <a:highlight>
                  <a:srgbClr val="FFFF00"/>
                </a:highlight>
              </a:rPr>
              <a:t>nam</a:t>
            </a:r>
            <a:r>
              <a:rPr lang="en-US" sz="2898" b="1" dirty="0">
                <a:solidFill>
                  <a:srgbClr val="0000FF"/>
                </a:solidFill>
                <a:highlight>
                  <a:srgbClr val="FFFF00"/>
                </a:highlight>
              </a:rPr>
              <a:t> </a:t>
            </a:r>
            <a:r>
              <a:rPr lang="en-US" sz="2898" b="1" dirty="0" err="1">
                <a:solidFill>
                  <a:srgbClr val="0000FF"/>
                </a:solidFill>
                <a:highlight>
                  <a:srgbClr val="FFFF00"/>
                </a:highlight>
              </a:rPr>
              <a:t>châm</a:t>
            </a:r>
            <a:r>
              <a:rPr lang="en-US" sz="2898" b="1" dirty="0">
                <a:solidFill>
                  <a:srgbClr val="0000FF"/>
                </a:solidFill>
                <a:highlight>
                  <a:srgbClr val="FFFF00"/>
                </a:highlight>
              </a:rPr>
              <a:t> </a:t>
            </a:r>
            <a:r>
              <a:rPr lang="en-US" sz="2898" b="1" dirty="0" err="1">
                <a:solidFill>
                  <a:srgbClr val="0000FF"/>
                </a:solidFill>
                <a:highlight>
                  <a:srgbClr val="FFFF00"/>
                </a:highlight>
              </a:rPr>
              <a:t>nằm</a:t>
            </a:r>
            <a:r>
              <a:rPr lang="en-US" sz="2898" b="1" dirty="0">
                <a:solidFill>
                  <a:srgbClr val="0000FF"/>
                </a:solidFill>
                <a:highlight>
                  <a:srgbClr val="FFFF00"/>
                </a:highlight>
              </a:rPr>
              <a:t> </a:t>
            </a:r>
            <a:r>
              <a:rPr lang="en-US" sz="2898" b="1" dirty="0" err="1">
                <a:solidFill>
                  <a:srgbClr val="0000FF"/>
                </a:solidFill>
                <a:highlight>
                  <a:srgbClr val="FFFF00"/>
                </a:highlight>
              </a:rPr>
              <a:t>dọc</a:t>
            </a:r>
            <a:r>
              <a:rPr lang="en-US" sz="2898" b="1" dirty="0">
                <a:solidFill>
                  <a:srgbClr val="0000FF"/>
                </a:solidFill>
                <a:highlight>
                  <a:srgbClr val="FFFF00"/>
                </a:highlight>
              </a:rPr>
              <a:t> </a:t>
            </a:r>
            <a:r>
              <a:rPr lang="en-US" sz="2898" b="1" dirty="0" err="1">
                <a:solidFill>
                  <a:srgbClr val="0000FF"/>
                </a:solidFill>
                <a:highlight>
                  <a:srgbClr val="FFFF00"/>
                </a:highlight>
              </a:rPr>
              <a:t>theo</a:t>
            </a:r>
            <a:r>
              <a:rPr lang="en-US" sz="2898" b="1" dirty="0">
                <a:solidFill>
                  <a:srgbClr val="0000FF"/>
                </a:solidFill>
                <a:highlight>
                  <a:srgbClr val="FFFF00"/>
                </a:highlight>
              </a:rPr>
              <a:t> </a:t>
            </a:r>
            <a:r>
              <a:rPr lang="en-US" sz="2898" b="1" err="1">
                <a:solidFill>
                  <a:srgbClr val="0000FF"/>
                </a:solidFill>
                <a:highlight>
                  <a:srgbClr val="FFFF00"/>
                </a:highlight>
              </a:rPr>
              <a:t>hướng</a:t>
            </a:r>
            <a:r>
              <a:rPr lang="en-US" sz="2898" b="1">
                <a:solidFill>
                  <a:srgbClr val="0000FF"/>
                </a:solidFill>
                <a:highlight>
                  <a:srgbClr val="FFFF00"/>
                </a:highlight>
              </a:rPr>
              <a:t> (Vị  trí 1) Bắc - Nam</a:t>
            </a:r>
            <a:endParaRPr lang="en-US" sz="2898" dirty="0">
              <a:highlight>
                <a:srgbClr val="FFFF00"/>
              </a:highlight>
            </a:endParaRPr>
          </a:p>
        </p:txBody>
      </p:sp>
      <p:pic>
        <p:nvPicPr>
          <p:cNvPr id="20" name="Picutre 1113">
            <a:extLst>
              <a:ext uri="{FF2B5EF4-FFF2-40B4-BE49-F238E27FC236}">
                <a16:creationId xmlns:a16="http://schemas.microsoft.com/office/drawing/2014/main" xmlns="" id="{B8AE8639-7D58-FD4E-8C0B-5C7936394540}"/>
              </a:ext>
            </a:extLst>
          </p:cNvPr>
          <p:cNvPicPr/>
          <p:nvPr/>
        </p:nvPicPr>
        <p:blipFill>
          <a:blip r:embed="rId2"/>
          <a:stretch/>
        </p:blipFill>
        <p:spPr>
          <a:xfrm>
            <a:off x="9390062" y="3825404"/>
            <a:ext cx="4800912" cy="1808666"/>
          </a:xfrm>
          <a:prstGeom prst="rect">
            <a:avLst/>
          </a:prstGeom>
        </p:spPr>
      </p:pic>
      <p:sp>
        <p:nvSpPr>
          <p:cNvPr id="21" name="Rectangle 20">
            <a:extLst>
              <a:ext uri="{FF2B5EF4-FFF2-40B4-BE49-F238E27FC236}">
                <a16:creationId xmlns:a16="http://schemas.microsoft.com/office/drawing/2014/main" xmlns="" id="{AD28E8EA-60C2-7A43-53C7-B031059392EB}"/>
              </a:ext>
            </a:extLst>
          </p:cNvPr>
          <p:cNvSpPr/>
          <p:nvPr/>
        </p:nvSpPr>
        <p:spPr>
          <a:xfrm>
            <a:off x="1730851" y="3588800"/>
            <a:ext cx="7506811" cy="2322111"/>
          </a:xfrm>
          <a:prstGeom prst="rect">
            <a:avLst/>
          </a:prstGeom>
        </p:spPr>
        <p:txBody>
          <a:bodyPr wrap="square">
            <a:spAutoFit/>
          </a:bodyPr>
          <a:lstStyle/>
          <a:p>
            <a:r>
              <a:rPr lang="en-US" sz="2898" b="1">
                <a:solidFill>
                  <a:srgbClr val="0000FF"/>
                </a:solidFill>
                <a:highlight>
                  <a:srgbClr val="FFFF00"/>
                </a:highlight>
              </a:rPr>
              <a:t>TL:</a:t>
            </a:r>
            <a:r>
              <a:rPr lang="en-US" sz="2898" b="1" dirty="0">
                <a:solidFill>
                  <a:srgbClr val="0000FF"/>
                </a:solidFill>
                <a:highlight>
                  <a:srgbClr val="FFFF00"/>
                </a:highlight>
              </a:rPr>
              <a:t> </a:t>
            </a:r>
            <a:r>
              <a:rPr lang="en-US" sz="2898" b="1">
                <a:solidFill>
                  <a:srgbClr val="0000FF"/>
                </a:solidFill>
                <a:highlight>
                  <a:srgbClr val="FFFF00"/>
                </a:highlight>
              </a:rPr>
              <a:t> </a:t>
            </a:r>
            <a:r>
              <a:rPr lang="en-US" sz="2898" b="1" dirty="0" err="1">
                <a:solidFill>
                  <a:srgbClr val="0000FF"/>
                </a:solidFill>
                <a:highlight>
                  <a:srgbClr val="FFFF00"/>
                </a:highlight>
              </a:rPr>
              <a:t>Khi</a:t>
            </a:r>
            <a:r>
              <a:rPr lang="en-US" sz="2898" b="1" dirty="0">
                <a:solidFill>
                  <a:srgbClr val="0000FF"/>
                </a:solidFill>
                <a:highlight>
                  <a:srgbClr val="FFFF00"/>
                </a:highlight>
              </a:rPr>
              <a:t> </a:t>
            </a:r>
            <a:r>
              <a:rPr lang="en-US" sz="2898" b="1" dirty="0" err="1">
                <a:solidFill>
                  <a:srgbClr val="0000FF"/>
                </a:solidFill>
                <a:highlight>
                  <a:srgbClr val="FFFF00"/>
                </a:highlight>
              </a:rPr>
              <a:t>đã</a:t>
            </a:r>
            <a:r>
              <a:rPr lang="en-US" sz="2898" b="1" dirty="0">
                <a:solidFill>
                  <a:srgbClr val="0000FF"/>
                </a:solidFill>
                <a:highlight>
                  <a:srgbClr val="FFFF00"/>
                </a:highlight>
              </a:rPr>
              <a:t> </a:t>
            </a:r>
            <a:r>
              <a:rPr lang="en-US" sz="2898" b="1" dirty="0" err="1">
                <a:solidFill>
                  <a:srgbClr val="0000FF"/>
                </a:solidFill>
                <a:highlight>
                  <a:srgbClr val="FFFF00"/>
                </a:highlight>
              </a:rPr>
              <a:t>đứng</a:t>
            </a:r>
            <a:r>
              <a:rPr lang="en-US" sz="2898" b="1" dirty="0">
                <a:solidFill>
                  <a:srgbClr val="0000FF"/>
                </a:solidFill>
                <a:highlight>
                  <a:srgbClr val="FFFF00"/>
                </a:highlight>
              </a:rPr>
              <a:t> </a:t>
            </a:r>
            <a:r>
              <a:rPr lang="en-US" sz="2898" b="1" dirty="0" err="1">
                <a:solidFill>
                  <a:srgbClr val="0000FF"/>
                </a:solidFill>
                <a:highlight>
                  <a:srgbClr val="FFFF00"/>
                </a:highlight>
              </a:rPr>
              <a:t>cân</a:t>
            </a:r>
            <a:r>
              <a:rPr lang="en-US" sz="2898" b="1" dirty="0">
                <a:solidFill>
                  <a:srgbClr val="0000FF"/>
                </a:solidFill>
                <a:highlight>
                  <a:srgbClr val="FFFF00"/>
                </a:highlight>
              </a:rPr>
              <a:t> </a:t>
            </a:r>
            <a:r>
              <a:rPr lang="en-US" sz="2898" b="1" dirty="0" err="1">
                <a:solidFill>
                  <a:srgbClr val="0000FF"/>
                </a:solidFill>
                <a:highlight>
                  <a:srgbClr val="FFFF00"/>
                </a:highlight>
              </a:rPr>
              <a:t>bằng</a:t>
            </a:r>
            <a:r>
              <a:rPr lang="en-US" sz="2898" b="1" dirty="0">
                <a:solidFill>
                  <a:srgbClr val="0000FF"/>
                </a:solidFill>
                <a:highlight>
                  <a:srgbClr val="FFFF00"/>
                </a:highlight>
              </a:rPr>
              <a:t>, </a:t>
            </a:r>
            <a:r>
              <a:rPr lang="en-US" sz="2898" b="1" dirty="0" err="1">
                <a:solidFill>
                  <a:srgbClr val="0000FF"/>
                </a:solidFill>
                <a:highlight>
                  <a:srgbClr val="FFFF00"/>
                </a:highlight>
              </a:rPr>
              <a:t>kim</a:t>
            </a:r>
            <a:r>
              <a:rPr lang="en-US" sz="2898" b="1" dirty="0">
                <a:solidFill>
                  <a:srgbClr val="0000FF"/>
                </a:solidFill>
                <a:highlight>
                  <a:srgbClr val="FFFF00"/>
                </a:highlight>
              </a:rPr>
              <a:t> </a:t>
            </a:r>
            <a:r>
              <a:rPr lang="en-US" sz="2898" b="1" dirty="0" err="1">
                <a:solidFill>
                  <a:srgbClr val="0000FF"/>
                </a:solidFill>
                <a:highlight>
                  <a:srgbClr val="FFFF00"/>
                </a:highlight>
              </a:rPr>
              <a:t>nam</a:t>
            </a:r>
            <a:r>
              <a:rPr lang="en-US" sz="2898" b="1" dirty="0">
                <a:solidFill>
                  <a:srgbClr val="0000FF"/>
                </a:solidFill>
                <a:highlight>
                  <a:srgbClr val="FFFF00"/>
                </a:highlight>
              </a:rPr>
              <a:t> </a:t>
            </a:r>
            <a:r>
              <a:rPr lang="en-US" sz="2898" b="1" dirty="0" err="1">
                <a:solidFill>
                  <a:srgbClr val="0000FF"/>
                </a:solidFill>
                <a:highlight>
                  <a:srgbClr val="FFFF00"/>
                </a:highlight>
              </a:rPr>
              <a:t>châm</a:t>
            </a:r>
            <a:r>
              <a:rPr lang="en-US" sz="2898" b="1" dirty="0">
                <a:solidFill>
                  <a:srgbClr val="0000FF"/>
                </a:solidFill>
                <a:highlight>
                  <a:srgbClr val="FFFF00"/>
                </a:highlight>
              </a:rPr>
              <a:t> </a:t>
            </a:r>
            <a:r>
              <a:rPr lang="en-US" sz="2898" b="1" dirty="0" err="1">
                <a:solidFill>
                  <a:srgbClr val="0000FF"/>
                </a:solidFill>
                <a:highlight>
                  <a:srgbClr val="FFFF00"/>
                </a:highlight>
              </a:rPr>
              <a:t>nằm</a:t>
            </a:r>
            <a:r>
              <a:rPr lang="en-US" sz="2898" b="1" dirty="0">
                <a:solidFill>
                  <a:srgbClr val="0000FF"/>
                </a:solidFill>
                <a:highlight>
                  <a:srgbClr val="FFFF00"/>
                </a:highlight>
              </a:rPr>
              <a:t> </a:t>
            </a:r>
            <a:r>
              <a:rPr lang="en-US" sz="2898" b="1" dirty="0" err="1">
                <a:solidFill>
                  <a:srgbClr val="0000FF"/>
                </a:solidFill>
                <a:highlight>
                  <a:srgbClr val="FFFF00"/>
                </a:highlight>
              </a:rPr>
              <a:t>dọc</a:t>
            </a:r>
            <a:r>
              <a:rPr lang="en-US" sz="2898" b="1" dirty="0">
                <a:solidFill>
                  <a:srgbClr val="0000FF"/>
                </a:solidFill>
                <a:highlight>
                  <a:srgbClr val="FFFF00"/>
                </a:highlight>
              </a:rPr>
              <a:t> </a:t>
            </a:r>
            <a:r>
              <a:rPr lang="en-US" sz="2898" b="1" dirty="0" err="1">
                <a:solidFill>
                  <a:srgbClr val="0000FF"/>
                </a:solidFill>
                <a:highlight>
                  <a:srgbClr val="FFFF00"/>
                </a:highlight>
              </a:rPr>
              <a:t>theo</a:t>
            </a:r>
            <a:r>
              <a:rPr lang="en-US" sz="2898" b="1" dirty="0">
                <a:solidFill>
                  <a:srgbClr val="0000FF"/>
                </a:solidFill>
                <a:highlight>
                  <a:srgbClr val="FFFF00"/>
                </a:highlight>
              </a:rPr>
              <a:t> </a:t>
            </a:r>
            <a:r>
              <a:rPr lang="en-US" sz="2898" b="1" err="1">
                <a:solidFill>
                  <a:srgbClr val="0000FF"/>
                </a:solidFill>
                <a:highlight>
                  <a:srgbClr val="FFFF00"/>
                </a:highlight>
              </a:rPr>
              <a:t>hướng</a:t>
            </a:r>
            <a:r>
              <a:rPr lang="en-US" sz="2898" b="1">
                <a:solidFill>
                  <a:srgbClr val="0000FF"/>
                </a:solidFill>
                <a:highlight>
                  <a:srgbClr val="FFFF00"/>
                </a:highlight>
              </a:rPr>
              <a:t> cực Bắc kim nam châm hướng về cực Nam của thanh nam châm, cực Nam kim nam châm hướng về cực Bắc của thanh nam châm (Vị  trí 2)</a:t>
            </a:r>
            <a:endParaRPr lang="en-US" sz="2898" dirty="0">
              <a:highlight>
                <a:srgbClr val="FFFF00"/>
              </a:highlight>
            </a:endParaRPr>
          </a:p>
        </p:txBody>
      </p:sp>
      <p:sp>
        <p:nvSpPr>
          <p:cNvPr id="27" name="Rectangle 26">
            <a:extLst>
              <a:ext uri="{FF2B5EF4-FFF2-40B4-BE49-F238E27FC236}">
                <a16:creationId xmlns:a16="http://schemas.microsoft.com/office/drawing/2014/main" xmlns="" id="{74CB92C6-863A-BC29-2336-71AE1B14B855}"/>
              </a:ext>
            </a:extLst>
          </p:cNvPr>
          <p:cNvSpPr/>
          <p:nvPr/>
        </p:nvSpPr>
        <p:spPr>
          <a:xfrm>
            <a:off x="1898332" y="6710076"/>
            <a:ext cx="11978634" cy="538289"/>
          </a:xfrm>
          <a:prstGeom prst="rect">
            <a:avLst/>
          </a:prstGeom>
        </p:spPr>
        <p:txBody>
          <a:bodyPr wrap="square">
            <a:spAutoFit/>
          </a:bodyPr>
          <a:lstStyle/>
          <a:p>
            <a:r>
              <a:rPr lang="en-US" sz="2898" b="1">
                <a:solidFill>
                  <a:srgbClr val="0000FF"/>
                </a:solidFill>
                <a:highlight>
                  <a:srgbClr val="FFFF00"/>
                </a:highlight>
              </a:rPr>
              <a:t>TL:  Kim nam châm ở Vị  trí 2</a:t>
            </a:r>
            <a:endParaRPr lang="en-US" sz="2898" dirty="0">
              <a:highlight>
                <a:srgbClr val="FFFF00"/>
              </a:highlight>
            </a:endParaRPr>
          </a:p>
        </p:txBody>
      </p:sp>
    </p:spTree>
    <p:extLst>
      <p:ext uri="{BB962C8B-B14F-4D97-AF65-F5344CB8AC3E}">
        <p14:creationId xmlns:p14="http://schemas.microsoft.com/office/powerpoint/2010/main" val="9574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10248"/>
                                        </p:tgtEl>
                                        <p:attrNameLst>
                                          <p:attrName>style.visibility</p:attrName>
                                        </p:attrNameLst>
                                      </p:cBhvr>
                                      <p:to>
                                        <p:strVal val="visible"/>
                                      </p:to>
                                    </p:set>
                                    <p:animEffect transition="in" filter="strips(downRight)">
                                      <p:cBhvr>
                                        <p:cTn id="7" dur="1000"/>
                                        <p:tgtEl>
                                          <p:spTgt spid="1024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barn(inVertical)">
                                      <p:cBhvr>
                                        <p:cTn id="24" dur="500"/>
                                        <p:tgtEl>
                                          <p:spTgt spid="21"/>
                                        </p:tgtEl>
                                      </p:cBhvr>
                                    </p:animEffect>
                                  </p:childTnLst>
                                </p:cTn>
                              </p:par>
                              <p:par>
                                <p:cTn id="25" presetID="16" presetClass="entr" presetSubtype="21"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arn(inVertical)">
                                      <p:cBhvr>
                                        <p:cTn id="3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8" grpId="0"/>
      <p:bldP spid="19" grpId="0"/>
      <p:bldP spid="21" grpId="0"/>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8" name="Text Box 8"/>
          <p:cNvSpPr txBox="1">
            <a:spLocks noChangeArrowheads="1"/>
          </p:cNvSpPr>
          <p:nvPr/>
        </p:nvSpPr>
        <p:spPr bwMode="auto">
          <a:xfrm>
            <a:off x="703262" y="6045200"/>
            <a:ext cx="13563597" cy="984244"/>
          </a:xfrm>
          <a:prstGeom prst="rect">
            <a:avLst/>
          </a:prstGeom>
          <a:noFill/>
          <a:ln w="12700" cap="sq">
            <a:noFill/>
            <a:miter lim="800000"/>
            <a:headEnd type="none" w="sm" len="sm"/>
            <a:tailEnd type="none" w="sm" len="sm"/>
          </a:ln>
        </p:spPr>
        <p:txBody>
          <a:bodyPr wrap="square">
            <a:spAutoFit/>
          </a:bodyPr>
          <a:lstStyle/>
          <a:p>
            <a:pPr algn="just">
              <a:spcBef>
                <a:spcPct val="50000"/>
              </a:spcBef>
            </a:pPr>
            <a:r>
              <a:rPr lang="en-US" sz="2898" b="1" dirty="0">
                <a:solidFill>
                  <a:srgbClr val="0000FF"/>
                </a:solidFill>
              </a:rPr>
              <a:t>+ </a:t>
            </a:r>
            <a:r>
              <a:rPr lang="en-US" sz="2898" b="1" dirty="0" err="1">
                <a:solidFill>
                  <a:srgbClr val="0000FF"/>
                </a:solidFill>
              </a:rPr>
              <a:t>Xoay</a:t>
            </a:r>
            <a:r>
              <a:rPr lang="en-US" sz="2898" b="1" dirty="0">
                <a:solidFill>
                  <a:srgbClr val="0000FF"/>
                </a:solidFill>
              </a:rPr>
              <a:t> </a:t>
            </a:r>
            <a:r>
              <a:rPr lang="en-US" sz="2898" b="1" dirty="0" err="1">
                <a:solidFill>
                  <a:srgbClr val="0000FF"/>
                </a:solidFill>
              </a:rPr>
              <a:t>cho</a:t>
            </a:r>
            <a:r>
              <a:rPr lang="en-US" sz="2898" b="1" dirty="0">
                <a:solidFill>
                  <a:srgbClr val="0000FF"/>
                </a:solidFill>
              </a:rPr>
              <a:t> </a:t>
            </a:r>
            <a:r>
              <a:rPr lang="en-US" sz="2898" b="1" dirty="0" err="1">
                <a:solidFill>
                  <a:srgbClr val="0000FF"/>
                </a:solidFill>
              </a:rPr>
              <a:t>kim</a:t>
            </a:r>
            <a:r>
              <a:rPr lang="en-US" sz="2898" b="1" dirty="0">
                <a:solidFill>
                  <a:srgbClr val="0000FF"/>
                </a:solidFill>
              </a:rPr>
              <a:t> </a:t>
            </a:r>
            <a:r>
              <a:rPr lang="en-US" sz="2898" b="1" dirty="0" err="1">
                <a:solidFill>
                  <a:srgbClr val="0000FF"/>
                </a:solidFill>
              </a:rPr>
              <a:t>nam</a:t>
            </a:r>
            <a:r>
              <a:rPr lang="en-US" sz="2898" b="1" dirty="0">
                <a:solidFill>
                  <a:srgbClr val="0000FF"/>
                </a:solidFill>
              </a:rPr>
              <a:t> </a:t>
            </a:r>
            <a:r>
              <a:rPr lang="en-US" sz="2898" b="1" dirty="0" err="1">
                <a:solidFill>
                  <a:srgbClr val="0000FF"/>
                </a:solidFill>
              </a:rPr>
              <a:t>châm</a:t>
            </a:r>
            <a:r>
              <a:rPr lang="en-US" sz="2898" b="1" dirty="0">
                <a:solidFill>
                  <a:srgbClr val="0000FF"/>
                </a:solidFill>
              </a:rPr>
              <a:t> </a:t>
            </a:r>
            <a:r>
              <a:rPr lang="en-US" sz="2898" b="1" dirty="0" err="1">
                <a:solidFill>
                  <a:srgbClr val="0000FF"/>
                </a:solidFill>
              </a:rPr>
              <a:t>lệch</a:t>
            </a:r>
            <a:r>
              <a:rPr lang="en-US" sz="2898" b="1" dirty="0">
                <a:solidFill>
                  <a:srgbClr val="0000FF"/>
                </a:solidFill>
              </a:rPr>
              <a:t> </a:t>
            </a:r>
            <a:r>
              <a:rPr lang="en-US" sz="2898" b="1" dirty="0" err="1">
                <a:solidFill>
                  <a:srgbClr val="0000FF"/>
                </a:solidFill>
              </a:rPr>
              <a:t>khỏi</a:t>
            </a:r>
            <a:r>
              <a:rPr lang="en-US" sz="2898" b="1" dirty="0">
                <a:solidFill>
                  <a:srgbClr val="0000FF"/>
                </a:solidFill>
              </a:rPr>
              <a:t> </a:t>
            </a:r>
            <a:r>
              <a:rPr lang="en-US" sz="2898" b="1" dirty="0" err="1">
                <a:solidFill>
                  <a:srgbClr val="0000FF"/>
                </a:solidFill>
              </a:rPr>
              <a:t>hướng</a:t>
            </a:r>
            <a:r>
              <a:rPr lang="en-US" sz="2898" b="1" dirty="0">
                <a:solidFill>
                  <a:srgbClr val="0000FF"/>
                </a:solidFill>
              </a:rPr>
              <a:t> </a:t>
            </a:r>
            <a:r>
              <a:rPr lang="en-US" sz="2898" b="1" dirty="0" err="1">
                <a:solidFill>
                  <a:srgbClr val="0000FF"/>
                </a:solidFill>
              </a:rPr>
              <a:t>vừa</a:t>
            </a:r>
            <a:r>
              <a:rPr lang="en-US" sz="2898" b="1" dirty="0">
                <a:solidFill>
                  <a:srgbClr val="0000FF"/>
                </a:solidFill>
              </a:rPr>
              <a:t> </a:t>
            </a:r>
            <a:r>
              <a:rPr lang="en-US" sz="2898" b="1" dirty="0" err="1">
                <a:solidFill>
                  <a:srgbClr val="0000FF"/>
                </a:solidFill>
              </a:rPr>
              <a:t>xác</a:t>
            </a:r>
            <a:r>
              <a:rPr lang="en-US" sz="2898" b="1" dirty="0">
                <a:solidFill>
                  <a:srgbClr val="0000FF"/>
                </a:solidFill>
              </a:rPr>
              <a:t> </a:t>
            </a:r>
            <a:r>
              <a:rPr lang="en-US" sz="2898" b="1" dirty="0" err="1">
                <a:solidFill>
                  <a:srgbClr val="0000FF"/>
                </a:solidFill>
              </a:rPr>
              <a:t>định</a:t>
            </a:r>
            <a:r>
              <a:rPr lang="en-US" sz="2898" b="1" dirty="0">
                <a:solidFill>
                  <a:srgbClr val="0000FF"/>
                </a:solidFill>
              </a:rPr>
              <a:t>, </a:t>
            </a:r>
            <a:r>
              <a:rPr lang="en-US" sz="2898" b="1" dirty="0" err="1">
                <a:solidFill>
                  <a:srgbClr val="0000FF"/>
                </a:solidFill>
              </a:rPr>
              <a:t>buông</a:t>
            </a:r>
            <a:r>
              <a:rPr lang="en-US" sz="2898" b="1" dirty="0">
                <a:solidFill>
                  <a:srgbClr val="0000FF"/>
                </a:solidFill>
              </a:rPr>
              <a:t> </a:t>
            </a:r>
            <a:r>
              <a:rPr lang="en-US" sz="2898" b="1" dirty="0" err="1">
                <a:solidFill>
                  <a:srgbClr val="0000FF"/>
                </a:solidFill>
              </a:rPr>
              <a:t>tay</a:t>
            </a:r>
            <a:r>
              <a:rPr lang="en-US" sz="2898" b="1" dirty="0">
                <a:solidFill>
                  <a:srgbClr val="0000FF"/>
                </a:solidFill>
              </a:rPr>
              <a:t>. </a:t>
            </a:r>
            <a:r>
              <a:rPr lang="en-US" sz="2898" b="1" dirty="0" err="1">
                <a:solidFill>
                  <a:srgbClr val="0000FF"/>
                </a:solidFill>
              </a:rPr>
              <a:t>Khi</a:t>
            </a:r>
            <a:r>
              <a:rPr lang="en-US" sz="2898" b="1" dirty="0">
                <a:solidFill>
                  <a:srgbClr val="0000FF"/>
                </a:solidFill>
              </a:rPr>
              <a:t> </a:t>
            </a:r>
            <a:r>
              <a:rPr lang="en-US" sz="2898" b="1" dirty="0" err="1">
                <a:solidFill>
                  <a:srgbClr val="0000FF"/>
                </a:solidFill>
              </a:rPr>
              <a:t>đã</a:t>
            </a:r>
            <a:r>
              <a:rPr lang="en-US" sz="2898" b="1" dirty="0">
                <a:solidFill>
                  <a:srgbClr val="0000FF"/>
                </a:solidFill>
              </a:rPr>
              <a:t> </a:t>
            </a:r>
            <a:r>
              <a:rPr lang="en-US" sz="2898" b="1" dirty="0" err="1">
                <a:solidFill>
                  <a:srgbClr val="0000FF"/>
                </a:solidFill>
              </a:rPr>
              <a:t>đứng</a:t>
            </a:r>
            <a:r>
              <a:rPr lang="en-US" sz="2898" b="1" dirty="0">
                <a:solidFill>
                  <a:srgbClr val="0000FF"/>
                </a:solidFill>
              </a:rPr>
              <a:t> </a:t>
            </a:r>
            <a:r>
              <a:rPr lang="en-US" sz="2898" b="1" dirty="0" err="1">
                <a:solidFill>
                  <a:srgbClr val="0000FF"/>
                </a:solidFill>
              </a:rPr>
              <a:t>cân</a:t>
            </a:r>
            <a:r>
              <a:rPr lang="en-US" sz="2898" b="1" dirty="0">
                <a:solidFill>
                  <a:srgbClr val="0000FF"/>
                </a:solidFill>
              </a:rPr>
              <a:t> </a:t>
            </a:r>
            <a:r>
              <a:rPr lang="en-US" sz="2898" b="1" dirty="0" err="1">
                <a:solidFill>
                  <a:srgbClr val="0000FF"/>
                </a:solidFill>
              </a:rPr>
              <a:t>bằng</a:t>
            </a:r>
            <a:r>
              <a:rPr lang="en-US" sz="2898" b="1" dirty="0">
                <a:solidFill>
                  <a:srgbClr val="0000FF"/>
                </a:solidFill>
              </a:rPr>
              <a:t> </a:t>
            </a:r>
            <a:r>
              <a:rPr lang="en-US" sz="2898" b="1" dirty="0" err="1">
                <a:solidFill>
                  <a:srgbClr val="0000FF"/>
                </a:solidFill>
              </a:rPr>
              <a:t>trở</a:t>
            </a:r>
            <a:r>
              <a:rPr lang="en-US" sz="2898" b="1" dirty="0">
                <a:solidFill>
                  <a:srgbClr val="0000FF"/>
                </a:solidFill>
              </a:rPr>
              <a:t> </a:t>
            </a:r>
            <a:r>
              <a:rPr lang="en-US" sz="2898" b="1" dirty="0" err="1">
                <a:solidFill>
                  <a:srgbClr val="0000FF"/>
                </a:solidFill>
              </a:rPr>
              <a:t>lại</a:t>
            </a:r>
            <a:r>
              <a:rPr lang="en-US" sz="2898" b="1" dirty="0">
                <a:solidFill>
                  <a:srgbClr val="0000FF"/>
                </a:solidFill>
              </a:rPr>
              <a:t>,  </a:t>
            </a:r>
            <a:r>
              <a:rPr lang="en-US" sz="2898" b="1" dirty="0" err="1">
                <a:solidFill>
                  <a:srgbClr val="0000FF"/>
                </a:solidFill>
              </a:rPr>
              <a:t>kim</a:t>
            </a:r>
            <a:r>
              <a:rPr lang="en-US" sz="2898" b="1" dirty="0">
                <a:solidFill>
                  <a:srgbClr val="0000FF"/>
                </a:solidFill>
              </a:rPr>
              <a:t> </a:t>
            </a:r>
            <a:r>
              <a:rPr lang="en-US" sz="2898" b="1" dirty="0" err="1">
                <a:solidFill>
                  <a:srgbClr val="0000FF"/>
                </a:solidFill>
              </a:rPr>
              <a:t>nam</a:t>
            </a:r>
            <a:r>
              <a:rPr lang="en-US" sz="2898" b="1" dirty="0">
                <a:solidFill>
                  <a:srgbClr val="0000FF"/>
                </a:solidFill>
              </a:rPr>
              <a:t> </a:t>
            </a:r>
            <a:r>
              <a:rPr lang="en-US" sz="2898" b="1" dirty="0" err="1">
                <a:solidFill>
                  <a:srgbClr val="0000FF"/>
                </a:solidFill>
              </a:rPr>
              <a:t>châm</a:t>
            </a:r>
            <a:r>
              <a:rPr lang="en-US" sz="2898" b="1" dirty="0">
                <a:solidFill>
                  <a:srgbClr val="0000FF"/>
                </a:solidFill>
              </a:rPr>
              <a:t> </a:t>
            </a:r>
            <a:r>
              <a:rPr lang="en-US" sz="2898" b="1" dirty="0" err="1">
                <a:solidFill>
                  <a:srgbClr val="0000FF"/>
                </a:solidFill>
              </a:rPr>
              <a:t>còn</a:t>
            </a:r>
            <a:r>
              <a:rPr lang="en-US" sz="2898" b="1" dirty="0">
                <a:solidFill>
                  <a:srgbClr val="0000FF"/>
                </a:solidFill>
              </a:rPr>
              <a:t> </a:t>
            </a:r>
            <a:r>
              <a:rPr lang="en-US" sz="2898" b="1" dirty="0" err="1">
                <a:solidFill>
                  <a:srgbClr val="0000FF"/>
                </a:solidFill>
              </a:rPr>
              <a:t>chỉ</a:t>
            </a:r>
            <a:r>
              <a:rPr lang="en-US" sz="2898" b="1" dirty="0">
                <a:solidFill>
                  <a:srgbClr val="0000FF"/>
                </a:solidFill>
              </a:rPr>
              <a:t> </a:t>
            </a:r>
            <a:r>
              <a:rPr lang="en-US" sz="2898" b="1" dirty="0" err="1">
                <a:solidFill>
                  <a:srgbClr val="0000FF"/>
                </a:solidFill>
              </a:rPr>
              <a:t>hướng</a:t>
            </a:r>
            <a:r>
              <a:rPr lang="en-US" sz="2898" b="1" dirty="0">
                <a:solidFill>
                  <a:srgbClr val="0000FF"/>
                </a:solidFill>
              </a:rPr>
              <a:t> </a:t>
            </a:r>
            <a:r>
              <a:rPr lang="en-US" sz="2898" b="1" err="1">
                <a:solidFill>
                  <a:srgbClr val="0000FF"/>
                </a:solidFill>
              </a:rPr>
              <a:t>như</a:t>
            </a:r>
            <a:r>
              <a:rPr lang="en-US" sz="2898" b="1">
                <a:solidFill>
                  <a:srgbClr val="0000FF"/>
                </a:solidFill>
              </a:rPr>
              <a:t> ở vị trí nào?</a:t>
            </a:r>
            <a:endParaRPr lang="en-US" sz="2898" b="1" dirty="0">
              <a:solidFill>
                <a:srgbClr val="0000FF"/>
              </a:solidFill>
            </a:endParaRPr>
          </a:p>
        </p:txBody>
      </p:sp>
      <p:sp>
        <p:nvSpPr>
          <p:cNvPr id="23" name="Rectangle 22"/>
          <p:cNvSpPr/>
          <p:nvPr/>
        </p:nvSpPr>
        <p:spPr>
          <a:xfrm>
            <a:off x="1998659" y="3318218"/>
            <a:ext cx="12649199" cy="612604"/>
          </a:xfrm>
          <a:prstGeom prst="rect">
            <a:avLst/>
          </a:prstGeom>
        </p:spPr>
        <p:txBody>
          <a:bodyPr wrap="square">
            <a:spAutoFit/>
          </a:bodyPr>
          <a:lstStyle/>
          <a:p>
            <a:pPr algn="just">
              <a:spcBef>
                <a:spcPct val="50000"/>
              </a:spcBef>
            </a:pPr>
            <a:r>
              <a:rPr lang="en-US" sz="3381" b="1">
                <a:solidFill>
                  <a:srgbClr val="FF0000"/>
                </a:solidFill>
              </a:rPr>
              <a:t> </a:t>
            </a:r>
            <a:r>
              <a:rPr lang="en-US" sz="3381" b="1" dirty="0" err="1">
                <a:solidFill>
                  <a:srgbClr val="FF0000"/>
                </a:solidFill>
              </a:rPr>
              <a:t>Đặt</a:t>
            </a:r>
            <a:r>
              <a:rPr lang="en-US" sz="3381" b="1" dirty="0">
                <a:solidFill>
                  <a:srgbClr val="FF0000"/>
                </a:solidFill>
              </a:rPr>
              <a:t> </a:t>
            </a:r>
            <a:r>
              <a:rPr lang="en-US" sz="3381" b="1" dirty="0" err="1">
                <a:solidFill>
                  <a:srgbClr val="FF0000"/>
                </a:solidFill>
              </a:rPr>
              <a:t>kim</a:t>
            </a:r>
            <a:r>
              <a:rPr lang="en-US" sz="3381" b="1" dirty="0">
                <a:solidFill>
                  <a:srgbClr val="FF0000"/>
                </a:solidFill>
              </a:rPr>
              <a:t> </a:t>
            </a:r>
            <a:r>
              <a:rPr lang="en-US" sz="3381" b="1" dirty="0" err="1">
                <a:solidFill>
                  <a:srgbClr val="FF0000"/>
                </a:solidFill>
              </a:rPr>
              <a:t>nam</a:t>
            </a:r>
            <a:r>
              <a:rPr lang="en-US" sz="3381" b="1" dirty="0">
                <a:solidFill>
                  <a:srgbClr val="FF0000"/>
                </a:solidFill>
              </a:rPr>
              <a:t> </a:t>
            </a:r>
            <a:r>
              <a:rPr lang="en-US" sz="3381" b="1" dirty="0" err="1">
                <a:solidFill>
                  <a:srgbClr val="FF0000"/>
                </a:solidFill>
              </a:rPr>
              <a:t>châm</a:t>
            </a:r>
            <a:r>
              <a:rPr lang="en-US" sz="3381" b="1" dirty="0">
                <a:solidFill>
                  <a:srgbClr val="FF0000"/>
                </a:solidFill>
              </a:rPr>
              <a:t> </a:t>
            </a:r>
            <a:r>
              <a:rPr lang="en-US" sz="3381" b="1" dirty="0" err="1">
                <a:solidFill>
                  <a:srgbClr val="FF0000"/>
                </a:solidFill>
              </a:rPr>
              <a:t>trên</a:t>
            </a:r>
            <a:r>
              <a:rPr lang="en-US" sz="3381" b="1" dirty="0">
                <a:solidFill>
                  <a:srgbClr val="FF0000"/>
                </a:solidFill>
              </a:rPr>
              <a:t> </a:t>
            </a:r>
            <a:r>
              <a:rPr lang="en-US" sz="3381" b="1" dirty="0" err="1">
                <a:solidFill>
                  <a:srgbClr val="FF0000"/>
                </a:solidFill>
              </a:rPr>
              <a:t>giá</a:t>
            </a:r>
            <a:r>
              <a:rPr lang="en-US" sz="3381" b="1" dirty="0">
                <a:solidFill>
                  <a:srgbClr val="FF0000"/>
                </a:solidFill>
              </a:rPr>
              <a:t> </a:t>
            </a:r>
            <a:r>
              <a:rPr lang="en-US" sz="3381" b="1" dirty="0" err="1">
                <a:solidFill>
                  <a:srgbClr val="FF0000"/>
                </a:solidFill>
              </a:rPr>
              <a:t>thẳng</a:t>
            </a:r>
            <a:r>
              <a:rPr lang="en-US" sz="3381" b="1" dirty="0">
                <a:solidFill>
                  <a:srgbClr val="FF0000"/>
                </a:solidFill>
              </a:rPr>
              <a:t> </a:t>
            </a:r>
            <a:r>
              <a:rPr lang="en-US" sz="3381" b="1" dirty="0" err="1">
                <a:solidFill>
                  <a:srgbClr val="FF0000"/>
                </a:solidFill>
              </a:rPr>
              <a:t>đứng</a:t>
            </a:r>
            <a:r>
              <a:rPr lang="en-US" sz="3381" b="1" dirty="0">
                <a:solidFill>
                  <a:srgbClr val="FF0000"/>
                </a:solidFill>
              </a:rPr>
              <a:t> </a:t>
            </a:r>
            <a:r>
              <a:rPr lang="en-US" sz="3381" b="1" dirty="0" err="1">
                <a:solidFill>
                  <a:srgbClr val="FF0000"/>
                </a:solidFill>
              </a:rPr>
              <a:t>như</a:t>
            </a:r>
            <a:r>
              <a:rPr lang="en-US" sz="3381" b="1" dirty="0">
                <a:solidFill>
                  <a:srgbClr val="FF0000"/>
                </a:solidFill>
              </a:rPr>
              <a:t> </a:t>
            </a:r>
            <a:r>
              <a:rPr lang="en-US" sz="3381" b="1" dirty="0" err="1">
                <a:solidFill>
                  <a:srgbClr val="FF0000"/>
                </a:solidFill>
              </a:rPr>
              <a:t>mô</a:t>
            </a:r>
            <a:r>
              <a:rPr lang="en-US" sz="3381" b="1" dirty="0">
                <a:solidFill>
                  <a:srgbClr val="FF0000"/>
                </a:solidFill>
              </a:rPr>
              <a:t> </a:t>
            </a:r>
            <a:r>
              <a:rPr lang="en-US" sz="3381" b="1" err="1">
                <a:solidFill>
                  <a:srgbClr val="FF0000"/>
                </a:solidFill>
              </a:rPr>
              <a:t>tả</a:t>
            </a:r>
            <a:r>
              <a:rPr lang="en-US" sz="3381" b="1">
                <a:solidFill>
                  <a:srgbClr val="FF0000"/>
                </a:solidFill>
              </a:rPr>
              <a:t> trên</a:t>
            </a:r>
            <a:endParaRPr lang="en-US" sz="3381" b="1" dirty="0">
              <a:solidFill>
                <a:srgbClr val="FF0000"/>
              </a:solidFill>
            </a:endParaRPr>
          </a:p>
        </p:txBody>
      </p:sp>
      <p:sp>
        <p:nvSpPr>
          <p:cNvPr id="25" name="Rectangle 24">
            <a:extLst>
              <a:ext uri="{FF2B5EF4-FFF2-40B4-BE49-F238E27FC236}">
                <a16:creationId xmlns:a16="http://schemas.microsoft.com/office/drawing/2014/main" xmlns="" id="{476E3504-2D37-EB8D-E27D-90241157B20B}"/>
              </a:ext>
            </a:extLst>
          </p:cNvPr>
          <p:cNvSpPr/>
          <p:nvPr/>
        </p:nvSpPr>
        <p:spPr>
          <a:xfrm>
            <a:off x="703791" y="4902200"/>
            <a:ext cx="13330551" cy="984244"/>
          </a:xfrm>
          <a:prstGeom prst="rect">
            <a:avLst/>
          </a:prstGeom>
        </p:spPr>
        <p:txBody>
          <a:bodyPr wrap="square">
            <a:spAutoFit/>
          </a:bodyPr>
          <a:lstStyle/>
          <a:p>
            <a:r>
              <a:rPr lang="en-US" sz="2898" b="1" dirty="0">
                <a:solidFill>
                  <a:srgbClr val="0000FF"/>
                </a:solidFill>
              </a:rPr>
              <a:t>+ </a:t>
            </a:r>
            <a:r>
              <a:rPr lang="en-US" sz="2898" b="1" err="1">
                <a:solidFill>
                  <a:srgbClr val="0000FF"/>
                </a:solidFill>
              </a:rPr>
              <a:t>Khi</a:t>
            </a:r>
            <a:r>
              <a:rPr lang="en-US" sz="2898" b="1">
                <a:solidFill>
                  <a:srgbClr val="0000FF"/>
                </a:solidFill>
              </a:rPr>
              <a:t> đưa kim nam châm lại gần dây dẫn có cho dòng điện chạy qua, khi kim nam châm đã </a:t>
            </a:r>
            <a:r>
              <a:rPr lang="en-US" sz="2898" b="1" dirty="0" err="1">
                <a:solidFill>
                  <a:srgbClr val="0000FF"/>
                </a:solidFill>
              </a:rPr>
              <a:t>đứng</a:t>
            </a:r>
            <a:r>
              <a:rPr lang="en-US" sz="2898" b="1" dirty="0">
                <a:solidFill>
                  <a:srgbClr val="0000FF"/>
                </a:solidFill>
              </a:rPr>
              <a:t> </a:t>
            </a:r>
            <a:r>
              <a:rPr lang="en-US" sz="2898" b="1" dirty="0" err="1">
                <a:solidFill>
                  <a:srgbClr val="0000FF"/>
                </a:solidFill>
              </a:rPr>
              <a:t>cân</a:t>
            </a:r>
            <a:r>
              <a:rPr lang="en-US" sz="2898" b="1" dirty="0">
                <a:solidFill>
                  <a:srgbClr val="0000FF"/>
                </a:solidFill>
              </a:rPr>
              <a:t> </a:t>
            </a:r>
            <a:r>
              <a:rPr lang="en-US" sz="2898" b="1" dirty="0" err="1">
                <a:solidFill>
                  <a:srgbClr val="0000FF"/>
                </a:solidFill>
              </a:rPr>
              <a:t>bằng</a:t>
            </a:r>
            <a:r>
              <a:rPr lang="en-US" sz="2898" b="1" dirty="0">
                <a:solidFill>
                  <a:srgbClr val="0000FF"/>
                </a:solidFill>
              </a:rPr>
              <a:t>, </a:t>
            </a:r>
            <a:r>
              <a:rPr lang="en-US" sz="2898" b="1" dirty="0" err="1">
                <a:solidFill>
                  <a:srgbClr val="0000FF"/>
                </a:solidFill>
              </a:rPr>
              <a:t>kim</a:t>
            </a:r>
            <a:r>
              <a:rPr lang="en-US" sz="2898" b="1" dirty="0">
                <a:solidFill>
                  <a:srgbClr val="0000FF"/>
                </a:solidFill>
              </a:rPr>
              <a:t> </a:t>
            </a:r>
            <a:r>
              <a:rPr lang="en-US" sz="2898" b="1" dirty="0" err="1">
                <a:solidFill>
                  <a:srgbClr val="0000FF"/>
                </a:solidFill>
              </a:rPr>
              <a:t>nam</a:t>
            </a:r>
            <a:r>
              <a:rPr lang="en-US" sz="2898" b="1" dirty="0">
                <a:solidFill>
                  <a:srgbClr val="0000FF"/>
                </a:solidFill>
              </a:rPr>
              <a:t> </a:t>
            </a:r>
            <a:r>
              <a:rPr lang="en-US" sz="2898" b="1" dirty="0" err="1">
                <a:solidFill>
                  <a:srgbClr val="0000FF"/>
                </a:solidFill>
              </a:rPr>
              <a:t>châm</a:t>
            </a:r>
            <a:r>
              <a:rPr lang="en-US" sz="2898" b="1" dirty="0">
                <a:solidFill>
                  <a:srgbClr val="0000FF"/>
                </a:solidFill>
              </a:rPr>
              <a:t> </a:t>
            </a:r>
            <a:r>
              <a:rPr lang="en-US" sz="2898" b="1" dirty="0" err="1">
                <a:solidFill>
                  <a:srgbClr val="0000FF"/>
                </a:solidFill>
              </a:rPr>
              <a:t>nằm</a:t>
            </a:r>
            <a:r>
              <a:rPr lang="en-US" sz="2898" b="1" dirty="0">
                <a:solidFill>
                  <a:srgbClr val="0000FF"/>
                </a:solidFill>
              </a:rPr>
              <a:t> </a:t>
            </a:r>
            <a:r>
              <a:rPr lang="en-US" sz="2898" b="1" dirty="0" err="1">
                <a:solidFill>
                  <a:srgbClr val="0000FF"/>
                </a:solidFill>
              </a:rPr>
              <a:t>dọc</a:t>
            </a:r>
            <a:r>
              <a:rPr lang="en-US" sz="2898" b="1" dirty="0">
                <a:solidFill>
                  <a:srgbClr val="0000FF"/>
                </a:solidFill>
              </a:rPr>
              <a:t> </a:t>
            </a:r>
            <a:r>
              <a:rPr lang="en-US" sz="2898" b="1" dirty="0" err="1">
                <a:solidFill>
                  <a:srgbClr val="0000FF"/>
                </a:solidFill>
              </a:rPr>
              <a:t>theo</a:t>
            </a:r>
            <a:r>
              <a:rPr lang="en-US" sz="2898" b="1" dirty="0">
                <a:solidFill>
                  <a:srgbClr val="0000FF"/>
                </a:solidFill>
              </a:rPr>
              <a:t> </a:t>
            </a:r>
            <a:r>
              <a:rPr lang="en-US" sz="2898" b="1" err="1">
                <a:solidFill>
                  <a:srgbClr val="0000FF"/>
                </a:solidFill>
              </a:rPr>
              <a:t>hướng</a:t>
            </a:r>
            <a:r>
              <a:rPr lang="en-US" sz="2898" b="1">
                <a:solidFill>
                  <a:srgbClr val="0000FF"/>
                </a:solidFill>
              </a:rPr>
              <a:t> nào (Vị trí 2)?</a:t>
            </a:r>
            <a:endParaRPr lang="en-US" sz="2898" dirty="0"/>
          </a:p>
        </p:txBody>
      </p:sp>
      <p:sp>
        <p:nvSpPr>
          <p:cNvPr id="26" name="Rectangle 25">
            <a:extLst>
              <a:ext uri="{FF2B5EF4-FFF2-40B4-BE49-F238E27FC236}">
                <a16:creationId xmlns:a16="http://schemas.microsoft.com/office/drawing/2014/main" xmlns="" id="{BD77CD2B-70EA-157B-C17F-CAEB269AFBD7}"/>
              </a:ext>
            </a:extLst>
          </p:cNvPr>
          <p:cNvSpPr/>
          <p:nvPr/>
        </p:nvSpPr>
        <p:spPr>
          <a:xfrm>
            <a:off x="2227262" y="89320"/>
            <a:ext cx="12649199" cy="612604"/>
          </a:xfrm>
          <a:prstGeom prst="rect">
            <a:avLst/>
          </a:prstGeom>
        </p:spPr>
        <p:txBody>
          <a:bodyPr wrap="square">
            <a:spAutoFit/>
          </a:bodyPr>
          <a:lstStyle/>
          <a:p>
            <a:pPr algn="ctr">
              <a:spcBef>
                <a:spcPct val="50000"/>
              </a:spcBef>
            </a:pPr>
            <a:r>
              <a:rPr lang="en-US" sz="3381" b="1">
                <a:solidFill>
                  <a:srgbClr val="FF0000"/>
                </a:solidFill>
              </a:rPr>
              <a:t> PHIẾU HỌC TẬP 2</a:t>
            </a:r>
            <a:endParaRPr lang="en-US" sz="3381" b="1" dirty="0">
              <a:solidFill>
                <a:srgbClr val="FF0000"/>
              </a:solidFill>
            </a:endParaRPr>
          </a:p>
        </p:txBody>
      </p:sp>
      <p:pic>
        <p:nvPicPr>
          <p:cNvPr id="3" name="Picture 2">
            <a:extLst>
              <a:ext uri="{FF2B5EF4-FFF2-40B4-BE49-F238E27FC236}">
                <a16:creationId xmlns:a16="http://schemas.microsoft.com/office/drawing/2014/main" xmlns="" id="{F297A8B3-B78D-2980-6750-E65D4A9F6A42}"/>
              </a:ext>
            </a:extLst>
          </p:cNvPr>
          <p:cNvPicPr>
            <a:picLocks noChangeAspect="1"/>
          </p:cNvPicPr>
          <p:nvPr/>
        </p:nvPicPr>
        <p:blipFill>
          <a:blip r:embed="rId2"/>
          <a:stretch>
            <a:fillRect/>
          </a:stretch>
        </p:blipFill>
        <p:spPr>
          <a:xfrm>
            <a:off x="1541462" y="701924"/>
            <a:ext cx="11277600" cy="2376449"/>
          </a:xfrm>
          <a:prstGeom prst="rect">
            <a:avLst/>
          </a:prstGeom>
        </p:spPr>
      </p:pic>
      <p:sp>
        <p:nvSpPr>
          <p:cNvPr id="47" name="Rectangle 46">
            <a:extLst>
              <a:ext uri="{FF2B5EF4-FFF2-40B4-BE49-F238E27FC236}">
                <a16:creationId xmlns:a16="http://schemas.microsoft.com/office/drawing/2014/main" xmlns="" id="{CE256662-542D-5794-4A6C-68E99299C8AE}"/>
              </a:ext>
            </a:extLst>
          </p:cNvPr>
          <p:cNvSpPr/>
          <p:nvPr/>
        </p:nvSpPr>
        <p:spPr>
          <a:xfrm>
            <a:off x="514986" y="3838578"/>
            <a:ext cx="13330551" cy="984244"/>
          </a:xfrm>
          <a:prstGeom prst="rect">
            <a:avLst/>
          </a:prstGeom>
        </p:spPr>
        <p:txBody>
          <a:bodyPr wrap="square">
            <a:spAutoFit/>
          </a:bodyPr>
          <a:lstStyle/>
          <a:p>
            <a:r>
              <a:rPr lang="en-US" sz="2898" b="1" dirty="0">
                <a:solidFill>
                  <a:srgbClr val="0000FF"/>
                </a:solidFill>
              </a:rPr>
              <a:t>+ </a:t>
            </a:r>
            <a:r>
              <a:rPr lang="en-US" sz="2898" b="1" err="1">
                <a:solidFill>
                  <a:srgbClr val="0000FF"/>
                </a:solidFill>
              </a:rPr>
              <a:t>Khi</a:t>
            </a:r>
            <a:r>
              <a:rPr lang="en-US" sz="2898" b="1">
                <a:solidFill>
                  <a:srgbClr val="0000FF"/>
                </a:solidFill>
              </a:rPr>
              <a:t> đặt kim nam châm lại gần dây dẫn chưa có dòng điện chạy qua, khi kim nam châm đã </a:t>
            </a:r>
            <a:r>
              <a:rPr lang="en-US" sz="2898" b="1" dirty="0" err="1">
                <a:solidFill>
                  <a:srgbClr val="0000FF"/>
                </a:solidFill>
              </a:rPr>
              <a:t>đứng</a:t>
            </a:r>
            <a:r>
              <a:rPr lang="en-US" sz="2898" b="1" dirty="0">
                <a:solidFill>
                  <a:srgbClr val="0000FF"/>
                </a:solidFill>
              </a:rPr>
              <a:t> </a:t>
            </a:r>
            <a:r>
              <a:rPr lang="en-US" sz="2898" b="1" dirty="0" err="1">
                <a:solidFill>
                  <a:srgbClr val="0000FF"/>
                </a:solidFill>
              </a:rPr>
              <a:t>cân</a:t>
            </a:r>
            <a:r>
              <a:rPr lang="en-US" sz="2898" b="1" dirty="0">
                <a:solidFill>
                  <a:srgbClr val="0000FF"/>
                </a:solidFill>
              </a:rPr>
              <a:t> </a:t>
            </a:r>
            <a:r>
              <a:rPr lang="en-US" sz="2898" b="1" dirty="0" err="1">
                <a:solidFill>
                  <a:srgbClr val="0000FF"/>
                </a:solidFill>
              </a:rPr>
              <a:t>bằng</a:t>
            </a:r>
            <a:r>
              <a:rPr lang="en-US" sz="2898" b="1" dirty="0">
                <a:solidFill>
                  <a:srgbClr val="0000FF"/>
                </a:solidFill>
              </a:rPr>
              <a:t>, </a:t>
            </a:r>
            <a:r>
              <a:rPr lang="en-US" sz="2898" b="1" dirty="0" err="1">
                <a:solidFill>
                  <a:srgbClr val="0000FF"/>
                </a:solidFill>
              </a:rPr>
              <a:t>kim</a:t>
            </a:r>
            <a:r>
              <a:rPr lang="en-US" sz="2898" b="1" dirty="0">
                <a:solidFill>
                  <a:srgbClr val="0000FF"/>
                </a:solidFill>
              </a:rPr>
              <a:t> </a:t>
            </a:r>
            <a:r>
              <a:rPr lang="en-US" sz="2898" b="1" dirty="0" err="1">
                <a:solidFill>
                  <a:srgbClr val="0000FF"/>
                </a:solidFill>
              </a:rPr>
              <a:t>nam</a:t>
            </a:r>
            <a:r>
              <a:rPr lang="en-US" sz="2898" b="1" dirty="0">
                <a:solidFill>
                  <a:srgbClr val="0000FF"/>
                </a:solidFill>
              </a:rPr>
              <a:t> </a:t>
            </a:r>
            <a:r>
              <a:rPr lang="en-US" sz="2898" b="1" dirty="0" err="1">
                <a:solidFill>
                  <a:srgbClr val="0000FF"/>
                </a:solidFill>
              </a:rPr>
              <a:t>châm</a:t>
            </a:r>
            <a:r>
              <a:rPr lang="en-US" sz="2898" b="1" dirty="0">
                <a:solidFill>
                  <a:srgbClr val="0000FF"/>
                </a:solidFill>
              </a:rPr>
              <a:t> </a:t>
            </a:r>
            <a:r>
              <a:rPr lang="en-US" sz="2898" b="1" dirty="0" err="1">
                <a:solidFill>
                  <a:srgbClr val="0000FF"/>
                </a:solidFill>
              </a:rPr>
              <a:t>nằm</a:t>
            </a:r>
            <a:r>
              <a:rPr lang="en-US" sz="2898" b="1" dirty="0">
                <a:solidFill>
                  <a:srgbClr val="0000FF"/>
                </a:solidFill>
              </a:rPr>
              <a:t> </a:t>
            </a:r>
            <a:r>
              <a:rPr lang="en-US" sz="2898" b="1" dirty="0" err="1">
                <a:solidFill>
                  <a:srgbClr val="0000FF"/>
                </a:solidFill>
              </a:rPr>
              <a:t>dọc</a:t>
            </a:r>
            <a:r>
              <a:rPr lang="en-US" sz="2898" b="1" dirty="0">
                <a:solidFill>
                  <a:srgbClr val="0000FF"/>
                </a:solidFill>
              </a:rPr>
              <a:t> </a:t>
            </a:r>
            <a:r>
              <a:rPr lang="en-US" sz="2898" b="1" dirty="0" err="1">
                <a:solidFill>
                  <a:srgbClr val="0000FF"/>
                </a:solidFill>
              </a:rPr>
              <a:t>theo</a:t>
            </a:r>
            <a:r>
              <a:rPr lang="en-US" sz="2898" b="1" dirty="0">
                <a:solidFill>
                  <a:srgbClr val="0000FF"/>
                </a:solidFill>
              </a:rPr>
              <a:t> </a:t>
            </a:r>
            <a:r>
              <a:rPr lang="en-US" sz="2898" b="1" err="1">
                <a:solidFill>
                  <a:srgbClr val="0000FF"/>
                </a:solidFill>
              </a:rPr>
              <a:t>hướng</a:t>
            </a:r>
            <a:r>
              <a:rPr lang="en-US" sz="2898" b="1">
                <a:solidFill>
                  <a:srgbClr val="0000FF"/>
                </a:solidFill>
              </a:rPr>
              <a:t> nào (Vị trí 1)?</a:t>
            </a:r>
            <a:endParaRPr lang="en-US" sz="2898" dirty="0"/>
          </a:p>
        </p:txBody>
      </p:sp>
    </p:spTree>
    <p:extLst>
      <p:ext uri="{BB962C8B-B14F-4D97-AF65-F5344CB8AC3E}">
        <p14:creationId xmlns:p14="http://schemas.microsoft.com/office/powerpoint/2010/main" val="28014002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ác dụng từ của dòng điện, từ trường 00_00_54-00_01_20">
            <a:hlinkClick r:id="" action="ppaction://media"/>
            <a:extLst>
              <a:ext uri="{FF2B5EF4-FFF2-40B4-BE49-F238E27FC236}">
                <a16:creationId xmlns:a16="http://schemas.microsoft.com/office/drawing/2014/main" xmlns="" id="{8E14DBC1-02CD-154B-B2E4-25D06ECE76B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938" y="254000"/>
            <a:ext cx="14732000" cy="7772400"/>
          </a:xfrm>
          <a:prstGeom prst="rect">
            <a:avLst/>
          </a:prstGeom>
        </p:spPr>
      </p:pic>
    </p:spTree>
    <p:extLst>
      <p:ext uri="{BB962C8B-B14F-4D97-AF65-F5344CB8AC3E}">
        <p14:creationId xmlns:p14="http://schemas.microsoft.com/office/powerpoint/2010/main" val="2102704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6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8" name="Text Box 8"/>
          <p:cNvSpPr txBox="1">
            <a:spLocks noChangeArrowheads="1"/>
          </p:cNvSpPr>
          <p:nvPr/>
        </p:nvSpPr>
        <p:spPr bwMode="auto">
          <a:xfrm>
            <a:off x="279403" y="6076199"/>
            <a:ext cx="10177460" cy="1430200"/>
          </a:xfrm>
          <a:prstGeom prst="rect">
            <a:avLst/>
          </a:prstGeom>
          <a:noFill/>
          <a:ln w="12700" cap="sq">
            <a:noFill/>
            <a:miter lim="800000"/>
            <a:headEnd type="none" w="sm" len="sm"/>
            <a:tailEnd type="none" w="sm" len="sm"/>
          </a:ln>
        </p:spPr>
        <p:txBody>
          <a:bodyPr wrap="square">
            <a:spAutoFit/>
          </a:bodyPr>
          <a:lstStyle/>
          <a:p>
            <a:pPr algn="just">
              <a:spcBef>
                <a:spcPct val="50000"/>
              </a:spcBef>
            </a:pPr>
            <a:r>
              <a:rPr lang="en-US" sz="2898" b="1" dirty="0">
                <a:solidFill>
                  <a:srgbClr val="0000FF"/>
                </a:solidFill>
              </a:rPr>
              <a:t>+ </a:t>
            </a:r>
            <a:r>
              <a:rPr lang="en-US" sz="2898" b="1" dirty="0" err="1">
                <a:solidFill>
                  <a:srgbClr val="0000FF"/>
                </a:solidFill>
              </a:rPr>
              <a:t>Xoay</a:t>
            </a:r>
            <a:r>
              <a:rPr lang="en-US" sz="2898" b="1" dirty="0">
                <a:solidFill>
                  <a:srgbClr val="0000FF"/>
                </a:solidFill>
              </a:rPr>
              <a:t> </a:t>
            </a:r>
            <a:r>
              <a:rPr lang="en-US" sz="2898" b="1" dirty="0" err="1">
                <a:solidFill>
                  <a:srgbClr val="0000FF"/>
                </a:solidFill>
              </a:rPr>
              <a:t>cho</a:t>
            </a:r>
            <a:r>
              <a:rPr lang="en-US" sz="2898" b="1" dirty="0">
                <a:solidFill>
                  <a:srgbClr val="0000FF"/>
                </a:solidFill>
              </a:rPr>
              <a:t> </a:t>
            </a:r>
            <a:r>
              <a:rPr lang="en-US" sz="2898" b="1" dirty="0" err="1">
                <a:solidFill>
                  <a:srgbClr val="0000FF"/>
                </a:solidFill>
              </a:rPr>
              <a:t>kim</a:t>
            </a:r>
            <a:r>
              <a:rPr lang="en-US" sz="2898" b="1" dirty="0">
                <a:solidFill>
                  <a:srgbClr val="0000FF"/>
                </a:solidFill>
              </a:rPr>
              <a:t> </a:t>
            </a:r>
            <a:r>
              <a:rPr lang="en-US" sz="2898" b="1" dirty="0" err="1">
                <a:solidFill>
                  <a:srgbClr val="0000FF"/>
                </a:solidFill>
              </a:rPr>
              <a:t>nam</a:t>
            </a:r>
            <a:r>
              <a:rPr lang="en-US" sz="2898" b="1" dirty="0">
                <a:solidFill>
                  <a:srgbClr val="0000FF"/>
                </a:solidFill>
              </a:rPr>
              <a:t> </a:t>
            </a:r>
            <a:r>
              <a:rPr lang="en-US" sz="2898" b="1" dirty="0" err="1">
                <a:solidFill>
                  <a:srgbClr val="0000FF"/>
                </a:solidFill>
              </a:rPr>
              <a:t>châm</a:t>
            </a:r>
            <a:r>
              <a:rPr lang="en-US" sz="2898" b="1" dirty="0">
                <a:solidFill>
                  <a:srgbClr val="0000FF"/>
                </a:solidFill>
              </a:rPr>
              <a:t> </a:t>
            </a:r>
            <a:r>
              <a:rPr lang="en-US" sz="2898" b="1" dirty="0" err="1">
                <a:solidFill>
                  <a:srgbClr val="0000FF"/>
                </a:solidFill>
              </a:rPr>
              <a:t>lệch</a:t>
            </a:r>
            <a:r>
              <a:rPr lang="en-US" sz="2898" b="1" dirty="0">
                <a:solidFill>
                  <a:srgbClr val="0000FF"/>
                </a:solidFill>
              </a:rPr>
              <a:t> </a:t>
            </a:r>
            <a:r>
              <a:rPr lang="en-US" sz="2898" b="1" dirty="0" err="1">
                <a:solidFill>
                  <a:srgbClr val="0000FF"/>
                </a:solidFill>
              </a:rPr>
              <a:t>khỏi</a:t>
            </a:r>
            <a:r>
              <a:rPr lang="en-US" sz="2898" b="1" dirty="0">
                <a:solidFill>
                  <a:srgbClr val="0000FF"/>
                </a:solidFill>
              </a:rPr>
              <a:t> </a:t>
            </a:r>
            <a:r>
              <a:rPr lang="en-US" sz="2898" b="1" dirty="0" err="1">
                <a:solidFill>
                  <a:srgbClr val="0000FF"/>
                </a:solidFill>
              </a:rPr>
              <a:t>hướng</a:t>
            </a:r>
            <a:r>
              <a:rPr lang="en-US" sz="2898" b="1" dirty="0">
                <a:solidFill>
                  <a:srgbClr val="0000FF"/>
                </a:solidFill>
              </a:rPr>
              <a:t> </a:t>
            </a:r>
            <a:r>
              <a:rPr lang="en-US" sz="2898" b="1" dirty="0" err="1">
                <a:solidFill>
                  <a:srgbClr val="0000FF"/>
                </a:solidFill>
              </a:rPr>
              <a:t>vừa</a:t>
            </a:r>
            <a:r>
              <a:rPr lang="en-US" sz="2898" b="1" dirty="0">
                <a:solidFill>
                  <a:srgbClr val="0000FF"/>
                </a:solidFill>
              </a:rPr>
              <a:t> </a:t>
            </a:r>
            <a:r>
              <a:rPr lang="en-US" sz="2898" b="1" dirty="0" err="1">
                <a:solidFill>
                  <a:srgbClr val="0000FF"/>
                </a:solidFill>
              </a:rPr>
              <a:t>xác</a:t>
            </a:r>
            <a:r>
              <a:rPr lang="en-US" sz="2898" b="1" dirty="0">
                <a:solidFill>
                  <a:srgbClr val="0000FF"/>
                </a:solidFill>
              </a:rPr>
              <a:t> </a:t>
            </a:r>
            <a:r>
              <a:rPr lang="en-US" sz="2898" b="1" dirty="0" err="1">
                <a:solidFill>
                  <a:srgbClr val="0000FF"/>
                </a:solidFill>
              </a:rPr>
              <a:t>định</a:t>
            </a:r>
            <a:r>
              <a:rPr lang="en-US" sz="2898" b="1" dirty="0">
                <a:solidFill>
                  <a:srgbClr val="0000FF"/>
                </a:solidFill>
              </a:rPr>
              <a:t>, </a:t>
            </a:r>
            <a:r>
              <a:rPr lang="en-US" sz="2898" b="1" dirty="0" err="1">
                <a:solidFill>
                  <a:srgbClr val="0000FF"/>
                </a:solidFill>
              </a:rPr>
              <a:t>buông</a:t>
            </a:r>
            <a:r>
              <a:rPr lang="en-US" sz="2898" b="1" dirty="0">
                <a:solidFill>
                  <a:srgbClr val="0000FF"/>
                </a:solidFill>
              </a:rPr>
              <a:t> </a:t>
            </a:r>
            <a:r>
              <a:rPr lang="en-US" sz="2898" b="1" dirty="0" err="1">
                <a:solidFill>
                  <a:srgbClr val="0000FF"/>
                </a:solidFill>
              </a:rPr>
              <a:t>tay</a:t>
            </a:r>
            <a:r>
              <a:rPr lang="en-US" sz="2898" b="1" dirty="0">
                <a:solidFill>
                  <a:srgbClr val="0000FF"/>
                </a:solidFill>
              </a:rPr>
              <a:t>. </a:t>
            </a:r>
            <a:r>
              <a:rPr lang="en-US" sz="2898" b="1" dirty="0" err="1">
                <a:solidFill>
                  <a:srgbClr val="0000FF"/>
                </a:solidFill>
              </a:rPr>
              <a:t>Khi</a:t>
            </a:r>
            <a:r>
              <a:rPr lang="en-US" sz="2898" b="1" dirty="0">
                <a:solidFill>
                  <a:srgbClr val="0000FF"/>
                </a:solidFill>
              </a:rPr>
              <a:t> </a:t>
            </a:r>
            <a:r>
              <a:rPr lang="en-US" sz="2898" b="1" dirty="0" err="1">
                <a:solidFill>
                  <a:srgbClr val="0000FF"/>
                </a:solidFill>
              </a:rPr>
              <a:t>đã</a:t>
            </a:r>
            <a:r>
              <a:rPr lang="en-US" sz="2898" b="1" dirty="0">
                <a:solidFill>
                  <a:srgbClr val="0000FF"/>
                </a:solidFill>
              </a:rPr>
              <a:t> </a:t>
            </a:r>
            <a:r>
              <a:rPr lang="en-US" sz="2898" b="1" dirty="0" err="1">
                <a:solidFill>
                  <a:srgbClr val="0000FF"/>
                </a:solidFill>
              </a:rPr>
              <a:t>đứng</a:t>
            </a:r>
            <a:r>
              <a:rPr lang="en-US" sz="2898" b="1" dirty="0">
                <a:solidFill>
                  <a:srgbClr val="0000FF"/>
                </a:solidFill>
              </a:rPr>
              <a:t> </a:t>
            </a:r>
            <a:r>
              <a:rPr lang="en-US" sz="2898" b="1" dirty="0" err="1">
                <a:solidFill>
                  <a:srgbClr val="0000FF"/>
                </a:solidFill>
              </a:rPr>
              <a:t>cân</a:t>
            </a:r>
            <a:r>
              <a:rPr lang="en-US" sz="2898" b="1" dirty="0">
                <a:solidFill>
                  <a:srgbClr val="0000FF"/>
                </a:solidFill>
              </a:rPr>
              <a:t> </a:t>
            </a:r>
            <a:r>
              <a:rPr lang="en-US" sz="2898" b="1" dirty="0" err="1">
                <a:solidFill>
                  <a:srgbClr val="0000FF"/>
                </a:solidFill>
              </a:rPr>
              <a:t>bằng</a:t>
            </a:r>
            <a:r>
              <a:rPr lang="en-US" sz="2898" b="1" dirty="0">
                <a:solidFill>
                  <a:srgbClr val="0000FF"/>
                </a:solidFill>
              </a:rPr>
              <a:t> </a:t>
            </a:r>
            <a:r>
              <a:rPr lang="en-US" sz="2898" b="1" dirty="0" err="1">
                <a:solidFill>
                  <a:srgbClr val="0000FF"/>
                </a:solidFill>
              </a:rPr>
              <a:t>trở</a:t>
            </a:r>
            <a:r>
              <a:rPr lang="en-US" sz="2898" b="1" dirty="0">
                <a:solidFill>
                  <a:srgbClr val="0000FF"/>
                </a:solidFill>
              </a:rPr>
              <a:t> </a:t>
            </a:r>
            <a:r>
              <a:rPr lang="en-US" sz="2898" b="1" dirty="0" err="1">
                <a:solidFill>
                  <a:srgbClr val="0000FF"/>
                </a:solidFill>
              </a:rPr>
              <a:t>lại</a:t>
            </a:r>
            <a:r>
              <a:rPr lang="en-US" sz="2898" b="1" dirty="0">
                <a:solidFill>
                  <a:srgbClr val="0000FF"/>
                </a:solidFill>
              </a:rPr>
              <a:t>,  </a:t>
            </a:r>
            <a:r>
              <a:rPr lang="en-US" sz="2898" b="1" dirty="0" err="1">
                <a:solidFill>
                  <a:srgbClr val="0000FF"/>
                </a:solidFill>
              </a:rPr>
              <a:t>kim</a:t>
            </a:r>
            <a:r>
              <a:rPr lang="en-US" sz="2898" b="1" dirty="0">
                <a:solidFill>
                  <a:srgbClr val="0000FF"/>
                </a:solidFill>
              </a:rPr>
              <a:t> </a:t>
            </a:r>
            <a:r>
              <a:rPr lang="en-US" sz="2898" b="1" dirty="0" err="1">
                <a:solidFill>
                  <a:srgbClr val="0000FF"/>
                </a:solidFill>
              </a:rPr>
              <a:t>nam</a:t>
            </a:r>
            <a:r>
              <a:rPr lang="en-US" sz="2898" b="1" dirty="0">
                <a:solidFill>
                  <a:srgbClr val="0000FF"/>
                </a:solidFill>
              </a:rPr>
              <a:t> </a:t>
            </a:r>
            <a:r>
              <a:rPr lang="en-US" sz="2898" b="1" dirty="0" err="1">
                <a:solidFill>
                  <a:srgbClr val="0000FF"/>
                </a:solidFill>
              </a:rPr>
              <a:t>châm</a:t>
            </a:r>
            <a:r>
              <a:rPr lang="en-US" sz="2898" b="1" dirty="0">
                <a:solidFill>
                  <a:srgbClr val="0000FF"/>
                </a:solidFill>
              </a:rPr>
              <a:t> </a:t>
            </a:r>
            <a:r>
              <a:rPr lang="en-US" sz="2898" b="1" dirty="0" err="1">
                <a:solidFill>
                  <a:srgbClr val="0000FF"/>
                </a:solidFill>
              </a:rPr>
              <a:t>còn</a:t>
            </a:r>
            <a:r>
              <a:rPr lang="en-US" sz="2898" b="1" dirty="0">
                <a:solidFill>
                  <a:srgbClr val="0000FF"/>
                </a:solidFill>
              </a:rPr>
              <a:t> </a:t>
            </a:r>
            <a:r>
              <a:rPr lang="en-US" sz="2898" b="1" dirty="0" err="1">
                <a:solidFill>
                  <a:srgbClr val="0000FF"/>
                </a:solidFill>
              </a:rPr>
              <a:t>chỉ</a:t>
            </a:r>
            <a:r>
              <a:rPr lang="en-US" sz="2898" b="1" dirty="0">
                <a:solidFill>
                  <a:srgbClr val="0000FF"/>
                </a:solidFill>
              </a:rPr>
              <a:t> </a:t>
            </a:r>
            <a:r>
              <a:rPr lang="en-US" sz="2898" b="1" dirty="0" err="1">
                <a:solidFill>
                  <a:srgbClr val="0000FF"/>
                </a:solidFill>
              </a:rPr>
              <a:t>hướng</a:t>
            </a:r>
            <a:r>
              <a:rPr lang="en-US" sz="2898" b="1" dirty="0">
                <a:solidFill>
                  <a:srgbClr val="0000FF"/>
                </a:solidFill>
              </a:rPr>
              <a:t> </a:t>
            </a:r>
            <a:r>
              <a:rPr lang="en-US" sz="2898" b="1" err="1">
                <a:solidFill>
                  <a:srgbClr val="0000FF"/>
                </a:solidFill>
              </a:rPr>
              <a:t>như</a:t>
            </a:r>
            <a:r>
              <a:rPr lang="en-US" sz="2898" b="1">
                <a:solidFill>
                  <a:srgbClr val="0000FF"/>
                </a:solidFill>
              </a:rPr>
              <a:t> ở vị trí nào?</a:t>
            </a:r>
            <a:endParaRPr lang="en-US" sz="2898" b="1" dirty="0">
              <a:solidFill>
                <a:srgbClr val="0000FF"/>
              </a:solidFill>
            </a:endParaRPr>
          </a:p>
        </p:txBody>
      </p:sp>
      <p:sp>
        <p:nvSpPr>
          <p:cNvPr id="25" name="Rectangle 24">
            <a:extLst>
              <a:ext uri="{FF2B5EF4-FFF2-40B4-BE49-F238E27FC236}">
                <a16:creationId xmlns:a16="http://schemas.microsoft.com/office/drawing/2014/main" xmlns="" id="{476E3504-2D37-EB8D-E27D-90241157B20B}"/>
              </a:ext>
            </a:extLst>
          </p:cNvPr>
          <p:cNvSpPr/>
          <p:nvPr/>
        </p:nvSpPr>
        <p:spPr>
          <a:xfrm>
            <a:off x="279402" y="3636000"/>
            <a:ext cx="9705819" cy="1430200"/>
          </a:xfrm>
          <a:prstGeom prst="rect">
            <a:avLst/>
          </a:prstGeom>
        </p:spPr>
        <p:txBody>
          <a:bodyPr wrap="square">
            <a:spAutoFit/>
          </a:bodyPr>
          <a:lstStyle/>
          <a:p>
            <a:pPr algn="just"/>
            <a:r>
              <a:rPr lang="en-US" sz="2898" b="1" dirty="0">
                <a:solidFill>
                  <a:srgbClr val="0000FF"/>
                </a:solidFill>
              </a:rPr>
              <a:t>+ </a:t>
            </a:r>
            <a:r>
              <a:rPr lang="en-US" sz="2898" b="1" err="1">
                <a:solidFill>
                  <a:srgbClr val="0000FF"/>
                </a:solidFill>
              </a:rPr>
              <a:t>Khi</a:t>
            </a:r>
            <a:r>
              <a:rPr lang="en-US" sz="2898" b="1">
                <a:solidFill>
                  <a:srgbClr val="0000FF"/>
                </a:solidFill>
              </a:rPr>
              <a:t> đưa kim nam châm lại gần dây dẫn có cho dòng điện chạy qua, khi kim nam châm đã </a:t>
            </a:r>
            <a:r>
              <a:rPr lang="en-US" sz="2898" b="1" dirty="0" err="1">
                <a:solidFill>
                  <a:srgbClr val="0000FF"/>
                </a:solidFill>
              </a:rPr>
              <a:t>đứng</a:t>
            </a:r>
            <a:r>
              <a:rPr lang="en-US" sz="2898" b="1" dirty="0">
                <a:solidFill>
                  <a:srgbClr val="0000FF"/>
                </a:solidFill>
              </a:rPr>
              <a:t> </a:t>
            </a:r>
            <a:r>
              <a:rPr lang="en-US" sz="2898" b="1" dirty="0" err="1">
                <a:solidFill>
                  <a:srgbClr val="0000FF"/>
                </a:solidFill>
              </a:rPr>
              <a:t>cân</a:t>
            </a:r>
            <a:r>
              <a:rPr lang="en-US" sz="2898" b="1" dirty="0">
                <a:solidFill>
                  <a:srgbClr val="0000FF"/>
                </a:solidFill>
              </a:rPr>
              <a:t> </a:t>
            </a:r>
            <a:r>
              <a:rPr lang="en-US" sz="2898" b="1" dirty="0" err="1">
                <a:solidFill>
                  <a:srgbClr val="0000FF"/>
                </a:solidFill>
              </a:rPr>
              <a:t>bằng</a:t>
            </a:r>
            <a:r>
              <a:rPr lang="en-US" sz="2898" b="1" dirty="0">
                <a:solidFill>
                  <a:srgbClr val="0000FF"/>
                </a:solidFill>
              </a:rPr>
              <a:t>, </a:t>
            </a:r>
            <a:r>
              <a:rPr lang="en-US" sz="2898" b="1" dirty="0" err="1">
                <a:solidFill>
                  <a:srgbClr val="0000FF"/>
                </a:solidFill>
              </a:rPr>
              <a:t>kim</a:t>
            </a:r>
            <a:r>
              <a:rPr lang="en-US" sz="2898" b="1" dirty="0">
                <a:solidFill>
                  <a:srgbClr val="0000FF"/>
                </a:solidFill>
              </a:rPr>
              <a:t> </a:t>
            </a:r>
            <a:r>
              <a:rPr lang="en-US" sz="2898" b="1" dirty="0" err="1">
                <a:solidFill>
                  <a:srgbClr val="0000FF"/>
                </a:solidFill>
              </a:rPr>
              <a:t>nam</a:t>
            </a:r>
            <a:r>
              <a:rPr lang="en-US" sz="2898" b="1" dirty="0">
                <a:solidFill>
                  <a:srgbClr val="0000FF"/>
                </a:solidFill>
              </a:rPr>
              <a:t> </a:t>
            </a:r>
            <a:r>
              <a:rPr lang="en-US" sz="2898" b="1" dirty="0" err="1">
                <a:solidFill>
                  <a:srgbClr val="0000FF"/>
                </a:solidFill>
              </a:rPr>
              <a:t>châm</a:t>
            </a:r>
            <a:r>
              <a:rPr lang="en-US" sz="2898" b="1" dirty="0">
                <a:solidFill>
                  <a:srgbClr val="0000FF"/>
                </a:solidFill>
              </a:rPr>
              <a:t> </a:t>
            </a:r>
            <a:r>
              <a:rPr lang="en-US" sz="2898" b="1" dirty="0" err="1">
                <a:solidFill>
                  <a:srgbClr val="0000FF"/>
                </a:solidFill>
              </a:rPr>
              <a:t>nằm</a:t>
            </a:r>
            <a:r>
              <a:rPr lang="en-US" sz="2898" b="1" dirty="0">
                <a:solidFill>
                  <a:srgbClr val="0000FF"/>
                </a:solidFill>
              </a:rPr>
              <a:t> </a:t>
            </a:r>
            <a:r>
              <a:rPr lang="en-US" sz="2898" b="1" dirty="0" err="1">
                <a:solidFill>
                  <a:srgbClr val="0000FF"/>
                </a:solidFill>
              </a:rPr>
              <a:t>dọc</a:t>
            </a:r>
            <a:r>
              <a:rPr lang="en-US" sz="2898" b="1" dirty="0">
                <a:solidFill>
                  <a:srgbClr val="0000FF"/>
                </a:solidFill>
              </a:rPr>
              <a:t> </a:t>
            </a:r>
            <a:r>
              <a:rPr lang="en-US" sz="2898" b="1" dirty="0" err="1">
                <a:solidFill>
                  <a:srgbClr val="0000FF"/>
                </a:solidFill>
              </a:rPr>
              <a:t>theo</a:t>
            </a:r>
            <a:r>
              <a:rPr lang="en-US" sz="2898" b="1" dirty="0">
                <a:solidFill>
                  <a:srgbClr val="0000FF"/>
                </a:solidFill>
              </a:rPr>
              <a:t> </a:t>
            </a:r>
            <a:r>
              <a:rPr lang="en-US" sz="2898" b="1" err="1">
                <a:solidFill>
                  <a:srgbClr val="0000FF"/>
                </a:solidFill>
              </a:rPr>
              <a:t>hướng</a:t>
            </a:r>
            <a:r>
              <a:rPr lang="en-US" sz="2898" b="1">
                <a:solidFill>
                  <a:srgbClr val="0000FF"/>
                </a:solidFill>
              </a:rPr>
              <a:t> nào (Vị trí 2)?</a:t>
            </a:r>
            <a:endParaRPr lang="en-US" sz="2898" dirty="0"/>
          </a:p>
        </p:txBody>
      </p:sp>
      <p:sp>
        <p:nvSpPr>
          <p:cNvPr id="26" name="Rectangle 25">
            <a:extLst>
              <a:ext uri="{FF2B5EF4-FFF2-40B4-BE49-F238E27FC236}">
                <a16:creationId xmlns:a16="http://schemas.microsoft.com/office/drawing/2014/main" xmlns="" id="{BD77CD2B-70EA-157B-C17F-CAEB269AFBD7}"/>
              </a:ext>
            </a:extLst>
          </p:cNvPr>
          <p:cNvSpPr/>
          <p:nvPr/>
        </p:nvSpPr>
        <p:spPr>
          <a:xfrm>
            <a:off x="279402" y="180475"/>
            <a:ext cx="12649199" cy="612604"/>
          </a:xfrm>
          <a:prstGeom prst="rect">
            <a:avLst/>
          </a:prstGeom>
        </p:spPr>
        <p:txBody>
          <a:bodyPr wrap="square">
            <a:spAutoFit/>
          </a:bodyPr>
          <a:lstStyle/>
          <a:p>
            <a:pPr algn="ctr">
              <a:spcBef>
                <a:spcPct val="50000"/>
              </a:spcBef>
            </a:pPr>
            <a:r>
              <a:rPr lang="en-US" sz="3381" b="1">
                <a:solidFill>
                  <a:srgbClr val="FF0000"/>
                </a:solidFill>
              </a:rPr>
              <a:t> PHIẾU HỌC TẬP 2</a:t>
            </a:r>
            <a:endParaRPr lang="en-US" sz="3381" b="1" dirty="0">
              <a:solidFill>
                <a:srgbClr val="FF0000"/>
              </a:solidFill>
            </a:endParaRPr>
          </a:p>
        </p:txBody>
      </p:sp>
      <p:sp>
        <p:nvSpPr>
          <p:cNvPr id="47" name="Rectangle 46">
            <a:extLst>
              <a:ext uri="{FF2B5EF4-FFF2-40B4-BE49-F238E27FC236}">
                <a16:creationId xmlns:a16="http://schemas.microsoft.com/office/drawing/2014/main" xmlns="" id="{CE256662-542D-5794-4A6C-68E99299C8AE}"/>
              </a:ext>
            </a:extLst>
          </p:cNvPr>
          <p:cNvSpPr/>
          <p:nvPr/>
        </p:nvSpPr>
        <p:spPr>
          <a:xfrm>
            <a:off x="279402" y="892436"/>
            <a:ext cx="9991721" cy="1430200"/>
          </a:xfrm>
          <a:prstGeom prst="rect">
            <a:avLst/>
          </a:prstGeom>
        </p:spPr>
        <p:txBody>
          <a:bodyPr wrap="square">
            <a:spAutoFit/>
          </a:bodyPr>
          <a:lstStyle/>
          <a:p>
            <a:pPr algn="just"/>
            <a:r>
              <a:rPr lang="en-US" sz="2898" b="1" dirty="0">
                <a:solidFill>
                  <a:srgbClr val="0000FF"/>
                </a:solidFill>
              </a:rPr>
              <a:t>+ </a:t>
            </a:r>
            <a:r>
              <a:rPr lang="en-US" sz="2898" b="1" err="1">
                <a:solidFill>
                  <a:srgbClr val="0000FF"/>
                </a:solidFill>
              </a:rPr>
              <a:t>Khi</a:t>
            </a:r>
            <a:r>
              <a:rPr lang="en-US" sz="2898" b="1">
                <a:solidFill>
                  <a:srgbClr val="0000FF"/>
                </a:solidFill>
              </a:rPr>
              <a:t> đặt kim nam châm lại gần dây dẫn chưa có dòng điện chạy qua, khi kim nam châm đã </a:t>
            </a:r>
            <a:r>
              <a:rPr lang="en-US" sz="2898" b="1" dirty="0" err="1">
                <a:solidFill>
                  <a:srgbClr val="0000FF"/>
                </a:solidFill>
              </a:rPr>
              <a:t>đứng</a:t>
            </a:r>
            <a:r>
              <a:rPr lang="en-US" sz="2898" b="1" dirty="0">
                <a:solidFill>
                  <a:srgbClr val="0000FF"/>
                </a:solidFill>
              </a:rPr>
              <a:t> </a:t>
            </a:r>
            <a:r>
              <a:rPr lang="en-US" sz="2898" b="1" dirty="0" err="1">
                <a:solidFill>
                  <a:srgbClr val="0000FF"/>
                </a:solidFill>
              </a:rPr>
              <a:t>cân</a:t>
            </a:r>
            <a:r>
              <a:rPr lang="en-US" sz="2898" b="1" dirty="0">
                <a:solidFill>
                  <a:srgbClr val="0000FF"/>
                </a:solidFill>
              </a:rPr>
              <a:t> </a:t>
            </a:r>
            <a:r>
              <a:rPr lang="en-US" sz="2898" b="1" dirty="0" err="1">
                <a:solidFill>
                  <a:srgbClr val="0000FF"/>
                </a:solidFill>
              </a:rPr>
              <a:t>bằng</a:t>
            </a:r>
            <a:r>
              <a:rPr lang="en-US" sz="2898" b="1" dirty="0">
                <a:solidFill>
                  <a:srgbClr val="0000FF"/>
                </a:solidFill>
              </a:rPr>
              <a:t>, </a:t>
            </a:r>
            <a:r>
              <a:rPr lang="en-US" sz="2898" b="1" dirty="0" err="1">
                <a:solidFill>
                  <a:srgbClr val="0000FF"/>
                </a:solidFill>
              </a:rPr>
              <a:t>kim</a:t>
            </a:r>
            <a:r>
              <a:rPr lang="en-US" sz="2898" b="1" dirty="0">
                <a:solidFill>
                  <a:srgbClr val="0000FF"/>
                </a:solidFill>
              </a:rPr>
              <a:t> </a:t>
            </a:r>
            <a:r>
              <a:rPr lang="en-US" sz="2898" b="1" dirty="0" err="1">
                <a:solidFill>
                  <a:srgbClr val="0000FF"/>
                </a:solidFill>
              </a:rPr>
              <a:t>nam</a:t>
            </a:r>
            <a:r>
              <a:rPr lang="en-US" sz="2898" b="1" dirty="0">
                <a:solidFill>
                  <a:srgbClr val="0000FF"/>
                </a:solidFill>
              </a:rPr>
              <a:t> </a:t>
            </a:r>
            <a:r>
              <a:rPr lang="en-US" sz="2898" b="1" dirty="0" err="1">
                <a:solidFill>
                  <a:srgbClr val="0000FF"/>
                </a:solidFill>
              </a:rPr>
              <a:t>châm</a:t>
            </a:r>
            <a:r>
              <a:rPr lang="en-US" sz="2898" b="1" dirty="0">
                <a:solidFill>
                  <a:srgbClr val="0000FF"/>
                </a:solidFill>
              </a:rPr>
              <a:t> </a:t>
            </a:r>
            <a:r>
              <a:rPr lang="en-US" sz="2898" b="1" dirty="0" err="1">
                <a:solidFill>
                  <a:srgbClr val="0000FF"/>
                </a:solidFill>
              </a:rPr>
              <a:t>nằm</a:t>
            </a:r>
            <a:r>
              <a:rPr lang="en-US" sz="2898" b="1" dirty="0">
                <a:solidFill>
                  <a:srgbClr val="0000FF"/>
                </a:solidFill>
              </a:rPr>
              <a:t> </a:t>
            </a:r>
            <a:r>
              <a:rPr lang="en-US" sz="2898" b="1" dirty="0" err="1">
                <a:solidFill>
                  <a:srgbClr val="0000FF"/>
                </a:solidFill>
              </a:rPr>
              <a:t>dọc</a:t>
            </a:r>
            <a:r>
              <a:rPr lang="en-US" sz="2898" b="1" dirty="0">
                <a:solidFill>
                  <a:srgbClr val="0000FF"/>
                </a:solidFill>
              </a:rPr>
              <a:t> </a:t>
            </a:r>
            <a:r>
              <a:rPr lang="en-US" sz="2898" b="1" dirty="0" err="1">
                <a:solidFill>
                  <a:srgbClr val="0000FF"/>
                </a:solidFill>
              </a:rPr>
              <a:t>theo</a:t>
            </a:r>
            <a:r>
              <a:rPr lang="en-US" sz="2898" b="1" dirty="0">
                <a:solidFill>
                  <a:srgbClr val="0000FF"/>
                </a:solidFill>
              </a:rPr>
              <a:t> </a:t>
            </a:r>
            <a:r>
              <a:rPr lang="en-US" sz="2898" b="1" err="1">
                <a:solidFill>
                  <a:srgbClr val="0000FF"/>
                </a:solidFill>
              </a:rPr>
              <a:t>hướng</a:t>
            </a:r>
            <a:r>
              <a:rPr lang="en-US" sz="2898" b="1">
                <a:solidFill>
                  <a:srgbClr val="0000FF"/>
                </a:solidFill>
              </a:rPr>
              <a:t> nào (Vị trí 1)?</a:t>
            </a:r>
            <a:endParaRPr lang="en-US" sz="2898" dirty="0"/>
          </a:p>
        </p:txBody>
      </p:sp>
      <p:sp>
        <p:nvSpPr>
          <p:cNvPr id="8" name="Rectangle 7">
            <a:extLst>
              <a:ext uri="{FF2B5EF4-FFF2-40B4-BE49-F238E27FC236}">
                <a16:creationId xmlns:a16="http://schemas.microsoft.com/office/drawing/2014/main" xmlns="" id="{B844495D-1C1D-CA38-E41B-3666C2A6581C}"/>
              </a:ext>
            </a:extLst>
          </p:cNvPr>
          <p:cNvSpPr/>
          <p:nvPr/>
        </p:nvSpPr>
        <p:spPr>
          <a:xfrm>
            <a:off x="279402" y="2363558"/>
            <a:ext cx="9991721" cy="984244"/>
          </a:xfrm>
          <a:prstGeom prst="rect">
            <a:avLst/>
          </a:prstGeom>
        </p:spPr>
        <p:txBody>
          <a:bodyPr wrap="square">
            <a:spAutoFit/>
          </a:bodyPr>
          <a:lstStyle/>
          <a:p>
            <a:pPr algn="just"/>
            <a:r>
              <a:rPr lang="en-US" sz="2898" b="1">
                <a:solidFill>
                  <a:srgbClr val="0000FF"/>
                </a:solidFill>
                <a:highlight>
                  <a:srgbClr val="FFFF00"/>
                </a:highlight>
              </a:rPr>
              <a:t>TL:</a:t>
            </a:r>
            <a:r>
              <a:rPr lang="en-US" sz="2898" b="1" dirty="0">
                <a:solidFill>
                  <a:srgbClr val="0000FF"/>
                </a:solidFill>
                <a:highlight>
                  <a:srgbClr val="FFFF00"/>
                </a:highlight>
              </a:rPr>
              <a:t> </a:t>
            </a:r>
            <a:r>
              <a:rPr lang="en-US" sz="2898" b="1">
                <a:solidFill>
                  <a:srgbClr val="0000FF"/>
                </a:solidFill>
                <a:highlight>
                  <a:srgbClr val="FFFF00"/>
                </a:highlight>
              </a:rPr>
              <a:t> </a:t>
            </a:r>
            <a:r>
              <a:rPr lang="en-US" sz="2898" b="1" dirty="0" err="1">
                <a:solidFill>
                  <a:srgbClr val="0000FF"/>
                </a:solidFill>
                <a:highlight>
                  <a:srgbClr val="FFFF00"/>
                </a:highlight>
              </a:rPr>
              <a:t>Khi</a:t>
            </a:r>
            <a:r>
              <a:rPr lang="en-US" sz="2898" b="1" dirty="0">
                <a:solidFill>
                  <a:srgbClr val="0000FF"/>
                </a:solidFill>
                <a:highlight>
                  <a:srgbClr val="FFFF00"/>
                </a:highlight>
              </a:rPr>
              <a:t> </a:t>
            </a:r>
            <a:r>
              <a:rPr lang="en-US" sz="2898" b="1" dirty="0" err="1">
                <a:solidFill>
                  <a:srgbClr val="0000FF"/>
                </a:solidFill>
                <a:highlight>
                  <a:srgbClr val="FFFF00"/>
                </a:highlight>
              </a:rPr>
              <a:t>đã</a:t>
            </a:r>
            <a:r>
              <a:rPr lang="en-US" sz="2898" b="1" dirty="0">
                <a:solidFill>
                  <a:srgbClr val="0000FF"/>
                </a:solidFill>
                <a:highlight>
                  <a:srgbClr val="FFFF00"/>
                </a:highlight>
              </a:rPr>
              <a:t> </a:t>
            </a:r>
            <a:r>
              <a:rPr lang="en-US" sz="2898" b="1" dirty="0" err="1">
                <a:solidFill>
                  <a:srgbClr val="0000FF"/>
                </a:solidFill>
                <a:highlight>
                  <a:srgbClr val="FFFF00"/>
                </a:highlight>
              </a:rPr>
              <a:t>đứng</a:t>
            </a:r>
            <a:r>
              <a:rPr lang="en-US" sz="2898" b="1" dirty="0">
                <a:solidFill>
                  <a:srgbClr val="0000FF"/>
                </a:solidFill>
                <a:highlight>
                  <a:srgbClr val="FFFF00"/>
                </a:highlight>
              </a:rPr>
              <a:t> </a:t>
            </a:r>
            <a:r>
              <a:rPr lang="en-US" sz="2898" b="1" dirty="0" err="1">
                <a:solidFill>
                  <a:srgbClr val="0000FF"/>
                </a:solidFill>
                <a:highlight>
                  <a:srgbClr val="FFFF00"/>
                </a:highlight>
              </a:rPr>
              <a:t>cân</a:t>
            </a:r>
            <a:r>
              <a:rPr lang="en-US" sz="2898" b="1" dirty="0">
                <a:solidFill>
                  <a:srgbClr val="0000FF"/>
                </a:solidFill>
                <a:highlight>
                  <a:srgbClr val="FFFF00"/>
                </a:highlight>
              </a:rPr>
              <a:t> </a:t>
            </a:r>
            <a:r>
              <a:rPr lang="en-US" sz="2898" b="1" dirty="0" err="1">
                <a:solidFill>
                  <a:srgbClr val="0000FF"/>
                </a:solidFill>
                <a:highlight>
                  <a:srgbClr val="FFFF00"/>
                </a:highlight>
              </a:rPr>
              <a:t>bằng</a:t>
            </a:r>
            <a:r>
              <a:rPr lang="en-US" sz="2898" b="1" dirty="0">
                <a:solidFill>
                  <a:srgbClr val="0000FF"/>
                </a:solidFill>
                <a:highlight>
                  <a:srgbClr val="FFFF00"/>
                </a:highlight>
              </a:rPr>
              <a:t>, </a:t>
            </a:r>
            <a:r>
              <a:rPr lang="en-US" sz="2898" b="1" dirty="0" err="1">
                <a:solidFill>
                  <a:srgbClr val="0000FF"/>
                </a:solidFill>
                <a:highlight>
                  <a:srgbClr val="FFFF00"/>
                </a:highlight>
              </a:rPr>
              <a:t>kim</a:t>
            </a:r>
            <a:r>
              <a:rPr lang="en-US" sz="2898" b="1" dirty="0">
                <a:solidFill>
                  <a:srgbClr val="0000FF"/>
                </a:solidFill>
                <a:highlight>
                  <a:srgbClr val="FFFF00"/>
                </a:highlight>
              </a:rPr>
              <a:t> </a:t>
            </a:r>
            <a:r>
              <a:rPr lang="en-US" sz="2898" b="1" dirty="0" err="1">
                <a:solidFill>
                  <a:srgbClr val="0000FF"/>
                </a:solidFill>
                <a:highlight>
                  <a:srgbClr val="FFFF00"/>
                </a:highlight>
              </a:rPr>
              <a:t>nam</a:t>
            </a:r>
            <a:r>
              <a:rPr lang="en-US" sz="2898" b="1" dirty="0">
                <a:solidFill>
                  <a:srgbClr val="0000FF"/>
                </a:solidFill>
                <a:highlight>
                  <a:srgbClr val="FFFF00"/>
                </a:highlight>
              </a:rPr>
              <a:t> </a:t>
            </a:r>
            <a:r>
              <a:rPr lang="en-US" sz="2898" b="1" dirty="0" err="1">
                <a:solidFill>
                  <a:srgbClr val="0000FF"/>
                </a:solidFill>
                <a:highlight>
                  <a:srgbClr val="FFFF00"/>
                </a:highlight>
              </a:rPr>
              <a:t>châm</a:t>
            </a:r>
            <a:r>
              <a:rPr lang="en-US" sz="2898" b="1" dirty="0">
                <a:solidFill>
                  <a:srgbClr val="0000FF"/>
                </a:solidFill>
                <a:highlight>
                  <a:srgbClr val="FFFF00"/>
                </a:highlight>
              </a:rPr>
              <a:t> </a:t>
            </a:r>
            <a:r>
              <a:rPr lang="en-US" sz="2898" b="1" dirty="0" err="1">
                <a:solidFill>
                  <a:srgbClr val="0000FF"/>
                </a:solidFill>
                <a:highlight>
                  <a:srgbClr val="FFFF00"/>
                </a:highlight>
              </a:rPr>
              <a:t>nằm</a:t>
            </a:r>
            <a:r>
              <a:rPr lang="en-US" sz="2898" b="1" dirty="0">
                <a:solidFill>
                  <a:srgbClr val="0000FF"/>
                </a:solidFill>
                <a:highlight>
                  <a:srgbClr val="FFFF00"/>
                </a:highlight>
              </a:rPr>
              <a:t> </a:t>
            </a:r>
            <a:r>
              <a:rPr lang="en-US" sz="2898" b="1" dirty="0" err="1">
                <a:solidFill>
                  <a:srgbClr val="0000FF"/>
                </a:solidFill>
                <a:highlight>
                  <a:srgbClr val="FFFF00"/>
                </a:highlight>
              </a:rPr>
              <a:t>dọc</a:t>
            </a:r>
            <a:r>
              <a:rPr lang="en-US" sz="2898" b="1" dirty="0">
                <a:solidFill>
                  <a:srgbClr val="0000FF"/>
                </a:solidFill>
                <a:highlight>
                  <a:srgbClr val="FFFF00"/>
                </a:highlight>
              </a:rPr>
              <a:t> </a:t>
            </a:r>
            <a:r>
              <a:rPr lang="en-US" sz="2898" b="1" dirty="0" err="1">
                <a:solidFill>
                  <a:srgbClr val="0000FF"/>
                </a:solidFill>
                <a:highlight>
                  <a:srgbClr val="FFFF00"/>
                </a:highlight>
              </a:rPr>
              <a:t>theo</a:t>
            </a:r>
            <a:r>
              <a:rPr lang="en-US" sz="2898" b="1" dirty="0">
                <a:solidFill>
                  <a:srgbClr val="0000FF"/>
                </a:solidFill>
                <a:highlight>
                  <a:srgbClr val="FFFF00"/>
                </a:highlight>
              </a:rPr>
              <a:t> </a:t>
            </a:r>
            <a:r>
              <a:rPr lang="en-US" sz="2898" b="1" err="1">
                <a:solidFill>
                  <a:srgbClr val="0000FF"/>
                </a:solidFill>
                <a:highlight>
                  <a:srgbClr val="FFFF00"/>
                </a:highlight>
              </a:rPr>
              <a:t>hướng</a:t>
            </a:r>
            <a:r>
              <a:rPr lang="en-US" sz="2898" b="1">
                <a:solidFill>
                  <a:srgbClr val="0000FF"/>
                </a:solidFill>
                <a:highlight>
                  <a:srgbClr val="FFFF00"/>
                </a:highlight>
              </a:rPr>
              <a:t> (Vị  trí 1) Bắc – Nam.</a:t>
            </a:r>
            <a:endParaRPr lang="en-US" sz="2898" dirty="0">
              <a:highlight>
                <a:srgbClr val="FFFF00"/>
              </a:highlight>
            </a:endParaRPr>
          </a:p>
        </p:txBody>
      </p:sp>
      <p:pic>
        <p:nvPicPr>
          <p:cNvPr id="4" name="Picture 3">
            <a:extLst>
              <a:ext uri="{FF2B5EF4-FFF2-40B4-BE49-F238E27FC236}">
                <a16:creationId xmlns:a16="http://schemas.microsoft.com/office/drawing/2014/main" xmlns="" id="{A276DBC9-C95B-5BBB-F2AB-60D7B10ECBA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456863" y="3579623"/>
            <a:ext cx="4572000" cy="2240888"/>
          </a:xfrm>
          <a:prstGeom prst="rect">
            <a:avLst/>
          </a:prstGeom>
        </p:spPr>
      </p:pic>
      <p:sp>
        <p:nvSpPr>
          <p:cNvPr id="11" name="Rectangle 10">
            <a:extLst>
              <a:ext uri="{FF2B5EF4-FFF2-40B4-BE49-F238E27FC236}">
                <a16:creationId xmlns:a16="http://schemas.microsoft.com/office/drawing/2014/main" xmlns="" id="{484C93DD-7C9C-4BC5-6BC1-BCB4EC83006D}"/>
              </a:ext>
            </a:extLst>
          </p:cNvPr>
          <p:cNvSpPr/>
          <p:nvPr/>
        </p:nvSpPr>
        <p:spPr>
          <a:xfrm>
            <a:off x="279402" y="5020635"/>
            <a:ext cx="9991721" cy="984244"/>
          </a:xfrm>
          <a:prstGeom prst="rect">
            <a:avLst/>
          </a:prstGeom>
        </p:spPr>
        <p:txBody>
          <a:bodyPr wrap="square">
            <a:spAutoFit/>
          </a:bodyPr>
          <a:lstStyle/>
          <a:p>
            <a:pPr algn="just"/>
            <a:r>
              <a:rPr lang="en-US" sz="2898" b="1">
                <a:solidFill>
                  <a:srgbClr val="0000FF"/>
                </a:solidFill>
                <a:highlight>
                  <a:srgbClr val="FFFF00"/>
                </a:highlight>
              </a:rPr>
              <a:t>TL:</a:t>
            </a:r>
            <a:r>
              <a:rPr lang="en-US" sz="2898" b="1" dirty="0">
                <a:solidFill>
                  <a:srgbClr val="0000FF"/>
                </a:solidFill>
                <a:highlight>
                  <a:srgbClr val="FFFF00"/>
                </a:highlight>
              </a:rPr>
              <a:t> </a:t>
            </a:r>
            <a:r>
              <a:rPr lang="en-US" sz="2898" b="1">
                <a:solidFill>
                  <a:srgbClr val="0000FF"/>
                </a:solidFill>
                <a:highlight>
                  <a:srgbClr val="FFFF00"/>
                </a:highlight>
              </a:rPr>
              <a:t> </a:t>
            </a:r>
            <a:r>
              <a:rPr lang="en-US" sz="2898" b="1" dirty="0" err="1">
                <a:solidFill>
                  <a:srgbClr val="0000FF"/>
                </a:solidFill>
                <a:highlight>
                  <a:srgbClr val="FFFF00"/>
                </a:highlight>
              </a:rPr>
              <a:t>Khi</a:t>
            </a:r>
            <a:r>
              <a:rPr lang="en-US" sz="2898" b="1" dirty="0">
                <a:solidFill>
                  <a:srgbClr val="0000FF"/>
                </a:solidFill>
                <a:highlight>
                  <a:srgbClr val="FFFF00"/>
                </a:highlight>
              </a:rPr>
              <a:t> </a:t>
            </a:r>
            <a:r>
              <a:rPr lang="en-US" sz="2898" b="1" dirty="0" err="1">
                <a:solidFill>
                  <a:srgbClr val="0000FF"/>
                </a:solidFill>
                <a:highlight>
                  <a:srgbClr val="FFFF00"/>
                </a:highlight>
              </a:rPr>
              <a:t>đã</a:t>
            </a:r>
            <a:r>
              <a:rPr lang="en-US" sz="2898" b="1" dirty="0">
                <a:solidFill>
                  <a:srgbClr val="0000FF"/>
                </a:solidFill>
                <a:highlight>
                  <a:srgbClr val="FFFF00"/>
                </a:highlight>
              </a:rPr>
              <a:t> </a:t>
            </a:r>
            <a:r>
              <a:rPr lang="en-US" sz="2898" b="1" dirty="0" err="1">
                <a:solidFill>
                  <a:srgbClr val="0000FF"/>
                </a:solidFill>
                <a:highlight>
                  <a:srgbClr val="FFFF00"/>
                </a:highlight>
              </a:rPr>
              <a:t>đứng</a:t>
            </a:r>
            <a:r>
              <a:rPr lang="en-US" sz="2898" b="1" dirty="0">
                <a:solidFill>
                  <a:srgbClr val="0000FF"/>
                </a:solidFill>
                <a:highlight>
                  <a:srgbClr val="FFFF00"/>
                </a:highlight>
              </a:rPr>
              <a:t> </a:t>
            </a:r>
            <a:r>
              <a:rPr lang="en-US" sz="2898" b="1" dirty="0" err="1">
                <a:solidFill>
                  <a:srgbClr val="0000FF"/>
                </a:solidFill>
                <a:highlight>
                  <a:srgbClr val="FFFF00"/>
                </a:highlight>
              </a:rPr>
              <a:t>cân</a:t>
            </a:r>
            <a:r>
              <a:rPr lang="en-US" sz="2898" b="1" dirty="0">
                <a:solidFill>
                  <a:srgbClr val="0000FF"/>
                </a:solidFill>
                <a:highlight>
                  <a:srgbClr val="FFFF00"/>
                </a:highlight>
              </a:rPr>
              <a:t> </a:t>
            </a:r>
            <a:r>
              <a:rPr lang="en-US" sz="2898" b="1" dirty="0" err="1">
                <a:solidFill>
                  <a:srgbClr val="0000FF"/>
                </a:solidFill>
                <a:highlight>
                  <a:srgbClr val="FFFF00"/>
                </a:highlight>
              </a:rPr>
              <a:t>bằng</a:t>
            </a:r>
            <a:r>
              <a:rPr lang="en-US" sz="2898" b="1" dirty="0">
                <a:solidFill>
                  <a:srgbClr val="0000FF"/>
                </a:solidFill>
                <a:highlight>
                  <a:srgbClr val="FFFF00"/>
                </a:highlight>
              </a:rPr>
              <a:t>, </a:t>
            </a:r>
            <a:r>
              <a:rPr lang="en-US" sz="2898" b="1" dirty="0" err="1">
                <a:solidFill>
                  <a:srgbClr val="0000FF"/>
                </a:solidFill>
                <a:highlight>
                  <a:srgbClr val="FFFF00"/>
                </a:highlight>
              </a:rPr>
              <a:t>kim</a:t>
            </a:r>
            <a:r>
              <a:rPr lang="en-US" sz="2898" b="1" dirty="0">
                <a:solidFill>
                  <a:srgbClr val="0000FF"/>
                </a:solidFill>
                <a:highlight>
                  <a:srgbClr val="FFFF00"/>
                </a:highlight>
              </a:rPr>
              <a:t> </a:t>
            </a:r>
            <a:r>
              <a:rPr lang="en-US" sz="2898" b="1" dirty="0" err="1">
                <a:solidFill>
                  <a:srgbClr val="0000FF"/>
                </a:solidFill>
                <a:highlight>
                  <a:srgbClr val="FFFF00"/>
                </a:highlight>
              </a:rPr>
              <a:t>nam</a:t>
            </a:r>
            <a:r>
              <a:rPr lang="en-US" sz="2898" b="1" dirty="0">
                <a:solidFill>
                  <a:srgbClr val="0000FF"/>
                </a:solidFill>
                <a:highlight>
                  <a:srgbClr val="FFFF00"/>
                </a:highlight>
              </a:rPr>
              <a:t> </a:t>
            </a:r>
            <a:r>
              <a:rPr lang="en-US" sz="2898" b="1" err="1">
                <a:solidFill>
                  <a:srgbClr val="0000FF"/>
                </a:solidFill>
                <a:highlight>
                  <a:srgbClr val="FFFF00"/>
                </a:highlight>
              </a:rPr>
              <a:t>châm</a:t>
            </a:r>
            <a:r>
              <a:rPr lang="en-US" sz="2898" b="1">
                <a:solidFill>
                  <a:srgbClr val="0000FF"/>
                </a:solidFill>
                <a:highlight>
                  <a:srgbClr val="FFFF00"/>
                </a:highlight>
              </a:rPr>
              <a:t> lệch so với vị trí 1 (Vị trí 2).</a:t>
            </a:r>
            <a:endParaRPr lang="en-US" sz="2898" dirty="0">
              <a:highlight>
                <a:srgbClr val="FFFF00"/>
              </a:highlight>
            </a:endParaRPr>
          </a:p>
        </p:txBody>
      </p:sp>
      <p:sp>
        <p:nvSpPr>
          <p:cNvPr id="12" name="Rectangle 11">
            <a:extLst>
              <a:ext uri="{FF2B5EF4-FFF2-40B4-BE49-F238E27FC236}">
                <a16:creationId xmlns:a16="http://schemas.microsoft.com/office/drawing/2014/main" xmlns="" id="{4831CAB6-1416-C020-5C57-49EF6EBF7672}"/>
              </a:ext>
            </a:extLst>
          </p:cNvPr>
          <p:cNvSpPr/>
          <p:nvPr/>
        </p:nvSpPr>
        <p:spPr>
          <a:xfrm>
            <a:off x="279402" y="7506399"/>
            <a:ext cx="9991721" cy="538289"/>
          </a:xfrm>
          <a:prstGeom prst="rect">
            <a:avLst/>
          </a:prstGeom>
        </p:spPr>
        <p:txBody>
          <a:bodyPr wrap="square">
            <a:spAutoFit/>
          </a:bodyPr>
          <a:lstStyle/>
          <a:p>
            <a:pPr algn="just"/>
            <a:r>
              <a:rPr lang="en-US" sz="2898" b="1">
                <a:solidFill>
                  <a:srgbClr val="0000FF"/>
                </a:solidFill>
                <a:highlight>
                  <a:srgbClr val="FFFF00"/>
                </a:highlight>
              </a:rPr>
              <a:t>TL:</a:t>
            </a:r>
            <a:r>
              <a:rPr lang="en-US" sz="2898" b="1" dirty="0">
                <a:solidFill>
                  <a:srgbClr val="0000FF"/>
                </a:solidFill>
                <a:highlight>
                  <a:srgbClr val="FFFF00"/>
                </a:highlight>
              </a:rPr>
              <a:t> </a:t>
            </a:r>
            <a:r>
              <a:rPr lang="en-US" sz="2898" b="1">
                <a:solidFill>
                  <a:srgbClr val="0000FF"/>
                </a:solidFill>
                <a:highlight>
                  <a:srgbClr val="FFFF00"/>
                </a:highlight>
              </a:rPr>
              <a:t> </a:t>
            </a:r>
            <a:r>
              <a:rPr lang="en-US" sz="2898" b="1" dirty="0" err="1">
                <a:solidFill>
                  <a:srgbClr val="0000FF"/>
                </a:solidFill>
                <a:highlight>
                  <a:srgbClr val="FFFF00"/>
                </a:highlight>
              </a:rPr>
              <a:t>Khi</a:t>
            </a:r>
            <a:r>
              <a:rPr lang="en-US" sz="2898" b="1" dirty="0">
                <a:solidFill>
                  <a:srgbClr val="0000FF"/>
                </a:solidFill>
                <a:highlight>
                  <a:srgbClr val="FFFF00"/>
                </a:highlight>
              </a:rPr>
              <a:t> </a:t>
            </a:r>
            <a:r>
              <a:rPr lang="en-US" sz="2898" b="1" dirty="0" err="1">
                <a:solidFill>
                  <a:srgbClr val="0000FF"/>
                </a:solidFill>
                <a:highlight>
                  <a:srgbClr val="FFFF00"/>
                </a:highlight>
              </a:rPr>
              <a:t>đã</a:t>
            </a:r>
            <a:r>
              <a:rPr lang="en-US" sz="2898" b="1" dirty="0">
                <a:solidFill>
                  <a:srgbClr val="0000FF"/>
                </a:solidFill>
                <a:highlight>
                  <a:srgbClr val="FFFF00"/>
                </a:highlight>
              </a:rPr>
              <a:t> </a:t>
            </a:r>
            <a:r>
              <a:rPr lang="en-US" sz="2898" b="1" dirty="0" err="1">
                <a:solidFill>
                  <a:srgbClr val="0000FF"/>
                </a:solidFill>
                <a:highlight>
                  <a:srgbClr val="FFFF00"/>
                </a:highlight>
              </a:rPr>
              <a:t>đứng</a:t>
            </a:r>
            <a:r>
              <a:rPr lang="en-US" sz="2898" b="1" dirty="0">
                <a:solidFill>
                  <a:srgbClr val="0000FF"/>
                </a:solidFill>
                <a:highlight>
                  <a:srgbClr val="FFFF00"/>
                </a:highlight>
              </a:rPr>
              <a:t> </a:t>
            </a:r>
            <a:r>
              <a:rPr lang="en-US" sz="2898" b="1" dirty="0" err="1">
                <a:solidFill>
                  <a:srgbClr val="0000FF"/>
                </a:solidFill>
                <a:highlight>
                  <a:srgbClr val="FFFF00"/>
                </a:highlight>
              </a:rPr>
              <a:t>cân</a:t>
            </a:r>
            <a:r>
              <a:rPr lang="en-US" sz="2898" b="1" dirty="0">
                <a:solidFill>
                  <a:srgbClr val="0000FF"/>
                </a:solidFill>
                <a:highlight>
                  <a:srgbClr val="FFFF00"/>
                </a:highlight>
              </a:rPr>
              <a:t> </a:t>
            </a:r>
            <a:r>
              <a:rPr lang="en-US" sz="2898" b="1" dirty="0" err="1">
                <a:solidFill>
                  <a:srgbClr val="0000FF"/>
                </a:solidFill>
                <a:highlight>
                  <a:srgbClr val="FFFF00"/>
                </a:highlight>
              </a:rPr>
              <a:t>bằng</a:t>
            </a:r>
            <a:r>
              <a:rPr lang="en-US" sz="2898" b="1" dirty="0">
                <a:solidFill>
                  <a:srgbClr val="0000FF"/>
                </a:solidFill>
                <a:highlight>
                  <a:srgbClr val="FFFF00"/>
                </a:highlight>
              </a:rPr>
              <a:t>, </a:t>
            </a:r>
            <a:r>
              <a:rPr lang="en-US" sz="2898" b="1" dirty="0" err="1">
                <a:solidFill>
                  <a:srgbClr val="0000FF"/>
                </a:solidFill>
                <a:highlight>
                  <a:srgbClr val="FFFF00"/>
                </a:highlight>
              </a:rPr>
              <a:t>kim</a:t>
            </a:r>
            <a:r>
              <a:rPr lang="en-US" sz="2898" b="1" dirty="0">
                <a:solidFill>
                  <a:srgbClr val="0000FF"/>
                </a:solidFill>
                <a:highlight>
                  <a:srgbClr val="FFFF00"/>
                </a:highlight>
              </a:rPr>
              <a:t> </a:t>
            </a:r>
            <a:r>
              <a:rPr lang="en-US" sz="2898" b="1" dirty="0" err="1">
                <a:solidFill>
                  <a:srgbClr val="0000FF"/>
                </a:solidFill>
                <a:highlight>
                  <a:srgbClr val="FFFF00"/>
                </a:highlight>
              </a:rPr>
              <a:t>nam</a:t>
            </a:r>
            <a:r>
              <a:rPr lang="en-US" sz="2898" b="1" dirty="0">
                <a:solidFill>
                  <a:srgbClr val="0000FF"/>
                </a:solidFill>
                <a:highlight>
                  <a:srgbClr val="FFFF00"/>
                </a:highlight>
              </a:rPr>
              <a:t> </a:t>
            </a:r>
            <a:r>
              <a:rPr lang="en-US" sz="2898" b="1" err="1">
                <a:solidFill>
                  <a:srgbClr val="0000FF"/>
                </a:solidFill>
                <a:highlight>
                  <a:srgbClr val="FFFF00"/>
                </a:highlight>
              </a:rPr>
              <a:t>châm</a:t>
            </a:r>
            <a:r>
              <a:rPr lang="en-US" sz="2898" b="1">
                <a:solidFill>
                  <a:srgbClr val="0000FF"/>
                </a:solidFill>
                <a:highlight>
                  <a:srgbClr val="FFFF00"/>
                </a:highlight>
              </a:rPr>
              <a:t> ở vị trí 2.</a:t>
            </a:r>
            <a:endParaRPr lang="en-US" sz="2898" dirty="0">
              <a:highlight>
                <a:srgbClr val="FFFF00"/>
              </a:highlight>
            </a:endParaRPr>
          </a:p>
        </p:txBody>
      </p:sp>
      <p:pic>
        <p:nvPicPr>
          <p:cNvPr id="5" name="Picture 4">
            <a:extLst>
              <a:ext uri="{FF2B5EF4-FFF2-40B4-BE49-F238E27FC236}">
                <a16:creationId xmlns:a16="http://schemas.microsoft.com/office/drawing/2014/main" xmlns="" id="{829DBD55-DB2B-5A00-6A7D-19FCEF1D550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56862" y="757146"/>
            <a:ext cx="4545127" cy="2321377"/>
          </a:xfrm>
          <a:prstGeom prst="rect">
            <a:avLst/>
          </a:prstGeom>
        </p:spPr>
      </p:pic>
    </p:spTree>
    <p:extLst>
      <p:ext uri="{BB962C8B-B14F-4D97-AF65-F5344CB8AC3E}">
        <p14:creationId xmlns:p14="http://schemas.microsoft.com/office/powerpoint/2010/main" val="120110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10248"/>
                                        </p:tgtEl>
                                        <p:attrNameLst>
                                          <p:attrName>style.visibility</p:attrName>
                                        </p:attrNameLst>
                                      </p:cBhvr>
                                      <p:to>
                                        <p:strVal val="visible"/>
                                      </p:to>
                                    </p:set>
                                    <p:animEffect transition="in" filter="strips(downRight)">
                                      <p:cBhvr>
                                        <p:cTn id="7" dur="1000"/>
                                        <p:tgtEl>
                                          <p:spTgt spid="1024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par>
                                <p:cTn id="18" presetID="16" presetClass="entr" presetSubtype="21"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par>
                                <p:cTn id="26" presetID="16" presetClass="entr" presetSubtype="21"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8" grpId="0"/>
      <p:bldP spid="8" grpId="0"/>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xmlns="" id="{BD77CD2B-70EA-157B-C17F-CAEB269AFBD7}"/>
              </a:ext>
            </a:extLst>
          </p:cNvPr>
          <p:cNvSpPr/>
          <p:nvPr/>
        </p:nvSpPr>
        <p:spPr>
          <a:xfrm>
            <a:off x="283008" y="5435600"/>
            <a:ext cx="14060054" cy="1653145"/>
          </a:xfrm>
          <a:prstGeom prst="rect">
            <a:avLst/>
          </a:prstGeom>
        </p:spPr>
        <p:txBody>
          <a:bodyPr wrap="square">
            <a:spAutoFit/>
          </a:bodyPr>
          <a:lstStyle/>
          <a:p>
            <a:pPr algn="just">
              <a:spcBef>
                <a:spcPct val="50000"/>
              </a:spcBef>
            </a:pPr>
            <a:r>
              <a:rPr lang="en-US" sz="3381" b="1">
                <a:solidFill>
                  <a:srgbClr val="FF0000"/>
                </a:solidFill>
              </a:rPr>
              <a:t>Kết luận: Khi đặt kim nam châm lại gần thanh nam châm hoặc dây dẫn có dòng điện chạy qua kim nam châm bị lệch so với vị trí ban đầu. Không gian bao quanh nam châm và dây dẫn mang dòng điện gọi là từ trường.</a:t>
            </a:r>
            <a:endParaRPr lang="en-US" sz="3381" b="1" dirty="0">
              <a:solidFill>
                <a:srgbClr val="FF0000"/>
              </a:solidFill>
            </a:endParaRPr>
          </a:p>
        </p:txBody>
      </p:sp>
      <p:pic>
        <p:nvPicPr>
          <p:cNvPr id="4" name="Picture 3">
            <a:extLst>
              <a:ext uri="{FF2B5EF4-FFF2-40B4-BE49-F238E27FC236}">
                <a16:creationId xmlns:a16="http://schemas.microsoft.com/office/drawing/2014/main" xmlns="" id="{A276DBC9-C95B-5BBB-F2AB-60D7B10ECBA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332662" y="1320800"/>
            <a:ext cx="7162800" cy="3429000"/>
          </a:xfrm>
          <a:prstGeom prst="rect">
            <a:avLst/>
          </a:prstGeom>
        </p:spPr>
      </p:pic>
      <p:pic>
        <p:nvPicPr>
          <p:cNvPr id="13" name="Picutre 1113">
            <a:extLst>
              <a:ext uri="{FF2B5EF4-FFF2-40B4-BE49-F238E27FC236}">
                <a16:creationId xmlns:a16="http://schemas.microsoft.com/office/drawing/2014/main" xmlns="" id="{9C2E4AEE-FAC0-0EAA-1879-C2EFB0F0A517}"/>
              </a:ext>
            </a:extLst>
          </p:cNvPr>
          <p:cNvPicPr/>
          <p:nvPr/>
        </p:nvPicPr>
        <p:blipFill>
          <a:blip r:embed="rId3"/>
          <a:stretch/>
        </p:blipFill>
        <p:spPr>
          <a:xfrm>
            <a:off x="283008" y="1320800"/>
            <a:ext cx="6744853" cy="3429000"/>
          </a:xfrm>
          <a:prstGeom prst="rect">
            <a:avLst/>
          </a:prstGeom>
        </p:spPr>
      </p:pic>
    </p:spTree>
    <p:extLst>
      <p:ext uri="{BB962C8B-B14F-4D97-AF65-F5344CB8AC3E}">
        <p14:creationId xmlns:p14="http://schemas.microsoft.com/office/powerpoint/2010/main" val="397300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2181</Words>
  <Application>Microsoft Office PowerPoint</Application>
  <PresentationFormat>Custom</PresentationFormat>
  <Paragraphs>210</Paragraphs>
  <Slides>40</Slides>
  <Notes>0</Notes>
  <HiddenSlides>0</HiddenSlides>
  <MMClips>16</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40</vt:i4>
      </vt:variant>
    </vt:vector>
  </HeadingPairs>
  <TitlesOfParts>
    <vt:vector size="44" baseType="lpstr">
      <vt:lpstr>Default Design</vt:lpstr>
      <vt:lpstr>Office Theme</vt:lpstr>
      <vt:lpstr>1_Office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2022-08-16T05:21:55Z</dcterms:created>
  <dcterms:modified xsi:type="dcterms:W3CDTF">2022-08-16T05:22:26Z</dcterms:modified>
</cp:coreProperties>
</file>