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69" r:id="rId4"/>
    <p:sldId id="259" r:id="rId5"/>
    <p:sldId id="279" r:id="rId6"/>
    <p:sldId id="312" r:id="rId7"/>
    <p:sldId id="280" r:id="rId8"/>
    <p:sldId id="276" r:id="rId9"/>
    <p:sldId id="292" r:id="rId10"/>
    <p:sldId id="299" r:id="rId11"/>
    <p:sldId id="281" r:id="rId12"/>
    <p:sldId id="301" r:id="rId13"/>
    <p:sldId id="295" r:id="rId14"/>
    <p:sldId id="267" r:id="rId15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Gill Sans MT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466"/>
    <a:srgbClr val="FCF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0207-A05A-4857-A865-65E6FF1186BB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88652-5398-4D3C-91EF-C358D952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4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9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8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2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8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3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1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8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6.png"/><Relationship Id="rId17" Type="http://schemas.openxmlformats.org/officeDocument/2006/relationships/image" Target="../media/image9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21" Type="http://schemas.openxmlformats.org/officeDocument/2006/relationships/image" Target="../media/image2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.svg"/><Relationship Id="rId23" Type="http://schemas.openxmlformats.org/officeDocument/2006/relationships/image" Target="../media/image3.png"/><Relationship Id="rId19" Type="http://schemas.openxmlformats.org/officeDocument/2006/relationships/image" Target="../media/image19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2" Type="http://schemas.openxmlformats.org/officeDocument/2006/relationships/image" Target="../media/image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352800" y="2204211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 ĐẾN 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10400" y="3695700"/>
            <a:ext cx="487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6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4829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23300" y="190500"/>
            <a:ext cx="5699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6.7: (SGK – tr.9) </a:t>
            </a:r>
            <a:endParaRPr lang="en-US" sz="4500" dirty="0"/>
          </a:p>
        </p:txBody>
      </p:sp>
      <p:grpSp>
        <p:nvGrpSpPr>
          <p:cNvPr id="7" name="Group 6"/>
          <p:cNvGrpSpPr/>
          <p:nvPr/>
        </p:nvGrpSpPr>
        <p:grpSpPr>
          <a:xfrm>
            <a:off x="3911603" y="1004980"/>
            <a:ext cx="10395795" cy="1776320"/>
            <a:chOff x="149713" y="1937992"/>
            <a:chExt cx="10395795" cy="1776320"/>
          </a:xfrm>
        </p:grpSpPr>
        <p:sp>
          <p:nvSpPr>
            <p:cNvPr id="5" name="Rectangle 4"/>
            <p:cNvSpPr/>
            <p:nvPr/>
          </p:nvSpPr>
          <p:spPr>
            <a:xfrm>
              <a:off x="149713" y="2318321"/>
              <a:ext cx="10395795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               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 + y = 40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388109" y="1937992"/>
                  <a:ext cx="1850891" cy="17763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109" y="1937992"/>
                  <a:ext cx="1850891" cy="17763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197499" y="2452219"/>
            <a:ext cx="1905000" cy="1815882"/>
            <a:chOff x="1828800" y="2980194"/>
            <a:chExt cx="1905000" cy="1815882"/>
          </a:xfrm>
        </p:grpSpPr>
        <p:pic>
          <p:nvPicPr>
            <p:cNvPr id="30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93650" y="4376306"/>
            <a:ext cx="9144000" cy="9015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7317" y="5301937"/>
                <a:ext cx="9144000" cy="19195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11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9+11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40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17" y="5301937"/>
                <a:ext cx="9144000" cy="1919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19481" y="7200900"/>
                <a:ext cx="9144000" cy="19788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=9.2=18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  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=11.2=22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481" y="7200900"/>
                <a:ext cx="9144000" cy="1978811"/>
              </a:xfrm>
              <a:prstGeom prst="rect">
                <a:avLst/>
              </a:prstGeom>
              <a:blipFill>
                <a:blip r:embed="rId1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10400" y="3666536"/>
            <a:ext cx="48768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6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3242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248400" y="266700"/>
            <a:ext cx="5699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6.9: (SGK – tr.9) </a:t>
            </a:r>
            <a:endParaRPr lang="en-US" sz="4500" dirty="0"/>
          </a:p>
        </p:txBody>
      </p:sp>
      <p:sp>
        <p:nvSpPr>
          <p:cNvPr id="5" name="Rectangle 4"/>
          <p:cNvSpPr/>
          <p:nvPr/>
        </p:nvSpPr>
        <p:spPr>
          <a:xfrm>
            <a:off x="789103" y="1333500"/>
            <a:ext cx="16584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28851" y="3737922"/>
            <a:ext cx="1905000" cy="1815882"/>
            <a:chOff x="1828800" y="2980194"/>
            <a:chExt cx="1905000" cy="1815882"/>
          </a:xfrm>
        </p:grpSpPr>
        <p:pic>
          <p:nvPicPr>
            <p:cNvPr id="18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41508" y="5654086"/>
            <a:ext cx="156209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31943" y="7849119"/>
                <a:ext cx="5122941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943" y="7849119"/>
                <a:ext cx="5122941" cy="13540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32814" y="7408389"/>
                <a:ext cx="2248116" cy="1908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14" y="7408389"/>
                <a:ext cx="2248116" cy="19085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>
            <a:extLst>
              <a:ext uri="{FF2B5EF4-FFF2-40B4-BE49-F238E27FC236}">
                <a16:creationId xmlns=""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478099" y="2705100"/>
            <a:ext cx="17331802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25498" y="4772386"/>
            <a:ext cx="10668000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21: TÍNH CHẤT CỦA DÃY TỈ SỐ BẰNG NHAU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1616735"/>
            <a:ext cx="1588837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65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VI: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65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812250" y="2622535"/>
            <a:ext cx="1887894" cy="1601600"/>
            <a:chOff x="3352800" y="3102142"/>
            <a:chExt cx="1412687" cy="1285465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24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2" name="TextBox 15"/>
            <p:cNvSpPr txBox="1"/>
            <p:nvPr/>
          </p:nvSpPr>
          <p:spPr>
            <a:xfrm>
              <a:off x="3534358" y="3592539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5791200" y="98258"/>
            <a:ext cx="8151570" cy="133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06436" y="2774935"/>
            <a:ext cx="1050318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000" b="1" dirty="0">
                <a:ea typeface="Calibri" panose="020F0502020204030204" pitchFamily="34" charset="0"/>
                <a:cs typeface="Arial" panose="020B0604020202020204" pitchFamily="34" charset="0"/>
              </a:rPr>
              <a:t>Tính chất của dãy tỉ số bằng nhau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08017" y="5132285"/>
            <a:ext cx="1896357" cy="1653912"/>
            <a:chOff x="3352800" y="3102142"/>
            <a:chExt cx="1412687" cy="1285465"/>
          </a:xfrm>
          <a:solidFill>
            <a:schemeClr val="accent3">
              <a:lumMod val="75000"/>
            </a:schemeClr>
          </a:solidFill>
        </p:grpSpPr>
        <p:grpSp>
          <p:nvGrpSpPr>
            <p:cNvPr id="29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31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0" name="TextBox 15"/>
            <p:cNvSpPr txBox="1"/>
            <p:nvPr/>
          </p:nvSpPr>
          <p:spPr>
            <a:xfrm>
              <a:off x="3534358" y="3578553"/>
              <a:ext cx="1043391" cy="45370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106436" y="5143500"/>
            <a:ext cx="10331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000" b="1" dirty="0">
                <a:ea typeface="Calibri" panose="020F0502020204030204" pitchFamily="34" charset="0"/>
                <a:cs typeface="Arial" panose="020B0604020202020204" pitchFamily="34" charset="0"/>
              </a:rPr>
              <a:t>Mở rộng tính chất cho dãy tỉ số bằng nhau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200400" y="3640354"/>
            <a:ext cx="1283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Tính chất của dãy tỉ số bằng nhau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27860" y="495300"/>
            <a:ext cx="39395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8693" y="8861147"/>
            <a:ext cx="642752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 LUẬN NHÓM ĐÔI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60148" y="977991"/>
            <a:ext cx="16864263" cy="2003796"/>
            <a:chOff x="1927860" y="739398"/>
            <a:chExt cx="16864263" cy="2003796"/>
          </a:xfrm>
        </p:grpSpPr>
        <p:sp>
          <p:nvSpPr>
            <p:cNvPr id="2" name="Rectangle 1"/>
            <p:cNvSpPr/>
            <p:nvPr/>
          </p:nvSpPr>
          <p:spPr>
            <a:xfrm>
              <a:off x="1927860" y="1300305"/>
              <a:ext cx="1686426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 tỉ lệ thức           </a:t>
              </a:r>
              <a:r>
                <a: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.Tính các tỉ số            </a:t>
              </a:r>
              <a:r>
                <a:rPr lang="nl-NL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796917" y="798046"/>
                  <a:ext cx="1505925" cy="19451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2+6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3+9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6917" y="798046"/>
                  <a:ext cx="1505925" cy="194514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2034782" y="810432"/>
                  <a:ext cx="1505925" cy="192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2−6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3−9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34782" y="810432"/>
                  <a:ext cx="1505925" cy="19296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044698" y="739398"/>
                  <a:ext cx="1562864" cy="192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698" y="739398"/>
                  <a:ext cx="1562864" cy="19296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https://lh4.googleusercontent.com/F_qklLHiTM3YlFnH3VVjz7mfI2dWo7F5_pucKbmBeZg0shm5qvWz-mdFcaO3i2Gl7jQMhEzakZzq-S26vlPS2SbSbS2VMqbcoft1RBblK8VRkrguv0rciGxVM0Fi7USwxWV5sIuV51Zg1YKffP6bqco7AJNjYob-ezvqQ-657ic3RGr77FtOBQ5ZpPk84OkUgmvbu5H1l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37694"/>
            <a:ext cx="19050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195592" y="2980194"/>
            <a:ext cx="121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8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8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95800" y="3460077"/>
                <a:ext cx="9144000" cy="4731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3+9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460077"/>
                <a:ext cx="9144000" cy="4731423"/>
              </a:xfrm>
              <a:prstGeom prst="rect">
                <a:avLst/>
              </a:prstGeom>
              <a:blipFill>
                <a:blip r:embed="rId22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2422618" y="12761643"/>
            <a:ext cx="10274763" cy="90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27860" y="495300"/>
            <a:ext cx="39395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2: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793D90F-CFB5-41B8-A9E5-2925471B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249399" y="-5658"/>
            <a:ext cx="3581400" cy="10200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1337" y="1333500"/>
            <a:ext cx="168642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 sánh hai tỉ số nhận được ở HĐ1 với các tỉ số trong tỉ lệ thức đã cho.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800" y="2184618"/>
            <a:ext cx="1905000" cy="1815882"/>
            <a:chOff x="1828800" y="2980194"/>
            <a:chExt cx="1905000" cy="1815882"/>
          </a:xfrm>
        </p:grpSpPr>
        <p:pic>
          <p:nvPicPr>
            <p:cNvPr id="1026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22618" y="12761643"/>
            <a:ext cx="10274763" cy="90032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6193" y="4272197"/>
            <a:ext cx="1678939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776" y="7124700"/>
            <a:ext cx="16891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HĐ1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29000" y="5332173"/>
                <a:ext cx="3714607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332173"/>
                <a:ext cx="3714607" cy="12591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867127" y="5337334"/>
                <a:ext cx="338227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127" y="5337334"/>
                <a:ext cx="3382272" cy="124880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/>
        </p:nvSpPr>
        <p:spPr>
          <a:xfrm>
            <a:off x="2163689" y="3017017"/>
            <a:ext cx="1528334" cy="59836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1400" y="2985650"/>
            <a:ext cx="11732164" cy="269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Mở rộng tính chất cho</a:t>
            </a:r>
            <a:endParaRPr lang="en-US" sz="60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dãy tỉ số bằng nhau</a:t>
            </a:r>
          </a:p>
        </p:txBody>
      </p:sp>
    </p:spTree>
    <p:extLst>
      <p:ext uri="{BB962C8B-B14F-4D97-AF65-F5344CB8AC3E}">
        <p14:creationId xmlns:p14="http://schemas.microsoft.com/office/powerpoint/2010/main" val="73329208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311882" y="30092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334169"/>
            <a:ext cx="685800" cy="628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2225" y="1924665"/>
            <a:ext cx="16266256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066738" y="4076700"/>
                <a:ext cx="8377230" cy="1931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38" y="4076700"/>
                <a:ext cx="8377230" cy="19314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368530" y="6057900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22225" y="8557384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25" y="8557384"/>
                <a:ext cx="9144000" cy="901593"/>
              </a:xfrm>
              <a:prstGeom prst="rect">
                <a:avLst/>
              </a:prstGeom>
              <a:blipFill>
                <a:blip r:embed="rId13"/>
                <a:stretch>
                  <a:fillRect l="-2333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20125" y="6667500"/>
            <a:ext cx="16705127" cy="1835695"/>
            <a:chOff x="1220125" y="6432005"/>
            <a:chExt cx="16705127" cy="1835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220125" y="6962107"/>
                  <a:ext cx="16705127" cy="9015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Nếu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                ta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nói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</m:t>
                      </m:r>
                    </m:oMath>
                  </a14:m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lệ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</m:oMath>
                  </a14:m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125" y="6962107"/>
                  <a:ext cx="16705127" cy="901593"/>
                </a:xfrm>
                <a:prstGeom prst="rect">
                  <a:avLst/>
                </a:prstGeom>
                <a:blipFill>
                  <a:blip r:embed="rId14"/>
                  <a:stretch>
                    <a:fillRect l="-127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404660" y="6432005"/>
                  <a:ext cx="2799420" cy="18356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660" y="6432005"/>
                  <a:ext cx="2799420" cy="183569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122224" y="3009900"/>
            <a:ext cx="13508175" cy="1262590"/>
            <a:chOff x="1122224" y="2980718"/>
            <a:chExt cx="13508175" cy="1262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584196" y="2988734"/>
                  <a:ext cx="2544030" cy="12545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4196" y="2988734"/>
                  <a:ext cx="2544030" cy="125457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1122224" y="2980718"/>
              <a:ext cx="13508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nhau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6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22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05822" y="495300"/>
            <a:ext cx="4176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7689" y="1411909"/>
            <a:ext cx="148347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: 3 : 4.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Custom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Calibri</vt:lpstr>
      <vt:lpstr>Cambria Math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2023-02-07T03:38:31Z</dcterms:created>
  <dcterms:modified xsi:type="dcterms:W3CDTF">2023-02-07T04:05:19Z</dcterms:modified>
  <dc:identifier/>
</cp:coreProperties>
</file>